
<file path=[Content_Types].xml><?xml version="1.0" encoding="utf-8"?>
<Types xmlns="http://schemas.openxmlformats.org/package/2006/content-types">
  <Default Extension="bin" ContentType="application/vnd.openxmlformats-officedocument.oleObject"/>
  <Default Extension="emf" ContentType="image/x-emf"/>
  <Default Extension="jpeg" ContentType="image/jpeg"/>
  <Default Extension="jpg" ContentType="image/jpeg"/>
  <Default Extension="png" ContentType="image/png"/>
  <Default Extension="rels" ContentType="application/vnd.openxmlformats-package.relationships+xml"/>
  <Default Extension="svg" ContentType="image/svg+xml"/>
  <Default Extension="wdp" ContentType="image/vnd.ms-photo"/>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Masters/slideMaster18.xml" ContentType="application/vnd.openxmlformats-officedocument.presentationml.slideMaster+xml"/>
  <Override PartName="/ppt/slideMasters/slideMaster19.xml" ContentType="application/vnd.openxmlformats-officedocument.presentationml.slideMaster+xml"/>
  <Override PartName="/ppt/slideMasters/slideMaster20.xml" ContentType="application/vnd.openxmlformats-officedocument.presentationml.slideMaster+xml"/>
  <Override PartName="/ppt/slideMasters/slideMaster21.xml" ContentType="application/vnd.openxmlformats-officedocument.presentationml.slideMaster+xml"/>
  <Override PartName="/ppt/slideMasters/slideMaster22.xml" ContentType="application/vnd.openxmlformats-officedocument.presentationml.slideMaster+xml"/>
  <Override PartName="/ppt/slideMasters/slideMaster23.xml" ContentType="application/vnd.openxmlformats-officedocument.presentationml.slideMaster+xml"/>
  <Override PartName="/ppt/slideMasters/slideMaster24.xml" ContentType="application/vnd.openxmlformats-officedocument.presentationml.slideMaster+xml"/>
  <Override PartName="/ppt/slideMasters/slideMaster25.xml" ContentType="application/vnd.openxmlformats-officedocument.presentationml.slideMaster+xml"/>
  <Override PartName="/ppt/slideMasters/slideMaster26.xml" ContentType="application/vnd.openxmlformats-officedocument.presentationml.slideMaster+xml"/>
  <Override PartName="/ppt/slideMasters/slideMaster27.xml" ContentType="application/vnd.openxmlformats-officedocument.presentationml.slideMaster+xml"/>
  <Override PartName="/ppt/slideMasters/slideMaster28.xml" ContentType="application/vnd.openxmlformats-officedocument.presentationml.slideMaster+xml"/>
  <Override PartName="/ppt/slideMasters/slideMaster29.xml" ContentType="application/vnd.openxmlformats-officedocument.presentationml.slideMaster+xml"/>
  <Override PartName="/ppt/slideMasters/slideMaster30.xml" ContentType="application/vnd.openxmlformats-officedocument.presentationml.slideMaster+xml"/>
  <Override PartName="/ppt/slideMasters/slideMaster31.xml" ContentType="application/vnd.openxmlformats-officedocument.presentationml.slideMaster+xml"/>
  <Override PartName="/ppt/slideMasters/slideMaster32.xml" ContentType="application/vnd.openxmlformats-officedocument.presentationml.slideMaster+xml"/>
  <Override PartName="/ppt/slideMasters/slideMaster33.xml" ContentType="application/vnd.openxmlformats-officedocument.presentationml.slideMaster+xml"/>
  <Override PartName="/ppt/slideMasters/slideMaster34.xml" ContentType="application/vnd.openxmlformats-officedocument.presentationml.slideMaster+xml"/>
  <Override PartName="/ppt/slideMasters/slideMaster35.xml" ContentType="application/vnd.openxmlformats-officedocument.presentationml.slideMaster+xml"/>
  <Override PartName="/ppt/slideMasters/slideMaster36.xml" ContentType="application/vnd.openxmlformats-officedocument.presentationml.slideMaster+xml"/>
  <Override PartName="/ppt/slideMasters/slideMaster37.xml" ContentType="application/vnd.openxmlformats-officedocument.presentationml.slideMaster+xml"/>
  <Override PartName="/ppt/slideMasters/slideMaster38.xml" ContentType="application/vnd.openxmlformats-officedocument.presentationml.slideMaster+xml"/>
  <Override PartName="/ppt/slideMasters/slideMaster39.xml" ContentType="application/vnd.openxmlformats-officedocument.presentationml.slideMaster+xml"/>
  <Override PartName="/ppt/slideMasters/slideMaster40.xml" ContentType="application/vnd.openxmlformats-officedocument.presentationml.slideMaster+xml"/>
  <Override PartName="/ppt/slideMasters/slideMaster41.xml" ContentType="application/vnd.openxmlformats-officedocument.presentationml.slideMaster+xml"/>
  <Override PartName="/ppt/slideMasters/slideMaster42.xml" ContentType="application/vnd.openxmlformats-officedocument.presentationml.slideMaster+xml"/>
  <Override PartName="/ppt/slideMasters/slideMaster43.xml" ContentType="application/vnd.openxmlformats-officedocument.presentationml.slideMaster+xml"/>
  <Override PartName="/ppt/slideMasters/slideMaster44.xml" ContentType="application/vnd.openxmlformats-officedocument.presentationml.slideMaster+xml"/>
  <Override PartName="/ppt/slideMasters/slideMaster45.xml" ContentType="application/vnd.openxmlformats-officedocument.presentationml.slideMaster+xml"/>
  <Override PartName="/ppt/slideMasters/slideMaster46.xml" ContentType="application/vnd.openxmlformats-officedocument.presentationml.slideMaster+xml"/>
  <Override PartName="/ppt/slideMasters/slideMaster47.xml" ContentType="application/vnd.openxmlformats-officedocument.presentationml.slideMaster+xml"/>
  <Override PartName="/ppt/slideMasters/slideMaster48.xml" ContentType="application/vnd.openxmlformats-officedocument.presentationml.slideMaster+xml"/>
  <Override PartName="/ppt/slideMasters/slideMaster49.xml" ContentType="application/vnd.openxmlformats-officedocument.presentationml.slideMaster+xml"/>
  <Override PartName="/ppt/slideMasters/slideMaster50.xml" ContentType="application/vnd.openxmlformats-officedocument.presentationml.slideMaster+xml"/>
  <Override PartName="/ppt/slideMasters/slideMaster51.xml" ContentType="application/vnd.openxmlformats-officedocument.presentationml.slideMaster+xml"/>
  <Override PartName="/ppt/slideMasters/slideMaster52.xml" ContentType="application/vnd.openxmlformats-officedocument.presentationml.slideMaster+xml"/>
  <Override PartName="/ppt/slideMasters/slideMaster53.xml" ContentType="application/vnd.openxmlformats-officedocument.presentationml.slideMaster+xml"/>
  <Override PartName="/ppt/slideMasters/slideMaster54.xml" ContentType="application/vnd.openxmlformats-officedocument.presentationml.slideMaster+xml"/>
  <Override PartName="/ppt/slideMasters/slideMaster55.xml" ContentType="application/vnd.openxmlformats-officedocument.presentationml.slideMaster+xml"/>
  <Override PartName="/ppt/slideMasters/slideMaster56.xml" ContentType="application/vnd.openxmlformats-officedocument.presentationml.slideMaster+xml"/>
  <Override PartName="/ppt/slideMasters/slideMaster57.xml" ContentType="application/vnd.openxmlformats-officedocument.presentationml.slideMaster+xml"/>
  <Override PartName="/ppt/slideMasters/slideMaster58.xml" ContentType="application/vnd.openxmlformats-officedocument.presentationml.slideMaster+xml"/>
  <Override PartName="/ppt/slideMasters/slideMaster59.xml" ContentType="application/vnd.openxmlformats-officedocument.presentationml.slideMaster+xml"/>
  <Override PartName="/ppt/slideMasters/slideMaster60.xml" ContentType="application/vnd.openxmlformats-officedocument.presentationml.slideMaster+xml"/>
  <Override PartName="/ppt/slideMasters/slideMaster61.xml" ContentType="application/vnd.openxmlformats-officedocument.presentationml.slideMaster+xml"/>
  <Override PartName="/ppt/slideMasters/slideMaster62.xml" ContentType="application/vnd.openxmlformats-officedocument.presentationml.slideMaster+xml"/>
  <Override PartName="/ppt/slideMasters/slideMaster63.xml" ContentType="application/vnd.openxmlformats-officedocument.presentationml.slideMaster+xml"/>
  <Override PartName="/ppt/slideMasters/slideMaster64.xml" ContentType="application/vnd.openxmlformats-officedocument.presentationml.slideMaster+xml"/>
  <Override PartName="/ppt/slideMasters/slideMaster65.xml" ContentType="application/vnd.openxmlformats-officedocument.presentationml.slideMaster+xml"/>
  <Override PartName="/ppt/slideMasters/slideMaster66.xml" ContentType="application/vnd.openxmlformats-officedocument.presentationml.slideMaster+xml"/>
  <Override PartName="/ppt/slideMasters/slideMaster67.xml" ContentType="application/vnd.openxmlformats-officedocument.presentationml.slideMaster+xml"/>
  <Override PartName="/ppt/slideMasters/slideMaster68.xml" ContentType="application/vnd.openxmlformats-officedocument.presentationml.slideMaster+xml"/>
  <Override PartName="/ppt/slideMasters/slideMaster69.xml" ContentType="application/vnd.openxmlformats-officedocument.presentationml.slideMaster+xml"/>
  <Override PartName="/ppt/slideMasters/slideMaster70.xml" ContentType="application/vnd.openxmlformats-officedocument.presentationml.slideMaster+xml"/>
  <Override PartName="/ppt/slideMasters/slideMaster71.xml" ContentType="application/vnd.openxmlformats-officedocument.presentationml.slideMaster+xml"/>
  <Override PartName="/ppt/slideMasters/slideMaster72.xml" ContentType="application/vnd.openxmlformats-officedocument.presentationml.slideMaster+xml"/>
  <Override PartName="/ppt/slideMasters/slideMaster73.xml" ContentType="application/vnd.openxmlformats-officedocument.presentationml.slideMaster+xml"/>
  <Override PartName="/ppt/slideMasters/slideMaster74.xml" ContentType="application/vnd.openxmlformats-officedocument.presentationml.slideMaster+xml"/>
  <Override PartName="/ppt/slideMasters/slideMaster75.xml" ContentType="application/vnd.openxmlformats-officedocument.presentationml.slideMaster+xml"/>
  <Override PartName="/ppt/slideMasters/slideMaster76.xml" ContentType="application/vnd.openxmlformats-officedocument.presentationml.slideMaster+xml"/>
  <Override PartName="/ppt/slideMasters/slideMaster77.xml" ContentType="application/vnd.openxmlformats-officedocument.presentationml.slideMaster+xml"/>
  <Override PartName="/ppt/slideMasters/slideMaster78.xml" ContentType="application/vnd.openxmlformats-officedocument.presentationml.slideMaster+xml"/>
  <Override PartName="/ppt/slideMasters/slideMaster79.xml" ContentType="application/vnd.openxmlformats-officedocument.presentationml.slideMaster+xml"/>
  <Override PartName="/ppt/slideMasters/slideMaster80.xml" ContentType="application/vnd.openxmlformats-officedocument.presentationml.slideMaster+xml"/>
  <Override PartName="/ppt/slideMasters/slideMaster81.xml" ContentType="application/vnd.openxmlformats-officedocument.presentationml.slideMaster+xml"/>
  <Override PartName="/ppt/slideMasters/slideMaster82.xml" ContentType="application/vnd.openxmlformats-officedocument.presentationml.slideMaster+xml"/>
  <Override PartName="/ppt/slideMasters/slideMaster83.xml" ContentType="application/vnd.openxmlformats-officedocument.presentationml.slideMaster+xml"/>
  <Override PartName="/ppt/slideMasters/slideMaster84.xml" ContentType="application/vnd.openxmlformats-officedocument.presentationml.slideMaster+xml"/>
  <Override PartName="/ppt/slideMasters/slideMaster85.xml" ContentType="application/vnd.openxmlformats-officedocument.presentationml.slideMaster+xml"/>
  <Override PartName="/ppt/slideMasters/slideMaster86.xml" ContentType="application/vnd.openxmlformats-officedocument.presentationml.slideMaster+xml"/>
  <Override PartName="/ppt/slideMasters/slideMaster87.xml" ContentType="application/vnd.openxmlformats-officedocument.presentationml.slideMaster+xml"/>
  <Override PartName="/ppt/slideMasters/slideMaster88.xml" ContentType="application/vnd.openxmlformats-officedocument.presentationml.slideMaster+xml"/>
  <Override PartName="/ppt/slideMasters/slideMaster89.xml" ContentType="application/vnd.openxmlformats-officedocument.presentationml.slideMaster+xml"/>
  <Override PartName="/ppt/slideMasters/slideMaster90.xml" ContentType="application/vnd.openxmlformats-officedocument.presentationml.slideMaster+xml"/>
  <Override PartName="/ppt/slideMasters/slideMaster91.xml" ContentType="application/vnd.openxmlformats-officedocument.presentationml.slideMaster+xml"/>
  <Override PartName="/ppt/slideMasters/slideMaster92.xml" ContentType="application/vnd.openxmlformats-officedocument.presentationml.slideMaster+xml"/>
  <Override PartName="/ppt/slideMasters/slideMaster93.xml" ContentType="application/vnd.openxmlformats-officedocument.presentationml.slideMaster+xml"/>
  <Override PartName="/ppt/slideMasters/slideMaster94.xml" ContentType="application/vnd.openxmlformats-officedocument.presentationml.slideMaster+xml"/>
  <Override PartName="/ppt/slideMasters/slideMaster95.xml" ContentType="application/vnd.openxmlformats-officedocument.presentationml.slideMaster+xml"/>
  <Override PartName="/ppt/slideMasters/slideMaster96.xml" ContentType="application/vnd.openxmlformats-officedocument.presentationml.slideMaster+xml"/>
  <Override PartName="/ppt/slideMasters/slideMaster97.xml" ContentType="application/vnd.openxmlformats-officedocument.presentationml.slideMaster+xml"/>
  <Override PartName="/ppt/slideMasters/slideMaster98.xml" ContentType="application/vnd.openxmlformats-officedocument.presentationml.slideMaster+xml"/>
  <Override PartName="/ppt/slideMasters/slideMaster99.xml" ContentType="application/vnd.openxmlformats-officedocument.presentationml.slideMaster+xml"/>
  <Override PartName="/ppt/slideMasters/slideMaster100.xml" ContentType="application/vnd.openxmlformats-officedocument.presentationml.slideMaster+xml"/>
  <Override PartName="/ppt/slideMasters/slideMaster10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slides/slide384.xml" ContentType="application/vnd.openxmlformats-officedocument.presentationml.slide+xml"/>
  <Override PartName="/ppt/slides/slide385.xml" ContentType="application/vnd.openxmlformats-officedocument.presentationml.slide+xml"/>
  <Override PartName="/ppt/slides/slide386.xml" ContentType="application/vnd.openxmlformats-officedocument.presentationml.slide+xml"/>
  <Override PartName="/ppt/slides/slide387.xml" ContentType="application/vnd.openxmlformats-officedocument.presentationml.slide+xml"/>
  <Override PartName="/ppt/slides/slide388.xml" ContentType="application/vnd.openxmlformats-officedocument.presentationml.slide+xml"/>
  <Override PartName="/ppt/slides/slide389.xml" ContentType="application/vnd.openxmlformats-officedocument.presentationml.slide+xml"/>
  <Override PartName="/ppt/slides/slide390.xml" ContentType="application/vnd.openxmlformats-officedocument.presentationml.slide+xml"/>
  <Override PartName="/ppt/slides/slide391.xml" ContentType="application/vnd.openxmlformats-officedocument.presentationml.slide+xml"/>
  <Override PartName="/ppt/slides/slide392.xml" ContentType="application/vnd.openxmlformats-officedocument.presentationml.slide+xml"/>
  <Override PartName="/ppt/slides/slide393.xml" ContentType="application/vnd.openxmlformats-officedocument.presentationml.slide+xml"/>
  <Override PartName="/ppt/slides/slide394.xml" ContentType="application/vnd.openxmlformats-officedocument.presentationml.slide+xml"/>
  <Override PartName="/ppt/slides/slide395.xml" ContentType="application/vnd.openxmlformats-officedocument.presentationml.slide+xml"/>
  <Override PartName="/ppt/slides/slide396.xml" ContentType="application/vnd.openxmlformats-officedocument.presentationml.slide+xml"/>
  <Override PartName="/ppt/slides/slide397.xml" ContentType="application/vnd.openxmlformats-officedocument.presentationml.slide+xml"/>
  <Override PartName="/ppt/slides/slide398.xml" ContentType="application/vnd.openxmlformats-officedocument.presentationml.slide+xml"/>
  <Override PartName="/ppt/slides/slide399.xml" ContentType="application/vnd.openxmlformats-officedocument.presentationml.slide+xml"/>
  <Override PartName="/ppt/slides/slide400.xml" ContentType="application/vnd.openxmlformats-officedocument.presentationml.slide+xml"/>
  <Override PartName="/ppt/slides/slide401.xml" ContentType="application/vnd.openxmlformats-officedocument.presentationml.slide+xml"/>
  <Override PartName="/ppt/slides/slide402.xml" ContentType="application/vnd.openxmlformats-officedocument.presentationml.slide+xml"/>
  <Override PartName="/ppt/slides/slide403.xml" ContentType="application/vnd.openxmlformats-officedocument.presentationml.slide+xml"/>
  <Override PartName="/ppt/slides/slide404.xml" ContentType="application/vnd.openxmlformats-officedocument.presentationml.slide+xml"/>
  <Override PartName="/ppt/slides/slide405.xml" ContentType="application/vnd.openxmlformats-officedocument.presentationml.slide+xml"/>
  <Override PartName="/ppt/slides/slide406.xml" ContentType="application/vnd.openxmlformats-officedocument.presentationml.slide+xml"/>
  <Override PartName="/ppt/slides/slide407.xml" ContentType="application/vnd.openxmlformats-officedocument.presentationml.slide+xml"/>
  <Override PartName="/ppt/slides/slide408.xml" ContentType="application/vnd.openxmlformats-officedocument.presentationml.slide+xml"/>
  <Override PartName="/ppt/slides/slide409.xml" ContentType="application/vnd.openxmlformats-officedocument.presentationml.slide+xml"/>
  <Override PartName="/ppt/slides/slide410.xml" ContentType="application/vnd.openxmlformats-officedocument.presentationml.slide+xml"/>
  <Override PartName="/ppt/slides/slide411.xml" ContentType="application/vnd.openxmlformats-officedocument.presentationml.slide+xml"/>
  <Override PartName="/ppt/slides/slide412.xml" ContentType="application/vnd.openxmlformats-officedocument.presentationml.slide+xml"/>
  <Override PartName="/ppt/slides/slide413.xml" ContentType="application/vnd.openxmlformats-officedocument.presentationml.slide+xml"/>
  <Override PartName="/ppt/slides/slide414.xml" ContentType="application/vnd.openxmlformats-officedocument.presentationml.slide+xml"/>
  <Override PartName="/ppt/slides/slide415.xml" ContentType="application/vnd.openxmlformats-officedocument.presentationml.slide+xml"/>
  <Override PartName="/ppt/slides/slide416.xml" ContentType="application/vnd.openxmlformats-officedocument.presentationml.slide+xml"/>
  <Override PartName="/ppt/slides/slide417.xml" ContentType="application/vnd.openxmlformats-officedocument.presentationml.slide+xml"/>
  <Override PartName="/ppt/slides/slide418.xml" ContentType="application/vnd.openxmlformats-officedocument.presentationml.slide+xml"/>
  <Override PartName="/ppt/slides/slide419.xml" ContentType="application/vnd.openxmlformats-officedocument.presentationml.slide+xml"/>
  <Override PartName="/ppt/slides/slide420.xml" ContentType="application/vnd.openxmlformats-officedocument.presentationml.slide+xml"/>
  <Override PartName="/ppt/slides/slide421.xml" ContentType="application/vnd.openxmlformats-officedocument.presentationml.slide+xml"/>
  <Override PartName="/ppt/slides/slide422.xml" ContentType="application/vnd.openxmlformats-officedocument.presentationml.slide+xml"/>
  <Override PartName="/ppt/slides/slide423.xml" ContentType="application/vnd.openxmlformats-officedocument.presentationml.slide+xml"/>
  <Override PartName="/ppt/slides/slide424.xml" ContentType="application/vnd.openxmlformats-officedocument.presentationml.slide+xml"/>
  <Override PartName="/ppt/slides/slide425.xml" ContentType="application/vnd.openxmlformats-officedocument.presentationml.slide+xml"/>
  <Override PartName="/ppt/slides/slide426.xml" ContentType="application/vnd.openxmlformats-officedocument.presentationml.slide+xml"/>
  <Override PartName="/ppt/slides/slide427.xml" ContentType="application/vnd.openxmlformats-officedocument.presentationml.slide+xml"/>
  <Override PartName="/ppt/slides/slide428.xml" ContentType="application/vnd.openxmlformats-officedocument.presentationml.slide+xml"/>
  <Override PartName="/ppt/slides/slide429.xml" ContentType="application/vnd.openxmlformats-officedocument.presentationml.slide+xml"/>
  <Override PartName="/ppt/slides/slide430.xml" ContentType="application/vnd.openxmlformats-officedocument.presentationml.slide+xml"/>
  <Override PartName="/ppt/slides/slide431.xml" ContentType="application/vnd.openxmlformats-officedocument.presentationml.slide+xml"/>
  <Override PartName="/ppt/slides/slide432.xml" ContentType="application/vnd.openxmlformats-officedocument.presentationml.slide+xml"/>
  <Override PartName="/ppt/slides/slide433.xml" ContentType="application/vnd.openxmlformats-officedocument.presentationml.slide+xml"/>
  <Override PartName="/ppt/slides/slide434.xml" ContentType="application/vnd.openxmlformats-officedocument.presentationml.slide+xml"/>
  <Override PartName="/ppt/slides/slide435.xml" ContentType="application/vnd.openxmlformats-officedocument.presentationml.slide+xml"/>
  <Override PartName="/ppt/slides/slide436.xml" ContentType="application/vnd.openxmlformats-officedocument.presentationml.slide+xml"/>
  <Override PartName="/ppt/slides/slide437.xml" ContentType="application/vnd.openxmlformats-officedocument.presentationml.slide+xml"/>
  <Override PartName="/ppt/slides/slide438.xml" ContentType="application/vnd.openxmlformats-officedocument.presentationml.slide+xml"/>
  <Override PartName="/ppt/slides/slide439.xml" ContentType="application/vnd.openxmlformats-officedocument.presentationml.slide+xml"/>
  <Override PartName="/ppt/slides/slide440.xml" ContentType="application/vnd.openxmlformats-officedocument.presentationml.slide+xml"/>
  <Override PartName="/ppt/slides/slide441.xml" ContentType="application/vnd.openxmlformats-officedocument.presentationml.slide+xml"/>
  <Override PartName="/ppt/slides/slide442.xml" ContentType="application/vnd.openxmlformats-officedocument.presentationml.slide+xml"/>
  <Override PartName="/ppt/slides/slide443.xml" ContentType="application/vnd.openxmlformats-officedocument.presentationml.slide+xml"/>
  <Override PartName="/ppt/slides/slide444.xml" ContentType="application/vnd.openxmlformats-officedocument.presentationml.slide+xml"/>
  <Override PartName="/ppt/slides/slide445.xml" ContentType="application/vnd.openxmlformats-officedocument.presentationml.slide+xml"/>
  <Override PartName="/ppt/slides/slide446.xml" ContentType="application/vnd.openxmlformats-officedocument.presentationml.slide+xml"/>
  <Override PartName="/ppt/slides/slide447.xml" ContentType="application/vnd.openxmlformats-officedocument.presentationml.slide+xml"/>
  <Override PartName="/ppt/slides/slide448.xml" ContentType="application/vnd.openxmlformats-officedocument.presentationml.slide+xml"/>
  <Override PartName="/ppt/slides/slide449.xml" ContentType="application/vnd.openxmlformats-officedocument.presentationml.slide+xml"/>
  <Override PartName="/ppt/slides/slide450.xml" ContentType="application/vnd.openxmlformats-officedocument.presentationml.slide+xml"/>
  <Override PartName="/ppt/slides/slide451.xml" ContentType="application/vnd.openxmlformats-officedocument.presentationml.slide+xml"/>
  <Override PartName="/ppt/slides/slide452.xml" ContentType="application/vnd.openxmlformats-officedocument.presentationml.slide+xml"/>
  <Override PartName="/ppt/slides/slide453.xml" ContentType="application/vnd.openxmlformats-officedocument.presentationml.slide+xml"/>
  <Override PartName="/ppt/slides/slide454.xml" ContentType="application/vnd.openxmlformats-officedocument.presentationml.slide+xml"/>
  <Override PartName="/ppt/slides/slide455.xml" ContentType="application/vnd.openxmlformats-officedocument.presentationml.slide+xml"/>
  <Override PartName="/ppt/slides/slide456.xml" ContentType="application/vnd.openxmlformats-officedocument.presentationml.slide+xml"/>
  <Override PartName="/ppt/slides/slide457.xml" ContentType="application/vnd.openxmlformats-officedocument.presentationml.slide+xml"/>
  <Override PartName="/ppt/slides/slide458.xml" ContentType="application/vnd.openxmlformats-officedocument.presentationml.slide+xml"/>
  <Override PartName="/ppt/slides/slide459.xml" ContentType="application/vnd.openxmlformats-officedocument.presentationml.slide+xml"/>
  <Override PartName="/ppt/slides/slide460.xml" ContentType="application/vnd.openxmlformats-officedocument.presentationml.slide+xml"/>
  <Override PartName="/ppt/slides/slide461.xml" ContentType="application/vnd.openxmlformats-officedocument.presentationml.slide+xml"/>
  <Override PartName="/ppt/slides/slide462.xml" ContentType="application/vnd.openxmlformats-officedocument.presentationml.slide+xml"/>
  <Override PartName="/ppt/slides/slide463.xml" ContentType="application/vnd.openxmlformats-officedocument.presentationml.slide+xml"/>
  <Override PartName="/ppt/slides/slide464.xml" ContentType="application/vnd.openxmlformats-officedocument.presentationml.slide+xml"/>
  <Override PartName="/ppt/slides/slide465.xml" ContentType="application/vnd.openxmlformats-officedocument.presentationml.slide+xml"/>
  <Override PartName="/ppt/slides/slide466.xml" ContentType="application/vnd.openxmlformats-officedocument.presentationml.slide+xml"/>
  <Override PartName="/ppt/slides/slide467.xml" ContentType="application/vnd.openxmlformats-officedocument.presentationml.slide+xml"/>
  <Override PartName="/ppt/slides/slide468.xml" ContentType="application/vnd.openxmlformats-officedocument.presentationml.slide+xml"/>
  <Override PartName="/ppt/slides/slide469.xml" ContentType="application/vnd.openxmlformats-officedocument.presentationml.slide+xml"/>
  <Override PartName="/ppt/slides/slide470.xml" ContentType="application/vnd.openxmlformats-officedocument.presentationml.slide+xml"/>
  <Override PartName="/ppt/slides/slide471.xml" ContentType="application/vnd.openxmlformats-officedocument.presentationml.slide+xml"/>
  <Override PartName="/ppt/slides/slide472.xml" ContentType="application/vnd.openxmlformats-officedocument.presentationml.slide+xml"/>
  <Override PartName="/ppt/slides/slide473.xml" ContentType="application/vnd.openxmlformats-officedocument.presentationml.slide+xml"/>
  <Override PartName="/ppt/slides/slide474.xml" ContentType="application/vnd.openxmlformats-officedocument.presentationml.slide+xml"/>
  <Override PartName="/ppt/slides/slide475.xml" ContentType="application/vnd.openxmlformats-officedocument.presentationml.slide+xml"/>
  <Override PartName="/ppt/slides/slide476.xml" ContentType="application/vnd.openxmlformats-officedocument.presentationml.slide+xml"/>
  <Override PartName="/ppt/slides/slide477.xml" ContentType="application/vnd.openxmlformats-officedocument.presentationml.slide+xml"/>
  <Override PartName="/ppt/slides/slide478.xml" ContentType="application/vnd.openxmlformats-officedocument.presentationml.slide+xml"/>
  <Override PartName="/ppt/slides/slide479.xml" ContentType="application/vnd.openxmlformats-officedocument.presentationml.slide+xml"/>
  <Override PartName="/ppt/slides/slide480.xml" ContentType="application/vnd.openxmlformats-officedocument.presentationml.slide+xml"/>
  <Override PartName="/ppt/slides/slide481.xml" ContentType="application/vnd.openxmlformats-officedocument.presentationml.slide+xml"/>
  <Override PartName="/ppt/slides/slide482.xml" ContentType="application/vnd.openxmlformats-officedocument.presentationml.slide+xml"/>
  <Override PartName="/ppt/slides/slide483.xml" ContentType="application/vnd.openxmlformats-officedocument.presentationml.slide+xml"/>
  <Override PartName="/ppt/slides/slide484.xml" ContentType="application/vnd.openxmlformats-officedocument.presentationml.slide+xml"/>
  <Override PartName="/ppt/slides/slide485.xml" ContentType="application/vnd.openxmlformats-officedocument.presentationml.slide+xml"/>
  <Override PartName="/ppt/slides/slide486.xml" ContentType="application/vnd.openxmlformats-officedocument.presentationml.slide+xml"/>
  <Override PartName="/ppt/slides/slide487.xml" ContentType="application/vnd.openxmlformats-officedocument.presentationml.slide+xml"/>
  <Override PartName="/ppt/slides/slide488.xml" ContentType="application/vnd.openxmlformats-officedocument.presentationml.slide+xml"/>
  <Override PartName="/ppt/slides/slide489.xml" ContentType="application/vnd.openxmlformats-officedocument.presentationml.slide+xml"/>
  <Override PartName="/ppt/slides/slide490.xml" ContentType="application/vnd.openxmlformats-officedocument.presentationml.slide+xml"/>
  <Override PartName="/ppt/slides/slide491.xml" ContentType="application/vnd.openxmlformats-officedocument.presentationml.slide+xml"/>
  <Override PartName="/ppt/slides/slide492.xml" ContentType="application/vnd.openxmlformats-officedocument.presentationml.slide+xml"/>
  <Override PartName="/ppt/slides/slide493.xml" ContentType="application/vnd.openxmlformats-officedocument.presentationml.slide+xml"/>
  <Override PartName="/ppt/slides/slide494.xml" ContentType="application/vnd.openxmlformats-officedocument.presentationml.slide+xml"/>
  <Override PartName="/ppt/slides/slide495.xml" ContentType="application/vnd.openxmlformats-officedocument.presentationml.slide+xml"/>
  <Override PartName="/ppt/slides/slide496.xml" ContentType="application/vnd.openxmlformats-officedocument.presentationml.slide+xml"/>
  <Override PartName="/ppt/slides/slide497.xml" ContentType="application/vnd.openxmlformats-officedocument.presentationml.slide+xml"/>
  <Override PartName="/ppt/slides/slide498.xml" ContentType="application/vnd.openxmlformats-officedocument.presentationml.slide+xml"/>
  <Override PartName="/ppt/slides/slide499.xml" ContentType="application/vnd.openxmlformats-officedocument.presentationml.slide+xml"/>
  <Override PartName="/ppt/slides/slide500.xml" ContentType="application/vnd.openxmlformats-officedocument.presentationml.slide+xml"/>
  <Override PartName="/ppt/slides/slide501.xml" ContentType="application/vnd.openxmlformats-officedocument.presentationml.slide+xml"/>
  <Override PartName="/ppt/slides/slide502.xml" ContentType="application/vnd.openxmlformats-officedocument.presentationml.slide+xml"/>
  <Override PartName="/ppt/slides/slide503.xml" ContentType="application/vnd.openxmlformats-officedocument.presentationml.slide+xml"/>
  <Override PartName="/ppt/slides/slide504.xml" ContentType="application/vnd.openxmlformats-officedocument.presentationml.slide+xml"/>
  <Override PartName="/ppt/slides/slide505.xml" ContentType="application/vnd.openxmlformats-officedocument.presentationml.slide+xml"/>
  <Override PartName="/ppt/slides/slide506.xml" ContentType="application/vnd.openxmlformats-officedocument.presentationml.slide+xml"/>
  <Override PartName="/ppt/slides/slide507.xml" ContentType="application/vnd.openxmlformats-officedocument.presentationml.slide+xml"/>
  <Override PartName="/ppt/slides/slide508.xml" ContentType="application/vnd.openxmlformats-officedocument.presentationml.slide+xml"/>
  <Override PartName="/ppt/slides/slide509.xml" ContentType="application/vnd.openxmlformats-officedocument.presentationml.slide+xml"/>
  <Override PartName="/ppt/slides/slide510.xml" ContentType="application/vnd.openxmlformats-officedocument.presentationml.slide+xml"/>
  <Override PartName="/ppt/slides/slide511.xml" ContentType="application/vnd.openxmlformats-officedocument.presentationml.slide+xml"/>
  <Override PartName="/ppt/slides/slide512.xml" ContentType="application/vnd.openxmlformats-officedocument.presentationml.slide+xml"/>
  <Override PartName="/ppt/slides/slide513.xml" ContentType="application/vnd.openxmlformats-officedocument.presentationml.slide+xml"/>
  <Override PartName="/ppt/slides/slide514.xml" ContentType="application/vnd.openxmlformats-officedocument.presentationml.slide+xml"/>
  <Override PartName="/ppt/slides/slide515.xml" ContentType="application/vnd.openxmlformats-officedocument.presentationml.slide+xml"/>
  <Override PartName="/ppt/slides/slide516.xml" ContentType="application/vnd.openxmlformats-officedocument.presentationml.slide+xml"/>
  <Override PartName="/ppt/slides/slide517.xml" ContentType="application/vnd.openxmlformats-officedocument.presentationml.slide+xml"/>
  <Override PartName="/ppt/slides/slide518.xml" ContentType="application/vnd.openxmlformats-officedocument.presentationml.slide+xml"/>
  <Override PartName="/ppt/slides/slide519.xml" ContentType="application/vnd.openxmlformats-officedocument.presentationml.slide+xml"/>
  <Override PartName="/ppt/slides/slide520.xml" ContentType="application/vnd.openxmlformats-officedocument.presentationml.slide+xml"/>
  <Override PartName="/ppt/slides/slide521.xml" ContentType="application/vnd.openxmlformats-officedocument.presentationml.slide+xml"/>
  <Override PartName="/ppt/slides/slide522.xml" ContentType="application/vnd.openxmlformats-officedocument.presentationml.slide+xml"/>
  <Override PartName="/ppt/slides/slide523.xml" ContentType="application/vnd.openxmlformats-officedocument.presentationml.slide+xml"/>
  <Override PartName="/ppt/slides/slide524.xml" ContentType="application/vnd.openxmlformats-officedocument.presentationml.slide+xml"/>
  <Override PartName="/ppt/slides/slide525.xml" ContentType="application/vnd.openxmlformats-officedocument.presentationml.slide+xml"/>
  <Override PartName="/ppt/slides/slide526.xml" ContentType="application/vnd.openxmlformats-officedocument.presentationml.slide+xml"/>
  <Override PartName="/ppt/slides/slide52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theme/theme5.xml" ContentType="application/vnd.openxmlformats-officedocument.theme+xml"/>
  <Override PartName="/ppt/slideLayouts/slideLayout56.xml" ContentType="application/vnd.openxmlformats-officedocument.presentationml.slideLayout+xml"/>
  <Override PartName="/ppt/theme/theme6.xml" ContentType="application/vnd.openxmlformats-officedocument.theme+xml"/>
  <Override PartName="/ppt/slideLayouts/slideLayout57.xml" ContentType="application/vnd.openxmlformats-officedocument.presentationml.slideLayout+xml"/>
  <Override PartName="/ppt/theme/theme7.xml" ContentType="application/vnd.openxmlformats-officedocument.theme+xml"/>
  <Override PartName="/ppt/slideLayouts/slideLayout58.xml" ContentType="application/vnd.openxmlformats-officedocument.presentationml.slideLayout+xml"/>
  <Override PartName="/ppt/theme/theme8.xml" ContentType="application/vnd.openxmlformats-officedocument.theme+xml"/>
  <Override PartName="/ppt/slideLayouts/slideLayout59.xml" ContentType="application/vnd.openxmlformats-officedocument.presentationml.slideLayout+xml"/>
  <Override PartName="/ppt/theme/theme9.xml" ContentType="application/vnd.openxmlformats-officedocument.theme+xml"/>
  <Override PartName="/ppt/slideLayouts/slideLayout60.xml" ContentType="application/vnd.openxmlformats-officedocument.presentationml.slideLayout+xml"/>
  <Override PartName="/ppt/theme/theme10.xml" ContentType="application/vnd.openxmlformats-officedocument.theme+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theme/theme11.xml" ContentType="application/vnd.openxmlformats-officedocument.theme+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theme/theme12.xml" ContentType="application/vnd.openxmlformats-officedocument.theme+xml"/>
  <Override PartName="/ppt/slideLayouts/slideLayout65.xml" ContentType="application/vnd.openxmlformats-officedocument.presentationml.slideLayout+xml"/>
  <Override PartName="/ppt/theme/theme13.xml" ContentType="application/vnd.openxmlformats-officedocument.theme+xml"/>
  <Override PartName="/ppt/slideLayouts/slideLayout66.xml" ContentType="application/vnd.openxmlformats-officedocument.presentationml.slideLayout+xml"/>
  <Override PartName="/ppt/theme/theme14.xml" ContentType="application/vnd.openxmlformats-officedocument.theme+xml"/>
  <Override PartName="/ppt/slideLayouts/slideLayout67.xml" ContentType="application/vnd.openxmlformats-officedocument.presentationml.slideLayout+xml"/>
  <Override PartName="/ppt/theme/theme15.xml" ContentType="application/vnd.openxmlformats-officedocument.theme+xml"/>
  <Override PartName="/ppt/slideLayouts/slideLayout68.xml" ContentType="application/vnd.openxmlformats-officedocument.presentationml.slideLayout+xml"/>
  <Override PartName="/ppt/theme/theme16.xml" ContentType="application/vnd.openxmlformats-officedocument.theme+xml"/>
  <Override PartName="/ppt/slideLayouts/slideLayout69.xml" ContentType="application/vnd.openxmlformats-officedocument.presentationml.slideLayout+xml"/>
  <Override PartName="/ppt/theme/theme17.xml" ContentType="application/vnd.openxmlformats-officedocument.theme+xml"/>
  <Override PartName="/ppt/slideLayouts/slideLayout70.xml" ContentType="application/vnd.openxmlformats-officedocument.presentationml.slideLayout+xml"/>
  <Override PartName="/ppt/theme/theme18.xml" ContentType="application/vnd.openxmlformats-officedocument.theme+xml"/>
  <Override PartName="/ppt/slideLayouts/slideLayout71.xml" ContentType="application/vnd.openxmlformats-officedocument.presentationml.slideLayout+xml"/>
  <Override PartName="/ppt/theme/theme19.xml" ContentType="application/vnd.openxmlformats-officedocument.theme+xml"/>
  <Override PartName="/ppt/slideLayouts/slideLayout72.xml" ContentType="application/vnd.openxmlformats-officedocument.presentationml.slideLayout+xml"/>
  <Override PartName="/ppt/theme/theme20.xml" ContentType="application/vnd.openxmlformats-officedocument.theme+xml"/>
  <Override PartName="/ppt/slideLayouts/slideLayout73.xml" ContentType="application/vnd.openxmlformats-officedocument.presentationml.slideLayout+xml"/>
  <Override PartName="/ppt/theme/theme21.xml" ContentType="application/vnd.openxmlformats-officedocument.theme+xml"/>
  <Override PartName="/ppt/slideLayouts/slideLayout74.xml" ContentType="application/vnd.openxmlformats-officedocument.presentationml.slideLayout+xml"/>
  <Override PartName="/ppt/theme/theme22.xml" ContentType="application/vnd.openxmlformats-officedocument.theme+xml"/>
  <Override PartName="/ppt/slideLayouts/slideLayout75.xml" ContentType="application/vnd.openxmlformats-officedocument.presentationml.slideLayout+xml"/>
  <Override PartName="/ppt/theme/theme23.xml" ContentType="application/vnd.openxmlformats-officedocument.theme+xml"/>
  <Override PartName="/ppt/slideLayouts/slideLayout76.xml" ContentType="application/vnd.openxmlformats-officedocument.presentationml.slideLayout+xml"/>
  <Override PartName="/ppt/theme/theme24.xml" ContentType="application/vnd.openxmlformats-officedocument.theme+xml"/>
  <Override PartName="/ppt/slideLayouts/slideLayout77.xml" ContentType="application/vnd.openxmlformats-officedocument.presentationml.slideLayout+xml"/>
  <Override PartName="/ppt/theme/theme25.xml" ContentType="application/vnd.openxmlformats-officedocument.theme+xml"/>
  <Override PartName="/ppt/slideLayouts/slideLayout78.xml" ContentType="application/vnd.openxmlformats-officedocument.presentationml.slideLayout+xml"/>
  <Override PartName="/ppt/theme/theme26.xml" ContentType="application/vnd.openxmlformats-officedocument.theme+xml"/>
  <Override PartName="/ppt/slideLayouts/slideLayout79.xml" ContentType="application/vnd.openxmlformats-officedocument.presentationml.slideLayout+xml"/>
  <Override PartName="/ppt/theme/theme27.xml" ContentType="application/vnd.openxmlformats-officedocument.theme+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theme/theme28.xml" ContentType="application/vnd.openxmlformats-officedocument.theme+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theme/theme29.xml" ContentType="application/vnd.openxmlformats-officedocument.theme+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theme/theme30.xml" ContentType="application/vnd.openxmlformats-officedocument.theme+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theme/theme31.xml" ContentType="application/vnd.openxmlformats-officedocument.theme+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theme/theme32.xml" ContentType="application/vnd.openxmlformats-officedocument.theme+xml"/>
  <Override PartName="/ppt/slideLayouts/slideLayout132.xml" ContentType="application/vnd.openxmlformats-officedocument.presentationml.slideLayout+xml"/>
  <Override PartName="/ppt/theme/theme33.xml" ContentType="application/vnd.openxmlformats-officedocument.theme+xml"/>
  <Override PartName="/ppt/slideLayouts/slideLayout133.xml" ContentType="application/vnd.openxmlformats-officedocument.presentationml.slideLayout+xml"/>
  <Override PartName="/ppt/theme/theme34.xml" ContentType="application/vnd.openxmlformats-officedocument.theme+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35.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theme/theme36.xml" ContentType="application/vnd.openxmlformats-officedocument.theme+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theme/theme37.xml" ContentType="application/vnd.openxmlformats-officedocument.theme+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theme/theme38.xml" ContentType="application/vnd.openxmlformats-officedocument.theme+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theme/theme39.xml" ContentType="application/vnd.openxmlformats-officedocument.theme+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theme/theme40.xml" ContentType="application/vnd.openxmlformats-officedocument.theme+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theme/theme41.xml" ContentType="application/vnd.openxmlformats-officedocument.theme+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theme/theme42.xml" ContentType="application/vnd.openxmlformats-officedocument.theme+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theme/theme43.xml" ContentType="application/vnd.openxmlformats-officedocument.theme+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theme/theme44.xml" ContentType="application/vnd.openxmlformats-officedocument.theme+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theme/theme45.xml" ContentType="application/vnd.openxmlformats-officedocument.theme+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theme/theme46.xml" ContentType="application/vnd.openxmlformats-officedocument.theme+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theme/theme47.xml" ContentType="application/vnd.openxmlformats-officedocument.theme+xml"/>
  <Override PartName="/ppt/slideLayouts/slideLayout271.xml" ContentType="application/vnd.openxmlformats-officedocument.presentationml.slideLayout+xml"/>
  <Override PartName="/ppt/slideLayouts/slideLayout272.xml" ContentType="application/vnd.openxmlformats-officedocument.presentationml.slideLayout+xml"/>
  <Override PartName="/ppt/slideLayouts/slideLayout273.xml" ContentType="application/vnd.openxmlformats-officedocument.presentationml.slideLayout+xml"/>
  <Override PartName="/ppt/slideLayouts/slideLayout274.xml" ContentType="application/vnd.openxmlformats-officedocument.presentationml.slideLayout+xml"/>
  <Override PartName="/ppt/slideLayouts/slideLayout275.xml" ContentType="application/vnd.openxmlformats-officedocument.presentationml.slideLayout+xml"/>
  <Override PartName="/ppt/slideLayouts/slideLayout276.xml" ContentType="application/vnd.openxmlformats-officedocument.presentationml.slideLayout+xml"/>
  <Override PartName="/ppt/slideLayouts/slideLayout277.xml" ContentType="application/vnd.openxmlformats-officedocument.presentationml.slideLayout+xml"/>
  <Override PartName="/ppt/slideLayouts/slideLayout278.xml" ContentType="application/vnd.openxmlformats-officedocument.presentationml.slideLayout+xml"/>
  <Override PartName="/ppt/slideLayouts/slideLayout279.xml" ContentType="application/vnd.openxmlformats-officedocument.presentationml.slideLayout+xml"/>
  <Override PartName="/ppt/slideLayouts/slideLayout280.xml" ContentType="application/vnd.openxmlformats-officedocument.presentationml.slideLayout+xml"/>
  <Override PartName="/ppt/slideLayouts/slideLayout281.xml" ContentType="application/vnd.openxmlformats-officedocument.presentationml.slideLayout+xml"/>
  <Override PartName="/ppt/theme/theme48.xml" ContentType="application/vnd.openxmlformats-officedocument.theme+xml"/>
  <Override PartName="/ppt/slideLayouts/slideLayout282.xml" ContentType="application/vnd.openxmlformats-officedocument.presentationml.slideLayout+xml"/>
  <Override PartName="/ppt/slideLayouts/slideLayout283.xml" ContentType="application/vnd.openxmlformats-officedocument.presentationml.slideLayout+xml"/>
  <Override PartName="/ppt/slideLayouts/slideLayout284.xml" ContentType="application/vnd.openxmlformats-officedocument.presentationml.slideLayout+xml"/>
  <Override PartName="/ppt/slideLayouts/slideLayout285.xml" ContentType="application/vnd.openxmlformats-officedocument.presentationml.slideLayout+xml"/>
  <Override PartName="/ppt/slideLayouts/slideLayout286.xml" ContentType="application/vnd.openxmlformats-officedocument.presentationml.slideLayout+xml"/>
  <Override PartName="/ppt/slideLayouts/slideLayout287.xml" ContentType="application/vnd.openxmlformats-officedocument.presentationml.slideLayout+xml"/>
  <Override PartName="/ppt/slideLayouts/slideLayout288.xml" ContentType="application/vnd.openxmlformats-officedocument.presentationml.slideLayout+xml"/>
  <Override PartName="/ppt/slideLayouts/slideLayout289.xml" ContentType="application/vnd.openxmlformats-officedocument.presentationml.slideLayout+xml"/>
  <Override PartName="/ppt/slideLayouts/slideLayout290.xml" ContentType="application/vnd.openxmlformats-officedocument.presentationml.slideLayout+xml"/>
  <Override PartName="/ppt/slideLayouts/slideLayout291.xml" ContentType="application/vnd.openxmlformats-officedocument.presentationml.slideLayout+xml"/>
  <Override PartName="/ppt/slideLayouts/slideLayout292.xml" ContentType="application/vnd.openxmlformats-officedocument.presentationml.slideLayout+xml"/>
  <Override PartName="/ppt/theme/theme49.xml" ContentType="application/vnd.openxmlformats-officedocument.theme+xml"/>
  <Override PartName="/ppt/slideLayouts/slideLayout293.xml" ContentType="application/vnd.openxmlformats-officedocument.presentationml.slideLayout+xml"/>
  <Override PartName="/ppt/slideLayouts/slideLayout294.xml" ContentType="application/vnd.openxmlformats-officedocument.presentationml.slideLayout+xml"/>
  <Override PartName="/ppt/slideLayouts/slideLayout295.xml" ContentType="application/vnd.openxmlformats-officedocument.presentationml.slideLayout+xml"/>
  <Override PartName="/ppt/slideLayouts/slideLayout296.xml" ContentType="application/vnd.openxmlformats-officedocument.presentationml.slideLayout+xml"/>
  <Override PartName="/ppt/slideLayouts/slideLayout297.xml" ContentType="application/vnd.openxmlformats-officedocument.presentationml.slideLayout+xml"/>
  <Override PartName="/ppt/slideLayouts/slideLayout298.xml" ContentType="application/vnd.openxmlformats-officedocument.presentationml.slideLayout+xml"/>
  <Override PartName="/ppt/slideLayouts/slideLayout299.xml" ContentType="application/vnd.openxmlformats-officedocument.presentationml.slideLayout+xml"/>
  <Override PartName="/ppt/slideLayouts/slideLayout300.xml" ContentType="application/vnd.openxmlformats-officedocument.presentationml.slideLayout+xml"/>
  <Override PartName="/ppt/slideLayouts/slideLayout301.xml" ContentType="application/vnd.openxmlformats-officedocument.presentationml.slideLayout+xml"/>
  <Override PartName="/ppt/slideLayouts/slideLayout302.xml" ContentType="application/vnd.openxmlformats-officedocument.presentationml.slideLayout+xml"/>
  <Override PartName="/ppt/slideLayouts/slideLayout303.xml" ContentType="application/vnd.openxmlformats-officedocument.presentationml.slideLayout+xml"/>
  <Override PartName="/ppt/theme/theme50.xml" ContentType="application/vnd.openxmlformats-officedocument.theme+xml"/>
  <Override PartName="/ppt/slideLayouts/slideLayout304.xml" ContentType="application/vnd.openxmlformats-officedocument.presentationml.slideLayout+xml"/>
  <Override PartName="/ppt/slideLayouts/slideLayout305.xml" ContentType="application/vnd.openxmlformats-officedocument.presentationml.slideLayout+xml"/>
  <Override PartName="/ppt/slideLayouts/slideLayout306.xml" ContentType="application/vnd.openxmlformats-officedocument.presentationml.slideLayout+xml"/>
  <Override PartName="/ppt/slideLayouts/slideLayout307.xml" ContentType="application/vnd.openxmlformats-officedocument.presentationml.slideLayout+xml"/>
  <Override PartName="/ppt/slideLayouts/slideLayout308.xml" ContentType="application/vnd.openxmlformats-officedocument.presentationml.slideLayout+xml"/>
  <Override PartName="/ppt/slideLayouts/slideLayout309.xml" ContentType="application/vnd.openxmlformats-officedocument.presentationml.slideLayout+xml"/>
  <Override PartName="/ppt/slideLayouts/slideLayout310.xml" ContentType="application/vnd.openxmlformats-officedocument.presentationml.slideLayout+xml"/>
  <Override PartName="/ppt/slideLayouts/slideLayout311.xml" ContentType="application/vnd.openxmlformats-officedocument.presentationml.slideLayout+xml"/>
  <Override PartName="/ppt/slideLayouts/slideLayout312.xml" ContentType="application/vnd.openxmlformats-officedocument.presentationml.slideLayout+xml"/>
  <Override PartName="/ppt/slideLayouts/slideLayout313.xml" ContentType="application/vnd.openxmlformats-officedocument.presentationml.slideLayout+xml"/>
  <Override PartName="/ppt/slideLayouts/slideLayout314.xml" ContentType="application/vnd.openxmlformats-officedocument.presentationml.slideLayout+xml"/>
  <Override PartName="/ppt/theme/theme51.xml" ContentType="application/vnd.openxmlformats-officedocument.theme+xml"/>
  <Override PartName="/ppt/slideLayouts/slideLayout315.xml" ContentType="application/vnd.openxmlformats-officedocument.presentationml.slideLayout+xml"/>
  <Override PartName="/ppt/slideLayouts/slideLayout316.xml" ContentType="application/vnd.openxmlformats-officedocument.presentationml.slideLayout+xml"/>
  <Override PartName="/ppt/slideLayouts/slideLayout317.xml" ContentType="application/vnd.openxmlformats-officedocument.presentationml.slideLayout+xml"/>
  <Override PartName="/ppt/slideLayouts/slideLayout318.xml" ContentType="application/vnd.openxmlformats-officedocument.presentationml.slideLayout+xml"/>
  <Override PartName="/ppt/slideLayouts/slideLayout319.xml" ContentType="application/vnd.openxmlformats-officedocument.presentationml.slideLayout+xml"/>
  <Override PartName="/ppt/slideLayouts/slideLayout320.xml" ContentType="application/vnd.openxmlformats-officedocument.presentationml.slideLayout+xml"/>
  <Override PartName="/ppt/slideLayouts/slideLayout321.xml" ContentType="application/vnd.openxmlformats-officedocument.presentationml.slideLayout+xml"/>
  <Override PartName="/ppt/slideLayouts/slideLayout322.xml" ContentType="application/vnd.openxmlformats-officedocument.presentationml.slideLayout+xml"/>
  <Override PartName="/ppt/slideLayouts/slideLayout323.xml" ContentType="application/vnd.openxmlformats-officedocument.presentationml.slideLayout+xml"/>
  <Override PartName="/ppt/slideLayouts/slideLayout324.xml" ContentType="application/vnd.openxmlformats-officedocument.presentationml.slideLayout+xml"/>
  <Override PartName="/ppt/slideLayouts/slideLayout325.xml" ContentType="application/vnd.openxmlformats-officedocument.presentationml.slideLayout+xml"/>
  <Override PartName="/ppt/theme/theme52.xml" ContentType="application/vnd.openxmlformats-officedocument.theme+xml"/>
  <Override PartName="/ppt/slideLayouts/slideLayout326.xml" ContentType="application/vnd.openxmlformats-officedocument.presentationml.slideLayout+xml"/>
  <Override PartName="/ppt/slideLayouts/slideLayout327.xml" ContentType="application/vnd.openxmlformats-officedocument.presentationml.slideLayout+xml"/>
  <Override PartName="/ppt/slideLayouts/slideLayout328.xml" ContentType="application/vnd.openxmlformats-officedocument.presentationml.slideLayout+xml"/>
  <Override PartName="/ppt/slideLayouts/slideLayout329.xml" ContentType="application/vnd.openxmlformats-officedocument.presentationml.slideLayout+xml"/>
  <Override PartName="/ppt/slideLayouts/slideLayout330.xml" ContentType="application/vnd.openxmlformats-officedocument.presentationml.slideLayout+xml"/>
  <Override PartName="/ppt/slideLayouts/slideLayout331.xml" ContentType="application/vnd.openxmlformats-officedocument.presentationml.slideLayout+xml"/>
  <Override PartName="/ppt/slideLayouts/slideLayout332.xml" ContentType="application/vnd.openxmlformats-officedocument.presentationml.slideLayout+xml"/>
  <Override PartName="/ppt/slideLayouts/slideLayout333.xml" ContentType="application/vnd.openxmlformats-officedocument.presentationml.slideLayout+xml"/>
  <Override PartName="/ppt/slideLayouts/slideLayout334.xml" ContentType="application/vnd.openxmlformats-officedocument.presentationml.slideLayout+xml"/>
  <Override PartName="/ppt/slideLayouts/slideLayout335.xml" ContentType="application/vnd.openxmlformats-officedocument.presentationml.slideLayout+xml"/>
  <Override PartName="/ppt/slideLayouts/slideLayout336.xml" ContentType="application/vnd.openxmlformats-officedocument.presentationml.slideLayout+xml"/>
  <Override PartName="/ppt/slideLayouts/slideLayout337.xml" ContentType="application/vnd.openxmlformats-officedocument.presentationml.slideLayout+xml"/>
  <Override PartName="/ppt/theme/theme53.xml" ContentType="application/vnd.openxmlformats-officedocument.theme+xml"/>
  <Override PartName="/ppt/slideLayouts/slideLayout338.xml" ContentType="application/vnd.openxmlformats-officedocument.presentationml.slideLayout+xml"/>
  <Override PartName="/ppt/slideLayouts/slideLayout339.xml" ContentType="application/vnd.openxmlformats-officedocument.presentationml.slideLayout+xml"/>
  <Override PartName="/ppt/slideLayouts/slideLayout340.xml" ContentType="application/vnd.openxmlformats-officedocument.presentationml.slideLayout+xml"/>
  <Override PartName="/ppt/slideLayouts/slideLayout341.xml" ContentType="application/vnd.openxmlformats-officedocument.presentationml.slideLayout+xml"/>
  <Override PartName="/ppt/slideLayouts/slideLayout342.xml" ContentType="application/vnd.openxmlformats-officedocument.presentationml.slideLayout+xml"/>
  <Override PartName="/ppt/slideLayouts/slideLayout343.xml" ContentType="application/vnd.openxmlformats-officedocument.presentationml.slideLayout+xml"/>
  <Override PartName="/ppt/slideLayouts/slideLayout344.xml" ContentType="application/vnd.openxmlformats-officedocument.presentationml.slideLayout+xml"/>
  <Override PartName="/ppt/slideLayouts/slideLayout345.xml" ContentType="application/vnd.openxmlformats-officedocument.presentationml.slideLayout+xml"/>
  <Override PartName="/ppt/slideLayouts/slideLayout346.xml" ContentType="application/vnd.openxmlformats-officedocument.presentationml.slideLayout+xml"/>
  <Override PartName="/ppt/slideLayouts/slideLayout347.xml" ContentType="application/vnd.openxmlformats-officedocument.presentationml.slideLayout+xml"/>
  <Override PartName="/ppt/slideLayouts/slideLayout348.xml" ContentType="application/vnd.openxmlformats-officedocument.presentationml.slideLayout+xml"/>
  <Override PartName="/ppt/theme/theme54.xml" ContentType="application/vnd.openxmlformats-officedocument.theme+xml"/>
  <Override PartName="/ppt/slideLayouts/slideLayout349.xml" ContentType="application/vnd.openxmlformats-officedocument.presentationml.slideLayout+xml"/>
  <Override PartName="/ppt/slideLayouts/slideLayout350.xml" ContentType="application/vnd.openxmlformats-officedocument.presentationml.slideLayout+xml"/>
  <Override PartName="/ppt/slideLayouts/slideLayout351.xml" ContentType="application/vnd.openxmlformats-officedocument.presentationml.slideLayout+xml"/>
  <Override PartName="/ppt/slideLayouts/slideLayout352.xml" ContentType="application/vnd.openxmlformats-officedocument.presentationml.slideLayout+xml"/>
  <Override PartName="/ppt/slideLayouts/slideLayout353.xml" ContentType="application/vnd.openxmlformats-officedocument.presentationml.slideLayout+xml"/>
  <Override PartName="/ppt/slideLayouts/slideLayout354.xml" ContentType="application/vnd.openxmlformats-officedocument.presentationml.slideLayout+xml"/>
  <Override PartName="/ppt/slideLayouts/slideLayout355.xml" ContentType="application/vnd.openxmlformats-officedocument.presentationml.slideLayout+xml"/>
  <Override PartName="/ppt/slideLayouts/slideLayout356.xml" ContentType="application/vnd.openxmlformats-officedocument.presentationml.slideLayout+xml"/>
  <Override PartName="/ppt/slideLayouts/slideLayout357.xml" ContentType="application/vnd.openxmlformats-officedocument.presentationml.slideLayout+xml"/>
  <Override PartName="/ppt/slideLayouts/slideLayout358.xml" ContentType="application/vnd.openxmlformats-officedocument.presentationml.slideLayout+xml"/>
  <Override PartName="/ppt/slideLayouts/slideLayout359.xml" ContentType="application/vnd.openxmlformats-officedocument.presentationml.slideLayout+xml"/>
  <Override PartName="/ppt/theme/theme55.xml" ContentType="application/vnd.openxmlformats-officedocument.theme+xml"/>
  <Override PartName="/ppt/slideLayouts/slideLayout360.xml" ContentType="application/vnd.openxmlformats-officedocument.presentationml.slideLayout+xml"/>
  <Override PartName="/ppt/slideLayouts/slideLayout361.xml" ContentType="application/vnd.openxmlformats-officedocument.presentationml.slideLayout+xml"/>
  <Override PartName="/ppt/slideLayouts/slideLayout362.xml" ContentType="application/vnd.openxmlformats-officedocument.presentationml.slideLayout+xml"/>
  <Override PartName="/ppt/slideLayouts/slideLayout363.xml" ContentType="application/vnd.openxmlformats-officedocument.presentationml.slideLayout+xml"/>
  <Override PartName="/ppt/slideLayouts/slideLayout364.xml" ContentType="application/vnd.openxmlformats-officedocument.presentationml.slideLayout+xml"/>
  <Override PartName="/ppt/slideLayouts/slideLayout365.xml" ContentType="application/vnd.openxmlformats-officedocument.presentationml.slideLayout+xml"/>
  <Override PartName="/ppt/slideLayouts/slideLayout366.xml" ContentType="application/vnd.openxmlformats-officedocument.presentationml.slideLayout+xml"/>
  <Override PartName="/ppt/slideLayouts/slideLayout367.xml" ContentType="application/vnd.openxmlformats-officedocument.presentationml.slideLayout+xml"/>
  <Override PartName="/ppt/slideLayouts/slideLayout368.xml" ContentType="application/vnd.openxmlformats-officedocument.presentationml.slideLayout+xml"/>
  <Override PartName="/ppt/slideLayouts/slideLayout369.xml" ContentType="application/vnd.openxmlformats-officedocument.presentationml.slideLayout+xml"/>
  <Override PartName="/ppt/slideLayouts/slideLayout370.xml" ContentType="application/vnd.openxmlformats-officedocument.presentationml.slideLayout+xml"/>
  <Override PartName="/ppt/theme/theme56.xml" ContentType="application/vnd.openxmlformats-officedocument.theme+xml"/>
  <Override PartName="/ppt/slideLayouts/slideLayout371.xml" ContentType="application/vnd.openxmlformats-officedocument.presentationml.slideLayout+xml"/>
  <Override PartName="/ppt/slideLayouts/slideLayout372.xml" ContentType="application/vnd.openxmlformats-officedocument.presentationml.slideLayout+xml"/>
  <Override PartName="/ppt/slideLayouts/slideLayout373.xml" ContentType="application/vnd.openxmlformats-officedocument.presentationml.slideLayout+xml"/>
  <Override PartName="/ppt/slideLayouts/slideLayout374.xml" ContentType="application/vnd.openxmlformats-officedocument.presentationml.slideLayout+xml"/>
  <Override PartName="/ppt/slideLayouts/slideLayout375.xml" ContentType="application/vnd.openxmlformats-officedocument.presentationml.slideLayout+xml"/>
  <Override PartName="/ppt/slideLayouts/slideLayout376.xml" ContentType="application/vnd.openxmlformats-officedocument.presentationml.slideLayout+xml"/>
  <Override PartName="/ppt/slideLayouts/slideLayout377.xml" ContentType="application/vnd.openxmlformats-officedocument.presentationml.slideLayout+xml"/>
  <Override PartName="/ppt/slideLayouts/slideLayout378.xml" ContentType="application/vnd.openxmlformats-officedocument.presentationml.slideLayout+xml"/>
  <Override PartName="/ppt/slideLayouts/slideLayout379.xml" ContentType="application/vnd.openxmlformats-officedocument.presentationml.slideLayout+xml"/>
  <Override PartName="/ppt/slideLayouts/slideLayout380.xml" ContentType="application/vnd.openxmlformats-officedocument.presentationml.slideLayout+xml"/>
  <Override PartName="/ppt/slideLayouts/slideLayout381.xml" ContentType="application/vnd.openxmlformats-officedocument.presentationml.slideLayout+xml"/>
  <Override PartName="/ppt/slideLayouts/slideLayout382.xml" ContentType="application/vnd.openxmlformats-officedocument.presentationml.slideLayout+xml"/>
  <Override PartName="/ppt/slideLayouts/slideLayout383.xml" ContentType="application/vnd.openxmlformats-officedocument.presentationml.slideLayout+xml"/>
  <Override PartName="/ppt/theme/theme57.xml" ContentType="application/vnd.openxmlformats-officedocument.theme+xml"/>
  <Override PartName="/ppt/slideLayouts/slideLayout384.xml" ContentType="application/vnd.openxmlformats-officedocument.presentationml.slideLayout+xml"/>
  <Override PartName="/ppt/theme/theme58.xml" ContentType="application/vnd.openxmlformats-officedocument.theme+xml"/>
  <Override PartName="/ppt/slideLayouts/slideLayout385.xml" ContentType="application/vnd.openxmlformats-officedocument.presentationml.slideLayout+xml"/>
  <Override PartName="/ppt/slideLayouts/slideLayout386.xml" ContentType="application/vnd.openxmlformats-officedocument.presentationml.slideLayout+xml"/>
  <Override PartName="/ppt/slideLayouts/slideLayout387.xml" ContentType="application/vnd.openxmlformats-officedocument.presentationml.slideLayout+xml"/>
  <Override PartName="/ppt/slideLayouts/slideLayout388.xml" ContentType="application/vnd.openxmlformats-officedocument.presentationml.slideLayout+xml"/>
  <Override PartName="/ppt/slideLayouts/slideLayout389.xml" ContentType="application/vnd.openxmlformats-officedocument.presentationml.slideLayout+xml"/>
  <Override PartName="/ppt/slideLayouts/slideLayout390.xml" ContentType="application/vnd.openxmlformats-officedocument.presentationml.slideLayout+xml"/>
  <Override PartName="/ppt/slideLayouts/slideLayout391.xml" ContentType="application/vnd.openxmlformats-officedocument.presentationml.slideLayout+xml"/>
  <Override PartName="/ppt/slideLayouts/slideLayout392.xml" ContentType="application/vnd.openxmlformats-officedocument.presentationml.slideLayout+xml"/>
  <Override PartName="/ppt/slideLayouts/slideLayout393.xml" ContentType="application/vnd.openxmlformats-officedocument.presentationml.slideLayout+xml"/>
  <Override PartName="/ppt/slideLayouts/slideLayout394.xml" ContentType="application/vnd.openxmlformats-officedocument.presentationml.slideLayout+xml"/>
  <Override PartName="/ppt/slideLayouts/slideLayout395.xml" ContentType="application/vnd.openxmlformats-officedocument.presentationml.slideLayout+xml"/>
  <Override PartName="/ppt/slideLayouts/slideLayout396.xml" ContentType="application/vnd.openxmlformats-officedocument.presentationml.slideLayout+xml"/>
  <Override PartName="/ppt/slideLayouts/slideLayout397.xml" ContentType="application/vnd.openxmlformats-officedocument.presentationml.slideLayout+xml"/>
  <Override PartName="/ppt/slideLayouts/slideLayout398.xml" ContentType="application/vnd.openxmlformats-officedocument.presentationml.slideLayout+xml"/>
  <Override PartName="/ppt/theme/theme59.xml" ContentType="application/vnd.openxmlformats-officedocument.theme+xml"/>
  <Override PartName="/ppt/slideLayouts/slideLayout399.xml" ContentType="application/vnd.openxmlformats-officedocument.presentationml.slideLayout+xml"/>
  <Override PartName="/ppt/slideLayouts/slideLayout400.xml" ContentType="application/vnd.openxmlformats-officedocument.presentationml.slideLayout+xml"/>
  <Override PartName="/ppt/slideLayouts/slideLayout401.xml" ContentType="application/vnd.openxmlformats-officedocument.presentationml.slideLayout+xml"/>
  <Override PartName="/ppt/slideLayouts/slideLayout402.xml" ContentType="application/vnd.openxmlformats-officedocument.presentationml.slideLayout+xml"/>
  <Override PartName="/ppt/slideLayouts/slideLayout403.xml" ContentType="application/vnd.openxmlformats-officedocument.presentationml.slideLayout+xml"/>
  <Override PartName="/ppt/slideLayouts/slideLayout404.xml" ContentType="application/vnd.openxmlformats-officedocument.presentationml.slideLayout+xml"/>
  <Override PartName="/ppt/slideLayouts/slideLayout405.xml" ContentType="application/vnd.openxmlformats-officedocument.presentationml.slideLayout+xml"/>
  <Override PartName="/ppt/slideLayouts/slideLayout406.xml" ContentType="application/vnd.openxmlformats-officedocument.presentationml.slideLayout+xml"/>
  <Override PartName="/ppt/slideLayouts/slideLayout407.xml" ContentType="application/vnd.openxmlformats-officedocument.presentationml.slideLayout+xml"/>
  <Override PartName="/ppt/slideLayouts/slideLayout408.xml" ContentType="application/vnd.openxmlformats-officedocument.presentationml.slideLayout+xml"/>
  <Override PartName="/ppt/slideLayouts/slideLayout409.xml" ContentType="application/vnd.openxmlformats-officedocument.presentationml.slideLayout+xml"/>
  <Override PartName="/ppt/slideLayouts/slideLayout410.xml" ContentType="application/vnd.openxmlformats-officedocument.presentationml.slideLayout+xml"/>
  <Override PartName="/ppt/theme/theme60.xml" ContentType="application/vnd.openxmlformats-officedocument.theme+xml"/>
  <Override PartName="/ppt/slideLayouts/slideLayout411.xml" ContentType="application/vnd.openxmlformats-officedocument.presentationml.slideLayout+xml"/>
  <Override PartName="/ppt/slideLayouts/slideLayout412.xml" ContentType="application/vnd.openxmlformats-officedocument.presentationml.slideLayout+xml"/>
  <Override PartName="/ppt/slideLayouts/slideLayout413.xml" ContentType="application/vnd.openxmlformats-officedocument.presentationml.slideLayout+xml"/>
  <Override PartName="/ppt/slideLayouts/slideLayout414.xml" ContentType="application/vnd.openxmlformats-officedocument.presentationml.slideLayout+xml"/>
  <Override PartName="/ppt/slideLayouts/slideLayout415.xml" ContentType="application/vnd.openxmlformats-officedocument.presentationml.slideLayout+xml"/>
  <Override PartName="/ppt/slideLayouts/slideLayout416.xml" ContentType="application/vnd.openxmlformats-officedocument.presentationml.slideLayout+xml"/>
  <Override PartName="/ppt/slideLayouts/slideLayout417.xml" ContentType="application/vnd.openxmlformats-officedocument.presentationml.slideLayout+xml"/>
  <Override PartName="/ppt/slideLayouts/slideLayout418.xml" ContentType="application/vnd.openxmlformats-officedocument.presentationml.slideLayout+xml"/>
  <Override PartName="/ppt/slideLayouts/slideLayout419.xml" ContentType="application/vnd.openxmlformats-officedocument.presentationml.slideLayout+xml"/>
  <Override PartName="/ppt/slideLayouts/slideLayout420.xml" ContentType="application/vnd.openxmlformats-officedocument.presentationml.slideLayout+xml"/>
  <Override PartName="/ppt/slideLayouts/slideLayout421.xml" ContentType="application/vnd.openxmlformats-officedocument.presentationml.slideLayout+xml"/>
  <Override PartName="/ppt/slideLayouts/slideLayout422.xml" ContentType="application/vnd.openxmlformats-officedocument.presentationml.slideLayout+xml"/>
  <Override PartName="/ppt/theme/theme61.xml" ContentType="application/vnd.openxmlformats-officedocument.theme+xml"/>
  <Override PartName="/ppt/slideLayouts/slideLayout423.xml" ContentType="application/vnd.openxmlformats-officedocument.presentationml.slideLayout+xml"/>
  <Override PartName="/ppt/slideLayouts/slideLayout424.xml" ContentType="application/vnd.openxmlformats-officedocument.presentationml.slideLayout+xml"/>
  <Override PartName="/ppt/slideLayouts/slideLayout425.xml" ContentType="application/vnd.openxmlformats-officedocument.presentationml.slideLayout+xml"/>
  <Override PartName="/ppt/slideLayouts/slideLayout426.xml" ContentType="application/vnd.openxmlformats-officedocument.presentationml.slideLayout+xml"/>
  <Override PartName="/ppt/slideLayouts/slideLayout427.xml" ContentType="application/vnd.openxmlformats-officedocument.presentationml.slideLayout+xml"/>
  <Override PartName="/ppt/slideLayouts/slideLayout428.xml" ContentType="application/vnd.openxmlformats-officedocument.presentationml.slideLayout+xml"/>
  <Override PartName="/ppt/slideLayouts/slideLayout429.xml" ContentType="application/vnd.openxmlformats-officedocument.presentationml.slideLayout+xml"/>
  <Override PartName="/ppt/slideLayouts/slideLayout430.xml" ContentType="application/vnd.openxmlformats-officedocument.presentationml.slideLayout+xml"/>
  <Override PartName="/ppt/slideLayouts/slideLayout431.xml" ContentType="application/vnd.openxmlformats-officedocument.presentationml.slideLayout+xml"/>
  <Override PartName="/ppt/slideLayouts/slideLayout432.xml" ContentType="application/vnd.openxmlformats-officedocument.presentationml.slideLayout+xml"/>
  <Override PartName="/ppt/slideLayouts/slideLayout433.xml" ContentType="application/vnd.openxmlformats-officedocument.presentationml.slideLayout+xml"/>
  <Override PartName="/ppt/theme/theme62.xml" ContentType="application/vnd.openxmlformats-officedocument.theme+xml"/>
  <Override PartName="/ppt/slideLayouts/slideLayout434.xml" ContentType="application/vnd.openxmlformats-officedocument.presentationml.slideLayout+xml"/>
  <Override PartName="/ppt/theme/theme63.xml" ContentType="application/vnd.openxmlformats-officedocument.theme+xml"/>
  <Override PartName="/ppt/slideLayouts/slideLayout435.xml" ContentType="application/vnd.openxmlformats-officedocument.presentationml.slideLayout+xml"/>
  <Override PartName="/ppt/slideLayouts/slideLayout436.xml" ContentType="application/vnd.openxmlformats-officedocument.presentationml.slideLayout+xml"/>
  <Override PartName="/ppt/theme/theme64.xml" ContentType="application/vnd.openxmlformats-officedocument.theme+xml"/>
  <Override PartName="/ppt/slideLayouts/slideLayout437.xml" ContentType="application/vnd.openxmlformats-officedocument.presentationml.slideLayout+xml"/>
  <Override PartName="/ppt/slideLayouts/slideLayout438.xml" ContentType="application/vnd.openxmlformats-officedocument.presentationml.slideLayout+xml"/>
  <Override PartName="/ppt/slideLayouts/slideLayout439.xml" ContentType="application/vnd.openxmlformats-officedocument.presentationml.slideLayout+xml"/>
  <Override PartName="/ppt/slideLayouts/slideLayout440.xml" ContentType="application/vnd.openxmlformats-officedocument.presentationml.slideLayout+xml"/>
  <Override PartName="/ppt/slideLayouts/slideLayout441.xml" ContentType="application/vnd.openxmlformats-officedocument.presentationml.slideLayout+xml"/>
  <Override PartName="/ppt/slideLayouts/slideLayout442.xml" ContentType="application/vnd.openxmlformats-officedocument.presentationml.slideLayout+xml"/>
  <Override PartName="/ppt/slideLayouts/slideLayout443.xml" ContentType="application/vnd.openxmlformats-officedocument.presentationml.slideLayout+xml"/>
  <Override PartName="/ppt/slideLayouts/slideLayout444.xml" ContentType="application/vnd.openxmlformats-officedocument.presentationml.slideLayout+xml"/>
  <Override PartName="/ppt/slideLayouts/slideLayout445.xml" ContentType="application/vnd.openxmlformats-officedocument.presentationml.slideLayout+xml"/>
  <Override PartName="/ppt/slideLayouts/slideLayout446.xml" ContentType="application/vnd.openxmlformats-officedocument.presentationml.slideLayout+xml"/>
  <Override PartName="/ppt/slideLayouts/slideLayout447.xml" ContentType="application/vnd.openxmlformats-officedocument.presentationml.slideLayout+xml"/>
  <Override PartName="/ppt/theme/theme65.xml" ContentType="application/vnd.openxmlformats-officedocument.theme+xml"/>
  <Override PartName="/ppt/slideLayouts/slideLayout448.xml" ContentType="application/vnd.openxmlformats-officedocument.presentationml.slideLayout+xml"/>
  <Override PartName="/ppt/slideLayouts/slideLayout449.xml" ContentType="application/vnd.openxmlformats-officedocument.presentationml.slideLayout+xml"/>
  <Override PartName="/ppt/slideLayouts/slideLayout450.xml" ContentType="application/vnd.openxmlformats-officedocument.presentationml.slideLayout+xml"/>
  <Override PartName="/ppt/slideLayouts/slideLayout451.xml" ContentType="application/vnd.openxmlformats-officedocument.presentationml.slideLayout+xml"/>
  <Override PartName="/ppt/slideLayouts/slideLayout452.xml" ContentType="application/vnd.openxmlformats-officedocument.presentationml.slideLayout+xml"/>
  <Override PartName="/ppt/slideLayouts/slideLayout453.xml" ContentType="application/vnd.openxmlformats-officedocument.presentationml.slideLayout+xml"/>
  <Override PartName="/ppt/slideLayouts/slideLayout454.xml" ContentType="application/vnd.openxmlformats-officedocument.presentationml.slideLayout+xml"/>
  <Override PartName="/ppt/slideLayouts/slideLayout455.xml" ContentType="application/vnd.openxmlformats-officedocument.presentationml.slideLayout+xml"/>
  <Override PartName="/ppt/slideLayouts/slideLayout456.xml" ContentType="application/vnd.openxmlformats-officedocument.presentationml.slideLayout+xml"/>
  <Override PartName="/ppt/slideLayouts/slideLayout457.xml" ContentType="application/vnd.openxmlformats-officedocument.presentationml.slideLayout+xml"/>
  <Override PartName="/ppt/slideLayouts/slideLayout458.xml" ContentType="application/vnd.openxmlformats-officedocument.presentationml.slideLayout+xml"/>
  <Override PartName="/ppt/theme/theme66.xml" ContentType="application/vnd.openxmlformats-officedocument.theme+xml"/>
  <Override PartName="/ppt/slideLayouts/slideLayout459.xml" ContentType="application/vnd.openxmlformats-officedocument.presentationml.slideLayout+xml"/>
  <Override PartName="/ppt/slideLayouts/slideLayout460.xml" ContentType="application/vnd.openxmlformats-officedocument.presentationml.slideLayout+xml"/>
  <Override PartName="/ppt/slideLayouts/slideLayout461.xml" ContentType="application/vnd.openxmlformats-officedocument.presentationml.slideLayout+xml"/>
  <Override PartName="/ppt/slideLayouts/slideLayout462.xml" ContentType="application/vnd.openxmlformats-officedocument.presentationml.slideLayout+xml"/>
  <Override PartName="/ppt/slideLayouts/slideLayout463.xml" ContentType="application/vnd.openxmlformats-officedocument.presentationml.slideLayout+xml"/>
  <Override PartName="/ppt/slideLayouts/slideLayout464.xml" ContentType="application/vnd.openxmlformats-officedocument.presentationml.slideLayout+xml"/>
  <Override PartName="/ppt/slideLayouts/slideLayout465.xml" ContentType="application/vnd.openxmlformats-officedocument.presentationml.slideLayout+xml"/>
  <Override PartName="/ppt/slideLayouts/slideLayout466.xml" ContentType="application/vnd.openxmlformats-officedocument.presentationml.slideLayout+xml"/>
  <Override PartName="/ppt/slideLayouts/slideLayout467.xml" ContentType="application/vnd.openxmlformats-officedocument.presentationml.slideLayout+xml"/>
  <Override PartName="/ppt/slideLayouts/slideLayout468.xml" ContentType="application/vnd.openxmlformats-officedocument.presentationml.slideLayout+xml"/>
  <Override PartName="/ppt/slideLayouts/slideLayout469.xml" ContentType="application/vnd.openxmlformats-officedocument.presentationml.slideLayout+xml"/>
  <Override PartName="/ppt/theme/theme67.xml" ContentType="application/vnd.openxmlformats-officedocument.theme+xml"/>
  <Override PartName="/ppt/slideLayouts/slideLayout470.xml" ContentType="application/vnd.openxmlformats-officedocument.presentationml.slideLayout+xml"/>
  <Override PartName="/ppt/slideLayouts/slideLayout471.xml" ContentType="application/vnd.openxmlformats-officedocument.presentationml.slideLayout+xml"/>
  <Override PartName="/ppt/slideLayouts/slideLayout472.xml" ContentType="application/vnd.openxmlformats-officedocument.presentationml.slideLayout+xml"/>
  <Override PartName="/ppt/slideLayouts/slideLayout473.xml" ContentType="application/vnd.openxmlformats-officedocument.presentationml.slideLayout+xml"/>
  <Override PartName="/ppt/slideLayouts/slideLayout474.xml" ContentType="application/vnd.openxmlformats-officedocument.presentationml.slideLayout+xml"/>
  <Override PartName="/ppt/slideLayouts/slideLayout475.xml" ContentType="application/vnd.openxmlformats-officedocument.presentationml.slideLayout+xml"/>
  <Override PartName="/ppt/slideLayouts/slideLayout476.xml" ContentType="application/vnd.openxmlformats-officedocument.presentationml.slideLayout+xml"/>
  <Override PartName="/ppt/slideLayouts/slideLayout477.xml" ContentType="application/vnd.openxmlformats-officedocument.presentationml.slideLayout+xml"/>
  <Override PartName="/ppt/slideLayouts/slideLayout478.xml" ContentType="application/vnd.openxmlformats-officedocument.presentationml.slideLayout+xml"/>
  <Override PartName="/ppt/slideLayouts/slideLayout479.xml" ContentType="application/vnd.openxmlformats-officedocument.presentationml.slideLayout+xml"/>
  <Override PartName="/ppt/slideLayouts/slideLayout480.xml" ContentType="application/vnd.openxmlformats-officedocument.presentationml.slideLayout+xml"/>
  <Override PartName="/ppt/theme/theme68.xml" ContentType="application/vnd.openxmlformats-officedocument.theme+xml"/>
  <Override PartName="/ppt/slideLayouts/slideLayout481.xml" ContentType="application/vnd.openxmlformats-officedocument.presentationml.slideLayout+xml"/>
  <Override PartName="/ppt/slideLayouts/slideLayout482.xml" ContentType="application/vnd.openxmlformats-officedocument.presentationml.slideLayout+xml"/>
  <Override PartName="/ppt/slideLayouts/slideLayout483.xml" ContentType="application/vnd.openxmlformats-officedocument.presentationml.slideLayout+xml"/>
  <Override PartName="/ppt/slideLayouts/slideLayout484.xml" ContentType="application/vnd.openxmlformats-officedocument.presentationml.slideLayout+xml"/>
  <Override PartName="/ppt/slideLayouts/slideLayout485.xml" ContentType="application/vnd.openxmlformats-officedocument.presentationml.slideLayout+xml"/>
  <Override PartName="/ppt/slideLayouts/slideLayout486.xml" ContentType="application/vnd.openxmlformats-officedocument.presentationml.slideLayout+xml"/>
  <Override PartName="/ppt/slideLayouts/slideLayout487.xml" ContentType="application/vnd.openxmlformats-officedocument.presentationml.slideLayout+xml"/>
  <Override PartName="/ppt/slideLayouts/slideLayout488.xml" ContentType="application/vnd.openxmlformats-officedocument.presentationml.slideLayout+xml"/>
  <Override PartName="/ppt/slideLayouts/slideLayout489.xml" ContentType="application/vnd.openxmlformats-officedocument.presentationml.slideLayout+xml"/>
  <Override PartName="/ppt/slideLayouts/slideLayout490.xml" ContentType="application/vnd.openxmlformats-officedocument.presentationml.slideLayout+xml"/>
  <Override PartName="/ppt/slideLayouts/slideLayout491.xml" ContentType="application/vnd.openxmlformats-officedocument.presentationml.slideLayout+xml"/>
  <Override PartName="/ppt/slideLayouts/slideLayout492.xml" ContentType="application/vnd.openxmlformats-officedocument.presentationml.slideLayout+xml"/>
  <Override PartName="/ppt/theme/theme69.xml" ContentType="application/vnd.openxmlformats-officedocument.theme+xml"/>
  <Override PartName="/ppt/slideLayouts/slideLayout493.xml" ContentType="application/vnd.openxmlformats-officedocument.presentationml.slideLayout+xml"/>
  <Override PartName="/ppt/slideLayouts/slideLayout494.xml" ContentType="application/vnd.openxmlformats-officedocument.presentationml.slideLayout+xml"/>
  <Override PartName="/ppt/slideLayouts/slideLayout495.xml" ContentType="application/vnd.openxmlformats-officedocument.presentationml.slideLayout+xml"/>
  <Override PartName="/ppt/slideLayouts/slideLayout496.xml" ContentType="application/vnd.openxmlformats-officedocument.presentationml.slideLayout+xml"/>
  <Override PartName="/ppt/slideLayouts/slideLayout497.xml" ContentType="application/vnd.openxmlformats-officedocument.presentationml.slideLayout+xml"/>
  <Override PartName="/ppt/slideLayouts/slideLayout498.xml" ContentType="application/vnd.openxmlformats-officedocument.presentationml.slideLayout+xml"/>
  <Override PartName="/ppt/slideLayouts/slideLayout499.xml" ContentType="application/vnd.openxmlformats-officedocument.presentationml.slideLayout+xml"/>
  <Override PartName="/ppt/slideLayouts/slideLayout500.xml" ContentType="application/vnd.openxmlformats-officedocument.presentationml.slideLayout+xml"/>
  <Override PartName="/ppt/slideLayouts/slideLayout501.xml" ContentType="application/vnd.openxmlformats-officedocument.presentationml.slideLayout+xml"/>
  <Override PartName="/ppt/slideLayouts/slideLayout502.xml" ContentType="application/vnd.openxmlformats-officedocument.presentationml.slideLayout+xml"/>
  <Override PartName="/ppt/slideLayouts/slideLayout503.xml" ContentType="application/vnd.openxmlformats-officedocument.presentationml.slideLayout+xml"/>
  <Override PartName="/ppt/theme/theme70.xml" ContentType="application/vnd.openxmlformats-officedocument.theme+xml"/>
  <Override PartName="/ppt/slideLayouts/slideLayout504.xml" ContentType="application/vnd.openxmlformats-officedocument.presentationml.slideLayout+xml"/>
  <Override PartName="/ppt/slideLayouts/slideLayout505.xml" ContentType="application/vnd.openxmlformats-officedocument.presentationml.slideLayout+xml"/>
  <Override PartName="/ppt/slideLayouts/slideLayout506.xml" ContentType="application/vnd.openxmlformats-officedocument.presentationml.slideLayout+xml"/>
  <Override PartName="/ppt/slideLayouts/slideLayout507.xml" ContentType="application/vnd.openxmlformats-officedocument.presentationml.slideLayout+xml"/>
  <Override PartName="/ppt/slideLayouts/slideLayout508.xml" ContentType="application/vnd.openxmlformats-officedocument.presentationml.slideLayout+xml"/>
  <Override PartName="/ppt/slideLayouts/slideLayout509.xml" ContentType="application/vnd.openxmlformats-officedocument.presentationml.slideLayout+xml"/>
  <Override PartName="/ppt/slideLayouts/slideLayout510.xml" ContentType="application/vnd.openxmlformats-officedocument.presentationml.slideLayout+xml"/>
  <Override PartName="/ppt/slideLayouts/slideLayout511.xml" ContentType="application/vnd.openxmlformats-officedocument.presentationml.slideLayout+xml"/>
  <Override PartName="/ppt/slideLayouts/slideLayout512.xml" ContentType="application/vnd.openxmlformats-officedocument.presentationml.slideLayout+xml"/>
  <Override PartName="/ppt/slideLayouts/slideLayout513.xml" ContentType="application/vnd.openxmlformats-officedocument.presentationml.slideLayout+xml"/>
  <Override PartName="/ppt/slideLayouts/slideLayout514.xml" ContentType="application/vnd.openxmlformats-officedocument.presentationml.slideLayout+xml"/>
  <Override PartName="/ppt/theme/theme71.xml" ContentType="application/vnd.openxmlformats-officedocument.theme+xml"/>
  <Override PartName="/ppt/slideLayouts/slideLayout515.xml" ContentType="application/vnd.openxmlformats-officedocument.presentationml.slideLayout+xml"/>
  <Override PartName="/ppt/slideLayouts/slideLayout516.xml" ContentType="application/vnd.openxmlformats-officedocument.presentationml.slideLayout+xml"/>
  <Override PartName="/ppt/slideLayouts/slideLayout517.xml" ContentType="application/vnd.openxmlformats-officedocument.presentationml.slideLayout+xml"/>
  <Override PartName="/ppt/slideLayouts/slideLayout518.xml" ContentType="application/vnd.openxmlformats-officedocument.presentationml.slideLayout+xml"/>
  <Override PartName="/ppt/slideLayouts/slideLayout519.xml" ContentType="application/vnd.openxmlformats-officedocument.presentationml.slideLayout+xml"/>
  <Override PartName="/ppt/slideLayouts/slideLayout520.xml" ContentType="application/vnd.openxmlformats-officedocument.presentationml.slideLayout+xml"/>
  <Override PartName="/ppt/slideLayouts/slideLayout521.xml" ContentType="application/vnd.openxmlformats-officedocument.presentationml.slideLayout+xml"/>
  <Override PartName="/ppt/slideLayouts/slideLayout522.xml" ContentType="application/vnd.openxmlformats-officedocument.presentationml.slideLayout+xml"/>
  <Override PartName="/ppt/slideLayouts/slideLayout523.xml" ContentType="application/vnd.openxmlformats-officedocument.presentationml.slideLayout+xml"/>
  <Override PartName="/ppt/slideLayouts/slideLayout524.xml" ContentType="application/vnd.openxmlformats-officedocument.presentationml.slideLayout+xml"/>
  <Override PartName="/ppt/slideLayouts/slideLayout525.xml" ContentType="application/vnd.openxmlformats-officedocument.presentationml.slideLayout+xml"/>
  <Override PartName="/ppt/theme/theme72.xml" ContentType="application/vnd.openxmlformats-officedocument.theme+xml"/>
  <Override PartName="/ppt/slideLayouts/slideLayout526.xml" ContentType="application/vnd.openxmlformats-officedocument.presentationml.slideLayout+xml"/>
  <Override PartName="/ppt/slideLayouts/slideLayout527.xml" ContentType="application/vnd.openxmlformats-officedocument.presentationml.slideLayout+xml"/>
  <Override PartName="/ppt/slideLayouts/slideLayout528.xml" ContentType="application/vnd.openxmlformats-officedocument.presentationml.slideLayout+xml"/>
  <Override PartName="/ppt/slideLayouts/slideLayout529.xml" ContentType="application/vnd.openxmlformats-officedocument.presentationml.slideLayout+xml"/>
  <Override PartName="/ppt/slideLayouts/slideLayout530.xml" ContentType="application/vnd.openxmlformats-officedocument.presentationml.slideLayout+xml"/>
  <Override PartName="/ppt/slideLayouts/slideLayout531.xml" ContentType="application/vnd.openxmlformats-officedocument.presentationml.slideLayout+xml"/>
  <Override PartName="/ppt/slideLayouts/slideLayout532.xml" ContentType="application/vnd.openxmlformats-officedocument.presentationml.slideLayout+xml"/>
  <Override PartName="/ppt/slideLayouts/slideLayout533.xml" ContentType="application/vnd.openxmlformats-officedocument.presentationml.slideLayout+xml"/>
  <Override PartName="/ppt/slideLayouts/slideLayout534.xml" ContentType="application/vnd.openxmlformats-officedocument.presentationml.slideLayout+xml"/>
  <Override PartName="/ppt/slideLayouts/slideLayout535.xml" ContentType="application/vnd.openxmlformats-officedocument.presentationml.slideLayout+xml"/>
  <Override PartName="/ppt/slideLayouts/slideLayout536.xml" ContentType="application/vnd.openxmlformats-officedocument.presentationml.slideLayout+xml"/>
  <Override PartName="/ppt/slideLayouts/slideLayout537.xml" ContentType="application/vnd.openxmlformats-officedocument.presentationml.slideLayout+xml"/>
  <Override PartName="/ppt/slideLayouts/slideLayout538.xml" ContentType="application/vnd.openxmlformats-officedocument.presentationml.slideLayout+xml"/>
  <Override PartName="/ppt/theme/theme73.xml" ContentType="application/vnd.openxmlformats-officedocument.theme+xml"/>
  <Override PartName="/ppt/slideLayouts/slideLayout539.xml" ContentType="application/vnd.openxmlformats-officedocument.presentationml.slideLayout+xml"/>
  <Override PartName="/ppt/theme/theme74.xml" ContentType="application/vnd.openxmlformats-officedocument.theme+xml"/>
  <Override PartName="/ppt/slideLayouts/slideLayout540.xml" ContentType="application/vnd.openxmlformats-officedocument.presentationml.slideLayout+xml"/>
  <Override PartName="/ppt/slideLayouts/slideLayout541.xml" ContentType="application/vnd.openxmlformats-officedocument.presentationml.slideLayout+xml"/>
  <Override PartName="/ppt/slideLayouts/slideLayout542.xml" ContentType="application/vnd.openxmlformats-officedocument.presentationml.slideLayout+xml"/>
  <Override PartName="/ppt/slideLayouts/slideLayout543.xml" ContentType="application/vnd.openxmlformats-officedocument.presentationml.slideLayout+xml"/>
  <Override PartName="/ppt/slideLayouts/slideLayout544.xml" ContentType="application/vnd.openxmlformats-officedocument.presentationml.slideLayout+xml"/>
  <Override PartName="/ppt/slideLayouts/slideLayout545.xml" ContentType="application/vnd.openxmlformats-officedocument.presentationml.slideLayout+xml"/>
  <Override PartName="/ppt/slideLayouts/slideLayout546.xml" ContentType="application/vnd.openxmlformats-officedocument.presentationml.slideLayout+xml"/>
  <Override PartName="/ppt/slideLayouts/slideLayout547.xml" ContentType="application/vnd.openxmlformats-officedocument.presentationml.slideLayout+xml"/>
  <Override PartName="/ppt/slideLayouts/slideLayout548.xml" ContentType="application/vnd.openxmlformats-officedocument.presentationml.slideLayout+xml"/>
  <Override PartName="/ppt/slideLayouts/slideLayout549.xml" ContentType="application/vnd.openxmlformats-officedocument.presentationml.slideLayout+xml"/>
  <Override PartName="/ppt/slideLayouts/slideLayout550.xml" ContentType="application/vnd.openxmlformats-officedocument.presentationml.slideLayout+xml"/>
  <Override PartName="/ppt/slideLayouts/slideLayout551.xml" ContentType="application/vnd.openxmlformats-officedocument.presentationml.slideLayout+xml"/>
  <Override PartName="/ppt/slideLayouts/slideLayout552.xml" ContentType="application/vnd.openxmlformats-officedocument.presentationml.slideLayout+xml"/>
  <Override PartName="/ppt/theme/theme75.xml" ContentType="application/vnd.openxmlformats-officedocument.theme+xml"/>
  <Override PartName="/ppt/slideLayouts/slideLayout553.xml" ContentType="application/vnd.openxmlformats-officedocument.presentationml.slideLayout+xml"/>
  <Override PartName="/ppt/slideLayouts/slideLayout554.xml" ContentType="application/vnd.openxmlformats-officedocument.presentationml.slideLayout+xml"/>
  <Override PartName="/ppt/slideLayouts/slideLayout555.xml" ContentType="application/vnd.openxmlformats-officedocument.presentationml.slideLayout+xml"/>
  <Override PartName="/ppt/slideLayouts/slideLayout556.xml" ContentType="application/vnd.openxmlformats-officedocument.presentationml.slideLayout+xml"/>
  <Override PartName="/ppt/slideLayouts/slideLayout557.xml" ContentType="application/vnd.openxmlformats-officedocument.presentationml.slideLayout+xml"/>
  <Override PartName="/ppt/slideLayouts/slideLayout558.xml" ContentType="application/vnd.openxmlformats-officedocument.presentationml.slideLayout+xml"/>
  <Override PartName="/ppt/slideLayouts/slideLayout559.xml" ContentType="application/vnd.openxmlformats-officedocument.presentationml.slideLayout+xml"/>
  <Override PartName="/ppt/slideLayouts/slideLayout560.xml" ContentType="application/vnd.openxmlformats-officedocument.presentationml.slideLayout+xml"/>
  <Override PartName="/ppt/slideLayouts/slideLayout561.xml" ContentType="application/vnd.openxmlformats-officedocument.presentationml.slideLayout+xml"/>
  <Override PartName="/ppt/slideLayouts/slideLayout562.xml" ContentType="application/vnd.openxmlformats-officedocument.presentationml.slideLayout+xml"/>
  <Override PartName="/ppt/slideLayouts/slideLayout563.xml" ContentType="application/vnd.openxmlformats-officedocument.presentationml.slideLayout+xml"/>
  <Override PartName="/ppt/theme/theme76.xml" ContentType="application/vnd.openxmlformats-officedocument.theme+xml"/>
  <Override PartName="/ppt/slideLayouts/slideLayout564.xml" ContentType="application/vnd.openxmlformats-officedocument.presentationml.slideLayout+xml"/>
  <Override PartName="/ppt/theme/theme77.xml" ContentType="application/vnd.openxmlformats-officedocument.theme+xml"/>
  <Override PartName="/ppt/slideLayouts/slideLayout565.xml" ContentType="application/vnd.openxmlformats-officedocument.presentationml.slideLayout+xml"/>
  <Override PartName="/ppt/slideLayouts/slideLayout566.xml" ContentType="application/vnd.openxmlformats-officedocument.presentationml.slideLayout+xml"/>
  <Override PartName="/ppt/slideLayouts/slideLayout567.xml" ContentType="application/vnd.openxmlformats-officedocument.presentationml.slideLayout+xml"/>
  <Override PartName="/ppt/slideLayouts/slideLayout568.xml" ContentType="application/vnd.openxmlformats-officedocument.presentationml.slideLayout+xml"/>
  <Override PartName="/ppt/slideLayouts/slideLayout569.xml" ContentType="application/vnd.openxmlformats-officedocument.presentationml.slideLayout+xml"/>
  <Override PartName="/ppt/slideLayouts/slideLayout570.xml" ContentType="application/vnd.openxmlformats-officedocument.presentationml.slideLayout+xml"/>
  <Override PartName="/ppt/slideLayouts/slideLayout571.xml" ContentType="application/vnd.openxmlformats-officedocument.presentationml.slideLayout+xml"/>
  <Override PartName="/ppt/slideLayouts/slideLayout572.xml" ContentType="application/vnd.openxmlformats-officedocument.presentationml.slideLayout+xml"/>
  <Override PartName="/ppt/slideLayouts/slideLayout573.xml" ContentType="application/vnd.openxmlformats-officedocument.presentationml.slideLayout+xml"/>
  <Override PartName="/ppt/slideLayouts/slideLayout574.xml" ContentType="application/vnd.openxmlformats-officedocument.presentationml.slideLayout+xml"/>
  <Override PartName="/ppt/slideLayouts/slideLayout575.xml" ContentType="application/vnd.openxmlformats-officedocument.presentationml.slideLayout+xml"/>
  <Override PartName="/ppt/theme/theme78.xml" ContentType="application/vnd.openxmlformats-officedocument.theme+xml"/>
  <Override PartName="/ppt/slideLayouts/slideLayout576.xml" ContentType="application/vnd.openxmlformats-officedocument.presentationml.slideLayout+xml"/>
  <Override PartName="/ppt/theme/theme79.xml" ContentType="application/vnd.openxmlformats-officedocument.theme+xml"/>
  <Override PartName="/ppt/slideLayouts/slideLayout577.xml" ContentType="application/vnd.openxmlformats-officedocument.presentationml.slideLayout+xml"/>
  <Override PartName="/ppt/theme/theme80.xml" ContentType="application/vnd.openxmlformats-officedocument.theme+xml"/>
  <Override PartName="/ppt/slideLayouts/slideLayout578.xml" ContentType="application/vnd.openxmlformats-officedocument.presentationml.slideLayout+xml"/>
  <Override PartName="/ppt/theme/theme81.xml" ContentType="application/vnd.openxmlformats-officedocument.theme+xml"/>
  <Override PartName="/ppt/slideLayouts/slideLayout579.xml" ContentType="application/vnd.openxmlformats-officedocument.presentationml.slideLayout+xml"/>
  <Override PartName="/ppt/theme/theme82.xml" ContentType="application/vnd.openxmlformats-officedocument.theme+xml"/>
  <Override PartName="/ppt/slideLayouts/slideLayout580.xml" ContentType="application/vnd.openxmlformats-officedocument.presentationml.slideLayout+xml"/>
  <Override PartName="/ppt/theme/theme83.xml" ContentType="application/vnd.openxmlformats-officedocument.theme+xml"/>
  <Override PartName="/ppt/slideLayouts/slideLayout581.xml" ContentType="application/vnd.openxmlformats-officedocument.presentationml.slideLayout+xml"/>
  <Override PartName="/ppt/theme/theme84.xml" ContentType="application/vnd.openxmlformats-officedocument.theme+xml"/>
  <Override PartName="/ppt/slideLayouts/slideLayout582.xml" ContentType="application/vnd.openxmlformats-officedocument.presentationml.slideLayout+xml"/>
  <Override PartName="/ppt/theme/theme85.xml" ContentType="application/vnd.openxmlformats-officedocument.theme+xml"/>
  <Override PartName="/ppt/slideLayouts/slideLayout583.xml" ContentType="application/vnd.openxmlformats-officedocument.presentationml.slideLayout+xml"/>
  <Override PartName="/ppt/theme/theme86.xml" ContentType="application/vnd.openxmlformats-officedocument.theme+xml"/>
  <Override PartName="/ppt/slideLayouts/slideLayout584.xml" ContentType="application/vnd.openxmlformats-officedocument.presentationml.slideLayout+xml"/>
  <Override PartName="/ppt/slideLayouts/slideLayout585.xml" ContentType="application/vnd.openxmlformats-officedocument.presentationml.slideLayout+xml"/>
  <Override PartName="/ppt/slideLayouts/slideLayout586.xml" ContentType="application/vnd.openxmlformats-officedocument.presentationml.slideLayout+xml"/>
  <Override PartName="/ppt/slideLayouts/slideLayout587.xml" ContentType="application/vnd.openxmlformats-officedocument.presentationml.slideLayout+xml"/>
  <Override PartName="/ppt/slideLayouts/slideLayout588.xml" ContentType="application/vnd.openxmlformats-officedocument.presentationml.slideLayout+xml"/>
  <Override PartName="/ppt/slideLayouts/slideLayout589.xml" ContentType="application/vnd.openxmlformats-officedocument.presentationml.slideLayout+xml"/>
  <Override PartName="/ppt/slideLayouts/slideLayout590.xml" ContentType="application/vnd.openxmlformats-officedocument.presentationml.slideLayout+xml"/>
  <Override PartName="/ppt/slideLayouts/slideLayout591.xml" ContentType="application/vnd.openxmlformats-officedocument.presentationml.slideLayout+xml"/>
  <Override PartName="/ppt/slideLayouts/slideLayout592.xml" ContentType="application/vnd.openxmlformats-officedocument.presentationml.slideLayout+xml"/>
  <Override PartName="/ppt/slideLayouts/slideLayout593.xml" ContentType="application/vnd.openxmlformats-officedocument.presentationml.slideLayout+xml"/>
  <Override PartName="/ppt/slideLayouts/slideLayout594.xml" ContentType="application/vnd.openxmlformats-officedocument.presentationml.slideLayout+xml"/>
  <Override PartName="/ppt/theme/theme87.xml" ContentType="application/vnd.openxmlformats-officedocument.theme+xml"/>
  <Override PartName="/ppt/slideLayouts/slideLayout595.xml" ContentType="application/vnd.openxmlformats-officedocument.presentationml.slideLayout+xml"/>
  <Override PartName="/ppt/slideLayouts/slideLayout596.xml" ContentType="application/vnd.openxmlformats-officedocument.presentationml.slideLayout+xml"/>
  <Override PartName="/ppt/theme/theme88.xml" ContentType="application/vnd.openxmlformats-officedocument.theme+xml"/>
  <Override PartName="/ppt/slideLayouts/slideLayout597.xml" ContentType="application/vnd.openxmlformats-officedocument.presentationml.slideLayout+xml"/>
  <Override PartName="/ppt/theme/theme89.xml" ContentType="application/vnd.openxmlformats-officedocument.theme+xml"/>
  <Override PartName="/ppt/slideLayouts/slideLayout598.xml" ContentType="application/vnd.openxmlformats-officedocument.presentationml.slideLayout+xml"/>
  <Override PartName="/ppt/slideLayouts/slideLayout599.xml" ContentType="application/vnd.openxmlformats-officedocument.presentationml.slideLayout+xml"/>
  <Override PartName="/ppt/theme/theme90.xml" ContentType="application/vnd.openxmlformats-officedocument.theme+xml"/>
  <Override PartName="/ppt/slideLayouts/slideLayout600.xml" ContentType="application/vnd.openxmlformats-officedocument.presentationml.slideLayout+xml"/>
  <Override PartName="/ppt/slideLayouts/slideLayout601.xml" ContentType="application/vnd.openxmlformats-officedocument.presentationml.slideLayout+xml"/>
  <Override PartName="/ppt/slideLayouts/slideLayout602.xml" ContentType="application/vnd.openxmlformats-officedocument.presentationml.slideLayout+xml"/>
  <Override PartName="/ppt/slideLayouts/slideLayout603.xml" ContentType="application/vnd.openxmlformats-officedocument.presentationml.slideLayout+xml"/>
  <Override PartName="/ppt/slideLayouts/slideLayout604.xml" ContentType="application/vnd.openxmlformats-officedocument.presentationml.slideLayout+xml"/>
  <Override PartName="/ppt/slideLayouts/slideLayout605.xml" ContentType="application/vnd.openxmlformats-officedocument.presentationml.slideLayout+xml"/>
  <Override PartName="/ppt/slideLayouts/slideLayout606.xml" ContentType="application/vnd.openxmlformats-officedocument.presentationml.slideLayout+xml"/>
  <Override PartName="/ppt/slideLayouts/slideLayout607.xml" ContentType="application/vnd.openxmlformats-officedocument.presentationml.slideLayout+xml"/>
  <Override PartName="/ppt/slideLayouts/slideLayout608.xml" ContentType="application/vnd.openxmlformats-officedocument.presentationml.slideLayout+xml"/>
  <Override PartName="/ppt/slideLayouts/slideLayout609.xml" ContentType="application/vnd.openxmlformats-officedocument.presentationml.slideLayout+xml"/>
  <Override PartName="/ppt/slideLayouts/slideLayout610.xml" ContentType="application/vnd.openxmlformats-officedocument.presentationml.slideLayout+xml"/>
  <Override PartName="/ppt/slideLayouts/slideLayout611.xml" ContentType="application/vnd.openxmlformats-officedocument.presentationml.slideLayout+xml"/>
  <Override PartName="/ppt/slideLayouts/slideLayout612.xml" ContentType="application/vnd.openxmlformats-officedocument.presentationml.slideLayout+xml"/>
  <Override PartName="/ppt/theme/theme91.xml" ContentType="application/vnd.openxmlformats-officedocument.theme+xml"/>
  <Override PartName="/ppt/slideLayouts/slideLayout613.xml" ContentType="application/vnd.openxmlformats-officedocument.presentationml.slideLayout+xml"/>
  <Override PartName="/ppt/theme/theme92.xml" ContentType="application/vnd.openxmlformats-officedocument.theme+xml"/>
  <Override PartName="/ppt/slideLayouts/slideLayout614.xml" ContentType="application/vnd.openxmlformats-officedocument.presentationml.slideLayout+xml"/>
  <Override PartName="/ppt/slideLayouts/slideLayout615.xml" ContentType="application/vnd.openxmlformats-officedocument.presentationml.slideLayout+xml"/>
  <Override PartName="/ppt/theme/theme93.xml" ContentType="application/vnd.openxmlformats-officedocument.theme+xml"/>
  <Override PartName="/ppt/slideLayouts/slideLayout616.xml" ContentType="application/vnd.openxmlformats-officedocument.presentationml.slideLayout+xml"/>
  <Override PartName="/ppt/slideLayouts/slideLayout617.xml" ContentType="application/vnd.openxmlformats-officedocument.presentationml.slideLayout+xml"/>
  <Override PartName="/ppt/slideLayouts/slideLayout618.xml" ContentType="application/vnd.openxmlformats-officedocument.presentationml.slideLayout+xml"/>
  <Override PartName="/ppt/slideLayouts/slideLayout619.xml" ContentType="application/vnd.openxmlformats-officedocument.presentationml.slideLayout+xml"/>
  <Override PartName="/ppt/slideLayouts/slideLayout620.xml" ContentType="application/vnd.openxmlformats-officedocument.presentationml.slideLayout+xml"/>
  <Override PartName="/ppt/slideLayouts/slideLayout621.xml" ContentType="application/vnd.openxmlformats-officedocument.presentationml.slideLayout+xml"/>
  <Override PartName="/ppt/slideLayouts/slideLayout622.xml" ContentType="application/vnd.openxmlformats-officedocument.presentationml.slideLayout+xml"/>
  <Override PartName="/ppt/slideLayouts/slideLayout623.xml" ContentType="application/vnd.openxmlformats-officedocument.presentationml.slideLayout+xml"/>
  <Override PartName="/ppt/slideLayouts/slideLayout624.xml" ContentType="application/vnd.openxmlformats-officedocument.presentationml.slideLayout+xml"/>
  <Override PartName="/ppt/slideLayouts/slideLayout625.xml" ContentType="application/vnd.openxmlformats-officedocument.presentationml.slideLayout+xml"/>
  <Override PartName="/ppt/slideLayouts/slideLayout626.xml" ContentType="application/vnd.openxmlformats-officedocument.presentationml.slideLayout+xml"/>
  <Override PartName="/ppt/theme/theme94.xml" ContentType="application/vnd.openxmlformats-officedocument.theme+xml"/>
  <Override PartName="/ppt/slideLayouts/slideLayout627.xml" ContentType="application/vnd.openxmlformats-officedocument.presentationml.slideLayout+xml"/>
  <Override PartName="/ppt/slideLayouts/slideLayout628.xml" ContentType="application/vnd.openxmlformats-officedocument.presentationml.slideLayout+xml"/>
  <Override PartName="/ppt/slideLayouts/slideLayout629.xml" ContentType="application/vnd.openxmlformats-officedocument.presentationml.slideLayout+xml"/>
  <Override PartName="/ppt/slideLayouts/slideLayout630.xml" ContentType="application/vnd.openxmlformats-officedocument.presentationml.slideLayout+xml"/>
  <Override PartName="/ppt/slideLayouts/slideLayout631.xml" ContentType="application/vnd.openxmlformats-officedocument.presentationml.slideLayout+xml"/>
  <Override PartName="/ppt/slideLayouts/slideLayout632.xml" ContentType="application/vnd.openxmlformats-officedocument.presentationml.slideLayout+xml"/>
  <Override PartName="/ppt/slideLayouts/slideLayout633.xml" ContentType="application/vnd.openxmlformats-officedocument.presentationml.slideLayout+xml"/>
  <Override PartName="/ppt/slideLayouts/slideLayout634.xml" ContentType="application/vnd.openxmlformats-officedocument.presentationml.slideLayout+xml"/>
  <Override PartName="/ppt/slideLayouts/slideLayout635.xml" ContentType="application/vnd.openxmlformats-officedocument.presentationml.slideLayout+xml"/>
  <Override PartName="/ppt/slideLayouts/slideLayout636.xml" ContentType="application/vnd.openxmlformats-officedocument.presentationml.slideLayout+xml"/>
  <Override PartName="/ppt/slideLayouts/slideLayout637.xml" ContentType="application/vnd.openxmlformats-officedocument.presentationml.slideLayout+xml"/>
  <Override PartName="/ppt/slideLayouts/slideLayout638.xml" ContentType="application/vnd.openxmlformats-officedocument.presentationml.slideLayout+xml"/>
  <Override PartName="/ppt/theme/theme95.xml" ContentType="application/vnd.openxmlformats-officedocument.theme+xml"/>
  <Override PartName="/ppt/slideLayouts/slideLayout639.xml" ContentType="application/vnd.openxmlformats-officedocument.presentationml.slideLayout+xml"/>
  <Override PartName="/ppt/theme/theme96.xml" ContentType="application/vnd.openxmlformats-officedocument.theme+xml"/>
  <Override PartName="/ppt/slideLayouts/slideLayout640.xml" ContentType="application/vnd.openxmlformats-officedocument.presentationml.slideLayout+xml"/>
  <Override PartName="/ppt/theme/theme97.xml" ContentType="application/vnd.openxmlformats-officedocument.theme+xml"/>
  <Override PartName="/ppt/slideLayouts/slideLayout641.xml" ContentType="application/vnd.openxmlformats-officedocument.presentationml.slideLayout+xml"/>
  <Override PartName="/ppt/theme/theme98.xml" ContentType="application/vnd.openxmlformats-officedocument.theme+xml"/>
  <Override PartName="/ppt/slideLayouts/slideLayout642.xml" ContentType="application/vnd.openxmlformats-officedocument.presentationml.slideLayout+xml"/>
  <Override PartName="/ppt/theme/theme99.xml" ContentType="application/vnd.openxmlformats-officedocument.theme+xml"/>
  <Override PartName="/ppt/slideLayouts/slideLayout643.xml" ContentType="application/vnd.openxmlformats-officedocument.presentationml.slideLayout+xml"/>
  <Override PartName="/ppt/theme/theme100.xml" ContentType="application/vnd.openxmlformats-officedocument.theme+xml"/>
  <Override PartName="/ppt/slideLayouts/slideLayout644.xml" ContentType="application/vnd.openxmlformats-officedocument.presentationml.slideLayout+xml"/>
  <Override PartName="/ppt/slideLayouts/slideLayout645.xml" ContentType="application/vnd.openxmlformats-officedocument.presentationml.slideLayout+xml"/>
  <Override PartName="/ppt/slideLayouts/slideLayout646.xml" ContentType="application/vnd.openxmlformats-officedocument.presentationml.slideLayout+xml"/>
  <Override PartName="/ppt/theme/theme101.xml" ContentType="application/vnd.openxmlformats-officedocument.theme+xml"/>
  <Override PartName="/ppt/theme/theme10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theme/themeOverride1.xml" ContentType="application/vnd.openxmlformats-officedocument.themeOverr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theme/themeOverride2.xml" ContentType="application/vnd.openxmlformats-officedocument.themeOverr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theme/themeOverride3.xml" ContentType="application/vnd.openxmlformats-officedocument.themeOverr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theme/themeOverride4.xml" ContentType="application/vnd.openxmlformats-officedocument.themeOverr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notesSlides/notesSlide148.xml" ContentType="application/vnd.openxmlformats-officedocument.presentationml.notesSlide+xml"/>
  <Override PartName="/ppt/notesSlides/notesSlide149.xml" ContentType="application/vnd.openxmlformats-officedocument.presentationml.notesSlide+xml"/>
  <Override PartName="/ppt/notesSlides/notesSlide150.xml" ContentType="application/vnd.openxmlformats-officedocument.presentationml.notesSlide+xml"/>
  <Override PartName="/ppt/notesSlides/notesSlide151.xml" ContentType="application/vnd.openxmlformats-officedocument.presentationml.notesSlide+xml"/>
  <Override PartName="/ppt/notesSlides/notesSlide152.xml" ContentType="application/vnd.openxmlformats-officedocument.presentationml.notesSlide+xml"/>
  <Override PartName="/ppt/notesSlides/notesSlide153.xml" ContentType="application/vnd.openxmlformats-officedocument.presentationml.notesSlide+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notesSlides/notesSlide156.xml" ContentType="application/vnd.openxmlformats-officedocument.presentationml.notesSlide+xml"/>
  <Override PartName="/ppt/notesSlides/notesSlide157.xml" ContentType="application/vnd.openxmlformats-officedocument.presentationml.notesSlide+xml"/>
  <Override PartName="/ppt/notesSlides/notesSlide158.xml" ContentType="application/vnd.openxmlformats-officedocument.presentationml.notesSlide+xml"/>
  <Override PartName="/ppt/notesSlides/notesSlide159.xml" ContentType="application/vnd.openxmlformats-officedocument.presentationml.notesSlide+xml"/>
  <Override PartName="/ppt/notesSlides/notesSlide160.xml" ContentType="application/vnd.openxmlformats-officedocument.presentationml.notesSlide+xml"/>
  <Override PartName="/ppt/notesSlides/notesSlide161.xml" ContentType="application/vnd.openxmlformats-officedocument.presentationml.notesSlide+xml"/>
  <Override PartName="/ppt/notesSlides/notesSlide162.xml" ContentType="application/vnd.openxmlformats-officedocument.presentationml.notesSlide+xml"/>
  <Override PartName="/ppt/notesSlides/notesSlide163.xml" ContentType="application/vnd.openxmlformats-officedocument.presentationml.notesSlide+xml"/>
  <Override PartName="/ppt/notesSlides/notesSlide164.xml" ContentType="application/vnd.openxmlformats-officedocument.presentationml.notesSlide+xml"/>
  <Override PartName="/ppt/notesSlides/notesSlide165.xml" ContentType="application/vnd.openxmlformats-officedocument.presentationml.notesSl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notesSlides/notesSlide170.xml" ContentType="application/vnd.openxmlformats-officedocument.presentationml.notesSlide+xml"/>
  <Override PartName="/ppt/notesSlides/notesSlide171.xml" ContentType="application/vnd.openxmlformats-officedocument.presentationml.notesSlide+xml"/>
  <Override PartName="/ppt/notesSlides/notesSlide172.xml" ContentType="application/vnd.openxmlformats-officedocument.presentationml.notesSlide+xml"/>
  <Override PartName="/ppt/notesSlides/notesSlide173.xml" ContentType="application/vnd.openxmlformats-officedocument.presentationml.notesSlide+xml"/>
  <Override PartName="/ppt/notesSlides/notesSlide174.xml" ContentType="application/vnd.openxmlformats-officedocument.presentationml.notesSlide+xml"/>
  <Override PartName="/ppt/notesSlides/notesSlide175.xml" ContentType="application/vnd.openxmlformats-officedocument.presentationml.notesSlide+xml"/>
  <Override PartName="/ppt/theme/themeOverride5.xml" ContentType="application/vnd.openxmlformats-officedocument.themeOverr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notesSlides/notesSlide178.xml" ContentType="application/vnd.openxmlformats-officedocument.presentationml.notesSlide+xml"/>
  <Override PartName="/ppt/notesSlides/notesSlide179.xml" ContentType="application/vnd.openxmlformats-officedocument.presentationml.notesSlide+xml"/>
  <Override PartName="/ppt/notesSlides/notesSlide180.xml" ContentType="application/vnd.openxmlformats-officedocument.presentationml.notesSlide+xml"/>
  <Override PartName="/ppt/notesSlides/notesSlide181.xml" ContentType="application/vnd.openxmlformats-officedocument.presentationml.notesSlide+xml"/>
  <Override PartName="/ppt/notesSlides/notesSlide182.xml" ContentType="application/vnd.openxmlformats-officedocument.presentationml.notesSlide+xml"/>
  <Override PartName="/ppt/notesSlides/notesSlide183.xml" ContentType="application/vnd.openxmlformats-officedocument.presentationml.notesSlide+xml"/>
  <Override PartName="/ppt/notesSlides/notesSlide184.xml" ContentType="application/vnd.openxmlformats-officedocument.presentationml.notesSlide+xml"/>
  <Override PartName="/ppt/notesSlides/notesSlide185.xml" ContentType="application/vnd.openxmlformats-officedocument.presentationml.notesSlide+xml"/>
  <Override PartName="/ppt/notesSlides/notesSlide186.xml" ContentType="application/vnd.openxmlformats-officedocument.presentationml.notesSlide+xml"/>
  <Override PartName="/ppt/notesSlides/notesSlide187.xml" ContentType="application/vnd.openxmlformats-officedocument.presentationml.notesSlide+xml"/>
  <Override PartName="/ppt/notesSlides/notesSlide188.xml" ContentType="application/vnd.openxmlformats-officedocument.presentationml.notesSlide+xml"/>
  <Override PartName="/ppt/notesSlides/notesSlide189.xml" ContentType="application/vnd.openxmlformats-officedocument.presentationml.notesSlide+xml"/>
  <Override PartName="/ppt/notesSlides/notesSlide190.xml" ContentType="application/vnd.openxmlformats-officedocument.presentationml.notesSlide+xml"/>
  <Override PartName="/ppt/notesSlides/notesSlide191.xml" ContentType="application/vnd.openxmlformats-officedocument.presentationml.notesSlide+xml"/>
  <Override PartName="/ppt/notesSlides/notesSlide192.xml" ContentType="application/vnd.openxmlformats-officedocument.presentationml.notesSlide+xml"/>
  <Override PartName="/ppt/notesSlides/notesSlide193.xml" ContentType="application/vnd.openxmlformats-officedocument.presentationml.notesSlide+xml"/>
  <Override PartName="/ppt/notesSlides/notesSlide194.xml" ContentType="application/vnd.openxmlformats-officedocument.presentationml.notesSlide+xml"/>
  <Override PartName="/ppt/notesSlides/notesSlide195.xml" ContentType="application/vnd.openxmlformats-officedocument.presentationml.notesSlide+xml"/>
  <Override PartName="/ppt/notesSlides/notesSlide196.xml" ContentType="application/vnd.openxmlformats-officedocument.presentationml.notesSlide+xml"/>
  <Override PartName="/ppt/notesSlides/notesSlide197.xml" ContentType="application/vnd.openxmlformats-officedocument.presentationml.notesSlide+xml"/>
  <Override PartName="/ppt/notesSlides/notesSlide198.xml" ContentType="application/vnd.openxmlformats-officedocument.presentationml.notesSlide+xml"/>
  <Override PartName="/ppt/notesSlides/notesSlide199.xml" ContentType="application/vnd.openxmlformats-officedocument.presentationml.notesSlide+xml"/>
  <Override PartName="/ppt/notesSlides/notesSlide200.xml" ContentType="application/vnd.openxmlformats-officedocument.presentationml.notesSlide+xml"/>
  <Override PartName="/ppt/notesSlides/notesSlide201.xml" ContentType="application/vnd.openxmlformats-officedocument.presentationml.notesSlide+xml"/>
  <Override PartName="/ppt/notesSlides/notesSlide202.xml" ContentType="application/vnd.openxmlformats-officedocument.presentationml.notesSlide+xml"/>
  <Override PartName="/ppt/notesSlides/notesSlide203.xml" ContentType="application/vnd.openxmlformats-officedocument.presentationml.notesSlide+xml"/>
  <Override PartName="/ppt/notesSlides/notesSlide204.xml" ContentType="application/vnd.openxmlformats-officedocument.presentationml.notesSlide+xml"/>
  <Override PartName="/ppt/notesSlides/notesSlide205.xml" ContentType="application/vnd.openxmlformats-officedocument.presentationml.notesSlide+xml"/>
  <Override PartName="/ppt/notesSlides/notesSlide206.xml" ContentType="application/vnd.openxmlformats-officedocument.presentationml.notesSlide+xml"/>
  <Override PartName="/ppt/notesSlides/notesSlide207.xml" ContentType="application/vnd.openxmlformats-officedocument.presentationml.notesSlide+xml"/>
  <Override PartName="/ppt/notesSlides/notesSlide208.xml" ContentType="application/vnd.openxmlformats-officedocument.presentationml.notesSlide+xml"/>
  <Override PartName="/ppt/notesSlides/notesSlide209.xml" ContentType="application/vnd.openxmlformats-officedocument.presentationml.notesSlide+xml"/>
  <Override PartName="/ppt/notesSlides/notesSlide210.xml" ContentType="application/vnd.openxmlformats-officedocument.presentationml.notesSlide+xml"/>
  <Override PartName="/ppt/notesSlides/notesSlide211.xml" ContentType="application/vnd.openxmlformats-officedocument.presentationml.notesSlide+xml"/>
  <Override PartName="/ppt/notesSlides/notesSlide212.xml" ContentType="application/vnd.openxmlformats-officedocument.presentationml.notesSlide+xml"/>
  <Override PartName="/ppt/notesSlides/notesSlide213.xml" ContentType="application/vnd.openxmlformats-officedocument.presentationml.notesSlide+xml"/>
  <Override PartName="/ppt/theme/themeOverride6.xml" ContentType="application/vnd.openxmlformats-officedocument.themeOverride+xml"/>
  <Override PartName="/ppt/notesSlides/notesSlide214.xml" ContentType="application/vnd.openxmlformats-officedocument.presentationml.notesSlide+xml"/>
  <Override PartName="/ppt/notesSlides/notesSlide215.xml" ContentType="application/vnd.openxmlformats-officedocument.presentationml.notesSlide+xml"/>
  <Override PartName="/ppt/notesSlides/notesSlide216.xml" ContentType="application/vnd.openxmlformats-officedocument.presentationml.notesSlide+xml"/>
  <Override PartName="/ppt/notesSlides/notesSlide217.xml" ContentType="application/vnd.openxmlformats-officedocument.presentationml.notesSlide+xml"/>
  <Override PartName="/ppt/notesSlides/notesSlide218.xml" ContentType="application/vnd.openxmlformats-officedocument.presentationml.notesSlide+xml"/>
  <Override PartName="/ppt/notesSlides/notesSlide219.xml" ContentType="application/vnd.openxmlformats-officedocument.presentationml.notesSlide+xml"/>
  <Override PartName="/ppt/notesSlides/notesSlide220.xml" ContentType="application/vnd.openxmlformats-officedocument.presentationml.notesSlide+xml"/>
  <Override PartName="/ppt/notesSlides/notesSlide221.xml" ContentType="application/vnd.openxmlformats-officedocument.presentationml.notesSlide+xml"/>
  <Override PartName="/ppt/notesSlides/notesSlide222.xml" ContentType="application/vnd.openxmlformats-officedocument.presentationml.notesSlide+xml"/>
  <Override PartName="/ppt/notesSlides/notesSlide223.xml" ContentType="application/vnd.openxmlformats-officedocument.presentationml.notesSlide+xml"/>
  <Override PartName="/ppt/notesSlides/notesSlide224.xml" ContentType="application/vnd.openxmlformats-officedocument.presentationml.notesSlide+xml"/>
  <Override PartName="/ppt/notesSlides/notesSlide225.xml" ContentType="application/vnd.openxmlformats-officedocument.presentationml.notesSlide+xml"/>
  <Override PartName="/ppt/notesSlides/notesSlide226.xml" ContentType="application/vnd.openxmlformats-officedocument.presentationml.notesSlide+xml"/>
  <Override PartName="/ppt/notesSlides/notesSlide227.xml" ContentType="application/vnd.openxmlformats-officedocument.presentationml.notesSlide+xml"/>
  <Override PartName="/ppt/notesSlides/notesSlide228.xml" ContentType="application/vnd.openxmlformats-officedocument.presentationml.notesSlide+xml"/>
  <Override PartName="/ppt/notesSlides/notesSlide229.xml" ContentType="application/vnd.openxmlformats-officedocument.presentationml.notesSlide+xml"/>
  <Override PartName="/ppt/notesSlides/notesSlide230.xml" ContentType="application/vnd.openxmlformats-officedocument.presentationml.notesSlide+xml"/>
  <Override PartName="/ppt/notesSlides/notesSlide231.xml" ContentType="application/vnd.openxmlformats-officedocument.presentationml.notesSlide+xml"/>
  <Override PartName="/ppt/notesSlides/notesSlide232.xml" ContentType="application/vnd.openxmlformats-officedocument.presentationml.notesSlide+xml"/>
  <Override PartName="/ppt/notesSlides/notesSlide233.xml" ContentType="application/vnd.openxmlformats-officedocument.presentationml.notesSlide+xml"/>
  <Override PartName="/ppt/notesSlides/notesSlide234.xml" ContentType="application/vnd.openxmlformats-officedocument.presentationml.notesSlide+xml"/>
  <Override PartName="/ppt/notesSlides/notesSlide235.xml" ContentType="application/vnd.openxmlformats-officedocument.presentationml.notesSlide+xml"/>
  <Override PartName="/ppt/notesSlides/notesSlide236.xml" ContentType="application/vnd.openxmlformats-officedocument.presentationml.notesSlide+xml"/>
  <Override PartName="/ppt/notesSlides/notesSlide237.xml" ContentType="application/vnd.openxmlformats-officedocument.presentationml.notesSlide+xml"/>
  <Override PartName="/ppt/notesSlides/notesSlide238.xml" ContentType="application/vnd.openxmlformats-officedocument.presentationml.notesSlide+xml"/>
  <Override PartName="/ppt/notesSlides/notesSlide239.xml" ContentType="application/vnd.openxmlformats-officedocument.presentationml.notesSlide+xml"/>
  <Override PartName="/ppt/notesSlides/notesSlide240.xml" ContentType="application/vnd.openxmlformats-officedocument.presentationml.notesSlide+xml"/>
  <Override PartName="/ppt/notesSlides/notesSlide241.xml" ContentType="application/vnd.openxmlformats-officedocument.presentationml.notesSlide+xml"/>
  <Override PartName="/ppt/notesSlides/notesSlide242.xml" ContentType="application/vnd.openxmlformats-officedocument.presentationml.notesSlide+xml"/>
  <Override PartName="/ppt/notesSlides/notesSlide243.xml" ContentType="application/vnd.openxmlformats-officedocument.presentationml.notesSlide+xml"/>
  <Override PartName="/ppt/notesSlides/notesSlide244.xml" ContentType="application/vnd.openxmlformats-officedocument.presentationml.notesSlide+xml"/>
  <Override PartName="/ppt/notesSlides/notesSlide245.xml" ContentType="application/vnd.openxmlformats-officedocument.presentationml.notesSlide+xml"/>
  <Override PartName="/ppt/notesSlides/notesSlide246.xml" ContentType="application/vnd.openxmlformats-officedocument.presentationml.notesSlide+xml"/>
  <Override PartName="/ppt/notesSlides/notesSlide247.xml" ContentType="application/vnd.openxmlformats-officedocument.presentationml.notesSlide+xml"/>
  <Override PartName="/ppt/notesSlides/notesSlide248.xml" ContentType="application/vnd.openxmlformats-officedocument.presentationml.notesSlide+xml"/>
  <Override PartName="/ppt/notesSlides/notesSlide249.xml" ContentType="application/vnd.openxmlformats-officedocument.presentationml.notesSlide+xml"/>
  <Override PartName="/ppt/notesSlides/notesSlide250.xml" ContentType="application/vnd.openxmlformats-officedocument.presentationml.notesSlide+xml"/>
  <Override PartName="/ppt/notesSlides/notesSlide251.xml" ContentType="application/vnd.openxmlformats-officedocument.presentationml.notesSlide+xml"/>
  <Override PartName="/ppt/notesSlides/notesSlide252.xml" ContentType="application/vnd.openxmlformats-officedocument.presentationml.notesSlide+xml"/>
  <Override PartName="/ppt/notesSlides/notesSlide253.xml" ContentType="application/vnd.openxmlformats-officedocument.presentationml.notesSlide+xml"/>
  <Override PartName="/ppt/notesSlides/notesSlide254.xml" ContentType="application/vnd.openxmlformats-officedocument.presentationml.notesSlide+xml"/>
  <Override PartName="/ppt/notesSlides/notesSlide255.xml" ContentType="application/vnd.openxmlformats-officedocument.presentationml.notesSlide+xml"/>
  <Override PartName="/ppt/notesSlides/notesSlide256.xml" ContentType="application/vnd.openxmlformats-officedocument.presentationml.notesSlide+xml"/>
  <Override PartName="/ppt/notesSlides/notesSlide257.xml" ContentType="application/vnd.openxmlformats-officedocument.presentationml.notesSlide+xml"/>
  <Override PartName="/ppt/notesSlides/notesSlide258.xml" ContentType="application/vnd.openxmlformats-officedocument.presentationml.notesSlide+xml"/>
  <Override PartName="/ppt/notesSlides/notesSlide259.xml" ContentType="application/vnd.openxmlformats-officedocument.presentationml.notesSlide+xml"/>
  <Override PartName="/ppt/notesSlides/notesSlide260.xml" ContentType="application/vnd.openxmlformats-officedocument.presentationml.notesSlide+xml"/>
  <Override PartName="/ppt/notesSlides/notesSlide261.xml" ContentType="application/vnd.openxmlformats-officedocument.presentationml.notesSlide+xml"/>
  <Override PartName="/ppt/notesSlides/notesSlide262.xml" ContentType="application/vnd.openxmlformats-officedocument.presentationml.notesSlide+xml"/>
  <Override PartName="/ppt/notesSlides/notesSlide263.xml" ContentType="application/vnd.openxmlformats-officedocument.presentationml.notesSlide+xml"/>
  <Override PartName="/ppt/notesSlides/notesSlide264.xml" ContentType="application/vnd.openxmlformats-officedocument.presentationml.notesSlide+xml"/>
  <Override PartName="/ppt/notesSlides/notesSlide265.xml" ContentType="application/vnd.openxmlformats-officedocument.presentationml.notesSlide+xml"/>
  <Override PartName="/ppt/notesSlides/notesSlide266.xml" ContentType="application/vnd.openxmlformats-officedocument.presentationml.notesSlide+xml"/>
  <Override PartName="/ppt/notesSlides/notesSlide267.xml" ContentType="application/vnd.openxmlformats-officedocument.presentationml.notesSlide+xml"/>
  <Override PartName="/ppt/notesSlides/notesSlide268.xml" ContentType="application/vnd.openxmlformats-officedocument.presentationml.notesSlide+xml"/>
  <Override PartName="/ppt/notesSlides/notesSlide269.xml" ContentType="application/vnd.openxmlformats-officedocument.presentationml.notesSlide+xml"/>
  <Override PartName="/ppt/notesSlides/notesSlide270.xml" ContentType="application/vnd.openxmlformats-officedocument.presentationml.notesSlide+xml"/>
  <Override PartName="/ppt/notesSlides/notesSlide271.xml" ContentType="application/vnd.openxmlformats-officedocument.presentationml.notesSlide+xml"/>
  <Override PartName="/ppt/notesSlides/notesSlide272.xml" ContentType="application/vnd.openxmlformats-officedocument.presentationml.notesSlide+xml"/>
  <Override PartName="/ppt/notesSlides/notesSlide273.xml" ContentType="application/vnd.openxmlformats-officedocument.presentationml.notesSlide+xml"/>
  <Override PartName="/ppt/notesSlides/notesSlide274.xml" ContentType="application/vnd.openxmlformats-officedocument.presentationml.notesSlide+xml"/>
  <Override PartName="/ppt/notesSlides/notesSlide275.xml" ContentType="application/vnd.openxmlformats-officedocument.presentationml.notesSlide+xml"/>
  <Override PartName="/ppt/notesSlides/notesSlide276.xml" ContentType="application/vnd.openxmlformats-officedocument.presentationml.notesSlide+xml"/>
  <Override PartName="/ppt/notesSlides/notesSlide277.xml" ContentType="application/vnd.openxmlformats-officedocument.presentationml.notesSlide+xml"/>
  <Override PartName="/ppt/notesSlides/notesSlide278.xml" ContentType="application/vnd.openxmlformats-officedocument.presentationml.notesSlide+xml"/>
  <Override PartName="/ppt/notesSlides/notesSlide279.xml" ContentType="application/vnd.openxmlformats-officedocument.presentationml.notesSlide+xml"/>
  <Override PartName="/ppt/notesSlides/notesSlide280.xml" ContentType="application/vnd.openxmlformats-officedocument.presentationml.notesSlide+xml"/>
  <Override PartName="/ppt/notesSlides/notesSlide281.xml" ContentType="application/vnd.openxmlformats-officedocument.presentationml.notesSlide+xml"/>
  <Override PartName="/ppt/notesSlides/notesSlide282.xml" ContentType="application/vnd.openxmlformats-officedocument.presentationml.notesSlide+xml"/>
  <Override PartName="/ppt/notesSlides/notesSlide283.xml" ContentType="application/vnd.openxmlformats-officedocument.presentationml.notesSlide+xml"/>
  <Override PartName="/ppt/notesSlides/notesSlide284.xml" ContentType="application/vnd.openxmlformats-officedocument.presentationml.notesSlide+xml"/>
  <Override PartName="/ppt/notesSlides/notesSlide285.xml" ContentType="application/vnd.openxmlformats-officedocument.presentationml.notesSlide+xml"/>
  <Override PartName="/ppt/notesSlides/notesSlide286.xml" ContentType="application/vnd.openxmlformats-officedocument.presentationml.notesSlide+xml"/>
  <Override PartName="/ppt/notesSlides/notesSlide287.xml" ContentType="application/vnd.openxmlformats-officedocument.presentationml.notesSlide+xml"/>
  <Override PartName="/ppt/notesSlides/notesSlide288.xml" ContentType="application/vnd.openxmlformats-officedocument.presentationml.notesSlide+xml"/>
  <Override PartName="/ppt/notesSlides/notesSlide289.xml" ContentType="application/vnd.openxmlformats-officedocument.presentationml.notesSlide+xml"/>
  <Override PartName="/ppt/notesSlides/notesSlide290.xml" ContentType="application/vnd.openxmlformats-officedocument.presentationml.notesSlide+xml"/>
  <Override PartName="/ppt/notesSlides/notesSlide291.xml" ContentType="application/vnd.openxmlformats-officedocument.presentationml.notesSlide+xml"/>
  <Override PartName="/ppt/notesSlides/notesSlide292.xml" ContentType="application/vnd.openxmlformats-officedocument.presentationml.notesSlide+xml"/>
  <Override PartName="/ppt/notesSlides/notesSlide293.xml" ContentType="application/vnd.openxmlformats-officedocument.presentationml.notesSlide+xml"/>
  <Override PartName="/ppt/notesSlides/notesSlide294.xml" ContentType="application/vnd.openxmlformats-officedocument.presentationml.notesSlide+xml"/>
  <Override PartName="/ppt/notesSlides/notesSlide295.xml" ContentType="application/vnd.openxmlformats-officedocument.presentationml.notesSlide+xml"/>
  <Override PartName="/ppt/notesSlides/notesSlide296.xml" ContentType="application/vnd.openxmlformats-officedocument.presentationml.notesSlide+xml"/>
  <Override PartName="/ppt/notesSlides/notesSlide297.xml" ContentType="application/vnd.openxmlformats-officedocument.presentationml.notesSlide+xml"/>
  <Override PartName="/ppt/notesSlides/notesSlide298.xml" ContentType="application/vnd.openxmlformats-officedocument.presentationml.notesSlide+xml"/>
  <Override PartName="/ppt/notesSlides/notesSlide299.xml" ContentType="application/vnd.openxmlformats-officedocument.presentationml.notesSlide+xml"/>
  <Override PartName="/ppt/notesSlides/notesSlide300.xml" ContentType="application/vnd.openxmlformats-officedocument.presentationml.notesSlide+xml"/>
  <Override PartName="/ppt/notesSlides/notesSlide301.xml" ContentType="application/vnd.openxmlformats-officedocument.presentationml.notesSlide+xml"/>
  <Override PartName="/ppt/notesSlides/notesSlide302.xml" ContentType="application/vnd.openxmlformats-officedocument.presentationml.notesSlide+xml"/>
  <Override PartName="/ppt/notesSlides/notesSlide303.xml" ContentType="application/vnd.openxmlformats-officedocument.presentationml.notesSlide+xml"/>
  <Override PartName="/ppt/notesSlides/notesSlide304.xml" ContentType="application/vnd.openxmlformats-officedocument.presentationml.notesSlide+xml"/>
  <Override PartName="/ppt/notesSlides/notesSlide305.xml" ContentType="application/vnd.openxmlformats-officedocument.presentationml.notesSlide+xml"/>
  <Override PartName="/ppt/notesSlides/notesSlide306.xml" ContentType="application/vnd.openxmlformats-officedocument.presentationml.notesSlide+xml"/>
  <Override PartName="/ppt/notesSlides/notesSlide307.xml" ContentType="application/vnd.openxmlformats-officedocument.presentationml.notesSlide+xml"/>
  <Override PartName="/ppt/notesSlides/notesSlide308.xml" ContentType="application/vnd.openxmlformats-officedocument.presentationml.notesSlide+xml"/>
  <Override PartName="/ppt/notesSlides/notesSlide309.xml" ContentType="application/vnd.openxmlformats-officedocument.presentationml.notesSlide+xml"/>
  <Override PartName="/ppt/notesSlides/notesSlide310.xml" ContentType="application/vnd.openxmlformats-officedocument.presentationml.notesSlide+xml"/>
  <Override PartName="/ppt/theme/themeOverride7.xml" ContentType="application/vnd.openxmlformats-officedocument.themeOverride+xml"/>
  <Override PartName="/ppt/notesSlides/notesSlide311.xml" ContentType="application/vnd.openxmlformats-officedocument.presentationml.notesSlide+xml"/>
  <Override PartName="/ppt/notesSlides/notesSlide312.xml" ContentType="application/vnd.openxmlformats-officedocument.presentationml.notesSlide+xml"/>
  <Override PartName="/ppt/notesSlides/notesSlide313.xml" ContentType="application/vnd.openxmlformats-officedocument.presentationml.notesSlide+xml"/>
  <Override PartName="/ppt/notesSlides/notesSlide314.xml" ContentType="application/vnd.openxmlformats-officedocument.presentationml.notesSlide+xml"/>
  <Override PartName="/ppt/notesSlides/notesSlide315.xml" ContentType="application/vnd.openxmlformats-officedocument.presentationml.notesSlide+xml"/>
  <Override PartName="/ppt/notesSlides/notesSlide316.xml" ContentType="application/vnd.openxmlformats-officedocument.presentationml.notesSlide+xml"/>
  <Override PartName="/ppt/notesSlides/notesSlide317.xml" ContentType="application/vnd.openxmlformats-officedocument.presentationml.notesSlide+xml"/>
  <Override PartName="/ppt/notesSlides/notesSlide318.xml" ContentType="application/vnd.openxmlformats-officedocument.presentationml.notesSlide+xml"/>
  <Override PartName="/ppt/notesSlides/notesSlide319.xml" ContentType="application/vnd.openxmlformats-officedocument.presentationml.notesSlide+xml"/>
  <Override PartName="/ppt/notesSlides/notesSlide320.xml" ContentType="application/vnd.openxmlformats-officedocument.presentationml.notesSlide+xml"/>
  <Override PartName="/ppt/notesSlides/notesSlide321.xml" ContentType="application/vnd.openxmlformats-officedocument.presentationml.notesSlide+xml"/>
  <Override PartName="/ppt/notesSlides/notesSlide322.xml" ContentType="application/vnd.openxmlformats-officedocument.presentationml.notesSlide+xml"/>
  <Override PartName="/ppt/notesSlides/notesSlide323.xml" ContentType="application/vnd.openxmlformats-officedocument.presentationml.notesSlide+xml"/>
  <Override PartName="/ppt/notesSlides/notesSlide324.xml" ContentType="application/vnd.openxmlformats-officedocument.presentationml.notesSlide+xml"/>
  <Override PartName="/ppt/notesSlides/notesSlide325.xml" ContentType="application/vnd.openxmlformats-officedocument.presentationml.notesSlide+xml"/>
  <Override PartName="/ppt/notesSlides/notesSlide326.xml" ContentType="application/vnd.openxmlformats-officedocument.presentationml.notesSlide+xml"/>
  <Override PartName="/ppt/notesSlides/notesSlide327.xml" ContentType="application/vnd.openxmlformats-officedocument.presentationml.notesSlide+xml"/>
  <Override PartName="/ppt/notesSlides/notesSlide328.xml" ContentType="application/vnd.openxmlformats-officedocument.presentationml.notesSlide+xml"/>
  <Override PartName="/ppt/notesSlides/notesSlide329.xml" ContentType="application/vnd.openxmlformats-officedocument.presentationml.notesSlide+xml"/>
  <Override PartName="/ppt/notesSlides/notesSlide330.xml" ContentType="application/vnd.openxmlformats-officedocument.presentationml.notesSlide+xml"/>
  <Override PartName="/ppt/notesSlides/notesSlide331.xml" ContentType="application/vnd.openxmlformats-officedocument.presentationml.notesSlide+xml"/>
  <Override PartName="/ppt/notesSlides/notesSlide332.xml" ContentType="application/vnd.openxmlformats-officedocument.presentationml.notesSlide+xml"/>
  <Override PartName="/ppt/notesSlides/notesSlide333.xml" ContentType="application/vnd.openxmlformats-officedocument.presentationml.notesSlide+xml"/>
  <Override PartName="/ppt/notesSlides/notesSlide334.xml" ContentType="application/vnd.openxmlformats-officedocument.presentationml.notesSlide+xml"/>
  <Override PartName="/ppt/notesSlides/notesSlide335.xml" ContentType="application/vnd.openxmlformats-officedocument.presentationml.notesSlide+xml"/>
  <Override PartName="/ppt/notesSlides/notesSlide336.xml" ContentType="application/vnd.openxmlformats-officedocument.presentationml.notesSlide+xml"/>
  <Override PartName="/ppt/notesSlides/notesSlide337.xml" ContentType="application/vnd.openxmlformats-officedocument.presentationml.notesSlide+xml"/>
  <Override PartName="/ppt/notesSlides/notesSlide338.xml" ContentType="application/vnd.openxmlformats-officedocument.presentationml.notesSlide+xml"/>
  <Override PartName="/ppt/notesSlides/notesSlide339.xml" ContentType="application/vnd.openxmlformats-officedocument.presentationml.notesSlide+xml"/>
  <Override PartName="/ppt/notesSlides/notesSlide340.xml" ContentType="application/vnd.openxmlformats-officedocument.presentationml.notesSlide+xml"/>
  <Override PartName="/ppt/notesSlides/notesSlide341.xml" ContentType="application/vnd.openxmlformats-officedocument.presentationml.notesSlide+xml"/>
  <Override PartName="/ppt/notesSlides/notesSlide342.xml" ContentType="application/vnd.openxmlformats-officedocument.presentationml.notesSlide+xml"/>
  <Override PartName="/ppt/notesSlides/notesSlide343.xml" ContentType="application/vnd.openxmlformats-officedocument.presentationml.notesSlide+xml"/>
  <Override PartName="/ppt/notesSlides/notesSlide344.xml" ContentType="application/vnd.openxmlformats-officedocument.presentationml.notesSlide+xml"/>
  <Override PartName="/ppt/notesSlides/notesSlide345.xml" ContentType="application/vnd.openxmlformats-officedocument.presentationml.notesSlide+xml"/>
  <Override PartName="/ppt/notesSlides/notesSlide346.xml" ContentType="application/vnd.openxmlformats-officedocument.presentationml.notesSlide+xml"/>
  <Override PartName="/ppt/notesSlides/notesSlide347.xml" ContentType="application/vnd.openxmlformats-officedocument.presentationml.notesSlide+xml"/>
  <Override PartName="/ppt/notesSlides/notesSlide348.xml" ContentType="application/vnd.openxmlformats-officedocument.presentationml.notesSlide+xml"/>
  <Override PartName="/ppt/notesSlides/notesSlide349.xml" ContentType="application/vnd.openxmlformats-officedocument.presentationml.notesSlide+xml"/>
  <Override PartName="/ppt/notesSlides/notesSlide350.xml" ContentType="application/vnd.openxmlformats-officedocument.presentationml.notesSlide+xml"/>
  <Override PartName="/ppt/notesSlides/notesSlide351.xml" ContentType="application/vnd.openxmlformats-officedocument.presentationml.notesSlide+xml"/>
  <Override PartName="/ppt/notesSlides/notesSlide352.xml" ContentType="application/vnd.openxmlformats-officedocument.presentationml.notesSlide+xml"/>
  <Override PartName="/ppt/notesSlides/notesSlide353.xml" ContentType="application/vnd.openxmlformats-officedocument.presentationml.notesSlide+xml"/>
  <Override PartName="/ppt/notesSlides/notesSlide354.xml" ContentType="application/vnd.openxmlformats-officedocument.presentationml.notesSlide+xml"/>
  <Override PartName="/ppt/notesSlides/notesSlide355.xml" ContentType="application/vnd.openxmlformats-officedocument.presentationml.notesSlide+xml"/>
  <Override PartName="/ppt/notesSlides/notesSlide356.xml" ContentType="application/vnd.openxmlformats-officedocument.presentationml.notesSlide+xml"/>
  <Override PartName="/ppt/notesSlides/notesSlide357.xml" ContentType="application/vnd.openxmlformats-officedocument.presentationml.notesSlide+xml"/>
  <Override PartName="/ppt/notesSlides/notesSlide358.xml" ContentType="application/vnd.openxmlformats-officedocument.presentationml.notesSlide+xml"/>
  <Override PartName="/ppt/notesSlides/notesSlide359.xml" ContentType="application/vnd.openxmlformats-officedocument.presentationml.notesSlide+xml"/>
  <Override PartName="/ppt/notesSlides/notesSlide360.xml" ContentType="application/vnd.openxmlformats-officedocument.presentationml.notesSlide+xml"/>
  <Override PartName="/ppt/notesSlides/notesSlide361.xml" ContentType="application/vnd.openxmlformats-officedocument.presentationml.notesSlide+xml"/>
  <Override PartName="/ppt/notesSlides/notesSlide362.xml" ContentType="application/vnd.openxmlformats-officedocument.presentationml.notesSlide+xml"/>
  <Override PartName="/ppt/notesSlides/notesSlide363.xml" ContentType="application/vnd.openxmlformats-officedocument.presentationml.notesSlide+xml"/>
  <Override PartName="/ppt/notesSlides/notesSlide364.xml" ContentType="application/vnd.openxmlformats-officedocument.presentationml.notesSlide+xml"/>
  <Override PartName="/ppt/notesSlides/notesSlide365.xml" ContentType="application/vnd.openxmlformats-officedocument.presentationml.notesSlide+xml"/>
  <Override PartName="/ppt/notesSlides/notesSlide366.xml" ContentType="application/vnd.openxmlformats-officedocument.presentationml.notesSlide+xml"/>
  <Override PartName="/ppt/notesSlides/notesSlide367.xml" ContentType="application/vnd.openxmlformats-officedocument.presentationml.notesSlide+xml"/>
  <Override PartName="/ppt/notesSlides/notesSlide368.xml" ContentType="application/vnd.openxmlformats-officedocument.presentationml.notesSlide+xml"/>
  <Override PartName="/ppt/notesSlides/notesSlide369.xml" ContentType="application/vnd.openxmlformats-officedocument.presentationml.notesSlide+xml"/>
  <Override PartName="/ppt/notesSlides/notesSlide370.xml" ContentType="application/vnd.openxmlformats-officedocument.presentationml.notesSlide+xml"/>
  <Override PartName="/ppt/notesSlides/notesSlide371.xml" ContentType="application/vnd.openxmlformats-officedocument.presentationml.notesSlide+xml"/>
  <Override PartName="/ppt/notesSlides/notesSlide372.xml" ContentType="application/vnd.openxmlformats-officedocument.presentationml.notesSlide+xml"/>
  <Override PartName="/ppt/notesSlides/notesSlide373.xml" ContentType="application/vnd.openxmlformats-officedocument.presentationml.notesSlide+xml"/>
  <Override PartName="/ppt/notesSlides/notesSlide374.xml" ContentType="application/vnd.openxmlformats-officedocument.presentationml.notesSlide+xml"/>
  <Override PartName="/ppt/notesSlides/notesSlide375.xml" ContentType="application/vnd.openxmlformats-officedocument.presentationml.notesSlide+xml"/>
  <Override PartName="/ppt/notesSlides/notesSlide376.xml" ContentType="application/vnd.openxmlformats-officedocument.presentationml.notesSlide+xml"/>
  <Override PartName="/ppt/notesSlides/notesSlide377.xml" ContentType="application/vnd.openxmlformats-officedocument.presentationml.notesSlide+xml"/>
  <Override PartName="/ppt/notesSlides/notesSlide37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1" r:id="rId1"/>
    <p:sldMasterId id="2147483662" r:id="rId2"/>
    <p:sldMasterId id="2147483656" r:id="rId3"/>
    <p:sldMasterId id="2147483653" r:id="rId4"/>
    <p:sldMasterId id="2147483660" r:id="rId5"/>
    <p:sldMasterId id="2147483796" r:id="rId6"/>
    <p:sldMasterId id="2147483869" r:id="rId7"/>
    <p:sldMasterId id="2147484011" r:id="rId8"/>
    <p:sldMasterId id="2147484086" r:id="rId9"/>
    <p:sldMasterId id="2147484088" r:id="rId10"/>
    <p:sldMasterId id="2147484090" r:id="rId11"/>
    <p:sldMasterId id="2147484093" r:id="rId12"/>
    <p:sldMasterId id="2147484096" r:id="rId13"/>
    <p:sldMasterId id="2147484098" r:id="rId14"/>
    <p:sldMasterId id="2147484100" r:id="rId15"/>
    <p:sldMasterId id="2147484102" r:id="rId16"/>
    <p:sldMasterId id="2147484104" r:id="rId17"/>
    <p:sldMasterId id="2147484117" r:id="rId18"/>
    <p:sldMasterId id="2147484119" r:id="rId19"/>
    <p:sldMasterId id="2147484121" r:id="rId20"/>
    <p:sldMasterId id="2147484123" r:id="rId21"/>
    <p:sldMasterId id="2147484125" r:id="rId22"/>
    <p:sldMasterId id="2147484127" r:id="rId23"/>
    <p:sldMasterId id="2147484129" r:id="rId24"/>
    <p:sldMasterId id="2147486051" r:id="rId25"/>
    <p:sldMasterId id="2147486509" r:id="rId26"/>
    <p:sldMasterId id="2147487441" r:id="rId27"/>
    <p:sldMasterId id="2147487677" r:id="rId28"/>
    <p:sldMasterId id="2147488173" r:id="rId29"/>
    <p:sldMasterId id="2147488459" r:id="rId30"/>
    <p:sldMasterId id="2147488472" r:id="rId31"/>
    <p:sldMasterId id="2147488669" r:id="rId32"/>
    <p:sldMasterId id="2147489504" r:id="rId33"/>
    <p:sldMasterId id="2147490736" r:id="rId34"/>
    <p:sldMasterId id="2147492638" r:id="rId35"/>
    <p:sldMasterId id="2147494240" r:id="rId36"/>
    <p:sldMasterId id="2147496261" r:id="rId37"/>
    <p:sldMasterId id="2147496285" r:id="rId38"/>
    <p:sldMasterId id="2147496297" r:id="rId39"/>
    <p:sldMasterId id="2147496309" r:id="rId40"/>
    <p:sldMasterId id="2147496321" r:id="rId41"/>
    <p:sldMasterId id="2147496333" r:id="rId42"/>
    <p:sldMasterId id="2147496345" r:id="rId43"/>
    <p:sldMasterId id="2147496357" r:id="rId44"/>
    <p:sldMasterId id="2147496370" r:id="rId45"/>
    <p:sldMasterId id="2147496382" r:id="rId46"/>
    <p:sldMasterId id="2147496436" r:id="rId47"/>
    <p:sldMasterId id="2147496448" r:id="rId48"/>
    <p:sldMasterId id="2147496460" r:id="rId49"/>
    <p:sldMasterId id="2147496472" r:id="rId50"/>
    <p:sldMasterId id="2147496484" r:id="rId51"/>
    <p:sldMasterId id="2147496496" r:id="rId52"/>
    <p:sldMasterId id="2147496508" r:id="rId53"/>
    <p:sldMasterId id="2147496521" r:id="rId54"/>
    <p:sldMasterId id="2147496533" r:id="rId55"/>
    <p:sldMasterId id="2147496545" r:id="rId56"/>
    <p:sldMasterId id="2147496557" r:id="rId57"/>
    <p:sldMasterId id="2147496571" r:id="rId58"/>
    <p:sldMasterId id="2147496573" r:id="rId59"/>
    <p:sldMasterId id="2147496588" r:id="rId60"/>
    <p:sldMasterId id="2147496601" r:id="rId61"/>
    <p:sldMasterId id="2147496614" r:id="rId62"/>
    <p:sldMasterId id="2147496643" r:id="rId63"/>
    <p:sldMasterId id="2147496645" r:id="rId64"/>
    <p:sldMasterId id="2147496648" r:id="rId65"/>
    <p:sldMasterId id="2147496660" r:id="rId66"/>
    <p:sldMasterId id="2147496672" r:id="rId67"/>
    <p:sldMasterId id="2147496684" r:id="rId68"/>
    <p:sldMasterId id="2147496696" r:id="rId69"/>
    <p:sldMasterId id="2147496709" r:id="rId70"/>
    <p:sldMasterId id="2147496721" r:id="rId71"/>
    <p:sldMasterId id="2147496733" r:id="rId72"/>
    <p:sldMasterId id="2147496745" r:id="rId73"/>
    <p:sldMasterId id="2147496759" r:id="rId74"/>
    <p:sldMasterId id="2147496761" r:id="rId75"/>
    <p:sldMasterId id="2147496775" r:id="rId76"/>
    <p:sldMasterId id="2147496787" r:id="rId77"/>
    <p:sldMasterId id="2147496789" r:id="rId78"/>
    <p:sldMasterId id="2147496801" r:id="rId79"/>
    <p:sldMasterId id="2147496803" r:id="rId80"/>
    <p:sldMasterId id="2147496805" r:id="rId81"/>
    <p:sldMasterId id="2147496807" r:id="rId82"/>
    <p:sldMasterId id="2147496809" r:id="rId83"/>
    <p:sldMasterId id="2147496811" r:id="rId84"/>
    <p:sldMasterId id="2147496813" r:id="rId85"/>
    <p:sldMasterId id="2147496815" r:id="rId86"/>
    <p:sldMasterId id="2147496817" r:id="rId87"/>
    <p:sldMasterId id="2147496829" r:id="rId88"/>
    <p:sldMasterId id="2147496832" r:id="rId89"/>
    <p:sldMasterId id="2147496834" r:id="rId90"/>
    <p:sldMasterId id="2147496837" r:id="rId91"/>
    <p:sldMasterId id="2147496851" r:id="rId92"/>
    <p:sldMasterId id="2147496853" r:id="rId93"/>
    <p:sldMasterId id="2147496856" r:id="rId94"/>
    <p:sldMasterId id="2147496868" r:id="rId95"/>
    <p:sldMasterId id="2147496881" r:id="rId96"/>
    <p:sldMasterId id="2147496883" r:id="rId97"/>
    <p:sldMasterId id="2147496885" r:id="rId98"/>
    <p:sldMasterId id="2147496887" r:id="rId99"/>
    <p:sldMasterId id="2147496889" r:id="rId100"/>
    <p:sldMasterId id="2147496891" r:id="rId101"/>
  </p:sldMasterIdLst>
  <p:notesMasterIdLst>
    <p:notesMasterId r:id="rId629"/>
  </p:notesMasterIdLst>
  <p:sldIdLst>
    <p:sldId id="515" r:id="rId102"/>
    <p:sldId id="516" r:id="rId103"/>
    <p:sldId id="2377" r:id="rId104"/>
    <p:sldId id="517" r:id="rId105"/>
    <p:sldId id="518" r:id="rId106"/>
    <p:sldId id="519" r:id="rId107"/>
    <p:sldId id="520" r:id="rId108"/>
    <p:sldId id="521" r:id="rId109"/>
    <p:sldId id="522" r:id="rId110"/>
    <p:sldId id="523" r:id="rId111"/>
    <p:sldId id="524" r:id="rId112"/>
    <p:sldId id="3751" r:id="rId113"/>
    <p:sldId id="3752" r:id="rId114"/>
    <p:sldId id="2418" r:id="rId115"/>
    <p:sldId id="2419" r:id="rId116"/>
    <p:sldId id="2420" r:id="rId117"/>
    <p:sldId id="3749" r:id="rId118"/>
    <p:sldId id="377" r:id="rId119"/>
    <p:sldId id="379" r:id="rId120"/>
    <p:sldId id="3750" r:id="rId121"/>
    <p:sldId id="336" r:id="rId122"/>
    <p:sldId id="337" r:id="rId123"/>
    <p:sldId id="338" r:id="rId124"/>
    <p:sldId id="339" r:id="rId125"/>
    <p:sldId id="340" r:id="rId126"/>
    <p:sldId id="341" r:id="rId127"/>
    <p:sldId id="298" r:id="rId128"/>
    <p:sldId id="314" r:id="rId129"/>
    <p:sldId id="448" r:id="rId130"/>
    <p:sldId id="449" r:id="rId131"/>
    <p:sldId id="450" r:id="rId132"/>
    <p:sldId id="451" r:id="rId133"/>
    <p:sldId id="452" r:id="rId134"/>
    <p:sldId id="453" r:id="rId135"/>
    <p:sldId id="454" r:id="rId136"/>
    <p:sldId id="295" r:id="rId137"/>
    <p:sldId id="296" r:id="rId138"/>
    <p:sldId id="356" r:id="rId139"/>
    <p:sldId id="345" r:id="rId140"/>
    <p:sldId id="391" r:id="rId141"/>
    <p:sldId id="392" r:id="rId142"/>
    <p:sldId id="393" r:id="rId143"/>
    <p:sldId id="394" r:id="rId144"/>
    <p:sldId id="347" r:id="rId145"/>
    <p:sldId id="348" r:id="rId146"/>
    <p:sldId id="349" r:id="rId147"/>
    <p:sldId id="350" r:id="rId148"/>
    <p:sldId id="297" r:id="rId149"/>
    <p:sldId id="351" r:id="rId150"/>
    <p:sldId id="352" r:id="rId151"/>
    <p:sldId id="353" r:id="rId152"/>
    <p:sldId id="354" r:id="rId153"/>
    <p:sldId id="385" r:id="rId154"/>
    <p:sldId id="473" r:id="rId155"/>
    <p:sldId id="387" r:id="rId156"/>
    <p:sldId id="388" r:id="rId157"/>
    <p:sldId id="389" r:id="rId158"/>
    <p:sldId id="390" r:id="rId159"/>
    <p:sldId id="359" r:id="rId160"/>
    <p:sldId id="360" r:id="rId161"/>
    <p:sldId id="318" r:id="rId162"/>
    <p:sldId id="857" r:id="rId163"/>
    <p:sldId id="858" r:id="rId164"/>
    <p:sldId id="859" r:id="rId165"/>
    <p:sldId id="860" r:id="rId166"/>
    <p:sldId id="861" r:id="rId167"/>
    <p:sldId id="862" r:id="rId168"/>
    <p:sldId id="863" r:id="rId169"/>
    <p:sldId id="864" r:id="rId170"/>
    <p:sldId id="458" r:id="rId171"/>
    <p:sldId id="865" r:id="rId172"/>
    <p:sldId id="374" r:id="rId173"/>
    <p:sldId id="375" r:id="rId174"/>
    <p:sldId id="376" r:id="rId175"/>
    <p:sldId id="866" r:id="rId176"/>
    <p:sldId id="443" r:id="rId177"/>
    <p:sldId id="444" r:id="rId178"/>
    <p:sldId id="445" r:id="rId179"/>
    <p:sldId id="446" r:id="rId180"/>
    <p:sldId id="447" r:id="rId181"/>
    <p:sldId id="867" r:id="rId182"/>
    <p:sldId id="868" r:id="rId183"/>
    <p:sldId id="426" r:id="rId184"/>
    <p:sldId id="427" r:id="rId185"/>
    <p:sldId id="869" r:id="rId186"/>
    <p:sldId id="870" r:id="rId187"/>
    <p:sldId id="871" r:id="rId188"/>
    <p:sldId id="260" r:id="rId189"/>
    <p:sldId id="421" r:id="rId190"/>
    <p:sldId id="418" r:id="rId191"/>
    <p:sldId id="525" r:id="rId192"/>
    <p:sldId id="526" r:id="rId193"/>
    <p:sldId id="527" r:id="rId194"/>
    <p:sldId id="528" r:id="rId195"/>
    <p:sldId id="529" r:id="rId196"/>
    <p:sldId id="530" r:id="rId197"/>
    <p:sldId id="531" r:id="rId198"/>
    <p:sldId id="532" r:id="rId199"/>
    <p:sldId id="533" r:id="rId200"/>
    <p:sldId id="419" r:id="rId201"/>
    <p:sldId id="475" r:id="rId202"/>
    <p:sldId id="2486" r:id="rId203"/>
    <p:sldId id="269" r:id="rId204"/>
    <p:sldId id="306" r:id="rId205"/>
    <p:sldId id="307" r:id="rId206"/>
    <p:sldId id="312" r:id="rId207"/>
    <p:sldId id="308" r:id="rId208"/>
    <p:sldId id="311" r:id="rId209"/>
    <p:sldId id="309" r:id="rId210"/>
    <p:sldId id="405" r:id="rId211"/>
    <p:sldId id="310" r:id="rId212"/>
    <p:sldId id="275" r:id="rId213"/>
    <p:sldId id="277" r:id="rId214"/>
    <p:sldId id="334" r:id="rId215"/>
    <p:sldId id="280" r:id="rId216"/>
    <p:sldId id="358" r:id="rId217"/>
    <p:sldId id="357" r:id="rId218"/>
    <p:sldId id="396" r:id="rId219"/>
    <p:sldId id="397" r:id="rId220"/>
    <p:sldId id="400" r:id="rId221"/>
    <p:sldId id="402" r:id="rId222"/>
    <p:sldId id="455" r:id="rId223"/>
    <p:sldId id="401" r:id="rId224"/>
    <p:sldId id="276" r:id="rId225"/>
    <p:sldId id="272" r:id="rId226"/>
    <p:sldId id="343" r:id="rId227"/>
    <p:sldId id="422" r:id="rId228"/>
    <p:sldId id="3846" r:id="rId229"/>
    <p:sldId id="3847" r:id="rId230"/>
    <p:sldId id="2384" r:id="rId231"/>
    <p:sldId id="2380" r:id="rId232"/>
    <p:sldId id="3864" r:id="rId233"/>
    <p:sldId id="2382" r:id="rId234"/>
    <p:sldId id="2386" r:id="rId235"/>
    <p:sldId id="432" r:id="rId236"/>
    <p:sldId id="2381" r:id="rId237"/>
    <p:sldId id="433" r:id="rId238"/>
    <p:sldId id="3848" r:id="rId239"/>
    <p:sldId id="415" r:id="rId240"/>
    <p:sldId id="270" r:id="rId241"/>
    <p:sldId id="335" r:id="rId242"/>
    <p:sldId id="303" r:id="rId243"/>
    <p:sldId id="416" r:id="rId244"/>
    <p:sldId id="2387" r:id="rId245"/>
    <p:sldId id="434" r:id="rId246"/>
    <p:sldId id="1141" r:id="rId247"/>
    <p:sldId id="2379" r:id="rId248"/>
    <p:sldId id="403" r:id="rId249"/>
    <p:sldId id="412" r:id="rId250"/>
    <p:sldId id="428" r:id="rId251"/>
    <p:sldId id="2388" r:id="rId252"/>
    <p:sldId id="494" r:id="rId253"/>
    <p:sldId id="3839" r:id="rId254"/>
    <p:sldId id="3767" r:id="rId255"/>
    <p:sldId id="3840" r:id="rId256"/>
    <p:sldId id="3841" r:id="rId257"/>
    <p:sldId id="3842" r:id="rId258"/>
    <p:sldId id="3843" r:id="rId259"/>
    <p:sldId id="399" r:id="rId260"/>
    <p:sldId id="3862" r:id="rId261"/>
    <p:sldId id="3863" r:id="rId262"/>
    <p:sldId id="302" r:id="rId263"/>
    <p:sldId id="5337" r:id="rId264"/>
    <p:sldId id="5338" r:id="rId265"/>
    <p:sldId id="5339" r:id="rId266"/>
    <p:sldId id="5340" r:id="rId267"/>
    <p:sldId id="5341" r:id="rId268"/>
    <p:sldId id="5342" r:id="rId269"/>
    <p:sldId id="5343" r:id="rId270"/>
    <p:sldId id="5344" r:id="rId271"/>
    <p:sldId id="5345" r:id="rId272"/>
    <p:sldId id="5346" r:id="rId273"/>
    <p:sldId id="5347" r:id="rId274"/>
    <p:sldId id="5348" r:id="rId275"/>
    <p:sldId id="5369" r:id="rId276"/>
    <p:sldId id="2394" r:id="rId277"/>
    <p:sldId id="2395" r:id="rId278"/>
    <p:sldId id="2396" r:id="rId279"/>
    <p:sldId id="2397" r:id="rId280"/>
    <p:sldId id="725" r:id="rId281"/>
    <p:sldId id="5364" r:id="rId282"/>
    <p:sldId id="5365" r:id="rId283"/>
    <p:sldId id="5366" r:id="rId284"/>
    <p:sldId id="5367" r:id="rId285"/>
    <p:sldId id="5368" r:id="rId286"/>
    <p:sldId id="729" r:id="rId287"/>
    <p:sldId id="730" r:id="rId288"/>
    <p:sldId id="731" r:id="rId289"/>
    <p:sldId id="732" r:id="rId290"/>
    <p:sldId id="733" r:id="rId291"/>
    <p:sldId id="734" r:id="rId292"/>
    <p:sldId id="735" r:id="rId293"/>
    <p:sldId id="736" r:id="rId294"/>
    <p:sldId id="737" r:id="rId295"/>
    <p:sldId id="738" r:id="rId296"/>
    <p:sldId id="739" r:id="rId297"/>
    <p:sldId id="740" r:id="rId298"/>
    <p:sldId id="741" r:id="rId299"/>
    <p:sldId id="742" r:id="rId300"/>
    <p:sldId id="743" r:id="rId301"/>
    <p:sldId id="744" r:id="rId302"/>
    <p:sldId id="745" r:id="rId303"/>
    <p:sldId id="746" r:id="rId304"/>
    <p:sldId id="790" r:id="rId305"/>
    <p:sldId id="281" r:id="rId306"/>
    <p:sldId id="495" r:id="rId307"/>
    <p:sldId id="256" r:id="rId308"/>
    <p:sldId id="2401" r:id="rId309"/>
    <p:sldId id="2402" r:id="rId310"/>
    <p:sldId id="601" r:id="rId311"/>
    <p:sldId id="603" r:id="rId312"/>
    <p:sldId id="604" r:id="rId313"/>
    <p:sldId id="605" r:id="rId314"/>
    <p:sldId id="606" r:id="rId315"/>
    <p:sldId id="607" r:id="rId316"/>
    <p:sldId id="608" r:id="rId317"/>
    <p:sldId id="609" r:id="rId318"/>
    <p:sldId id="610" r:id="rId319"/>
    <p:sldId id="611" r:id="rId320"/>
    <p:sldId id="612" r:id="rId321"/>
    <p:sldId id="613" r:id="rId322"/>
    <p:sldId id="614" r:id="rId323"/>
    <p:sldId id="615" r:id="rId324"/>
    <p:sldId id="789" r:id="rId325"/>
    <p:sldId id="791" r:id="rId326"/>
    <p:sldId id="771" r:id="rId327"/>
    <p:sldId id="798" r:id="rId328"/>
    <p:sldId id="799" r:id="rId329"/>
    <p:sldId id="800" r:id="rId330"/>
    <p:sldId id="801" r:id="rId331"/>
    <p:sldId id="802" r:id="rId332"/>
    <p:sldId id="803" r:id="rId333"/>
    <p:sldId id="804" r:id="rId334"/>
    <p:sldId id="805" r:id="rId335"/>
    <p:sldId id="806" r:id="rId336"/>
    <p:sldId id="807" r:id="rId337"/>
    <p:sldId id="808" r:id="rId338"/>
    <p:sldId id="809" r:id="rId339"/>
    <p:sldId id="810" r:id="rId340"/>
    <p:sldId id="811" r:id="rId341"/>
    <p:sldId id="812" r:id="rId342"/>
    <p:sldId id="813" r:id="rId343"/>
    <p:sldId id="788" r:id="rId344"/>
    <p:sldId id="797" r:id="rId345"/>
    <p:sldId id="299" r:id="rId346"/>
    <p:sldId id="3861" r:id="rId347"/>
    <p:sldId id="496" r:id="rId348"/>
    <p:sldId id="796" r:id="rId349"/>
    <p:sldId id="317" r:id="rId350"/>
    <p:sldId id="572" r:id="rId351"/>
    <p:sldId id="573" r:id="rId352"/>
    <p:sldId id="574" r:id="rId353"/>
    <p:sldId id="5336" r:id="rId354"/>
    <p:sldId id="497" r:id="rId355"/>
    <p:sldId id="264" r:id="rId356"/>
    <p:sldId id="498" r:id="rId357"/>
    <p:sldId id="618" r:id="rId358"/>
    <p:sldId id="619" r:id="rId359"/>
    <p:sldId id="620" r:id="rId360"/>
    <p:sldId id="621" r:id="rId361"/>
    <p:sldId id="622" r:id="rId362"/>
    <p:sldId id="623" r:id="rId363"/>
    <p:sldId id="624" r:id="rId364"/>
    <p:sldId id="625" r:id="rId365"/>
    <p:sldId id="626" r:id="rId366"/>
    <p:sldId id="627" r:id="rId367"/>
    <p:sldId id="628" r:id="rId368"/>
    <p:sldId id="629" r:id="rId369"/>
    <p:sldId id="630" r:id="rId370"/>
    <p:sldId id="631" r:id="rId371"/>
    <p:sldId id="632" r:id="rId372"/>
    <p:sldId id="633" r:id="rId373"/>
    <p:sldId id="634" r:id="rId374"/>
    <p:sldId id="635" r:id="rId375"/>
    <p:sldId id="792" r:id="rId376"/>
    <p:sldId id="289" r:id="rId377"/>
    <p:sldId id="282" r:id="rId378"/>
    <p:sldId id="265" r:id="rId379"/>
    <p:sldId id="279" r:id="rId380"/>
    <p:sldId id="266" r:id="rId381"/>
    <p:sldId id="304" r:id="rId382"/>
    <p:sldId id="477" r:id="rId383"/>
    <p:sldId id="499" r:id="rId384"/>
    <p:sldId id="748" r:id="rId385"/>
    <p:sldId id="749" r:id="rId386"/>
    <p:sldId id="750" r:id="rId387"/>
    <p:sldId id="751" r:id="rId388"/>
    <p:sldId id="752" r:id="rId389"/>
    <p:sldId id="753" r:id="rId390"/>
    <p:sldId id="754" r:id="rId391"/>
    <p:sldId id="755" r:id="rId392"/>
    <p:sldId id="756" r:id="rId393"/>
    <p:sldId id="757" r:id="rId394"/>
    <p:sldId id="758" r:id="rId395"/>
    <p:sldId id="759" r:id="rId396"/>
    <p:sldId id="760" r:id="rId397"/>
    <p:sldId id="761" r:id="rId398"/>
    <p:sldId id="762" r:id="rId399"/>
    <p:sldId id="763" r:id="rId400"/>
    <p:sldId id="764" r:id="rId401"/>
    <p:sldId id="765" r:id="rId402"/>
    <p:sldId id="766" r:id="rId403"/>
    <p:sldId id="767" r:id="rId404"/>
    <p:sldId id="768" r:id="rId405"/>
    <p:sldId id="769" r:id="rId406"/>
    <p:sldId id="793" r:id="rId407"/>
    <p:sldId id="322" r:id="rId408"/>
    <p:sldId id="323" r:id="rId409"/>
    <p:sldId id="324" r:id="rId410"/>
    <p:sldId id="326" r:id="rId411"/>
    <p:sldId id="327" r:id="rId412"/>
    <p:sldId id="328" r:id="rId413"/>
    <p:sldId id="329" r:id="rId414"/>
    <p:sldId id="330" r:id="rId415"/>
    <p:sldId id="5370" r:id="rId416"/>
    <p:sldId id="332" r:id="rId417"/>
    <p:sldId id="5371" r:id="rId418"/>
    <p:sldId id="5372" r:id="rId419"/>
    <p:sldId id="5373" r:id="rId420"/>
    <p:sldId id="5374" r:id="rId421"/>
    <p:sldId id="5375" r:id="rId422"/>
    <p:sldId id="5376" r:id="rId423"/>
    <p:sldId id="5377" r:id="rId424"/>
    <p:sldId id="5378" r:id="rId425"/>
    <p:sldId id="5379" r:id="rId426"/>
    <p:sldId id="342" r:id="rId427"/>
    <p:sldId id="5380" r:id="rId428"/>
    <p:sldId id="344" r:id="rId429"/>
    <p:sldId id="5381" r:id="rId430"/>
    <p:sldId id="346" r:id="rId431"/>
    <p:sldId id="5382" r:id="rId432"/>
    <p:sldId id="5383" r:id="rId433"/>
    <p:sldId id="5384" r:id="rId434"/>
    <p:sldId id="5385" r:id="rId435"/>
    <p:sldId id="5386" r:id="rId436"/>
    <p:sldId id="373" r:id="rId437"/>
    <p:sldId id="5387" r:id="rId438"/>
    <p:sldId id="5388" r:id="rId439"/>
    <p:sldId id="355" r:id="rId440"/>
    <p:sldId id="5389" r:id="rId441"/>
    <p:sldId id="5390" r:id="rId442"/>
    <p:sldId id="5391" r:id="rId443"/>
    <p:sldId id="5392" r:id="rId444"/>
    <p:sldId id="5393" r:id="rId445"/>
    <p:sldId id="361" r:id="rId446"/>
    <p:sldId id="362" r:id="rId447"/>
    <p:sldId id="363" r:id="rId448"/>
    <p:sldId id="364" r:id="rId449"/>
    <p:sldId id="365" r:id="rId450"/>
    <p:sldId id="366" r:id="rId451"/>
    <p:sldId id="367" r:id="rId452"/>
    <p:sldId id="368" r:id="rId453"/>
    <p:sldId id="369" r:id="rId454"/>
    <p:sldId id="370" r:id="rId455"/>
    <p:sldId id="371" r:id="rId456"/>
    <p:sldId id="372" r:id="rId457"/>
    <p:sldId id="500" r:id="rId458"/>
    <p:sldId id="313" r:id="rId459"/>
    <p:sldId id="5394" r:id="rId460"/>
    <p:sldId id="5395" r:id="rId461"/>
    <p:sldId id="5396" r:id="rId462"/>
    <p:sldId id="2407" r:id="rId463"/>
    <p:sldId id="278" r:id="rId464"/>
    <p:sldId id="2408" r:id="rId465"/>
    <p:sldId id="288" r:id="rId466"/>
    <p:sldId id="2409" r:id="rId467"/>
    <p:sldId id="284" r:id="rId468"/>
    <p:sldId id="501" r:id="rId469"/>
    <p:sldId id="661" r:id="rId470"/>
    <p:sldId id="662" r:id="rId471"/>
    <p:sldId id="663" r:id="rId472"/>
    <p:sldId id="664" r:id="rId473"/>
    <p:sldId id="665" r:id="rId474"/>
    <p:sldId id="666" r:id="rId475"/>
    <p:sldId id="667" r:id="rId476"/>
    <p:sldId id="668" r:id="rId477"/>
    <p:sldId id="669" r:id="rId478"/>
    <p:sldId id="670" r:id="rId479"/>
    <p:sldId id="671" r:id="rId480"/>
    <p:sldId id="672" r:id="rId481"/>
    <p:sldId id="673" r:id="rId482"/>
    <p:sldId id="794" r:id="rId483"/>
    <p:sldId id="286" r:id="rId484"/>
    <p:sldId id="287" r:id="rId485"/>
    <p:sldId id="5397" r:id="rId486"/>
    <p:sldId id="5398" r:id="rId487"/>
    <p:sldId id="5399" r:id="rId488"/>
    <p:sldId id="291" r:id="rId489"/>
    <p:sldId id="292" r:id="rId490"/>
    <p:sldId id="5413" r:id="rId491"/>
    <p:sldId id="294" r:id="rId492"/>
    <p:sldId id="5414" r:id="rId493"/>
    <p:sldId id="5415" r:id="rId494"/>
    <p:sldId id="5400" r:id="rId495"/>
    <p:sldId id="5401" r:id="rId496"/>
    <p:sldId id="5402" r:id="rId497"/>
    <p:sldId id="479" r:id="rId498"/>
    <p:sldId id="5403" r:id="rId499"/>
    <p:sldId id="5404" r:id="rId500"/>
    <p:sldId id="5405" r:id="rId501"/>
    <p:sldId id="5406" r:id="rId502"/>
    <p:sldId id="472" r:id="rId503"/>
    <p:sldId id="5407" r:id="rId504"/>
    <p:sldId id="5408" r:id="rId505"/>
    <p:sldId id="5409" r:id="rId506"/>
    <p:sldId id="5410" r:id="rId507"/>
    <p:sldId id="5411" r:id="rId508"/>
    <p:sldId id="5412" r:id="rId509"/>
    <p:sldId id="502" r:id="rId510"/>
    <p:sldId id="5416" r:id="rId511"/>
    <p:sldId id="5417" r:id="rId512"/>
    <p:sldId id="5418" r:id="rId513"/>
    <p:sldId id="5419" r:id="rId514"/>
    <p:sldId id="5420" r:id="rId515"/>
    <p:sldId id="5421" r:id="rId516"/>
    <p:sldId id="395" r:id="rId517"/>
    <p:sldId id="5422" r:id="rId518"/>
    <p:sldId id="5423" r:id="rId519"/>
    <p:sldId id="398" r:id="rId520"/>
    <p:sldId id="5424" r:id="rId521"/>
    <p:sldId id="5425" r:id="rId522"/>
    <p:sldId id="5426" r:id="rId523"/>
    <p:sldId id="5427" r:id="rId524"/>
    <p:sldId id="5428" r:id="rId525"/>
    <p:sldId id="404" r:id="rId526"/>
    <p:sldId id="5429" r:id="rId527"/>
    <p:sldId id="406" r:id="rId528"/>
    <p:sldId id="5430" r:id="rId529"/>
    <p:sldId id="408" r:id="rId530"/>
    <p:sldId id="409" r:id="rId531"/>
    <p:sldId id="410" r:id="rId532"/>
    <p:sldId id="411" r:id="rId533"/>
    <p:sldId id="5431" r:id="rId534"/>
    <p:sldId id="413" r:id="rId535"/>
    <p:sldId id="414" r:id="rId536"/>
    <p:sldId id="5432" r:id="rId537"/>
    <p:sldId id="5433" r:id="rId538"/>
    <p:sldId id="417" r:id="rId539"/>
    <p:sldId id="5434" r:id="rId540"/>
    <p:sldId id="5435" r:id="rId541"/>
    <p:sldId id="420" r:id="rId542"/>
    <p:sldId id="5436" r:id="rId543"/>
    <p:sldId id="5437" r:id="rId544"/>
    <p:sldId id="423" r:id="rId545"/>
    <p:sldId id="424" r:id="rId546"/>
    <p:sldId id="425" r:id="rId547"/>
    <p:sldId id="5438" r:id="rId548"/>
    <p:sldId id="5439" r:id="rId549"/>
    <p:sldId id="5440" r:id="rId550"/>
    <p:sldId id="429" r:id="rId551"/>
    <p:sldId id="430" r:id="rId552"/>
    <p:sldId id="5441" r:id="rId553"/>
    <p:sldId id="5442" r:id="rId554"/>
    <p:sldId id="5443" r:id="rId555"/>
    <p:sldId id="5444" r:id="rId556"/>
    <p:sldId id="435" r:id="rId557"/>
    <p:sldId id="436" r:id="rId558"/>
    <p:sldId id="437" r:id="rId559"/>
    <p:sldId id="503" r:id="rId560"/>
    <p:sldId id="257" r:id="rId561"/>
    <p:sldId id="271" r:id="rId562"/>
    <p:sldId id="290" r:id="rId563"/>
    <p:sldId id="2410" r:id="rId564"/>
    <p:sldId id="504" r:id="rId565"/>
    <p:sldId id="676" r:id="rId566"/>
    <p:sldId id="677" r:id="rId567"/>
    <p:sldId id="814" r:id="rId568"/>
    <p:sldId id="815" r:id="rId569"/>
    <p:sldId id="816" r:id="rId570"/>
    <p:sldId id="817" r:id="rId571"/>
    <p:sldId id="818" r:id="rId572"/>
    <p:sldId id="819" r:id="rId573"/>
    <p:sldId id="820" r:id="rId574"/>
    <p:sldId id="821" r:id="rId575"/>
    <p:sldId id="822" r:id="rId576"/>
    <p:sldId id="823" r:id="rId577"/>
    <p:sldId id="824" r:id="rId578"/>
    <p:sldId id="825" r:id="rId579"/>
    <p:sldId id="826" r:id="rId580"/>
    <p:sldId id="827" r:id="rId581"/>
    <p:sldId id="828" r:id="rId582"/>
    <p:sldId id="829" r:id="rId583"/>
    <p:sldId id="830" r:id="rId584"/>
    <p:sldId id="831" r:id="rId585"/>
    <p:sldId id="832" r:id="rId586"/>
    <p:sldId id="833" r:id="rId587"/>
    <p:sldId id="834" r:id="rId588"/>
    <p:sldId id="835" r:id="rId589"/>
    <p:sldId id="836" r:id="rId590"/>
    <p:sldId id="837" r:id="rId591"/>
    <p:sldId id="838" r:id="rId592"/>
    <p:sldId id="839" r:id="rId593"/>
    <p:sldId id="840" r:id="rId594"/>
    <p:sldId id="841" r:id="rId595"/>
    <p:sldId id="842" r:id="rId596"/>
    <p:sldId id="843" r:id="rId597"/>
    <p:sldId id="844" r:id="rId598"/>
    <p:sldId id="845" r:id="rId599"/>
    <p:sldId id="846" r:id="rId600"/>
    <p:sldId id="847" r:id="rId601"/>
    <p:sldId id="848" r:id="rId602"/>
    <p:sldId id="849" r:id="rId603"/>
    <p:sldId id="850" r:id="rId604"/>
    <p:sldId id="851" r:id="rId605"/>
    <p:sldId id="852" r:id="rId606"/>
    <p:sldId id="853" r:id="rId607"/>
    <p:sldId id="854" r:id="rId608"/>
    <p:sldId id="855" r:id="rId609"/>
    <p:sldId id="856" r:id="rId610"/>
    <p:sldId id="721" r:id="rId611"/>
    <p:sldId id="722" r:id="rId612"/>
    <p:sldId id="795" r:id="rId613"/>
    <p:sldId id="463" r:id="rId614"/>
    <p:sldId id="462" r:id="rId615"/>
    <p:sldId id="465" r:id="rId616"/>
    <p:sldId id="464" r:id="rId617"/>
    <p:sldId id="460" r:id="rId618"/>
    <p:sldId id="461" r:id="rId619"/>
    <p:sldId id="493" r:id="rId620"/>
    <p:sldId id="2398" r:id="rId621"/>
    <p:sldId id="2399" r:id="rId622"/>
    <p:sldId id="2400" r:id="rId623"/>
    <p:sldId id="431" r:id="rId624"/>
    <p:sldId id="2374" r:id="rId625"/>
    <p:sldId id="2375" r:id="rId626"/>
    <p:sldId id="476" r:id="rId627"/>
    <p:sldId id="487" r:id="rId628"/>
  </p:sldIdLst>
  <p:sldSz cx="9144000" cy="6858000" type="screen4x3"/>
  <p:notesSz cx="6858000" cy="9144000"/>
  <p:defaultTextStyle>
    <a:defPPr>
      <a:defRPr lang="en-US"/>
    </a:defPPr>
    <a:lvl1pPr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1pPr>
    <a:lvl2pPr marL="454998"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2pPr>
    <a:lvl3pPr marL="909996"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3pPr>
    <a:lvl4pPr marL="1364972"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4pPr>
    <a:lvl5pPr marL="1819980" algn="l" rtl="0" fontAlgn="base">
      <a:spcBef>
        <a:spcPct val="0"/>
      </a:spcBef>
      <a:spcAft>
        <a:spcPct val="0"/>
      </a:spcAft>
      <a:defRPr sz="2400" kern="1200">
        <a:solidFill>
          <a:schemeClr val="tx1"/>
        </a:solidFill>
        <a:latin typeface="Times New Roman" charset="0"/>
        <a:ea typeface="ＭＳ Ｐゴシック" charset="0"/>
        <a:cs typeface="ＭＳ Ｐゴシック" charset="0"/>
      </a:defRPr>
    </a:lvl5pPr>
    <a:lvl6pPr marL="2274953" algn="l" defTabSz="454998" rtl="0" eaLnBrk="1" latinLnBrk="0" hangingPunct="1">
      <a:defRPr sz="2400" kern="1200">
        <a:solidFill>
          <a:schemeClr val="tx1"/>
        </a:solidFill>
        <a:latin typeface="Times New Roman" charset="0"/>
        <a:ea typeface="ＭＳ Ｐゴシック" charset="0"/>
        <a:cs typeface="ＭＳ Ｐゴシック" charset="0"/>
      </a:defRPr>
    </a:lvl6pPr>
    <a:lvl7pPr marL="2729942" algn="l" defTabSz="454998" rtl="0" eaLnBrk="1" latinLnBrk="0" hangingPunct="1">
      <a:defRPr sz="2400" kern="1200">
        <a:solidFill>
          <a:schemeClr val="tx1"/>
        </a:solidFill>
        <a:latin typeface="Times New Roman" charset="0"/>
        <a:ea typeface="ＭＳ Ｐゴシック" charset="0"/>
        <a:cs typeface="ＭＳ Ｐゴシック" charset="0"/>
      </a:defRPr>
    </a:lvl7pPr>
    <a:lvl8pPr marL="3184932" algn="l" defTabSz="454998" rtl="0" eaLnBrk="1" latinLnBrk="0" hangingPunct="1">
      <a:defRPr sz="2400" kern="1200">
        <a:solidFill>
          <a:schemeClr val="tx1"/>
        </a:solidFill>
        <a:latin typeface="Times New Roman" charset="0"/>
        <a:ea typeface="ＭＳ Ｐゴシック" charset="0"/>
        <a:cs typeface="ＭＳ Ｐゴシック" charset="0"/>
      </a:defRPr>
    </a:lvl8pPr>
    <a:lvl9pPr marL="3639924" algn="l" defTabSz="454998" rtl="0" eaLnBrk="1" latinLnBrk="0" hangingPunct="1">
      <a:defRPr sz="2400" kern="1200">
        <a:solidFill>
          <a:schemeClr val="tx1"/>
        </a:solidFill>
        <a:latin typeface="Times New Roman" charset="0"/>
        <a:ea typeface="ＭＳ Ｐゴシック" charset="0"/>
        <a:cs typeface="ＭＳ Ｐゴシック" charset="0"/>
      </a:defRPr>
    </a:lvl9pPr>
  </p:defaultTextStyle>
  <p:extLst>
    <p:ext uri="{521415D9-36F7-43E2-AB2F-B90AF26B5E84}">
      <p14:sectionLst xmlns:p14="http://schemas.microsoft.com/office/powerpoint/2010/main">
        <p14:section name="Overview" id="{FFC751B5-E2C5-5F4F-9AFB-F4D2C594D617}">
          <p14:sldIdLst>
            <p14:sldId id="515"/>
            <p14:sldId id="516"/>
            <p14:sldId id="2377"/>
            <p14:sldId id="517"/>
            <p14:sldId id="518"/>
            <p14:sldId id="519"/>
            <p14:sldId id="520"/>
            <p14:sldId id="521"/>
            <p14:sldId id="522"/>
            <p14:sldId id="523"/>
            <p14:sldId id="524"/>
            <p14:sldId id="3751"/>
            <p14:sldId id="3752"/>
            <p14:sldId id="2418"/>
            <p14:sldId id="2419"/>
            <p14:sldId id="2420"/>
            <p14:sldId id="3749"/>
            <p14:sldId id="377"/>
            <p14:sldId id="379"/>
            <p14:sldId id="3750"/>
          </p14:sldIdLst>
        </p14:section>
        <p14:section name="Introduction" id="{8642B78A-1CA3-DA4F-B884-90DA971E6292}">
          <p14:sldIdLst>
            <p14:sldId id="336"/>
            <p14:sldId id="337"/>
            <p14:sldId id="338"/>
            <p14:sldId id="339"/>
            <p14:sldId id="340"/>
            <p14:sldId id="341"/>
            <p14:sldId id="298"/>
            <p14:sldId id="314"/>
            <p14:sldId id="448"/>
            <p14:sldId id="449"/>
            <p14:sldId id="450"/>
            <p14:sldId id="451"/>
            <p14:sldId id="452"/>
            <p14:sldId id="453"/>
            <p14:sldId id="454"/>
            <p14:sldId id="295"/>
            <p14:sldId id="296"/>
            <p14:sldId id="356"/>
            <p14:sldId id="345"/>
            <p14:sldId id="391"/>
            <p14:sldId id="392"/>
            <p14:sldId id="393"/>
            <p14:sldId id="394"/>
            <p14:sldId id="347"/>
            <p14:sldId id="348"/>
            <p14:sldId id="349"/>
            <p14:sldId id="350"/>
            <p14:sldId id="297"/>
            <p14:sldId id="351"/>
            <p14:sldId id="352"/>
            <p14:sldId id="353"/>
            <p14:sldId id="354"/>
            <p14:sldId id="385"/>
            <p14:sldId id="473"/>
            <p14:sldId id="387"/>
            <p14:sldId id="388"/>
            <p14:sldId id="389"/>
            <p14:sldId id="390"/>
            <p14:sldId id="359"/>
            <p14:sldId id="360"/>
            <p14:sldId id="318"/>
            <p14:sldId id="857"/>
            <p14:sldId id="858"/>
            <p14:sldId id="859"/>
            <p14:sldId id="860"/>
            <p14:sldId id="861"/>
            <p14:sldId id="862"/>
            <p14:sldId id="863"/>
            <p14:sldId id="864"/>
            <p14:sldId id="458"/>
            <p14:sldId id="865"/>
            <p14:sldId id="374"/>
            <p14:sldId id="375"/>
            <p14:sldId id="376"/>
            <p14:sldId id="866"/>
            <p14:sldId id="443"/>
            <p14:sldId id="444"/>
            <p14:sldId id="445"/>
            <p14:sldId id="446"/>
            <p14:sldId id="447"/>
            <p14:sldId id="867"/>
            <p14:sldId id="868"/>
            <p14:sldId id="426"/>
            <p14:sldId id="427"/>
            <p14:sldId id="869"/>
            <p14:sldId id="870"/>
            <p14:sldId id="871"/>
            <p14:sldId id="260"/>
            <p14:sldId id="421"/>
            <p14:sldId id="418"/>
            <p14:sldId id="525"/>
            <p14:sldId id="526"/>
            <p14:sldId id="527"/>
            <p14:sldId id="528"/>
            <p14:sldId id="529"/>
            <p14:sldId id="530"/>
            <p14:sldId id="531"/>
            <p14:sldId id="532"/>
            <p14:sldId id="533"/>
            <p14:sldId id="419"/>
            <p14:sldId id="475"/>
            <p14:sldId id="2486"/>
            <p14:sldId id="269"/>
            <p14:sldId id="306"/>
            <p14:sldId id="307"/>
            <p14:sldId id="312"/>
            <p14:sldId id="308"/>
            <p14:sldId id="311"/>
            <p14:sldId id="309"/>
            <p14:sldId id="405"/>
            <p14:sldId id="310"/>
            <p14:sldId id="275"/>
            <p14:sldId id="277"/>
            <p14:sldId id="334"/>
            <p14:sldId id="280"/>
            <p14:sldId id="358"/>
            <p14:sldId id="357"/>
            <p14:sldId id="396"/>
            <p14:sldId id="397"/>
            <p14:sldId id="400"/>
            <p14:sldId id="402"/>
            <p14:sldId id="455"/>
            <p14:sldId id="401"/>
            <p14:sldId id="276"/>
            <p14:sldId id="272"/>
            <p14:sldId id="343"/>
            <p14:sldId id="422"/>
          </p14:sldIdLst>
        </p14:section>
        <p14:section name="Sermon" id="{91066FAD-9498-D041-AF2B-CEE0DD3ACA62}">
          <p14:sldIdLst>
            <p14:sldId id="3846"/>
            <p14:sldId id="3847"/>
            <p14:sldId id="2384"/>
            <p14:sldId id="2380"/>
            <p14:sldId id="3864"/>
            <p14:sldId id="2382"/>
            <p14:sldId id="2386"/>
            <p14:sldId id="432"/>
            <p14:sldId id="2381"/>
            <p14:sldId id="433"/>
            <p14:sldId id="3848"/>
            <p14:sldId id="415"/>
            <p14:sldId id="270"/>
            <p14:sldId id="335"/>
            <p14:sldId id="303"/>
            <p14:sldId id="416"/>
            <p14:sldId id="2387"/>
            <p14:sldId id="434"/>
            <p14:sldId id="1141"/>
            <p14:sldId id="2379"/>
            <p14:sldId id="403"/>
            <p14:sldId id="412"/>
            <p14:sldId id="428"/>
            <p14:sldId id="2388"/>
          </p14:sldIdLst>
        </p14:section>
        <p14:section name="Chapter" id="{A282B590-FA18-7146-9700-12F0AA77925C}">
          <p14:sldIdLst>
            <p14:sldId id="494"/>
            <p14:sldId id="3839"/>
            <p14:sldId id="3767"/>
            <p14:sldId id="3840"/>
            <p14:sldId id="3841"/>
            <p14:sldId id="3842"/>
            <p14:sldId id="3843"/>
            <p14:sldId id="399"/>
            <p14:sldId id="3862"/>
            <p14:sldId id="3863"/>
            <p14:sldId id="302"/>
            <p14:sldId id="5337"/>
            <p14:sldId id="5338"/>
            <p14:sldId id="5339"/>
            <p14:sldId id="5340"/>
            <p14:sldId id="5341"/>
            <p14:sldId id="5342"/>
            <p14:sldId id="5343"/>
            <p14:sldId id="5344"/>
            <p14:sldId id="5345"/>
            <p14:sldId id="5346"/>
            <p14:sldId id="5347"/>
            <p14:sldId id="5348"/>
            <p14:sldId id="5369"/>
            <p14:sldId id="2394"/>
            <p14:sldId id="2395"/>
            <p14:sldId id="2396"/>
            <p14:sldId id="2397"/>
            <p14:sldId id="725"/>
            <p14:sldId id="5364"/>
            <p14:sldId id="5365"/>
            <p14:sldId id="5366"/>
            <p14:sldId id="5367"/>
            <p14:sldId id="5368"/>
            <p14:sldId id="729"/>
            <p14:sldId id="730"/>
            <p14:sldId id="731"/>
            <p14:sldId id="732"/>
            <p14:sldId id="733"/>
            <p14:sldId id="734"/>
            <p14:sldId id="735"/>
            <p14:sldId id="736"/>
            <p14:sldId id="737"/>
            <p14:sldId id="738"/>
            <p14:sldId id="739"/>
            <p14:sldId id="740"/>
            <p14:sldId id="741"/>
            <p14:sldId id="742"/>
            <p14:sldId id="743"/>
            <p14:sldId id="744"/>
            <p14:sldId id="745"/>
            <p14:sldId id="746"/>
            <p14:sldId id="790"/>
            <p14:sldId id="281"/>
            <p14:sldId id="495"/>
            <p14:sldId id="256"/>
            <p14:sldId id="2401"/>
            <p14:sldId id="2402"/>
            <p14:sldId id="601"/>
            <p14:sldId id="603"/>
            <p14:sldId id="604"/>
            <p14:sldId id="605"/>
            <p14:sldId id="606"/>
            <p14:sldId id="607"/>
            <p14:sldId id="608"/>
            <p14:sldId id="609"/>
            <p14:sldId id="610"/>
            <p14:sldId id="611"/>
            <p14:sldId id="612"/>
            <p14:sldId id="613"/>
            <p14:sldId id="614"/>
            <p14:sldId id="615"/>
            <p14:sldId id="789"/>
            <p14:sldId id="791"/>
            <p14:sldId id="771"/>
            <p14:sldId id="798"/>
            <p14:sldId id="799"/>
            <p14:sldId id="800"/>
            <p14:sldId id="801"/>
            <p14:sldId id="802"/>
            <p14:sldId id="803"/>
            <p14:sldId id="804"/>
            <p14:sldId id="805"/>
            <p14:sldId id="806"/>
            <p14:sldId id="807"/>
            <p14:sldId id="808"/>
            <p14:sldId id="809"/>
            <p14:sldId id="810"/>
            <p14:sldId id="811"/>
            <p14:sldId id="812"/>
            <p14:sldId id="813"/>
            <p14:sldId id="788"/>
            <p14:sldId id="797"/>
            <p14:sldId id="299"/>
            <p14:sldId id="3861"/>
            <p14:sldId id="496"/>
            <p14:sldId id="796"/>
            <p14:sldId id="317"/>
            <p14:sldId id="572"/>
            <p14:sldId id="573"/>
            <p14:sldId id="574"/>
            <p14:sldId id="5336"/>
            <p14:sldId id="497"/>
            <p14:sldId id="264"/>
            <p14:sldId id="498"/>
            <p14:sldId id="618"/>
            <p14:sldId id="619"/>
            <p14:sldId id="620"/>
            <p14:sldId id="621"/>
            <p14:sldId id="622"/>
            <p14:sldId id="623"/>
            <p14:sldId id="624"/>
            <p14:sldId id="625"/>
            <p14:sldId id="626"/>
            <p14:sldId id="627"/>
            <p14:sldId id="628"/>
            <p14:sldId id="629"/>
            <p14:sldId id="630"/>
            <p14:sldId id="631"/>
            <p14:sldId id="632"/>
            <p14:sldId id="633"/>
            <p14:sldId id="634"/>
            <p14:sldId id="635"/>
            <p14:sldId id="792"/>
            <p14:sldId id="289"/>
            <p14:sldId id="282"/>
            <p14:sldId id="265"/>
            <p14:sldId id="279"/>
            <p14:sldId id="266"/>
            <p14:sldId id="304"/>
            <p14:sldId id="477"/>
            <p14:sldId id="499"/>
            <p14:sldId id="748"/>
            <p14:sldId id="749"/>
            <p14:sldId id="750"/>
            <p14:sldId id="751"/>
            <p14:sldId id="752"/>
            <p14:sldId id="753"/>
            <p14:sldId id="754"/>
            <p14:sldId id="755"/>
            <p14:sldId id="756"/>
            <p14:sldId id="757"/>
            <p14:sldId id="758"/>
            <p14:sldId id="759"/>
            <p14:sldId id="760"/>
            <p14:sldId id="761"/>
            <p14:sldId id="762"/>
            <p14:sldId id="763"/>
            <p14:sldId id="764"/>
            <p14:sldId id="765"/>
            <p14:sldId id="766"/>
            <p14:sldId id="767"/>
            <p14:sldId id="768"/>
            <p14:sldId id="769"/>
            <p14:sldId id="793"/>
            <p14:sldId id="322"/>
            <p14:sldId id="323"/>
            <p14:sldId id="324"/>
            <p14:sldId id="326"/>
            <p14:sldId id="327"/>
            <p14:sldId id="328"/>
            <p14:sldId id="329"/>
            <p14:sldId id="330"/>
            <p14:sldId id="5370"/>
            <p14:sldId id="332"/>
            <p14:sldId id="5371"/>
            <p14:sldId id="5372"/>
            <p14:sldId id="5373"/>
            <p14:sldId id="5374"/>
            <p14:sldId id="5375"/>
            <p14:sldId id="5376"/>
            <p14:sldId id="5377"/>
            <p14:sldId id="5378"/>
            <p14:sldId id="5379"/>
            <p14:sldId id="342"/>
            <p14:sldId id="5380"/>
            <p14:sldId id="344"/>
            <p14:sldId id="5381"/>
            <p14:sldId id="346"/>
            <p14:sldId id="5382"/>
            <p14:sldId id="5383"/>
            <p14:sldId id="5384"/>
            <p14:sldId id="5385"/>
            <p14:sldId id="5386"/>
            <p14:sldId id="373"/>
            <p14:sldId id="5387"/>
            <p14:sldId id="5388"/>
            <p14:sldId id="355"/>
            <p14:sldId id="5389"/>
            <p14:sldId id="5390"/>
            <p14:sldId id="5391"/>
            <p14:sldId id="5392"/>
            <p14:sldId id="5393"/>
            <p14:sldId id="361"/>
            <p14:sldId id="362"/>
            <p14:sldId id="363"/>
            <p14:sldId id="364"/>
            <p14:sldId id="365"/>
            <p14:sldId id="366"/>
            <p14:sldId id="367"/>
            <p14:sldId id="368"/>
            <p14:sldId id="369"/>
            <p14:sldId id="370"/>
            <p14:sldId id="371"/>
            <p14:sldId id="372"/>
            <p14:sldId id="500"/>
            <p14:sldId id="313"/>
            <p14:sldId id="5394"/>
            <p14:sldId id="5395"/>
            <p14:sldId id="5396"/>
            <p14:sldId id="2407"/>
            <p14:sldId id="278"/>
            <p14:sldId id="2408"/>
            <p14:sldId id="288"/>
            <p14:sldId id="2409"/>
            <p14:sldId id="284"/>
            <p14:sldId id="501"/>
            <p14:sldId id="661"/>
            <p14:sldId id="662"/>
            <p14:sldId id="663"/>
            <p14:sldId id="664"/>
            <p14:sldId id="665"/>
            <p14:sldId id="666"/>
            <p14:sldId id="667"/>
            <p14:sldId id="668"/>
            <p14:sldId id="669"/>
            <p14:sldId id="670"/>
            <p14:sldId id="671"/>
            <p14:sldId id="672"/>
            <p14:sldId id="673"/>
            <p14:sldId id="794"/>
            <p14:sldId id="286"/>
            <p14:sldId id="287"/>
            <p14:sldId id="5397"/>
            <p14:sldId id="5398"/>
            <p14:sldId id="5399"/>
            <p14:sldId id="291"/>
            <p14:sldId id="292"/>
            <p14:sldId id="5413"/>
            <p14:sldId id="294"/>
            <p14:sldId id="5414"/>
            <p14:sldId id="5415"/>
            <p14:sldId id="5400"/>
            <p14:sldId id="5401"/>
            <p14:sldId id="5402"/>
            <p14:sldId id="479"/>
            <p14:sldId id="5403"/>
            <p14:sldId id="5404"/>
            <p14:sldId id="5405"/>
            <p14:sldId id="5406"/>
            <p14:sldId id="472"/>
            <p14:sldId id="5407"/>
            <p14:sldId id="5408"/>
            <p14:sldId id="5409"/>
            <p14:sldId id="5410"/>
            <p14:sldId id="5411"/>
            <p14:sldId id="5412"/>
            <p14:sldId id="502"/>
            <p14:sldId id="5416"/>
            <p14:sldId id="5417"/>
            <p14:sldId id="5418"/>
            <p14:sldId id="5419"/>
            <p14:sldId id="5420"/>
            <p14:sldId id="5421"/>
            <p14:sldId id="395"/>
            <p14:sldId id="5422"/>
            <p14:sldId id="5423"/>
            <p14:sldId id="398"/>
            <p14:sldId id="5424"/>
            <p14:sldId id="5425"/>
            <p14:sldId id="5426"/>
            <p14:sldId id="5427"/>
            <p14:sldId id="5428"/>
            <p14:sldId id="404"/>
            <p14:sldId id="5429"/>
            <p14:sldId id="406"/>
            <p14:sldId id="5430"/>
            <p14:sldId id="408"/>
            <p14:sldId id="409"/>
            <p14:sldId id="410"/>
            <p14:sldId id="411"/>
            <p14:sldId id="5431"/>
            <p14:sldId id="413"/>
            <p14:sldId id="414"/>
            <p14:sldId id="5432"/>
            <p14:sldId id="5433"/>
            <p14:sldId id="417"/>
            <p14:sldId id="5434"/>
            <p14:sldId id="5435"/>
            <p14:sldId id="420"/>
            <p14:sldId id="5436"/>
            <p14:sldId id="5437"/>
            <p14:sldId id="423"/>
            <p14:sldId id="424"/>
            <p14:sldId id="425"/>
            <p14:sldId id="5438"/>
            <p14:sldId id="5439"/>
            <p14:sldId id="5440"/>
            <p14:sldId id="429"/>
            <p14:sldId id="430"/>
            <p14:sldId id="5441"/>
            <p14:sldId id="5442"/>
            <p14:sldId id="5443"/>
            <p14:sldId id="5444"/>
            <p14:sldId id="435"/>
            <p14:sldId id="436"/>
            <p14:sldId id="437"/>
            <p14:sldId id="503"/>
            <p14:sldId id="257"/>
            <p14:sldId id="271"/>
            <p14:sldId id="290"/>
            <p14:sldId id="2410"/>
            <p14:sldId id="504"/>
            <p14:sldId id="676"/>
            <p14:sldId id="677"/>
            <p14:sldId id="814"/>
            <p14:sldId id="815"/>
            <p14:sldId id="816"/>
            <p14:sldId id="817"/>
            <p14:sldId id="818"/>
            <p14:sldId id="819"/>
            <p14:sldId id="820"/>
            <p14:sldId id="821"/>
            <p14:sldId id="822"/>
            <p14:sldId id="823"/>
            <p14:sldId id="824"/>
            <p14:sldId id="825"/>
            <p14:sldId id="826"/>
            <p14:sldId id="827"/>
            <p14:sldId id="828"/>
            <p14:sldId id="829"/>
            <p14:sldId id="830"/>
            <p14:sldId id="831"/>
            <p14:sldId id="832"/>
            <p14:sldId id="833"/>
            <p14:sldId id="834"/>
            <p14:sldId id="835"/>
            <p14:sldId id="836"/>
            <p14:sldId id="837"/>
            <p14:sldId id="838"/>
            <p14:sldId id="839"/>
            <p14:sldId id="840"/>
            <p14:sldId id="841"/>
            <p14:sldId id="842"/>
            <p14:sldId id="843"/>
            <p14:sldId id="844"/>
            <p14:sldId id="845"/>
            <p14:sldId id="846"/>
            <p14:sldId id="847"/>
            <p14:sldId id="848"/>
            <p14:sldId id="849"/>
            <p14:sldId id="850"/>
            <p14:sldId id="851"/>
            <p14:sldId id="852"/>
            <p14:sldId id="853"/>
            <p14:sldId id="854"/>
            <p14:sldId id="855"/>
            <p14:sldId id="856"/>
            <p14:sldId id="721"/>
            <p14:sldId id="722"/>
            <p14:sldId id="795"/>
            <p14:sldId id="463"/>
            <p14:sldId id="462"/>
            <p14:sldId id="465"/>
            <p14:sldId id="464"/>
            <p14:sldId id="460"/>
            <p14:sldId id="461"/>
            <p14:sldId id="493"/>
          </p14:sldIdLst>
        </p14:section>
        <p14:section name="Conclusion" id="{36BD727F-E005-224F-B977-E96084FF7CEE}">
          <p14:sldIdLst>
            <p14:sldId id="2398"/>
            <p14:sldId id="2399"/>
            <p14:sldId id="2400"/>
            <p14:sldId id="431"/>
            <p14:sldId id="2374"/>
            <p14:sldId id="2375"/>
          </p14:sldIdLst>
        </p14:section>
        <p14:section name="Supplements" id="{F5B8E9C9-5FFE-CD43-B6FD-702FA9EFB3D5}">
          <p14:sldIdLst>
            <p14:sldId id="476"/>
            <p14:sldId id="487"/>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0007D"/>
    <a:srgbClr val="FFFFFF"/>
    <a:srgbClr val="EB2006"/>
    <a:srgbClr val="0488EF"/>
    <a:srgbClr val="D0D6FF"/>
    <a:srgbClr val="313131"/>
    <a:srgbClr val="FFFCF3"/>
    <a:srgbClr val="969696"/>
    <a:srgbClr val="8F0D0A"/>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A488322-F2BA-4B5B-9748-0D474271808F}" styleName="Medium Style 3 - Accent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22144"/>
    <p:restoredTop sz="89697"/>
  </p:normalViewPr>
  <p:slideViewPr>
    <p:cSldViewPr>
      <p:cViewPr varScale="1">
        <p:scale>
          <a:sx n="78" d="100"/>
          <a:sy n="78" d="100"/>
        </p:scale>
        <p:origin x="184" y="1400"/>
      </p:cViewPr>
      <p:guideLst>
        <p:guide orient="horz" pos="2160"/>
        <p:guide pos="2880"/>
      </p:guideLst>
    </p:cSldViewPr>
  </p:slideViewPr>
  <p:outlineViewPr>
    <p:cViewPr>
      <p:scale>
        <a:sx n="33" d="100"/>
        <a:sy n="33" d="100"/>
      </p:scale>
      <p:origin x="0" y="15656"/>
    </p:cViewPr>
  </p:outlineViewPr>
  <p:notesTextViewPr>
    <p:cViewPr>
      <p:scale>
        <a:sx n="100" d="100"/>
        <a:sy n="100" d="100"/>
      </p:scale>
      <p:origin x="0" y="0"/>
    </p:cViewPr>
  </p:notesTextViewPr>
  <p:sorterViewPr>
    <p:cViewPr varScale="1">
      <p:scale>
        <a:sx n="50" d="100"/>
        <a:sy n="50" d="100"/>
      </p:scale>
      <p:origin x="0" y="9680"/>
    </p:cViewPr>
  </p:sorter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6.xml"/><Relationship Id="rId21" Type="http://schemas.openxmlformats.org/officeDocument/2006/relationships/slideMaster" Target="slideMasters/slideMaster21.xml"/><Relationship Id="rId324" Type="http://schemas.openxmlformats.org/officeDocument/2006/relationships/slide" Target="slides/slide223.xml"/><Relationship Id="rId531" Type="http://schemas.openxmlformats.org/officeDocument/2006/relationships/slide" Target="slides/slide430.xml"/><Relationship Id="rId629" Type="http://schemas.openxmlformats.org/officeDocument/2006/relationships/notesMaster" Target="notesMasters/notesMaster1.xml"/><Relationship Id="rId170" Type="http://schemas.openxmlformats.org/officeDocument/2006/relationships/slide" Target="slides/slide69.xml"/><Relationship Id="rId268" Type="http://schemas.openxmlformats.org/officeDocument/2006/relationships/slide" Target="slides/slide167.xml"/><Relationship Id="rId475" Type="http://schemas.openxmlformats.org/officeDocument/2006/relationships/slide" Target="slides/slide374.xml"/><Relationship Id="rId32" Type="http://schemas.openxmlformats.org/officeDocument/2006/relationships/slideMaster" Target="slideMasters/slideMaster32.xml"/><Relationship Id="rId128" Type="http://schemas.openxmlformats.org/officeDocument/2006/relationships/slide" Target="slides/slide27.xml"/><Relationship Id="rId335" Type="http://schemas.openxmlformats.org/officeDocument/2006/relationships/slide" Target="slides/slide234.xml"/><Relationship Id="rId542" Type="http://schemas.openxmlformats.org/officeDocument/2006/relationships/slide" Target="slides/slide441.xml"/><Relationship Id="rId181" Type="http://schemas.openxmlformats.org/officeDocument/2006/relationships/slide" Target="slides/slide80.xml"/><Relationship Id="rId402" Type="http://schemas.openxmlformats.org/officeDocument/2006/relationships/slide" Target="slides/slide301.xml"/><Relationship Id="rId279" Type="http://schemas.openxmlformats.org/officeDocument/2006/relationships/slide" Target="slides/slide178.xml"/><Relationship Id="rId486" Type="http://schemas.openxmlformats.org/officeDocument/2006/relationships/slide" Target="slides/slide385.xml"/><Relationship Id="rId43" Type="http://schemas.openxmlformats.org/officeDocument/2006/relationships/slideMaster" Target="slideMasters/slideMaster43.xml"/><Relationship Id="rId139" Type="http://schemas.openxmlformats.org/officeDocument/2006/relationships/slide" Target="slides/slide38.xml"/><Relationship Id="rId346" Type="http://schemas.openxmlformats.org/officeDocument/2006/relationships/slide" Target="slides/slide245.xml"/><Relationship Id="rId553" Type="http://schemas.openxmlformats.org/officeDocument/2006/relationships/slide" Target="slides/slide452.xml"/><Relationship Id="rId192" Type="http://schemas.openxmlformats.org/officeDocument/2006/relationships/slide" Target="slides/slide91.xml"/><Relationship Id="rId206" Type="http://schemas.openxmlformats.org/officeDocument/2006/relationships/slide" Target="slides/slide105.xml"/><Relationship Id="rId413" Type="http://schemas.openxmlformats.org/officeDocument/2006/relationships/slide" Target="slides/slide312.xml"/><Relationship Id="rId497" Type="http://schemas.openxmlformats.org/officeDocument/2006/relationships/slide" Target="slides/slide396.xml"/><Relationship Id="rId620" Type="http://schemas.openxmlformats.org/officeDocument/2006/relationships/slide" Target="slides/slide519.xml"/><Relationship Id="rId357" Type="http://schemas.openxmlformats.org/officeDocument/2006/relationships/slide" Target="slides/slide256.xml"/><Relationship Id="rId54" Type="http://schemas.openxmlformats.org/officeDocument/2006/relationships/slideMaster" Target="slideMasters/slideMaster54.xml"/><Relationship Id="rId217" Type="http://schemas.openxmlformats.org/officeDocument/2006/relationships/slide" Target="slides/slide116.xml"/><Relationship Id="rId564" Type="http://schemas.openxmlformats.org/officeDocument/2006/relationships/slide" Target="slides/slide463.xml"/><Relationship Id="rId424" Type="http://schemas.openxmlformats.org/officeDocument/2006/relationships/slide" Target="slides/slide323.xml"/><Relationship Id="rId631" Type="http://schemas.openxmlformats.org/officeDocument/2006/relationships/viewProps" Target="viewProps.xml"/><Relationship Id="rId270" Type="http://schemas.openxmlformats.org/officeDocument/2006/relationships/slide" Target="slides/slide169.xml"/><Relationship Id="rId65" Type="http://schemas.openxmlformats.org/officeDocument/2006/relationships/slideMaster" Target="slideMasters/slideMaster65.xml"/><Relationship Id="rId130" Type="http://schemas.openxmlformats.org/officeDocument/2006/relationships/slide" Target="slides/slide29.xml"/><Relationship Id="rId368" Type="http://schemas.openxmlformats.org/officeDocument/2006/relationships/slide" Target="slides/slide267.xml"/><Relationship Id="rId575" Type="http://schemas.openxmlformats.org/officeDocument/2006/relationships/slide" Target="slides/slide474.xml"/><Relationship Id="rId228" Type="http://schemas.openxmlformats.org/officeDocument/2006/relationships/slide" Target="slides/slide127.xml"/><Relationship Id="rId435" Type="http://schemas.openxmlformats.org/officeDocument/2006/relationships/slide" Target="slides/slide334.xml"/><Relationship Id="rId281" Type="http://schemas.openxmlformats.org/officeDocument/2006/relationships/slide" Target="slides/slide180.xml"/><Relationship Id="rId502" Type="http://schemas.openxmlformats.org/officeDocument/2006/relationships/slide" Target="slides/slide401.xml"/><Relationship Id="rId76" Type="http://schemas.openxmlformats.org/officeDocument/2006/relationships/slideMaster" Target="slideMasters/slideMaster76.xml"/><Relationship Id="rId141" Type="http://schemas.openxmlformats.org/officeDocument/2006/relationships/slide" Target="slides/slide40.xml"/><Relationship Id="rId379" Type="http://schemas.openxmlformats.org/officeDocument/2006/relationships/slide" Target="slides/slide278.xml"/><Relationship Id="rId586" Type="http://schemas.openxmlformats.org/officeDocument/2006/relationships/slide" Target="slides/slide485.xml"/><Relationship Id="rId7" Type="http://schemas.openxmlformats.org/officeDocument/2006/relationships/slideMaster" Target="slideMasters/slideMaster7.xml"/><Relationship Id="rId239" Type="http://schemas.openxmlformats.org/officeDocument/2006/relationships/slide" Target="slides/slide138.xml"/><Relationship Id="rId446" Type="http://schemas.openxmlformats.org/officeDocument/2006/relationships/slide" Target="slides/slide345.xml"/><Relationship Id="rId292" Type="http://schemas.openxmlformats.org/officeDocument/2006/relationships/slide" Target="slides/slide191.xml"/><Relationship Id="rId306" Type="http://schemas.openxmlformats.org/officeDocument/2006/relationships/slide" Target="slides/slide205.xml"/><Relationship Id="rId87" Type="http://schemas.openxmlformats.org/officeDocument/2006/relationships/slideMaster" Target="slideMasters/slideMaster87.xml"/><Relationship Id="rId513" Type="http://schemas.openxmlformats.org/officeDocument/2006/relationships/slide" Target="slides/slide412.xml"/><Relationship Id="rId597" Type="http://schemas.openxmlformats.org/officeDocument/2006/relationships/slide" Target="slides/slide496.xml"/><Relationship Id="rId152" Type="http://schemas.openxmlformats.org/officeDocument/2006/relationships/slide" Target="slides/slide51.xml"/><Relationship Id="rId457" Type="http://schemas.openxmlformats.org/officeDocument/2006/relationships/slide" Target="slides/slide356.xml"/><Relationship Id="rId14" Type="http://schemas.openxmlformats.org/officeDocument/2006/relationships/slideMaster" Target="slideMasters/slideMaster14.xml"/><Relationship Id="rId317" Type="http://schemas.openxmlformats.org/officeDocument/2006/relationships/slide" Target="slides/slide216.xml"/><Relationship Id="rId524" Type="http://schemas.openxmlformats.org/officeDocument/2006/relationships/slide" Target="slides/slide423.xml"/><Relationship Id="rId98" Type="http://schemas.openxmlformats.org/officeDocument/2006/relationships/slideMaster" Target="slideMasters/slideMaster98.xml"/><Relationship Id="rId163" Type="http://schemas.openxmlformats.org/officeDocument/2006/relationships/slide" Target="slides/slide62.xml"/><Relationship Id="rId370" Type="http://schemas.openxmlformats.org/officeDocument/2006/relationships/slide" Target="slides/slide269.xml"/><Relationship Id="rId230" Type="http://schemas.openxmlformats.org/officeDocument/2006/relationships/slide" Target="slides/slide129.xml"/><Relationship Id="rId468" Type="http://schemas.openxmlformats.org/officeDocument/2006/relationships/slide" Target="slides/slide367.xml"/><Relationship Id="rId25" Type="http://schemas.openxmlformats.org/officeDocument/2006/relationships/slideMaster" Target="slideMasters/slideMaster25.xml"/><Relationship Id="rId328" Type="http://schemas.openxmlformats.org/officeDocument/2006/relationships/slide" Target="slides/slide227.xml"/><Relationship Id="rId535" Type="http://schemas.openxmlformats.org/officeDocument/2006/relationships/slide" Target="slides/slide434.xml"/><Relationship Id="rId174" Type="http://schemas.openxmlformats.org/officeDocument/2006/relationships/slide" Target="slides/slide73.xml"/><Relationship Id="rId381" Type="http://schemas.openxmlformats.org/officeDocument/2006/relationships/slide" Target="slides/slide280.xml"/><Relationship Id="rId602" Type="http://schemas.openxmlformats.org/officeDocument/2006/relationships/slide" Target="slides/slide501.xml"/><Relationship Id="rId241" Type="http://schemas.openxmlformats.org/officeDocument/2006/relationships/slide" Target="slides/slide140.xml"/><Relationship Id="rId479" Type="http://schemas.openxmlformats.org/officeDocument/2006/relationships/slide" Target="slides/slide378.xml"/><Relationship Id="rId36" Type="http://schemas.openxmlformats.org/officeDocument/2006/relationships/slideMaster" Target="slideMasters/slideMaster36.xml"/><Relationship Id="rId339" Type="http://schemas.openxmlformats.org/officeDocument/2006/relationships/slide" Target="slides/slide238.xml"/><Relationship Id="rId546" Type="http://schemas.openxmlformats.org/officeDocument/2006/relationships/slide" Target="slides/slide445.xml"/><Relationship Id="rId101" Type="http://schemas.openxmlformats.org/officeDocument/2006/relationships/slideMaster" Target="slideMasters/slideMaster101.xml"/><Relationship Id="rId185" Type="http://schemas.openxmlformats.org/officeDocument/2006/relationships/slide" Target="slides/slide84.xml"/><Relationship Id="rId406" Type="http://schemas.openxmlformats.org/officeDocument/2006/relationships/slide" Target="slides/slide305.xml"/><Relationship Id="rId9" Type="http://schemas.openxmlformats.org/officeDocument/2006/relationships/slideMaster" Target="slideMasters/slideMaster9.xml"/><Relationship Id="rId210" Type="http://schemas.openxmlformats.org/officeDocument/2006/relationships/slide" Target="slides/slide109.xml"/><Relationship Id="rId392" Type="http://schemas.openxmlformats.org/officeDocument/2006/relationships/slide" Target="slides/slide291.xml"/><Relationship Id="rId448" Type="http://schemas.openxmlformats.org/officeDocument/2006/relationships/slide" Target="slides/slide347.xml"/><Relationship Id="rId613" Type="http://schemas.openxmlformats.org/officeDocument/2006/relationships/slide" Target="slides/slide512.xml"/><Relationship Id="rId252" Type="http://schemas.openxmlformats.org/officeDocument/2006/relationships/slide" Target="slides/slide151.xml"/><Relationship Id="rId294" Type="http://schemas.openxmlformats.org/officeDocument/2006/relationships/slide" Target="slides/slide193.xml"/><Relationship Id="rId308" Type="http://schemas.openxmlformats.org/officeDocument/2006/relationships/slide" Target="slides/slide207.xml"/><Relationship Id="rId515" Type="http://schemas.openxmlformats.org/officeDocument/2006/relationships/slide" Target="slides/slide414.xml"/><Relationship Id="rId47" Type="http://schemas.openxmlformats.org/officeDocument/2006/relationships/slideMaster" Target="slideMasters/slideMaster47.xml"/><Relationship Id="rId89" Type="http://schemas.openxmlformats.org/officeDocument/2006/relationships/slideMaster" Target="slideMasters/slideMaster89.xml"/><Relationship Id="rId112" Type="http://schemas.openxmlformats.org/officeDocument/2006/relationships/slide" Target="slides/slide11.xml"/><Relationship Id="rId154" Type="http://schemas.openxmlformats.org/officeDocument/2006/relationships/slide" Target="slides/slide53.xml"/><Relationship Id="rId361" Type="http://schemas.openxmlformats.org/officeDocument/2006/relationships/slide" Target="slides/slide260.xml"/><Relationship Id="rId557" Type="http://schemas.openxmlformats.org/officeDocument/2006/relationships/slide" Target="slides/slide456.xml"/><Relationship Id="rId599" Type="http://schemas.openxmlformats.org/officeDocument/2006/relationships/slide" Target="slides/slide498.xml"/><Relationship Id="rId196" Type="http://schemas.openxmlformats.org/officeDocument/2006/relationships/slide" Target="slides/slide95.xml"/><Relationship Id="rId417" Type="http://schemas.openxmlformats.org/officeDocument/2006/relationships/slide" Target="slides/slide316.xml"/><Relationship Id="rId459" Type="http://schemas.openxmlformats.org/officeDocument/2006/relationships/slide" Target="slides/slide358.xml"/><Relationship Id="rId624" Type="http://schemas.openxmlformats.org/officeDocument/2006/relationships/slide" Target="slides/slide523.xml"/><Relationship Id="rId16" Type="http://schemas.openxmlformats.org/officeDocument/2006/relationships/slideMaster" Target="slideMasters/slideMaster16.xml"/><Relationship Id="rId221" Type="http://schemas.openxmlformats.org/officeDocument/2006/relationships/slide" Target="slides/slide120.xml"/><Relationship Id="rId263" Type="http://schemas.openxmlformats.org/officeDocument/2006/relationships/slide" Target="slides/slide162.xml"/><Relationship Id="rId319" Type="http://schemas.openxmlformats.org/officeDocument/2006/relationships/slide" Target="slides/slide218.xml"/><Relationship Id="rId470" Type="http://schemas.openxmlformats.org/officeDocument/2006/relationships/slide" Target="slides/slide369.xml"/><Relationship Id="rId526" Type="http://schemas.openxmlformats.org/officeDocument/2006/relationships/slide" Target="slides/slide425.xml"/><Relationship Id="rId58" Type="http://schemas.openxmlformats.org/officeDocument/2006/relationships/slideMaster" Target="slideMasters/slideMaster58.xml"/><Relationship Id="rId123" Type="http://schemas.openxmlformats.org/officeDocument/2006/relationships/slide" Target="slides/slide22.xml"/><Relationship Id="rId330" Type="http://schemas.openxmlformats.org/officeDocument/2006/relationships/slide" Target="slides/slide229.xml"/><Relationship Id="rId568" Type="http://schemas.openxmlformats.org/officeDocument/2006/relationships/slide" Target="slides/slide467.xml"/><Relationship Id="rId165" Type="http://schemas.openxmlformats.org/officeDocument/2006/relationships/slide" Target="slides/slide64.xml"/><Relationship Id="rId372" Type="http://schemas.openxmlformats.org/officeDocument/2006/relationships/slide" Target="slides/slide271.xml"/><Relationship Id="rId428" Type="http://schemas.openxmlformats.org/officeDocument/2006/relationships/slide" Target="slides/slide327.xml"/><Relationship Id="rId232" Type="http://schemas.openxmlformats.org/officeDocument/2006/relationships/slide" Target="slides/slide131.xml"/><Relationship Id="rId274" Type="http://schemas.openxmlformats.org/officeDocument/2006/relationships/slide" Target="slides/slide173.xml"/><Relationship Id="rId481" Type="http://schemas.openxmlformats.org/officeDocument/2006/relationships/slide" Target="slides/slide380.xml"/><Relationship Id="rId27" Type="http://schemas.openxmlformats.org/officeDocument/2006/relationships/slideMaster" Target="slideMasters/slideMaster27.xml"/><Relationship Id="rId69" Type="http://schemas.openxmlformats.org/officeDocument/2006/relationships/slideMaster" Target="slideMasters/slideMaster69.xml"/><Relationship Id="rId134" Type="http://schemas.openxmlformats.org/officeDocument/2006/relationships/slide" Target="slides/slide33.xml"/><Relationship Id="rId537" Type="http://schemas.openxmlformats.org/officeDocument/2006/relationships/slide" Target="slides/slide436.xml"/><Relationship Id="rId579" Type="http://schemas.openxmlformats.org/officeDocument/2006/relationships/slide" Target="slides/slide478.xml"/><Relationship Id="rId80" Type="http://schemas.openxmlformats.org/officeDocument/2006/relationships/slideMaster" Target="slideMasters/slideMaster80.xml"/><Relationship Id="rId176" Type="http://schemas.openxmlformats.org/officeDocument/2006/relationships/slide" Target="slides/slide75.xml"/><Relationship Id="rId341" Type="http://schemas.openxmlformats.org/officeDocument/2006/relationships/slide" Target="slides/slide240.xml"/><Relationship Id="rId383" Type="http://schemas.openxmlformats.org/officeDocument/2006/relationships/slide" Target="slides/slide282.xml"/><Relationship Id="rId439" Type="http://schemas.openxmlformats.org/officeDocument/2006/relationships/slide" Target="slides/slide338.xml"/><Relationship Id="rId590" Type="http://schemas.openxmlformats.org/officeDocument/2006/relationships/slide" Target="slides/slide489.xml"/><Relationship Id="rId604" Type="http://schemas.openxmlformats.org/officeDocument/2006/relationships/slide" Target="slides/slide503.xml"/><Relationship Id="rId201" Type="http://schemas.openxmlformats.org/officeDocument/2006/relationships/slide" Target="slides/slide100.xml"/><Relationship Id="rId243" Type="http://schemas.openxmlformats.org/officeDocument/2006/relationships/slide" Target="slides/slide142.xml"/><Relationship Id="rId285" Type="http://schemas.openxmlformats.org/officeDocument/2006/relationships/slide" Target="slides/slide184.xml"/><Relationship Id="rId450" Type="http://schemas.openxmlformats.org/officeDocument/2006/relationships/slide" Target="slides/slide349.xml"/><Relationship Id="rId506" Type="http://schemas.openxmlformats.org/officeDocument/2006/relationships/slide" Target="slides/slide405.xml"/><Relationship Id="rId38" Type="http://schemas.openxmlformats.org/officeDocument/2006/relationships/slideMaster" Target="slideMasters/slideMaster38.xml"/><Relationship Id="rId103" Type="http://schemas.openxmlformats.org/officeDocument/2006/relationships/slide" Target="slides/slide2.xml"/><Relationship Id="rId310" Type="http://schemas.openxmlformats.org/officeDocument/2006/relationships/slide" Target="slides/slide209.xml"/><Relationship Id="rId492" Type="http://schemas.openxmlformats.org/officeDocument/2006/relationships/slide" Target="slides/slide391.xml"/><Relationship Id="rId548" Type="http://schemas.openxmlformats.org/officeDocument/2006/relationships/slide" Target="slides/slide447.xml"/><Relationship Id="rId91" Type="http://schemas.openxmlformats.org/officeDocument/2006/relationships/slideMaster" Target="slideMasters/slideMaster91.xml"/><Relationship Id="rId145" Type="http://schemas.openxmlformats.org/officeDocument/2006/relationships/slide" Target="slides/slide44.xml"/><Relationship Id="rId187" Type="http://schemas.openxmlformats.org/officeDocument/2006/relationships/slide" Target="slides/slide86.xml"/><Relationship Id="rId352" Type="http://schemas.openxmlformats.org/officeDocument/2006/relationships/slide" Target="slides/slide251.xml"/><Relationship Id="rId394" Type="http://schemas.openxmlformats.org/officeDocument/2006/relationships/slide" Target="slides/slide293.xml"/><Relationship Id="rId408" Type="http://schemas.openxmlformats.org/officeDocument/2006/relationships/slide" Target="slides/slide307.xml"/><Relationship Id="rId615" Type="http://schemas.openxmlformats.org/officeDocument/2006/relationships/slide" Target="slides/slide514.xml"/><Relationship Id="rId212" Type="http://schemas.openxmlformats.org/officeDocument/2006/relationships/slide" Target="slides/slide111.xml"/><Relationship Id="rId254" Type="http://schemas.openxmlformats.org/officeDocument/2006/relationships/slide" Target="slides/slide153.xml"/><Relationship Id="rId49" Type="http://schemas.openxmlformats.org/officeDocument/2006/relationships/slideMaster" Target="slideMasters/slideMaster49.xml"/><Relationship Id="rId114" Type="http://schemas.openxmlformats.org/officeDocument/2006/relationships/slide" Target="slides/slide13.xml"/><Relationship Id="rId296" Type="http://schemas.openxmlformats.org/officeDocument/2006/relationships/slide" Target="slides/slide195.xml"/><Relationship Id="rId461" Type="http://schemas.openxmlformats.org/officeDocument/2006/relationships/slide" Target="slides/slide360.xml"/><Relationship Id="rId517" Type="http://schemas.openxmlformats.org/officeDocument/2006/relationships/slide" Target="slides/slide416.xml"/><Relationship Id="rId559" Type="http://schemas.openxmlformats.org/officeDocument/2006/relationships/slide" Target="slides/slide458.xml"/><Relationship Id="rId60" Type="http://schemas.openxmlformats.org/officeDocument/2006/relationships/slideMaster" Target="slideMasters/slideMaster60.xml"/><Relationship Id="rId156" Type="http://schemas.openxmlformats.org/officeDocument/2006/relationships/slide" Target="slides/slide55.xml"/><Relationship Id="rId198" Type="http://schemas.openxmlformats.org/officeDocument/2006/relationships/slide" Target="slides/slide97.xml"/><Relationship Id="rId321" Type="http://schemas.openxmlformats.org/officeDocument/2006/relationships/slide" Target="slides/slide220.xml"/><Relationship Id="rId363" Type="http://schemas.openxmlformats.org/officeDocument/2006/relationships/slide" Target="slides/slide262.xml"/><Relationship Id="rId419" Type="http://schemas.openxmlformats.org/officeDocument/2006/relationships/slide" Target="slides/slide318.xml"/><Relationship Id="rId570" Type="http://schemas.openxmlformats.org/officeDocument/2006/relationships/slide" Target="slides/slide469.xml"/><Relationship Id="rId626" Type="http://schemas.openxmlformats.org/officeDocument/2006/relationships/slide" Target="slides/slide525.xml"/><Relationship Id="rId223" Type="http://schemas.openxmlformats.org/officeDocument/2006/relationships/slide" Target="slides/slide122.xml"/><Relationship Id="rId430" Type="http://schemas.openxmlformats.org/officeDocument/2006/relationships/slide" Target="slides/slide329.xml"/><Relationship Id="rId18" Type="http://schemas.openxmlformats.org/officeDocument/2006/relationships/slideMaster" Target="slideMasters/slideMaster18.xml"/><Relationship Id="rId265" Type="http://schemas.openxmlformats.org/officeDocument/2006/relationships/slide" Target="slides/slide164.xml"/><Relationship Id="rId472" Type="http://schemas.openxmlformats.org/officeDocument/2006/relationships/slide" Target="slides/slide371.xml"/><Relationship Id="rId528" Type="http://schemas.openxmlformats.org/officeDocument/2006/relationships/slide" Target="slides/slide427.xml"/><Relationship Id="rId125" Type="http://schemas.openxmlformats.org/officeDocument/2006/relationships/slide" Target="slides/slide24.xml"/><Relationship Id="rId167" Type="http://schemas.openxmlformats.org/officeDocument/2006/relationships/slide" Target="slides/slide66.xml"/><Relationship Id="rId332" Type="http://schemas.openxmlformats.org/officeDocument/2006/relationships/slide" Target="slides/slide231.xml"/><Relationship Id="rId374" Type="http://schemas.openxmlformats.org/officeDocument/2006/relationships/slide" Target="slides/slide273.xml"/><Relationship Id="rId581" Type="http://schemas.openxmlformats.org/officeDocument/2006/relationships/slide" Target="slides/slide480.xml"/><Relationship Id="rId71" Type="http://schemas.openxmlformats.org/officeDocument/2006/relationships/slideMaster" Target="slideMasters/slideMaster71.xml"/><Relationship Id="rId234" Type="http://schemas.openxmlformats.org/officeDocument/2006/relationships/slide" Target="slides/slide133.xml"/><Relationship Id="rId2" Type="http://schemas.openxmlformats.org/officeDocument/2006/relationships/slideMaster" Target="slideMasters/slideMaster2.xml"/><Relationship Id="rId29" Type="http://schemas.openxmlformats.org/officeDocument/2006/relationships/slideMaster" Target="slideMasters/slideMaster29.xml"/><Relationship Id="rId276" Type="http://schemas.openxmlformats.org/officeDocument/2006/relationships/slide" Target="slides/slide175.xml"/><Relationship Id="rId441" Type="http://schemas.openxmlformats.org/officeDocument/2006/relationships/slide" Target="slides/slide340.xml"/><Relationship Id="rId483" Type="http://schemas.openxmlformats.org/officeDocument/2006/relationships/slide" Target="slides/slide382.xml"/><Relationship Id="rId539" Type="http://schemas.openxmlformats.org/officeDocument/2006/relationships/slide" Target="slides/slide438.xml"/><Relationship Id="rId40" Type="http://schemas.openxmlformats.org/officeDocument/2006/relationships/slideMaster" Target="slideMasters/slideMaster40.xml"/><Relationship Id="rId136" Type="http://schemas.openxmlformats.org/officeDocument/2006/relationships/slide" Target="slides/slide35.xml"/><Relationship Id="rId178" Type="http://schemas.openxmlformats.org/officeDocument/2006/relationships/slide" Target="slides/slide77.xml"/><Relationship Id="rId301" Type="http://schemas.openxmlformats.org/officeDocument/2006/relationships/slide" Target="slides/slide200.xml"/><Relationship Id="rId343" Type="http://schemas.openxmlformats.org/officeDocument/2006/relationships/slide" Target="slides/slide242.xml"/><Relationship Id="rId550" Type="http://schemas.openxmlformats.org/officeDocument/2006/relationships/slide" Target="slides/slide449.xml"/><Relationship Id="rId82" Type="http://schemas.openxmlformats.org/officeDocument/2006/relationships/slideMaster" Target="slideMasters/slideMaster82.xml"/><Relationship Id="rId203" Type="http://schemas.openxmlformats.org/officeDocument/2006/relationships/slide" Target="slides/slide102.xml"/><Relationship Id="rId385" Type="http://schemas.openxmlformats.org/officeDocument/2006/relationships/slide" Target="slides/slide284.xml"/><Relationship Id="rId592" Type="http://schemas.openxmlformats.org/officeDocument/2006/relationships/slide" Target="slides/slide491.xml"/><Relationship Id="rId606" Type="http://schemas.openxmlformats.org/officeDocument/2006/relationships/slide" Target="slides/slide505.xml"/><Relationship Id="rId245" Type="http://schemas.openxmlformats.org/officeDocument/2006/relationships/slide" Target="slides/slide144.xml"/><Relationship Id="rId287" Type="http://schemas.openxmlformats.org/officeDocument/2006/relationships/slide" Target="slides/slide186.xml"/><Relationship Id="rId410" Type="http://schemas.openxmlformats.org/officeDocument/2006/relationships/slide" Target="slides/slide309.xml"/><Relationship Id="rId452" Type="http://schemas.openxmlformats.org/officeDocument/2006/relationships/slide" Target="slides/slide351.xml"/><Relationship Id="rId494" Type="http://schemas.openxmlformats.org/officeDocument/2006/relationships/slide" Target="slides/slide393.xml"/><Relationship Id="rId508" Type="http://schemas.openxmlformats.org/officeDocument/2006/relationships/slide" Target="slides/slide407.xml"/><Relationship Id="rId105" Type="http://schemas.openxmlformats.org/officeDocument/2006/relationships/slide" Target="slides/slide4.xml"/><Relationship Id="rId147" Type="http://schemas.openxmlformats.org/officeDocument/2006/relationships/slide" Target="slides/slide46.xml"/><Relationship Id="rId312" Type="http://schemas.openxmlformats.org/officeDocument/2006/relationships/slide" Target="slides/slide211.xml"/><Relationship Id="rId354" Type="http://schemas.openxmlformats.org/officeDocument/2006/relationships/slide" Target="slides/slide253.xml"/><Relationship Id="rId51" Type="http://schemas.openxmlformats.org/officeDocument/2006/relationships/slideMaster" Target="slideMasters/slideMaster51.xml"/><Relationship Id="rId93" Type="http://schemas.openxmlformats.org/officeDocument/2006/relationships/slideMaster" Target="slideMasters/slideMaster93.xml"/><Relationship Id="rId189" Type="http://schemas.openxmlformats.org/officeDocument/2006/relationships/slide" Target="slides/slide88.xml"/><Relationship Id="rId396" Type="http://schemas.openxmlformats.org/officeDocument/2006/relationships/slide" Target="slides/slide295.xml"/><Relationship Id="rId561" Type="http://schemas.openxmlformats.org/officeDocument/2006/relationships/slide" Target="slides/slide460.xml"/><Relationship Id="rId617" Type="http://schemas.openxmlformats.org/officeDocument/2006/relationships/slide" Target="slides/slide516.xml"/><Relationship Id="rId214" Type="http://schemas.openxmlformats.org/officeDocument/2006/relationships/slide" Target="slides/slide113.xml"/><Relationship Id="rId256" Type="http://schemas.openxmlformats.org/officeDocument/2006/relationships/slide" Target="slides/slide155.xml"/><Relationship Id="rId298" Type="http://schemas.openxmlformats.org/officeDocument/2006/relationships/slide" Target="slides/slide197.xml"/><Relationship Id="rId421" Type="http://schemas.openxmlformats.org/officeDocument/2006/relationships/slide" Target="slides/slide320.xml"/><Relationship Id="rId463" Type="http://schemas.openxmlformats.org/officeDocument/2006/relationships/slide" Target="slides/slide362.xml"/><Relationship Id="rId519" Type="http://schemas.openxmlformats.org/officeDocument/2006/relationships/slide" Target="slides/slide418.xml"/><Relationship Id="rId116" Type="http://schemas.openxmlformats.org/officeDocument/2006/relationships/slide" Target="slides/slide15.xml"/><Relationship Id="rId158" Type="http://schemas.openxmlformats.org/officeDocument/2006/relationships/slide" Target="slides/slide57.xml"/><Relationship Id="rId323" Type="http://schemas.openxmlformats.org/officeDocument/2006/relationships/slide" Target="slides/slide222.xml"/><Relationship Id="rId530" Type="http://schemas.openxmlformats.org/officeDocument/2006/relationships/slide" Target="slides/slide429.xml"/><Relationship Id="rId20" Type="http://schemas.openxmlformats.org/officeDocument/2006/relationships/slideMaster" Target="slideMasters/slideMaster20.xml"/><Relationship Id="rId62" Type="http://schemas.openxmlformats.org/officeDocument/2006/relationships/slideMaster" Target="slideMasters/slideMaster62.xml"/><Relationship Id="rId365" Type="http://schemas.openxmlformats.org/officeDocument/2006/relationships/slide" Target="slides/slide264.xml"/><Relationship Id="rId572" Type="http://schemas.openxmlformats.org/officeDocument/2006/relationships/slide" Target="slides/slide471.xml"/><Relationship Id="rId628" Type="http://schemas.openxmlformats.org/officeDocument/2006/relationships/slide" Target="slides/slide527.xml"/><Relationship Id="rId225" Type="http://schemas.openxmlformats.org/officeDocument/2006/relationships/slide" Target="slides/slide124.xml"/><Relationship Id="rId267" Type="http://schemas.openxmlformats.org/officeDocument/2006/relationships/slide" Target="slides/slide166.xml"/><Relationship Id="rId432" Type="http://schemas.openxmlformats.org/officeDocument/2006/relationships/slide" Target="slides/slide331.xml"/><Relationship Id="rId474" Type="http://schemas.openxmlformats.org/officeDocument/2006/relationships/slide" Target="slides/slide373.xml"/><Relationship Id="rId127" Type="http://schemas.openxmlformats.org/officeDocument/2006/relationships/slide" Target="slides/slide26.xml"/><Relationship Id="rId31" Type="http://schemas.openxmlformats.org/officeDocument/2006/relationships/slideMaster" Target="slideMasters/slideMaster31.xml"/><Relationship Id="rId73" Type="http://schemas.openxmlformats.org/officeDocument/2006/relationships/slideMaster" Target="slideMasters/slideMaster73.xml"/><Relationship Id="rId169" Type="http://schemas.openxmlformats.org/officeDocument/2006/relationships/slide" Target="slides/slide68.xml"/><Relationship Id="rId334" Type="http://schemas.openxmlformats.org/officeDocument/2006/relationships/slide" Target="slides/slide233.xml"/><Relationship Id="rId376" Type="http://schemas.openxmlformats.org/officeDocument/2006/relationships/slide" Target="slides/slide275.xml"/><Relationship Id="rId541" Type="http://schemas.openxmlformats.org/officeDocument/2006/relationships/slide" Target="slides/slide440.xml"/><Relationship Id="rId583" Type="http://schemas.openxmlformats.org/officeDocument/2006/relationships/slide" Target="slides/slide482.xml"/><Relationship Id="rId4" Type="http://schemas.openxmlformats.org/officeDocument/2006/relationships/slideMaster" Target="slideMasters/slideMaster4.xml"/><Relationship Id="rId180" Type="http://schemas.openxmlformats.org/officeDocument/2006/relationships/slide" Target="slides/slide79.xml"/><Relationship Id="rId236" Type="http://schemas.openxmlformats.org/officeDocument/2006/relationships/slide" Target="slides/slide135.xml"/><Relationship Id="rId278" Type="http://schemas.openxmlformats.org/officeDocument/2006/relationships/slide" Target="slides/slide177.xml"/><Relationship Id="rId401" Type="http://schemas.openxmlformats.org/officeDocument/2006/relationships/slide" Target="slides/slide300.xml"/><Relationship Id="rId443" Type="http://schemas.openxmlformats.org/officeDocument/2006/relationships/slide" Target="slides/slide342.xml"/><Relationship Id="rId303" Type="http://schemas.openxmlformats.org/officeDocument/2006/relationships/slide" Target="slides/slide202.xml"/><Relationship Id="rId485" Type="http://schemas.openxmlformats.org/officeDocument/2006/relationships/slide" Target="slides/slide384.xml"/><Relationship Id="rId42" Type="http://schemas.openxmlformats.org/officeDocument/2006/relationships/slideMaster" Target="slideMasters/slideMaster42.xml"/><Relationship Id="rId84" Type="http://schemas.openxmlformats.org/officeDocument/2006/relationships/slideMaster" Target="slideMasters/slideMaster84.xml"/><Relationship Id="rId138" Type="http://schemas.openxmlformats.org/officeDocument/2006/relationships/slide" Target="slides/slide37.xml"/><Relationship Id="rId345" Type="http://schemas.openxmlformats.org/officeDocument/2006/relationships/slide" Target="slides/slide244.xml"/><Relationship Id="rId387" Type="http://schemas.openxmlformats.org/officeDocument/2006/relationships/slide" Target="slides/slide286.xml"/><Relationship Id="rId510" Type="http://schemas.openxmlformats.org/officeDocument/2006/relationships/slide" Target="slides/slide409.xml"/><Relationship Id="rId552" Type="http://schemas.openxmlformats.org/officeDocument/2006/relationships/slide" Target="slides/slide451.xml"/><Relationship Id="rId594" Type="http://schemas.openxmlformats.org/officeDocument/2006/relationships/slide" Target="slides/slide493.xml"/><Relationship Id="rId608" Type="http://schemas.openxmlformats.org/officeDocument/2006/relationships/slide" Target="slides/slide507.xml"/><Relationship Id="rId191" Type="http://schemas.openxmlformats.org/officeDocument/2006/relationships/slide" Target="slides/slide90.xml"/><Relationship Id="rId205" Type="http://schemas.openxmlformats.org/officeDocument/2006/relationships/slide" Target="slides/slide104.xml"/><Relationship Id="rId247" Type="http://schemas.openxmlformats.org/officeDocument/2006/relationships/slide" Target="slides/slide146.xml"/><Relationship Id="rId412" Type="http://schemas.openxmlformats.org/officeDocument/2006/relationships/slide" Target="slides/slide311.xml"/><Relationship Id="rId107" Type="http://schemas.openxmlformats.org/officeDocument/2006/relationships/slide" Target="slides/slide6.xml"/><Relationship Id="rId289" Type="http://schemas.openxmlformats.org/officeDocument/2006/relationships/slide" Target="slides/slide188.xml"/><Relationship Id="rId454" Type="http://schemas.openxmlformats.org/officeDocument/2006/relationships/slide" Target="slides/slide353.xml"/><Relationship Id="rId496" Type="http://schemas.openxmlformats.org/officeDocument/2006/relationships/slide" Target="slides/slide395.xml"/><Relationship Id="rId11" Type="http://schemas.openxmlformats.org/officeDocument/2006/relationships/slideMaster" Target="slideMasters/slideMaster11.xml"/><Relationship Id="rId53" Type="http://schemas.openxmlformats.org/officeDocument/2006/relationships/slideMaster" Target="slideMasters/slideMaster53.xml"/><Relationship Id="rId149" Type="http://schemas.openxmlformats.org/officeDocument/2006/relationships/slide" Target="slides/slide48.xml"/><Relationship Id="rId314" Type="http://schemas.openxmlformats.org/officeDocument/2006/relationships/slide" Target="slides/slide213.xml"/><Relationship Id="rId356" Type="http://schemas.openxmlformats.org/officeDocument/2006/relationships/slide" Target="slides/slide255.xml"/><Relationship Id="rId398" Type="http://schemas.openxmlformats.org/officeDocument/2006/relationships/slide" Target="slides/slide297.xml"/><Relationship Id="rId521" Type="http://schemas.openxmlformats.org/officeDocument/2006/relationships/slide" Target="slides/slide420.xml"/><Relationship Id="rId563" Type="http://schemas.openxmlformats.org/officeDocument/2006/relationships/slide" Target="slides/slide462.xml"/><Relationship Id="rId619" Type="http://schemas.openxmlformats.org/officeDocument/2006/relationships/slide" Target="slides/slide518.xml"/><Relationship Id="rId95" Type="http://schemas.openxmlformats.org/officeDocument/2006/relationships/slideMaster" Target="slideMasters/slideMaster95.xml"/><Relationship Id="rId160" Type="http://schemas.openxmlformats.org/officeDocument/2006/relationships/slide" Target="slides/slide59.xml"/><Relationship Id="rId216" Type="http://schemas.openxmlformats.org/officeDocument/2006/relationships/slide" Target="slides/slide115.xml"/><Relationship Id="rId423" Type="http://schemas.openxmlformats.org/officeDocument/2006/relationships/slide" Target="slides/slide322.xml"/><Relationship Id="rId258" Type="http://schemas.openxmlformats.org/officeDocument/2006/relationships/slide" Target="slides/slide157.xml"/><Relationship Id="rId465" Type="http://schemas.openxmlformats.org/officeDocument/2006/relationships/slide" Target="slides/slide364.xml"/><Relationship Id="rId630" Type="http://schemas.openxmlformats.org/officeDocument/2006/relationships/presProps" Target="presProps.xml"/><Relationship Id="rId22" Type="http://schemas.openxmlformats.org/officeDocument/2006/relationships/slideMaster" Target="slideMasters/slideMaster22.xml"/><Relationship Id="rId64" Type="http://schemas.openxmlformats.org/officeDocument/2006/relationships/slideMaster" Target="slideMasters/slideMaster64.xml"/><Relationship Id="rId118" Type="http://schemas.openxmlformats.org/officeDocument/2006/relationships/slide" Target="slides/slide17.xml"/><Relationship Id="rId325" Type="http://schemas.openxmlformats.org/officeDocument/2006/relationships/slide" Target="slides/slide224.xml"/><Relationship Id="rId367" Type="http://schemas.openxmlformats.org/officeDocument/2006/relationships/slide" Target="slides/slide266.xml"/><Relationship Id="rId532" Type="http://schemas.openxmlformats.org/officeDocument/2006/relationships/slide" Target="slides/slide431.xml"/><Relationship Id="rId574" Type="http://schemas.openxmlformats.org/officeDocument/2006/relationships/slide" Target="slides/slide473.xml"/><Relationship Id="rId171" Type="http://schemas.openxmlformats.org/officeDocument/2006/relationships/slide" Target="slides/slide70.xml"/><Relationship Id="rId227" Type="http://schemas.openxmlformats.org/officeDocument/2006/relationships/slide" Target="slides/slide126.xml"/><Relationship Id="rId269" Type="http://schemas.openxmlformats.org/officeDocument/2006/relationships/slide" Target="slides/slide168.xml"/><Relationship Id="rId434" Type="http://schemas.openxmlformats.org/officeDocument/2006/relationships/slide" Target="slides/slide333.xml"/><Relationship Id="rId476" Type="http://schemas.openxmlformats.org/officeDocument/2006/relationships/slide" Target="slides/slide375.xml"/><Relationship Id="rId33" Type="http://schemas.openxmlformats.org/officeDocument/2006/relationships/slideMaster" Target="slideMasters/slideMaster33.xml"/><Relationship Id="rId129" Type="http://schemas.openxmlformats.org/officeDocument/2006/relationships/slide" Target="slides/slide28.xml"/><Relationship Id="rId280" Type="http://schemas.openxmlformats.org/officeDocument/2006/relationships/slide" Target="slides/slide179.xml"/><Relationship Id="rId336" Type="http://schemas.openxmlformats.org/officeDocument/2006/relationships/slide" Target="slides/slide235.xml"/><Relationship Id="rId501" Type="http://schemas.openxmlformats.org/officeDocument/2006/relationships/slide" Target="slides/slide400.xml"/><Relationship Id="rId543" Type="http://schemas.openxmlformats.org/officeDocument/2006/relationships/slide" Target="slides/slide442.xml"/><Relationship Id="rId75" Type="http://schemas.openxmlformats.org/officeDocument/2006/relationships/slideMaster" Target="slideMasters/slideMaster75.xml"/><Relationship Id="rId140" Type="http://schemas.openxmlformats.org/officeDocument/2006/relationships/slide" Target="slides/slide39.xml"/><Relationship Id="rId182" Type="http://schemas.openxmlformats.org/officeDocument/2006/relationships/slide" Target="slides/slide81.xml"/><Relationship Id="rId378" Type="http://schemas.openxmlformats.org/officeDocument/2006/relationships/slide" Target="slides/slide277.xml"/><Relationship Id="rId403" Type="http://schemas.openxmlformats.org/officeDocument/2006/relationships/slide" Target="slides/slide302.xml"/><Relationship Id="rId585" Type="http://schemas.openxmlformats.org/officeDocument/2006/relationships/slide" Target="slides/slide484.xml"/><Relationship Id="rId6" Type="http://schemas.openxmlformats.org/officeDocument/2006/relationships/slideMaster" Target="slideMasters/slideMaster6.xml"/><Relationship Id="rId238" Type="http://schemas.openxmlformats.org/officeDocument/2006/relationships/slide" Target="slides/slide137.xml"/><Relationship Id="rId445" Type="http://schemas.openxmlformats.org/officeDocument/2006/relationships/slide" Target="slides/slide344.xml"/><Relationship Id="rId487" Type="http://schemas.openxmlformats.org/officeDocument/2006/relationships/slide" Target="slides/slide386.xml"/><Relationship Id="rId610" Type="http://schemas.openxmlformats.org/officeDocument/2006/relationships/slide" Target="slides/slide509.xml"/><Relationship Id="rId291" Type="http://schemas.openxmlformats.org/officeDocument/2006/relationships/slide" Target="slides/slide190.xml"/><Relationship Id="rId305" Type="http://schemas.openxmlformats.org/officeDocument/2006/relationships/slide" Target="slides/slide204.xml"/><Relationship Id="rId347" Type="http://schemas.openxmlformats.org/officeDocument/2006/relationships/slide" Target="slides/slide246.xml"/><Relationship Id="rId512" Type="http://schemas.openxmlformats.org/officeDocument/2006/relationships/slide" Target="slides/slide411.xml"/><Relationship Id="rId44" Type="http://schemas.openxmlformats.org/officeDocument/2006/relationships/slideMaster" Target="slideMasters/slideMaster44.xml"/><Relationship Id="rId86" Type="http://schemas.openxmlformats.org/officeDocument/2006/relationships/slideMaster" Target="slideMasters/slideMaster86.xml"/><Relationship Id="rId151" Type="http://schemas.openxmlformats.org/officeDocument/2006/relationships/slide" Target="slides/slide50.xml"/><Relationship Id="rId389" Type="http://schemas.openxmlformats.org/officeDocument/2006/relationships/slide" Target="slides/slide288.xml"/><Relationship Id="rId554" Type="http://schemas.openxmlformats.org/officeDocument/2006/relationships/slide" Target="slides/slide453.xml"/><Relationship Id="rId596" Type="http://schemas.openxmlformats.org/officeDocument/2006/relationships/slide" Target="slides/slide495.xml"/><Relationship Id="rId193" Type="http://schemas.openxmlformats.org/officeDocument/2006/relationships/slide" Target="slides/slide92.xml"/><Relationship Id="rId207" Type="http://schemas.openxmlformats.org/officeDocument/2006/relationships/slide" Target="slides/slide106.xml"/><Relationship Id="rId249" Type="http://schemas.openxmlformats.org/officeDocument/2006/relationships/slide" Target="slides/slide148.xml"/><Relationship Id="rId414" Type="http://schemas.openxmlformats.org/officeDocument/2006/relationships/slide" Target="slides/slide313.xml"/><Relationship Id="rId456" Type="http://schemas.openxmlformats.org/officeDocument/2006/relationships/slide" Target="slides/slide355.xml"/><Relationship Id="rId498" Type="http://schemas.openxmlformats.org/officeDocument/2006/relationships/slide" Target="slides/slide397.xml"/><Relationship Id="rId621" Type="http://schemas.openxmlformats.org/officeDocument/2006/relationships/slide" Target="slides/slide520.xml"/><Relationship Id="rId13" Type="http://schemas.openxmlformats.org/officeDocument/2006/relationships/slideMaster" Target="slideMasters/slideMaster13.xml"/><Relationship Id="rId109" Type="http://schemas.openxmlformats.org/officeDocument/2006/relationships/slide" Target="slides/slide8.xml"/><Relationship Id="rId260" Type="http://schemas.openxmlformats.org/officeDocument/2006/relationships/slide" Target="slides/slide159.xml"/><Relationship Id="rId316" Type="http://schemas.openxmlformats.org/officeDocument/2006/relationships/slide" Target="slides/slide215.xml"/><Relationship Id="rId523" Type="http://schemas.openxmlformats.org/officeDocument/2006/relationships/slide" Target="slides/slide422.xml"/><Relationship Id="rId55" Type="http://schemas.openxmlformats.org/officeDocument/2006/relationships/slideMaster" Target="slideMasters/slideMaster55.xml"/><Relationship Id="rId97" Type="http://schemas.openxmlformats.org/officeDocument/2006/relationships/slideMaster" Target="slideMasters/slideMaster97.xml"/><Relationship Id="rId120" Type="http://schemas.openxmlformats.org/officeDocument/2006/relationships/slide" Target="slides/slide19.xml"/><Relationship Id="rId358" Type="http://schemas.openxmlformats.org/officeDocument/2006/relationships/slide" Target="slides/slide257.xml"/><Relationship Id="rId565" Type="http://schemas.openxmlformats.org/officeDocument/2006/relationships/slide" Target="slides/slide464.xml"/><Relationship Id="rId162" Type="http://schemas.openxmlformats.org/officeDocument/2006/relationships/slide" Target="slides/slide61.xml"/><Relationship Id="rId218" Type="http://schemas.openxmlformats.org/officeDocument/2006/relationships/slide" Target="slides/slide117.xml"/><Relationship Id="rId425" Type="http://schemas.openxmlformats.org/officeDocument/2006/relationships/slide" Target="slides/slide324.xml"/><Relationship Id="rId467" Type="http://schemas.openxmlformats.org/officeDocument/2006/relationships/slide" Target="slides/slide366.xml"/><Relationship Id="rId632" Type="http://schemas.openxmlformats.org/officeDocument/2006/relationships/theme" Target="theme/theme1.xml"/><Relationship Id="rId271" Type="http://schemas.openxmlformats.org/officeDocument/2006/relationships/slide" Target="slides/slide170.xml"/><Relationship Id="rId24" Type="http://schemas.openxmlformats.org/officeDocument/2006/relationships/slideMaster" Target="slideMasters/slideMaster24.xml"/><Relationship Id="rId66" Type="http://schemas.openxmlformats.org/officeDocument/2006/relationships/slideMaster" Target="slideMasters/slideMaster66.xml"/><Relationship Id="rId131" Type="http://schemas.openxmlformats.org/officeDocument/2006/relationships/slide" Target="slides/slide30.xml"/><Relationship Id="rId327" Type="http://schemas.openxmlformats.org/officeDocument/2006/relationships/slide" Target="slides/slide226.xml"/><Relationship Id="rId369" Type="http://schemas.openxmlformats.org/officeDocument/2006/relationships/slide" Target="slides/slide268.xml"/><Relationship Id="rId534" Type="http://schemas.openxmlformats.org/officeDocument/2006/relationships/slide" Target="slides/slide433.xml"/><Relationship Id="rId576" Type="http://schemas.openxmlformats.org/officeDocument/2006/relationships/slide" Target="slides/slide475.xml"/><Relationship Id="rId173" Type="http://schemas.openxmlformats.org/officeDocument/2006/relationships/slide" Target="slides/slide72.xml"/><Relationship Id="rId229" Type="http://schemas.openxmlformats.org/officeDocument/2006/relationships/slide" Target="slides/slide128.xml"/><Relationship Id="rId380" Type="http://schemas.openxmlformats.org/officeDocument/2006/relationships/slide" Target="slides/slide279.xml"/><Relationship Id="rId436" Type="http://schemas.openxmlformats.org/officeDocument/2006/relationships/slide" Target="slides/slide335.xml"/><Relationship Id="rId601" Type="http://schemas.openxmlformats.org/officeDocument/2006/relationships/slide" Target="slides/slide500.xml"/><Relationship Id="rId240" Type="http://schemas.openxmlformats.org/officeDocument/2006/relationships/slide" Target="slides/slide139.xml"/><Relationship Id="rId478" Type="http://schemas.openxmlformats.org/officeDocument/2006/relationships/slide" Target="slides/slide377.xml"/><Relationship Id="rId35" Type="http://schemas.openxmlformats.org/officeDocument/2006/relationships/slideMaster" Target="slideMasters/slideMaster35.xml"/><Relationship Id="rId77" Type="http://schemas.openxmlformats.org/officeDocument/2006/relationships/slideMaster" Target="slideMasters/slideMaster77.xml"/><Relationship Id="rId100" Type="http://schemas.openxmlformats.org/officeDocument/2006/relationships/slideMaster" Target="slideMasters/slideMaster100.xml"/><Relationship Id="rId282" Type="http://schemas.openxmlformats.org/officeDocument/2006/relationships/slide" Target="slides/slide181.xml"/><Relationship Id="rId338" Type="http://schemas.openxmlformats.org/officeDocument/2006/relationships/slide" Target="slides/slide237.xml"/><Relationship Id="rId503" Type="http://schemas.openxmlformats.org/officeDocument/2006/relationships/slide" Target="slides/slide402.xml"/><Relationship Id="rId545" Type="http://schemas.openxmlformats.org/officeDocument/2006/relationships/slide" Target="slides/slide444.xml"/><Relationship Id="rId587" Type="http://schemas.openxmlformats.org/officeDocument/2006/relationships/slide" Target="slides/slide486.xml"/><Relationship Id="rId8" Type="http://schemas.openxmlformats.org/officeDocument/2006/relationships/slideMaster" Target="slideMasters/slideMaster8.xml"/><Relationship Id="rId142" Type="http://schemas.openxmlformats.org/officeDocument/2006/relationships/slide" Target="slides/slide41.xml"/><Relationship Id="rId184" Type="http://schemas.openxmlformats.org/officeDocument/2006/relationships/slide" Target="slides/slide83.xml"/><Relationship Id="rId391" Type="http://schemas.openxmlformats.org/officeDocument/2006/relationships/slide" Target="slides/slide290.xml"/><Relationship Id="rId405" Type="http://schemas.openxmlformats.org/officeDocument/2006/relationships/slide" Target="slides/slide304.xml"/><Relationship Id="rId447" Type="http://schemas.openxmlformats.org/officeDocument/2006/relationships/slide" Target="slides/slide346.xml"/><Relationship Id="rId612" Type="http://schemas.openxmlformats.org/officeDocument/2006/relationships/slide" Target="slides/slide511.xml"/><Relationship Id="rId251" Type="http://schemas.openxmlformats.org/officeDocument/2006/relationships/slide" Target="slides/slide150.xml"/><Relationship Id="rId489" Type="http://schemas.openxmlformats.org/officeDocument/2006/relationships/slide" Target="slides/slide388.xml"/><Relationship Id="rId46" Type="http://schemas.openxmlformats.org/officeDocument/2006/relationships/slideMaster" Target="slideMasters/slideMaster46.xml"/><Relationship Id="rId293" Type="http://schemas.openxmlformats.org/officeDocument/2006/relationships/slide" Target="slides/slide192.xml"/><Relationship Id="rId307" Type="http://schemas.openxmlformats.org/officeDocument/2006/relationships/slide" Target="slides/slide206.xml"/><Relationship Id="rId349" Type="http://schemas.openxmlformats.org/officeDocument/2006/relationships/slide" Target="slides/slide248.xml"/><Relationship Id="rId514" Type="http://schemas.openxmlformats.org/officeDocument/2006/relationships/slide" Target="slides/slide413.xml"/><Relationship Id="rId556" Type="http://schemas.openxmlformats.org/officeDocument/2006/relationships/slide" Target="slides/slide455.xml"/><Relationship Id="rId88" Type="http://schemas.openxmlformats.org/officeDocument/2006/relationships/slideMaster" Target="slideMasters/slideMaster88.xml"/><Relationship Id="rId111" Type="http://schemas.openxmlformats.org/officeDocument/2006/relationships/slide" Target="slides/slide10.xml"/><Relationship Id="rId153" Type="http://schemas.openxmlformats.org/officeDocument/2006/relationships/slide" Target="slides/slide52.xml"/><Relationship Id="rId195" Type="http://schemas.openxmlformats.org/officeDocument/2006/relationships/slide" Target="slides/slide94.xml"/><Relationship Id="rId209" Type="http://schemas.openxmlformats.org/officeDocument/2006/relationships/slide" Target="slides/slide108.xml"/><Relationship Id="rId360" Type="http://schemas.openxmlformats.org/officeDocument/2006/relationships/slide" Target="slides/slide259.xml"/><Relationship Id="rId416" Type="http://schemas.openxmlformats.org/officeDocument/2006/relationships/slide" Target="slides/slide315.xml"/><Relationship Id="rId598" Type="http://schemas.openxmlformats.org/officeDocument/2006/relationships/slide" Target="slides/slide497.xml"/><Relationship Id="rId220" Type="http://schemas.openxmlformats.org/officeDocument/2006/relationships/slide" Target="slides/slide119.xml"/><Relationship Id="rId458" Type="http://schemas.openxmlformats.org/officeDocument/2006/relationships/slide" Target="slides/slide357.xml"/><Relationship Id="rId623" Type="http://schemas.openxmlformats.org/officeDocument/2006/relationships/slide" Target="slides/slide522.xml"/><Relationship Id="rId15" Type="http://schemas.openxmlformats.org/officeDocument/2006/relationships/slideMaster" Target="slideMasters/slideMaster15.xml"/><Relationship Id="rId57" Type="http://schemas.openxmlformats.org/officeDocument/2006/relationships/slideMaster" Target="slideMasters/slideMaster57.xml"/><Relationship Id="rId262" Type="http://schemas.openxmlformats.org/officeDocument/2006/relationships/slide" Target="slides/slide161.xml"/><Relationship Id="rId318" Type="http://schemas.openxmlformats.org/officeDocument/2006/relationships/slide" Target="slides/slide217.xml"/><Relationship Id="rId525" Type="http://schemas.openxmlformats.org/officeDocument/2006/relationships/slide" Target="slides/slide424.xml"/><Relationship Id="rId567" Type="http://schemas.openxmlformats.org/officeDocument/2006/relationships/slide" Target="slides/slide466.xml"/><Relationship Id="rId99" Type="http://schemas.openxmlformats.org/officeDocument/2006/relationships/slideMaster" Target="slideMasters/slideMaster99.xml"/><Relationship Id="rId122" Type="http://schemas.openxmlformats.org/officeDocument/2006/relationships/slide" Target="slides/slide21.xml"/><Relationship Id="rId164" Type="http://schemas.openxmlformats.org/officeDocument/2006/relationships/slide" Target="slides/slide63.xml"/><Relationship Id="rId371" Type="http://schemas.openxmlformats.org/officeDocument/2006/relationships/slide" Target="slides/slide270.xml"/><Relationship Id="rId427" Type="http://schemas.openxmlformats.org/officeDocument/2006/relationships/slide" Target="slides/slide326.xml"/><Relationship Id="rId469" Type="http://schemas.openxmlformats.org/officeDocument/2006/relationships/slide" Target="slides/slide368.xml"/><Relationship Id="rId26" Type="http://schemas.openxmlformats.org/officeDocument/2006/relationships/slideMaster" Target="slideMasters/slideMaster26.xml"/><Relationship Id="rId231" Type="http://schemas.openxmlformats.org/officeDocument/2006/relationships/slide" Target="slides/slide130.xml"/><Relationship Id="rId273" Type="http://schemas.openxmlformats.org/officeDocument/2006/relationships/slide" Target="slides/slide172.xml"/><Relationship Id="rId329" Type="http://schemas.openxmlformats.org/officeDocument/2006/relationships/slide" Target="slides/slide228.xml"/><Relationship Id="rId480" Type="http://schemas.openxmlformats.org/officeDocument/2006/relationships/slide" Target="slides/slide379.xml"/><Relationship Id="rId536" Type="http://schemas.openxmlformats.org/officeDocument/2006/relationships/slide" Target="slides/slide435.xml"/><Relationship Id="rId68" Type="http://schemas.openxmlformats.org/officeDocument/2006/relationships/slideMaster" Target="slideMasters/slideMaster68.xml"/><Relationship Id="rId133" Type="http://schemas.openxmlformats.org/officeDocument/2006/relationships/slide" Target="slides/slide32.xml"/><Relationship Id="rId175" Type="http://schemas.openxmlformats.org/officeDocument/2006/relationships/slide" Target="slides/slide74.xml"/><Relationship Id="rId340" Type="http://schemas.openxmlformats.org/officeDocument/2006/relationships/slide" Target="slides/slide239.xml"/><Relationship Id="rId578" Type="http://schemas.openxmlformats.org/officeDocument/2006/relationships/slide" Target="slides/slide477.xml"/><Relationship Id="rId200" Type="http://schemas.openxmlformats.org/officeDocument/2006/relationships/slide" Target="slides/slide99.xml"/><Relationship Id="rId382" Type="http://schemas.openxmlformats.org/officeDocument/2006/relationships/slide" Target="slides/slide281.xml"/><Relationship Id="rId438" Type="http://schemas.openxmlformats.org/officeDocument/2006/relationships/slide" Target="slides/slide337.xml"/><Relationship Id="rId603" Type="http://schemas.openxmlformats.org/officeDocument/2006/relationships/slide" Target="slides/slide502.xml"/><Relationship Id="rId242" Type="http://schemas.openxmlformats.org/officeDocument/2006/relationships/slide" Target="slides/slide141.xml"/><Relationship Id="rId284" Type="http://schemas.openxmlformats.org/officeDocument/2006/relationships/slide" Target="slides/slide183.xml"/><Relationship Id="rId491" Type="http://schemas.openxmlformats.org/officeDocument/2006/relationships/slide" Target="slides/slide390.xml"/><Relationship Id="rId505" Type="http://schemas.openxmlformats.org/officeDocument/2006/relationships/slide" Target="slides/slide404.xml"/><Relationship Id="rId37" Type="http://schemas.openxmlformats.org/officeDocument/2006/relationships/slideMaster" Target="slideMasters/slideMaster37.xml"/><Relationship Id="rId79" Type="http://schemas.openxmlformats.org/officeDocument/2006/relationships/slideMaster" Target="slideMasters/slideMaster79.xml"/><Relationship Id="rId102" Type="http://schemas.openxmlformats.org/officeDocument/2006/relationships/slide" Target="slides/slide1.xml"/><Relationship Id="rId144" Type="http://schemas.openxmlformats.org/officeDocument/2006/relationships/slide" Target="slides/slide43.xml"/><Relationship Id="rId547" Type="http://schemas.openxmlformats.org/officeDocument/2006/relationships/slide" Target="slides/slide446.xml"/><Relationship Id="rId589" Type="http://schemas.openxmlformats.org/officeDocument/2006/relationships/slide" Target="slides/slide488.xml"/><Relationship Id="rId90" Type="http://schemas.openxmlformats.org/officeDocument/2006/relationships/slideMaster" Target="slideMasters/slideMaster90.xml"/><Relationship Id="rId186" Type="http://schemas.openxmlformats.org/officeDocument/2006/relationships/slide" Target="slides/slide85.xml"/><Relationship Id="rId351" Type="http://schemas.openxmlformats.org/officeDocument/2006/relationships/slide" Target="slides/slide250.xml"/><Relationship Id="rId393" Type="http://schemas.openxmlformats.org/officeDocument/2006/relationships/slide" Target="slides/slide292.xml"/><Relationship Id="rId407" Type="http://schemas.openxmlformats.org/officeDocument/2006/relationships/slide" Target="slides/slide306.xml"/><Relationship Id="rId449" Type="http://schemas.openxmlformats.org/officeDocument/2006/relationships/slide" Target="slides/slide348.xml"/><Relationship Id="rId614" Type="http://schemas.openxmlformats.org/officeDocument/2006/relationships/slide" Target="slides/slide513.xml"/><Relationship Id="rId211" Type="http://schemas.openxmlformats.org/officeDocument/2006/relationships/slide" Target="slides/slide110.xml"/><Relationship Id="rId253" Type="http://schemas.openxmlformats.org/officeDocument/2006/relationships/slide" Target="slides/slide152.xml"/><Relationship Id="rId295" Type="http://schemas.openxmlformats.org/officeDocument/2006/relationships/slide" Target="slides/slide194.xml"/><Relationship Id="rId309" Type="http://schemas.openxmlformats.org/officeDocument/2006/relationships/slide" Target="slides/slide208.xml"/><Relationship Id="rId460" Type="http://schemas.openxmlformats.org/officeDocument/2006/relationships/slide" Target="slides/slide359.xml"/><Relationship Id="rId516" Type="http://schemas.openxmlformats.org/officeDocument/2006/relationships/slide" Target="slides/slide415.xml"/><Relationship Id="rId48" Type="http://schemas.openxmlformats.org/officeDocument/2006/relationships/slideMaster" Target="slideMasters/slideMaster48.xml"/><Relationship Id="rId113" Type="http://schemas.openxmlformats.org/officeDocument/2006/relationships/slide" Target="slides/slide12.xml"/><Relationship Id="rId320" Type="http://schemas.openxmlformats.org/officeDocument/2006/relationships/slide" Target="slides/slide219.xml"/><Relationship Id="rId558" Type="http://schemas.openxmlformats.org/officeDocument/2006/relationships/slide" Target="slides/slide457.xml"/><Relationship Id="rId155" Type="http://schemas.openxmlformats.org/officeDocument/2006/relationships/slide" Target="slides/slide54.xml"/><Relationship Id="rId197" Type="http://schemas.openxmlformats.org/officeDocument/2006/relationships/slide" Target="slides/slide96.xml"/><Relationship Id="rId362" Type="http://schemas.openxmlformats.org/officeDocument/2006/relationships/slide" Target="slides/slide261.xml"/><Relationship Id="rId418" Type="http://schemas.openxmlformats.org/officeDocument/2006/relationships/slide" Target="slides/slide317.xml"/><Relationship Id="rId625" Type="http://schemas.openxmlformats.org/officeDocument/2006/relationships/slide" Target="slides/slide524.xml"/><Relationship Id="rId222" Type="http://schemas.openxmlformats.org/officeDocument/2006/relationships/slide" Target="slides/slide121.xml"/><Relationship Id="rId264" Type="http://schemas.openxmlformats.org/officeDocument/2006/relationships/slide" Target="slides/slide163.xml"/><Relationship Id="rId471" Type="http://schemas.openxmlformats.org/officeDocument/2006/relationships/slide" Target="slides/slide370.xml"/><Relationship Id="rId17" Type="http://schemas.openxmlformats.org/officeDocument/2006/relationships/slideMaster" Target="slideMasters/slideMaster17.xml"/><Relationship Id="rId59" Type="http://schemas.openxmlformats.org/officeDocument/2006/relationships/slideMaster" Target="slideMasters/slideMaster59.xml"/><Relationship Id="rId124" Type="http://schemas.openxmlformats.org/officeDocument/2006/relationships/slide" Target="slides/slide23.xml"/><Relationship Id="rId527" Type="http://schemas.openxmlformats.org/officeDocument/2006/relationships/slide" Target="slides/slide426.xml"/><Relationship Id="rId569" Type="http://schemas.openxmlformats.org/officeDocument/2006/relationships/slide" Target="slides/slide468.xml"/><Relationship Id="rId70" Type="http://schemas.openxmlformats.org/officeDocument/2006/relationships/slideMaster" Target="slideMasters/slideMaster70.xml"/><Relationship Id="rId166" Type="http://schemas.openxmlformats.org/officeDocument/2006/relationships/slide" Target="slides/slide65.xml"/><Relationship Id="rId331" Type="http://schemas.openxmlformats.org/officeDocument/2006/relationships/slide" Target="slides/slide230.xml"/><Relationship Id="rId373" Type="http://schemas.openxmlformats.org/officeDocument/2006/relationships/slide" Target="slides/slide272.xml"/><Relationship Id="rId429" Type="http://schemas.openxmlformats.org/officeDocument/2006/relationships/slide" Target="slides/slide328.xml"/><Relationship Id="rId580" Type="http://schemas.openxmlformats.org/officeDocument/2006/relationships/slide" Target="slides/slide479.xml"/><Relationship Id="rId1" Type="http://schemas.openxmlformats.org/officeDocument/2006/relationships/slideMaster" Target="slideMasters/slideMaster1.xml"/><Relationship Id="rId233" Type="http://schemas.openxmlformats.org/officeDocument/2006/relationships/slide" Target="slides/slide132.xml"/><Relationship Id="rId440" Type="http://schemas.openxmlformats.org/officeDocument/2006/relationships/slide" Target="slides/slide339.xml"/><Relationship Id="rId28" Type="http://schemas.openxmlformats.org/officeDocument/2006/relationships/slideMaster" Target="slideMasters/slideMaster28.xml"/><Relationship Id="rId275" Type="http://schemas.openxmlformats.org/officeDocument/2006/relationships/slide" Target="slides/slide174.xml"/><Relationship Id="rId300" Type="http://schemas.openxmlformats.org/officeDocument/2006/relationships/slide" Target="slides/slide199.xml"/><Relationship Id="rId482" Type="http://schemas.openxmlformats.org/officeDocument/2006/relationships/slide" Target="slides/slide381.xml"/><Relationship Id="rId538" Type="http://schemas.openxmlformats.org/officeDocument/2006/relationships/slide" Target="slides/slide437.xml"/><Relationship Id="rId81" Type="http://schemas.openxmlformats.org/officeDocument/2006/relationships/slideMaster" Target="slideMasters/slideMaster81.xml"/><Relationship Id="rId135" Type="http://schemas.openxmlformats.org/officeDocument/2006/relationships/slide" Target="slides/slide34.xml"/><Relationship Id="rId177" Type="http://schemas.openxmlformats.org/officeDocument/2006/relationships/slide" Target="slides/slide76.xml"/><Relationship Id="rId342" Type="http://schemas.openxmlformats.org/officeDocument/2006/relationships/slide" Target="slides/slide241.xml"/><Relationship Id="rId384" Type="http://schemas.openxmlformats.org/officeDocument/2006/relationships/slide" Target="slides/slide283.xml"/><Relationship Id="rId591" Type="http://schemas.openxmlformats.org/officeDocument/2006/relationships/slide" Target="slides/slide490.xml"/><Relationship Id="rId605" Type="http://schemas.openxmlformats.org/officeDocument/2006/relationships/slide" Target="slides/slide504.xml"/><Relationship Id="rId202" Type="http://schemas.openxmlformats.org/officeDocument/2006/relationships/slide" Target="slides/slide101.xml"/><Relationship Id="rId244" Type="http://schemas.openxmlformats.org/officeDocument/2006/relationships/slide" Target="slides/slide143.xml"/><Relationship Id="rId39" Type="http://schemas.openxmlformats.org/officeDocument/2006/relationships/slideMaster" Target="slideMasters/slideMaster39.xml"/><Relationship Id="rId286" Type="http://schemas.openxmlformats.org/officeDocument/2006/relationships/slide" Target="slides/slide185.xml"/><Relationship Id="rId451" Type="http://schemas.openxmlformats.org/officeDocument/2006/relationships/slide" Target="slides/slide350.xml"/><Relationship Id="rId493" Type="http://schemas.openxmlformats.org/officeDocument/2006/relationships/slide" Target="slides/slide392.xml"/><Relationship Id="rId507" Type="http://schemas.openxmlformats.org/officeDocument/2006/relationships/slide" Target="slides/slide406.xml"/><Relationship Id="rId549" Type="http://schemas.openxmlformats.org/officeDocument/2006/relationships/slide" Target="slides/slide448.xml"/><Relationship Id="rId50" Type="http://schemas.openxmlformats.org/officeDocument/2006/relationships/slideMaster" Target="slideMasters/slideMaster50.xml"/><Relationship Id="rId104" Type="http://schemas.openxmlformats.org/officeDocument/2006/relationships/slide" Target="slides/slide3.xml"/><Relationship Id="rId146" Type="http://schemas.openxmlformats.org/officeDocument/2006/relationships/slide" Target="slides/slide45.xml"/><Relationship Id="rId188" Type="http://schemas.openxmlformats.org/officeDocument/2006/relationships/slide" Target="slides/slide87.xml"/><Relationship Id="rId311" Type="http://schemas.openxmlformats.org/officeDocument/2006/relationships/slide" Target="slides/slide210.xml"/><Relationship Id="rId353" Type="http://schemas.openxmlformats.org/officeDocument/2006/relationships/slide" Target="slides/slide252.xml"/><Relationship Id="rId395" Type="http://schemas.openxmlformats.org/officeDocument/2006/relationships/slide" Target="slides/slide294.xml"/><Relationship Id="rId409" Type="http://schemas.openxmlformats.org/officeDocument/2006/relationships/slide" Target="slides/slide308.xml"/><Relationship Id="rId560" Type="http://schemas.openxmlformats.org/officeDocument/2006/relationships/slide" Target="slides/slide459.xml"/><Relationship Id="rId92" Type="http://schemas.openxmlformats.org/officeDocument/2006/relationships/slideMaster" Target="slideMasters/slideMaster92.xml"/><Relationship Id="rId213" Type="http://schemas.openxmlformats.org/officeDocument/2006/relationships/slide" Target="slides/slide112.xml"/><Relationship Id="rId420" Type="http://schemas.openxmlformats.org/officeDocument/2006/relationships/slide" Target="slides/slide319.xml"/><Relationship Id="rId616" Type="http://schemas.openxmlformats.org/officeDocument/2006/relationships/slide" Target="slides/slide515.xml"/><Relationship Id="rId255" Type="http://schemas.openxmlformats.org/officeDocument/2006/relationships/slide" Target="slides/slide154.xml"/><Relationship Id="rId297" Type="http://schemas.openxmlformats.org/officeDocument/2006/relationships/slide" Target="slides/slide196.xml"/><Relationship Id="rId462" Type="http://schemas.openxmlformats.org/officeDocument/2006/relationships/slide" Target="slides/slide361.xml"/><Relationship Id="rId518" Type="http://schemas.openxmlformats.org/officeDocument/2006/relationships/slide" Target="slides/slide417.xml"/><Relationship Id="rId115" Type="http://schemas.openxmlformats.org/officeDocument/2006/relationships/slide" Target="slides/slide14.xml"/><Relationship Id="rId157" Type="http://schemas.openxmlformats.org/officeDocument/2006/relationships/slide" Target="slides/slide56.xml"/><Relationship Id="rId322" Type="http://schemas.openxmlformats.org/officeDocument/2006/relationships/slide" Target="slides/slide221.xml"/><Relationship Id="rId364" Type="http://schemas.openxmlformats.org/officeDocument/2006/relationships/slide" Target="slides/slide263.xml"/><Relationship Id="rId61" Type="http://schemas.openxmlformats.org/officeDocument/2006/relationships/slideMaster" Target="slideMasters/slideMaster61.xml"/><Relationship Id="rId199" Type="http://schemas.openxmlformats.org/officeDocument/2006/relationships/slide" Target="slides/slide98.xml"/><Relationship Id="rId571" Type="http://schemas.openxmlformats.org/officeDocument/2006/relationships/slide" Target="slides/slide470.xml"/><Relationship Id="rId627" Type="http://schemas.openxmlformats.org/officeDocument/2006/relationships/slide" Target="slides/slide526.xml"/><Relationship Id="rId19" Type="http://schemas.openxmlformats.org/officeDocument/2006/relationships/slideMaster" Target="slideMasters/slideMaster19.xml"/><Relationship Id="rId224" Type="http://schemas.openxmlformats.org/officeDocument/2006/relationships/slide" Target="slides/slide123.xml"/><Relationship Id="rId266" Type="http://schemas.openxmlformats.org/officeDocument/2006/relationships/slide" Target="slides/slide165.xml"/><Relationship Id="rId431" Type="http://schemas.openxmlformats.org/officeDocument/2006/relationships/slide" Target="slides/slide330.xml"/><Relationship Id="rId473" Type="http://schemas.openxmlformats.org/officeDocument/2006/relationships/slide" Target="slides/slide372.xml"/><Relationship Id="rId529" Type="http://schemas.openxmlformats.org/officeDocument/2006/relationships/slide" Target="slides/slide428.xml"/><Relationship Id="rId30" Type="http://schemas.openxmlformats.org/officeDocument/2006/relationships/slideMaster" Target="slideMasters/slideMaster30.xml"/><Relationship Id="rId126" Type="http://schemas.openxmlformats.org/officeDocument/2006/relationships/slide" Target="slides/slide25.xml"/><Relationship Id="rId168" Type="http://schemas.openxmlformats.org/officeDocument/2006/relationships/slide" Target="slides/slide67.xml"/><Relationship Id="rId333" Type="http://schemas.openxmlformats.org/officeDocument/2006/relationships/slide" Target="slides/slide232.xml"/><Relationship Id="rId540" Type="http://schemas.openxmlformats.org/officeDocument/2006/relationships/slide" Target="slides/slide439.xml"/><Relationship Id="rId72" Type="http://schemas.openxmlformats.org/officeDocument/2006/relationships/slideMaster" Target="slideMasters/slideMaster72.xml"/><Relationship Id="rId375" Type="http://schemas.openxmlformats.org/officeDocument/2006/relationships/slide" Target="slides/slide274.xml"/><Relationship Id="rId582" Type="http://schemas.openxmlformats.org/officeDocument/2006/relationships/slide" Target="slides/slide481.xml"/><Relationship Id="rId3" Type="http://schemas.openxmlformats.org/officeDocument/2006/relationships/slideMaster" Target="slideMasters/slideMaster3.xml"/><Relationship Id="rId235" Type="http://schemas.openxmlformats.org/officeDocument/2006/relationships/slide" Target="slides/slide134.xml"/><Relationship Id="rId277" Type="http://schemas.openxmlformats.org/officeDocument/2006/relationships/slide" Target="slides/slide176.xml"/><Relationship Id="rId400" Type="http://schemas.openxmlformats.org/officeDocument/2006/relationships/slide" Target="slides/slide299.xml"/><Relationship Id="rId442" Type="http://schemas.openxmlformats.org/officeDocument/2006/relationships/slide" Target="slides/slide341.xml"/><Relationship Id="rId484" Type="http://schemas.openxmlformats.org/officeDocument/2006/relationships/slide" Target="slides/slide383.xml"/><Relationship Id="rId137" Type="http://schemas.openxmlformats.org/officeDocument/2006/relationships/slide" Target="slides/slide36.xml"/><Relationship Id="rId302" Type="http://schemas.openxmlformats.org/officeDocument/2006/relationships/slide" Target="slides/slide201.xml"/><Relationship Id="rId344" Type="http://schemas.openxmlformats.org/officeDocument/2006/relationships/slide" Target="slides/slide243.xml"/><Relationship Id="rId41" Type="http://schemas.openxmlformats.org/officeDocument/2006/relationships/slideMaster" Target="slideMasters/slideMaster41.xml"/><Relationship Id="rId83" Type="http://schemas.openxmlformats.org/officeDocument/2006/relationships/slideMaster" Target="slideMasters/slideMaster83.xml"/><Relationship Id="rId179" Type="http://schemas.openxmlformats.org/officeDocument/2006/relationships/slide" Target="slides/slide78.xml"/><Relationship Id="rId386" Type="http://schemas.openxmlformats.org/officeDocument/2006/relationships/slide" Target="slides/slide285.xml"/><Relationship Id="rId551" Type="http://schemas.openxmlformats.org/officeDocument/2006/relationships/slide" Target="slides/slide450.xml"/><Relationship Id="rId593" Type="http://schemas.openxmlformats.org/officeDocument/2006/relationships/slide" Target="slides/slide492.xml"/><Relationship Id="rId607" Type="http://schemas.openxmlformats.org/officeDocument/2006/relationships/slide" Target="slides/slide506.xml"/><Relationship Id="rId190" Type="http://schemas.openxmlformats.org/officeDocument/2006/relationships/slide" Target="slides/slide89.xml"/><Relationship Id="rId204" Type="http://schemas.openxmlformats.org/officeDocument/2006/relationships/slide" Target="slides/slide103.xml"/><Relationship Id="rId246" Type="http://schemas.openxmlformats.org/officeDocument/2006/relationships/slide" Target="slides/slide145.xml"/><Relationship Id="rId288" Type="http://schemas.openxmlformats.org/officeDocument/2006/relationships/slide" Target="slides/slide187.xml"/><Relationship Id="rId411" Type="http://schemas.openxmlformats.org/officeDocument/2006/relationships/slide" Target="slides/slide310.xml"/><Relationship Id="rId453" Type="http://schemas.openxmlformats.org/officeDocument/2006/relationships/slide" Target="slides/slide352.xml"/><Relationship Id="rId509" Type="http://schemas.openxmlformats.org/officeDocument/2006/relationships/slide" Target="slides/slide408.xml"/><Relationship Id="rId106" Type="http://schemas.openxmlformats.org/officeDocument/2006/relationships/slide" Target="slides/slide5.xml"/><Relationship Id="rId313" Type="http://schemas.openxmlformats.org/officeDocument/2006/relationships/slide" Target="slides/slide212.xml"/><Relationship Id="rId495" Type="http://schemas.openxmlformats.org/officeDocument/2006/relationships/slide" Target="slides/slide394.xml"/><Relationship Id="rId10" Type="http://schemas.openxmlformats.org/officeDocument/2006/relationships/slideMaster" Target="slideMasters/slideMaster10.xml"/><Relationship Id="rId52" Type="http://schemas.openxmlformats.org/officeDocument/2006/relationships/slideMaster" Target="slideMasters/slideMaster52.xml"/><Relationship Id="rId94" Type="http://schemas.openxmlformats.org/officeDocument/2006/relationships/slideMaster" Target="slideMasters/slideMaster94.xml"/><Relationship Id="rId148" Type="http://schemas.openxmlformats.org/officeDocument/2006/relationships/slide" Target="slides/slide47.xml"/><Relationship Id="rId355" Type="http://schemas.openxmlformats.org/officeDocument/2006/relationships/slide" Target="slides/slide254.xml"/><Relationship Id="rId397" Type="http://schemas.openxmlformats.org/officeDocument/2006/relationships/slide" Target="slides/slide296.xml"/><Relationship Id="rId520" Type="http://schemas.openxmlformats.org/officeDocument/2006/relationships/slide" Target="slides/slide419.xml"/><Relationship Id="rId562" Type="http://schemas.openxmlformats.org/officeDocument/2006/relationships/slide" Target="slides/slide461.xml"/><Relationship Id="rId618" Type="http://schemas.openxmlformats.org/officeDocument/2006/relationships/slide" Target="slides/slide517.xml"/><Relationship Id="rId215" Type="http://schemas.openxmlformats.org/officeDocument/2006/relationships/slide" Target="slides/slide114.xml"/><Relationship Id="rId257" Type="http://schemas.openxmlformats.org/officeDocument/2006/relationships/slide" Target="slides/slide156.xml"/><Relationship Id="rId422" Type="http://schemas.openxmlformats.org/officeDocument/2006/relationships/slide" Target="slides/slide321.xml"/><Relationship Id="rId464" Type="http://schemas.openxmlformats.org/officeDocument/2006/relationships/slide" Target="slides/slide363.xml"/><Relationship Id="rId299" Type="http://schemas.openxmlformats.org/officeDocument/2006/relationships/slide" Target="slides/slide198.xml"/><Relationship Id="rId63" Type="http://schemas.openxmlformats.org/officeDocument/2006/relationships/slideMaster" Target="slideMasters/slideMaster63.xml"/><Relationship Id="rId159" Type="http://schemas.openxmlformats.org/officeDocument/2006/relationships/slide" Target="slides/slide58.xml"/><Relationship Id="rId366" Type="http://schemas.openxmlformats.org/officeDocument/2006/relationships/slide" Target="slides/slide265.xml"/><Relationship Id="rId573" Type="http://schemas.openxmlformats.org/officeDocument/2006/relationships/slide" Target="slides/slide472.xml"/><Relationship Id="rId226" Type="http://schemas.openxmlformats.org/officeDocument/2006/relationships/slide" Target="slides/slide125.xml"/><Relationship Id="rId433" Type="http://schemas.openxmlformats.org/officeDocument/2006/relationships/slide" Target="slides/slide332.xml"/><Relationship Id="rId74" Type="http://schemas.openxmlformats.org/officeDocument/2006/relationships/slideMaster" Target="slideMasters/slideMaster74.xml"/><Relationship Id="rId377" Type="http://schemas.openxmlformats.org/officeDocument/2006/relationships/slide" Target="slides/slide276.xml"/><Relationship Id="rId500" Type="http://schemas.openxmlformats.org/officeDocument/2006/relationships/slide" Target="slides/slide399.xml"/><Relationship Id="rId584" Type="http://schemas.openxmlformats.org/officeDocument/2006/relationships/slide" Target="slides/slide483.xml"/><Relationship Id="rId5" Type="http://schemas.openxmlformats.org/officeDocument/2006/relationships/slideMaster" Target="slideMasters/slideMaster5.xml"/><Relationship Id="rId237" Type="http://schemas.openxmlformats.org/officeDocument/2006/relationships/slide" Target="slides/slide136.xml"/><Relationship Id="rId444" Type="http://schemas.openxmlformats.org/officeDocument/2006/relationships/slide" Target="slides/slide343.xml"/><Relationship Id="rId290" Type="http://schemas.openxmlformats.org/officeDocument/2006/relationships/slide" Target="slides/slide189.xml"/><Relationship Id="rId304" Type="http://schemas.openxmlformats.org/officeDocument/2006/relationships/slide" Target="slides/slide203.xml"/><Relationship Id="rId388" Type="http://schemas.openxmlformats.org/officeDocument/2006/relationships/slide" Target="slides/slide287.xml"/><Relationship Id="rId511" Type="http://schemas.openxmlformats.org/officeDocument/2006/relationships/slide" Target="slides/slide410.xml"/><Relationship Id="rId609" Type="http://schemas.openxmlformats.org/officeDocument/2006/relationships/slide" Target="slides/slide508.xml"/><Relationship Id="rId85" Type="http://schemas.openxmlformats.org/officeDocument/2006/relationships/slideMaster" Target="slideMasters/slideMaster85.xml"/><Relationship Id="rId150" Type="http://schemas.openxmlformats.org/officeDocument/2006/relationships/slide" Target="slides/slide49.xml"/><Relationship Id="rId595" Type="http://schemas.openxmlformats.org/officeDocument/2006/relationships/slide" Target="slides/slide494.xml"/><Relationship Id="rId248" Type="http://schemas.openxmlformats.org/officeDocument/2006/relationships/slide" Target="slides/slide147.xml"/><Relationship Id="rId455" Type="http://schemas.openxmlformats.org/officeDocument/2006/relationships/slide" Target="slides/slide354.xml"/><Relationship Id="rId12" Type="http://schemas.openxmlformats.org/officeDocument/2006/relationships/slideMaster" Target="slideMasters/slideMaster12.xml"/><Relationship Id="rId108" Type="http://schemas.openxmlformats.org/officeDocument/2006/relationships/slide" Target="slides/slide7.xml"/><Relationship Id="rId315" Type="http://schemas.openxmlformats.org/officeDocument/2006/relationships/slide" Target="slides/slide214.xml"/><Relationship Id="rId522" Type="http://schemas.openxmlformats.org/officeDocument/2006/relationships/slide" Target="slides/slide421.xml"/><Relationship Id="rId96" Type="http://schemas.openxmlformats.org/officeDocument/2006/relationships/slideMaster" Target="slideMasters/slideMaster96.xml"/><Relationship Id="rId161" Type="http://schemas.openxmlformats.org/officeDocument/2006/relationships/slide" Target="slides/slide60.xml"/><Relationship Id="rId399" Type="http://schemas.openxmlformats.org/officeDocument/2006/relationships/slide" Target="slides/slide298.xml"/><Relationship Id="rId259" Type="http://schemas.openxmlformats.org/officeDocument/2006/relationships/slide" Target="slides/slide158.xml"/><Relationship Id="rId466" Type="http://schemas.openxmlformats.org/officeDocument/2006/relationships/slide" Target="slides/slide365.xml"/><Relationship Id="rId23" Type="http://schemas.openxmlformats.org/officeDocument/2006/relationships/slideMaster" Target="slideMasters/slideMaster23.xml"/><Relationship Id="rId119" Type="http://schemas.openxmlformats.org/officeDocument/2006/relationships/slide" Target="slides/slide18.xml"/><Relationship Id="rId326" Type="http://schemas.openxmlformats.org/officeDocument/2006/relationships/slide" Target="slides/slide225.xml"/><Relationship Id="rId533" Type="http://schemas.openxmlformats.org/officeDocument/2006/relationships/slide" Target="slides/slide432.xml"/><Relationship Id="rId172" Type="http://schemas.openxmlformats.org/officeDocument/2006/relationships/slide" Target="slides/slide71.xml"/><Relationship Id="rId477" Type="http://schemas.openxmlformats.org/officeDocument/2006/relationships/slide" Target="slides/slide376.xml"/><Relationship Id="rId600" Type="http://schemas.openxmlformats.org/officeDocument/2006/relationships/slide" Target="slides/slide499.xml"/><Relationship Id="rId337" Type="http://schemas.openxmlformats.org/officeDocument/2006/relationships/slide" Target="slides/slide236.xml"/><Relationship Id="rId34" Type="http://schemas.openxmlformats.org/officeDocument/2006/relationships/slideMaster" Target="slideMasters/slideMaster34.xml"/><Relationship Id="rId544" Type="http://schemas.openxmlformats.org/officeDocument/2006/relationships/slide" Target="slides/slide443.xml"/><Relationship Id="rId183" Type="http://schemas.openxmlformats.org/officeDocument/2006/relationships/slide" Target="slides/slide82.xml"/><Relationship Id="rId390" Type="http://schemas.openxmlformats.org/officeDocument/2006/relationships/slide" Target="slides/slide289.xml"/><Relationship Id="rId404" Type="http://schemas.openxmlformats.org/officeDocument/2006/relationships/slide" Target="slides/slide303.xml"/><Relationship Id="rId611" Type="http://schemas.openxmlformats.org/officeDocument/2006/relationships/slide" Target="slides/slide510.xml"/><Relationship Id="rId250" Type="http://schemas.openxmlformats.org/officeDocument/2006/relationships/slide" Target="slides/slide149.xml"/><Relationship Id="rId488" Type="http://schemas.openxmlformats.org/officeDocument/2006/relationships/slide" Target="slides/slide387.xml"/><Relationship Id="rId45" Type="http://schemas.openxmlformats.org/officeDocument/2006/relationships/slideMaster" Target="slideMasters/slideMaster45.xml"/><Relationship Id="rId110" Type="http://schemas.openxmlformats.org/officeDocument/2006/relationships/slide" Target="slides/slide9.xml"/><Relationship Id="rId348" Type="http://schemas.openxmlformats.org/officeDocument/2006/relationships/slide" Target="slides/slide247.xml"/><Relationship Id="rId555" Type="http://schemas.openxmlformats.org/officeDocument/2006/relationships/slide" Target="slides/slide454.xml"/><Relationship Id="rId194" Type="http://schemas.openxmlformats.org/officeDocument/2006/relationships/slide" Target="slides/slide93.xml"/><Relationship Id="rId208" Type="http://schemas.openxmlformats.org/officeDocument/2006/relationships/slide" Target="slides/slide107.xml"/><Relationship Id="rId415" Type="http://schemas.openxmlformats.org/officeDocument/2006/relationships/slide" Target="slides/slide314.xml"/><Relationship Id="rId622" Type="http://schemas.openxmlformats.org/officeDocument/2006/relationships/slide" Target="slides/slide521.xml"/><Relationship Id="rId261" Type="http://schemas.openxmlformats.org/officeDocument/2006/relationships/slide" Target="slides/slide160.xml"/><Relationship Id="rId499" Type="http://schemas.openxmlformats.org/officeDocument/2006/relationships/slide" Target="slides/slide398.xml"/><Relationship Id="rId56" Type="http://schemas.openxmlformats.org/officeDocument/2006/relationships/slideMaster" Target="slideMasters/slideMaster56.xml"/><Relationship Id="rId359" Type="http://schemas.openxmlformats.org/officeDocument/2006/relationships/slide" Target="slides/slide258.xml"/><Relationship Id="rId566" Type="http://schemas.openxmlformats.org/officeDocument/2006/relationships/slide" Target="slides/slide465.xml"/><Relationship Id="rId121" Type="http://schemas.openxmlformats.org/officeDocument/2006/relationships/slide" Target="slides/slide20.xml"/><Relationship Id="rId219" Type="http://schemas.openxmlformats.org/officeDocument/2006/relationships/slide" Target="slides/slide118.xml"/><Relationship Id="rId426" Type="http://schemas.openxmlformats.org/officeDocument/2006/relationships/slide" Target="slides/slide325.xml"/><Relationship Id="rId633" Type="http://schemas.openxmlformats.org/officeDocument/2006/relationships/tableStyles" Target="tableStyles.xml"/><Relationship Id="rId67" Type="http://schemas.openxmlformats.org/officeDocument/2006/relationships/slideMaster" Target="slideMasters/slideMaster67.xml"/><Relationship Id="rId272" Type="http://schemas.openxmlformats.org/officeDocument/2006/relationships/slide" Target="slides/slide171.xml"/><Relationship Id="rId577" Type="http://schemas.openxmlformats.org/officeDocument/2006/relationships/slide" Target="slides/slide476.xml"/><Relationship Id="rId132" Type="http://schemas.openxmlformats.org/officeDocument/2006/relationships/slide" Target="slides/slide31.xml"/><Relationship Id="rId437" Type="http://schemas.openxmlformats.org/officeDocument/2006/relationships/slide" Target="slides/slide336.xml"/><Relationship Id="rId283" Type="http://schemas.openxmlformats.org/officeDocument/2006/relationships/slide" Target="slides/slide182.xml"/><Relationship Id="rId490" Type="http://schemas.openxmlformats.org/officeDocument/2006/relationships/slide" Target="slides/slide389.xml"/><Relationship Id="rId504" Type="http://schemas.openxmlformats.org/officeDocument/2006/relationships/slide" Target="slides/slide403.xml"/><Relationship Id="rId78" Type="http://schemas.openxmlformats.org/officeDocument/2006/relationships/slideMaster" Target="slideMasters/slideMaster78.xml"/><Relationship Id="rId143" Type="http://schemas.openxmlformats.org/officeDocument/2006/relationships/slide" Target="slides/slide42.xml"/><Relationship Id="rId350" Type="http://schemas.openxmlformats.org/officeDocument/2006/relationships/slide" Target="slides/slide249.xml"/><Relationship Id="rId588" Type="http://schemas.openxmlformats.org/officeDocument/2006/relationships/slide" Target="slides/slide48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10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8610" name="Rectangle 1026"/>
          <p:cNvSpPr>
            <a:spLocks noGrp="1" noChangeArrowheads="1"/>
          </p:cNvSpPr>
          <p:nvPr>
            <p:ph type="hdr" sz="quarter"/>
          </p:nvPr>
        </p:nvSpPr>
        <p:spPr bwMode="auto">
          <a:xfrm>
            <a:off x="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8611" name="Rectangle 1027"/>
          <p:cNvSpPr>
            <a:spLocks noGrp="1" noChangeArrowheads="1"/>
          </p:cNvSpPr>
          <p:nvPr>
            <p:ph type="dt" idx="1"/>
          </p:nvPr>
        </p:nvSpPr>
        <p:spPr bwMode="auto">
          <a:xfrm>
            <a:off x="3886200" y="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lvl1pPr algn="r">
              <a:defRPr sz="1200">
                <a:ea typeface="ＭＳ Ｐゴシック" charset="-128"/>
                <a:cs typeface="ＭＳ Ｐゴシック" charset="-128"/>
              </a:defRPr>
            </a:lvl1pPr>
          </a:lstStyle>
          <a:p>
            <a:pPr>
              <a:defRPr/>
            </a:pPr>
            <a:endParaRPr lang="en-US"/>
          </a:p>
        </p:txBody>
      </p:sp>
      <p:sp>
        <p:nvSpPr>
          <p:cNvPr id="282628" name="Rectangle 1028"/>
          <p:cNvSpPr>
            <a:spLocks noGrp="1" noRot="1" noChangeAspect="1" noChangeArrowheads="1" noTextEdit="1"/>
          </p:cNvSpPr>
          <p:nvPr>
            <p:ph type="sldImg" idx="2"/>
          </p:nvPr>
        </p:nvSpPr>
        <p:spPr bwMode="auto">
          <a:xfrm>
            <a:off x="1143000" y="685800"/>
            <a:ext cx="4572000" cy="3429000"/>
          </a:xfrm>
          <a:prstGeom prst="rect">
            <a:avLst/>
          </a:prstGeom>
          <a:noFill/>
          <a:ln w="9525">
            <a:solidFill>
              <a:srgbClr val="000000"/>
            </a:solidFill>
            <a:miter lim="800000"/>
            <a:headEnd/>
            <a:tailEnd/>
          </a:ln>
          <a:extLst>
            <a:ext uri="{909E8E84-426E-40dd-AFC4-6F175D3DCCD1}">
              <a14:hiddenFill xmlns="" xmlns:a14="http://schemas.microsoft.com/office/drawing/2010/main">
                <a:solidFill>
                  <a:srgbClr val="FFFFFF"/>
                </a:solidFill>
              </a14:hiddenFill>
            </a:ext>
            <a:ext uri="{FAA26D3D-D897-4be2-8F04-BA451C77F1D7}">
              <ma14:placeholderFlag xmlns="" xmlns:ma14="http://schemas.microsoft.com/office/mac/drawingml/2011/main" val="1"/>
            </a:ext>
          </a:extLst>
        </p:spPr>
      </p:sp>
      <p:sp>
        <p:nvSpPr>
          <p:cNvPr id="68613" name="Rectangle 1029"/>
          <p:cNvSpPr>
            <a:spLocks noGrp="1" noChangeArrowheads="1"/>
          </p:cNvSpPr>
          <p:nvPr>
            <p:ph type="body" sz="quarter" idx="3"/>
          </p:nvPr>
        </p:nvSpPr>
        <p:spPr bwMode="auto">
          <a:xfrm>
            <a:off x="914400" y="4343400"/>
            <a:ext cx="5029200" cy="4114800"/>
          </a:xfrm>
          <a:prstGeom prst="rect">
            <a:avLst/>
          </a:prstGeom>
          <a:noFill/>
          <a:ln w="12700" cap="sq">
            <a:noFill/>
            <a:miter lim="800000"/>
            <a:headEnd type="none" w="sm" len="sm"/>
            <a:tailEnd type="none" w="sm" len="sm"/>
          </a:ln>
          <a:effectLst/>
        </p:spPr>
        <p:txBody>
          <a:bodyPr vert="horz" wrap="none" lIns="91440" tIns="45720" rIns="91440" bIns="45720" numCol="1" anchor="t" anchorCtr="0" compatLnSpc="1">
            <a:prstTxWarp prst="textNoShape">
              <a:avLst/>
            </a:prstTxWarp>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68614" name="Rectangle 1030"/>
          <p:cNvSpPr>
            <a:spLocks noGrp="1" noChangeArrowheads="1"/>
          </p:cNvSpPr>
          <p:nvPr>
            <p:ph type="ftr" sz="quarter" idx="4"/>
          </p:nvPr>
        </p:nvSpPr>
        <p:spPr bwMode="auto">
          <a:xfrm>
            <a:off x="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defRPr sz="1200">
                <a:ea typeface="ＭＳ Ｐゴシック" charset="-128"/>
                <a:cs typeface="ＭＳ Ｐゴシック" charset="-128"/>
              </a:defRPr>
            </a:lvl1pPr>
          </a:lstStyle>
          <a:p>
            <a:pPr>
              <a:defRPr/>
            </a:pPr>
            <a:endParaRPr lang="en-US"/>
          </a:p>
        </p:txBody>
      </p:sp>
      <p:sp>
        <p:nvSpPr>
          <p:cNvPr id="68615" name="Rectangle 1031"/>
          <p:cNvSpPr>
            <a:spLocks noGrp="1" noChangeArrowheads="1"/>
          </p:cNvSpPr>
          <p:nvPr>
            <p:ph type="sldNum" sz="quarter" idx="5"/>
          </p:nvPr>
        </p:nvSpPr>
        <p:spPr bwMode="auto">
          <a:xfrm>
            <a:off x="3886200" y="8686800"/>
            <a:ext cx="2971800" cy="457200"/>
          </a:xfrm>
          <a:prstGeom prst="rect">
            <a:avLst/>
          </a:prstGeom>
          <a:noFill/>
          <a:ln w="12700" cap="sq">
            <a:noFill/>
            <a:miter lim="800000"/>
            <a:headEnd type="none" w="sm" len="sm"/>
            <a:tailEnd type="none" w="sm" len="sm"/>
          </a:ln>
          <a:effectLst/>
        </p:spPr>
        <p:txBody>
          <a:bodyPr vert="horz" wrap="none" lIns="91440" tIns="45720" rIns="91440" bIns="45720" numCol="1" anchor="b" anchorCtr="0" compatLnSpc="1">
            <a:prstTxWarp prst="textNoShape">
              <a:avLst/>
            </a:prstTxWarp>
          </a:bodyPr>
          <a:lstStyle>
            <a:lvl1pPr algn="r">
              <a:defRPr sz="1200"/>
            </a:lvl1pPr>
          </a:lstStyle>
          <a:p>
            <a:pPr>
              <a:defRPr/>
            </a:pPr>
            <a:fld id="{ADD456C3-71BC-CD47-A411-B0D1A05D2059}" type="slidenum">
              <a:rPr lang="en-US"/>
              <a:pPr>
                <a:defRPr/>
              </a:pPr>
              <a:t>‹#›</a:t>
            </a:fld>
            <a:endParaRPr lang="en-US"/>
          </a:p>
        </p:txBody>
      </p:sp>
    </p:spTree>
    <p:extLst>
      <p:ext uri="{BB962C8B-B14F-4D97-AF65-F5344CB8AC3E}">
        <p14:creationId xmlns:p14="http://schemas.microsoft.com/office/powerpoint/2010/main" val="2247613111"/>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ＭＳ Ｐゴシック" pitchFamily="-108" charset="-128"/>
      </a:defRPr>
    </a:lvl1pPr>
    <a:lvl2pPr marL="454998" algn="l" rtl="0" eaLnBrk="0" fontAlgn="base" hangingPunct="0">
      <a:spcBef>
        <a:spcPct val="30000"/>
      </a:spcBef>
      <a:spcAft>
        <a:spcPct val="0"/>
      </a:spcAft>
      <a:defRPr sz="1200" kern="1200">
        <a:solidFill>
          <a:schemeClr val="tx1"/>
        </a:solidFill>
        <a:latin typeface="Times New Roman" pitchFamily="-108" charset="0"/>
        <a:ea typeface="ＭＳ Ｐゴシック" pitchFamily="-108" charset="-128"/>
        <a:cs typeface="+mn-cs"/>
      </a:defRPr>
    </a:lvl2pPr>
    <a:lvl3pPr marL="909996"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3pPr>
    <a:lvl4pPr marL="1364972"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4pPr>
    <a:lvl5pPr marL="1819980" algn="l" rtl="0" eaLnBrk="0" fontAlgn="base" hangingPunct="0">
      <a:spcBef>
        <a:spcPct val="30000"/>
      </a:spcBef>
      <a:spcAft>
        <a:spcPct val="0"/>
      </a:spcAft>
      <a:defRPr sz="1200" kern="1200">
        <a:solidFill>
          <a:schemeClr val="tx1"/>
        </a:solidFill>
        <a:latin typeface="Times New Roman" pitchFamily="-108" charset="0"/>
        <a:ea typeface="ＭＳ Ｐゴシック" pitchFamily="34" charset="-128"/>
        <a:cs typeface="Geneva" charset="0"/>
      </a:defRPr>
    </a:lvl5pPr>
    <a:lvl6pPr marL="2274953" algn="l" defTabSz="454998" rtl="0" eaLnBrk="1" latinLnBrk="0" hangingPunct="1">
      <a:defRPr sz="1200" kern="1200">
        <a:solidFill>
          <a:schemeClr val="tx1"/>
        </a:solidFill>
        <a:latin typeface="+mn-lt"/>
        <a:ea typeface="+mn-ea"/>
        <a:cs typeface="+mn-cs"/>
      </a:defRPr>
    </a:lvl6pPr>
    <a:lvl7pPr marL="2729942" algn="l" defTabSz="454998" rtl="0" eaLnBrk="1" latinLnBrk="0" hangingPunct="1">
      <a:defRPr sz="1200" kern="1200">
        <a:solidFill>
          <a:schemeClr val="tx1"/>
        </a:solidFill>
        <a:latin typeface="+mn-lt"/>
        <a:ea typeface="+mn-ea"/>
        <a:cs typeface="+mn-cs"/>
      </a:defRPr>
    </a:lvl7pPr>
    <a:lvl8pPr marL="3184932" algn="l" defTabSz="454998" rtl="0" eaLnBrk="1" latinLnBrk="0" hangingPunct="1">
      <a:defRPr sz="1200" kern="1200">
        <a:solidFill>
          <a:schemeClr val="tx1"/>
        </a:solidFill>
        <a:latin typeface="+mn-lt"/>
        <a:ea typeface="+mn-ea"/>
        <a:cs typeface="+mn-cs"/>
      </a:defRPr>
    </a:lvl8pPr>
    <a:lvl9pPr marL="3639924" algn="l" defTabSz="454998"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64.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6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7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7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179.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183.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187.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193.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194.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195.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12.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80.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81.xml.rels><?xml version="1.0" encoding="UTF-8" standalone="yes"?>
<Relationships xmlns="http://schemas.openxmlformats.org/package/2006/relationships"><Relationship Id="rId2" Type="http://schemas.openxmlformats.org/officeDocument/2006/relationships/slide" Target="../slides/slide214.xml"/><Relationship Id="rId1" Type="http://schemas.openxmlformats.org/officeDocument/2006/relationships/notesMaster" Target="../notesMasters/notesMaster1.xml"/></Relationships>
</file>

<file path=ppt/notesSlides/_rels/notesSlide182.xml.rels><?xml version="1.0" encoding="UTF-8" standalone="yes"?>
<Relationships xmlns="http://schemas.openxmlformats.org/package/2006/relationships"><Relationship Id="rId2" Type="http://schemas.openxmlformats.org/officeDocument/2006/relationships/slide" Target="../slides/slide215.xml"/><Relationship Id="rId1" Type="http://schemas.openxmlformats.org/officeDocument/2006/relationships/notesMaster" Target="../notesMasters/notesMaster1.xml"/></Relationships>
</file>

<file path=ppt/notesSlides/_rels/notesSlide183.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84.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85.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86.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87.xml.rels><?xml version="1.0" encoding="UTF-8" standalone="yes"?>
<Relationships xmlns="http://schemas.openxmlformats.org/package/2006/relationships"><Relationship Id="rId2" Type="http://schemas.openxmlformats.org/officeDocument/2006/relationships/slide" Target="../slides/slide220.xml"/><Relationship Id="rId1" Type="http://schemas.openxmlformats.org/officeDocument/2006/relationships/notesMaster" Target="../notesMasters/notesMaster1.xml"/></Relationships>
</file>

<file path=ppt/notesSlides/_rels/notesSlide188.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89.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90.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91.xml.rels><?xml version="1.0" encoding="UTF-8" standalone="yes"?>
<Relationships xmlns="http://schemas.openxmlformats.org/package/2006/relationships"><Relationship Id="rId2" Type="http://schemas.openxmlformats.org/officeDocument/2006/relationships/slide" Target="../slides/slide227.xml"/><Relationship Id="rId1" Type="http://schemas.openxmlformats.org/officeDocument/2006/relationships/notesMaster" Target="../notesMasters/notesMaster1.xml"/></Relationships>
</file>

<file path=ppt/notesSlides/_rels/notesSlide192.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93.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94.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95.xml.rels><?xml version="1.0" encoding="UTF-8" standalone="yes"?>
<Relationships xmlns="http://schemas.openxmlformats.org/package/2006/relationships"><Relationship Id="rId2" Type="http://schemas.openxmlformats.org/officeDocument/2006/relationships/slide" Target="../slides/slide231.xml"/><Relationship Id="rId1" Type="http://schemas.openxmlformats.org/officeDocument/2006/relationships/notesMaster" Target="../notesMasters/notesMaster1.xml"/></Relationships>
</file>

<file path=ppt/notesSlides/_rels/notesSlide196.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97.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98.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99.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00.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201.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202.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203.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204.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205.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206.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207.xml.rels><?xml version="1.0" encoding="UTF-8" standalone="yes"?>
<Relationships xmlns="http://schemas.openxmlformats.org/package/2006/relationships"><Relationship Id="rId2" Type="http://schemas.openxmlformats.org/officeDocument/2006/relationships/slide" Target="../slides/slide245.xml"/><Relationship Id="rId1" Type="http://schemas.openxmlformats.org/officeDocument/2006/relationships/notesMaster" Target="../notesMasters/notesMaster1.xml"/></Relationships>
</file>

<file path=ppt/notesSlides/_rels/notesSlide208.xml.rels><?xml version="1.0" encoding="UTF-8" standalone="yes"?>
<Relationships xmlns="http://schemas.openxmlformats.org/package/2006/relationships"><Relationship Id="rId2" Type="http://schemas.openxmlformats.org/officeDocument/2006/relationships/slide" Target="../slides/slide246.xml"/><Relationship Id="rId1" Type="http://schemas.openxmlformats.org/officeDocument/2006/relationships/notesMaster" Target="../notesMasters/notesMaster1.xml"/></Relationships>
</file>

<file path=ppt/notesSlides/_rels/notesSlide209.xml.rels><?xml version="1.0" encoding="UTF-8" standalone="yes"?>
<Relationships xmlns="http://schemas.openxmlformats.org/package/2006/relationships"><Relationship Id="rId2" Type="http://schemas.openxmlformats.org/officeDocument/2006/relationships/slide" Target="../slides/slide24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10.xml.rels><?xml version="1.0" encoding="UTF-8" standalone="yes"?>
<Relationships xmlns="http://schemas.openxmlformats.org/package/2006/relationships"><Relationship Id="rId2" Type="http://schemas.openxmlformats.org/officeDocument/2006/relationships/slide" Target="../slides/slide249.xml"/><Relationship Id="rId1" Type="http://schemas.openxmlformats.org/officeDocument/2006/relationships/notesMaster" Target="../notesMasters/notesMaster1.xml"/></Relationships>
</file>

<file path=ppt/notesSlides/_rels/notesSlide211.xml.rels><?xml version="1.0" encoding="UTF-8" standalone="yes"?>
<Relationships xmlns="http://schemas.openxmlformats.org/package/2006/relationships"><Relationship Id="rId2" Type="http://schemas.openxmlformats.org/officeDocument/2006/relationships/slide" Target="../slides/slide250.xml"/><Relationship Id="rId1" Type="http://schemas.openxmlformats.org/officeDocument/2006/relationships/notesMaster" Target="../notesMasters/notesMaster1.xml"/></Relationships>
</file>

<file path=ppt/notesSlides/_rels/notesSlide212.xml.rels><?xml version="1.0" encoding="UTF-8" standalone="yes"?>
<Relationships xmlns="http://schemas.openxmlformats.org/package/2006/relationships"><Relationship Id="rId2" Type="http://schemas.openxmlformats.org/officeDocument/2006/relationships/slide" Target="../slides/slide251.xml"/><Relationship Id="rId1" Type="http://schemas.openxmlformats.org/officeDocument/2006/relationships/notesMaster" Target="../notesMasters/notesMaster1.xml"/></Relationships>
</file>

<file path=ppt/notesSlides/_rels/notesSlide213.xml.rels><?xml version="1.0" encoding="UTF-8" standalone="yes"?>
<Relationships xmlns="http://schemas.openxmlformats.org/package/2006/relationships"><Relationship Id="rId2" Type="http://schemas.openxmlformats.org/officeDocument/2006/relationships/slide" Target="../slides/slide252.xml"/><Relationship Id="rId1" Type="http://schemas.openxmlformats.org/officeDocument/2006/relationships/notesMaster" Target="../notesMasters/notesMaster1.xml"/></Relationships>
</file>

<file path=ppt/notesSlides/_rels/notesSlide214.xml.rels><?xml version="1.0" encoding="UTF-8" standalone="yes"?>
<Relationships xmlns="http://schemas.openxmlformats.org/package/2006/relationships"><Relationship Id="rId2" Type="http://schemas.openxmlformats.org/officeDocument/2006/relationships/slide" Target="../slides/slide253.xml"/><Relationship Id="rId1" Type="http://schemas.openxmlformats.org/officeDocument/2006/relationships/notesMaster" Target="../notesMasters/notesMaster1.xml"/></Relationships>
</file>

<file path=ppt/notesSlides/_rels/notesSlide215.xml.rels><?xml version="1.0" encoding="UTF-8" standalone="yes"?>
<Relationships xmlns="http://schemas.openxmlformats.org/package/2006/relationships"><Relationship Id="rId2" Type="http://schemas.openxmlformats.org/officeDocument/2006/relationships/slide" Target="../slides/slide255.xml"/><Relationship Id="rId1" Type="http://schemas.openxmlformats.org/officeDocument/2006/relationships/notesMaster" Target="../notesMasters/notesMaster1.xml"/></Relationships>
</file>

<file path=ppt/notesSlides/_rels/notesSlide216.xml.rels><?xml version="1.0" encoding="UTF-8" standalone="yes"?>
<Relationships xmlns="http://schemas.openxmlformats.org/package/2006/relationships"><Relationship Id="rId2" Type="http://schemas.openxmlformats.org/officeDocument/2006/relationships/slide" Target="../slides/slide258.xml"/><Relationship Id="rId1" Type="http://schemas.openxmlformats.org/officeDocument/2006/relationships/notesMaster" Target="../notesMasters/notesMaster1.xml"/></Relationships>
</file>

<file path=ppt/notesSlides/_rels/notesSlide217.xml.rels><?xml version="1.0" encoding="UTF-8" standalone="yes"?>
<Relationships xmlns="http://schemas.openxmlformats.org/package/2006/relationships"><Relationship Id="rId2" Type="http://schemas.openxmlformats.org/officeDocument/2006/relationships/slide" Target="../slides/slide259.xml"/><Relationship Id="rId1" Type="http://schemas.openxmlformats.org/officeDocument/2006/relationships/notesMaster" Target="../notesMasters/notesMaster1.xml"/></Relationships>
</file>

<file path=ppt/notesSlides/_rels/notesSlide218.xml.rels><?xml version="1.0" encoding="UTF-8" standalone="yes"?>
<Relationships xmlns="http://schemas.openxmlformats.org/package/2006/relationships"><Relationship Id="rId2" Type="http://schemas.openxmlformats.org/officeDocument/2006/relationships/slide" Target="../slides/slide260.xml"/><Relationship Id="rId1" Type="http://schemas.openxmlformats.org/officeDocument/2006/relationships/notesMaster" Target="../notesMasters/notesMaster1.xml"/></Relationships>
</file>

<file path=ppt/notesSlides/_rels/notesSlide219.xml.rels><?xml version="1.0" encoding="UTF-8" standalone="yes"?>
<Relationships xmlns="http://schemas.openxmlformats.org/package/2006/relationships"><Relationship Id="rId2" Type="http://schemas.openxmlformats.org/officeDocument/2006/relationships/slide" Target="../slides/slide26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20.xml.rels><?xml version="1.0" encoding="UTF-8" standalone="yes"?>
<Relationships xmlns="http://schemas.openxmlformats.org/package/2006/relationships"><Relationship Id="rId2" Type="http://schemas.openxmlformats.org/officeDocument/2006/relationships/slide" Target="../slides/slide262.xml"/><Relationship Id="rId1" Type="http://schemas.openxmlformats.org/officeDocument/2006/relationships/notesMaster" Target="../notesMasters/notesMaster1.xml"/></Relationships>
</file>

<file path=ppt/notesSlides/_rels/notesSlide221.xml.rels><?xml version="1.0" encoding="UTF-8" standalone="yes"?>
<Relationships xmlns="http://schemas.openxmlformats.org/package/2006/relationships"><Relationship Id="rId2" Type="http://schemas.openxmlformats.org/officeDocument/2006/relationships/slide" Target="../slides/slide263.xml"/><Relationship Id="rId1" Type="http://schemas.openxmlformats.org/officeDocument/2006/relationships/notesMaster" Target="../notesMasters/notesMaster1.xml"/></Relationships>
</file>

<file path=ppt/notesSlides/_rels/notesSlide222.xml.rels><?xml version="1.0" encoding="UTF-8" standalone="yes"?>
<Relationships xmlns="http://schemas.openxmlformats.org/package/2006/relationships"><Relationship Id="rId2" Type="http://schemas.openxmlformats.org/officeDocument/2006/relationships/slide" Target="../slides/slide264.xml"/><Relationship Id="rId1" Type="http://schemas.openxmlformats.org/officeDocument/2006/relationships/notesMaster" Target="../notesMasters/notesMaster1.xml"/></Relationships>
</file>

<file path=ppt/notesSlides/_rels/notesSlide223.xml.rels><?xml version="1.0" encoding="UTF-8" standalone="yes"?>
<Relationships xmlns="http://schemas.openxmlformats.org/package/2006/relationships"><Relationship Id="rId2" Type="http://schemas.openxmlformats.org/officeDocument/2006/relationships/slide" Target="../slides/slide265.xml"/><Relationship Id="rId1" Type="http://schemas.openxmlformats.org/officeDocument/2006/relationships/notesMaster" Target="../notesMasters/notesMaster1.xml"/></Relationships>
</file>

<file path=ppt/notesSlides/_rels/notesSlide224.xml.rels><?xml version="1.0" encoding="UTF-8" standalone="yes"?>
<Relationships xmlns="http://schemas.openxmlformats.org/package/2006/relationships"><Relationship Id="rId2" Type="http://schemas.openxmlformats.org/officeDocument/2006/relationships/slide" Target="../slides/slide266.xml"/><Relationship Id="rId1" Type="http://schemas.openxmlformats.org/officeDocument/2006/relationships/notesMaster" Target="../notesMasters/notesMaster1.xml"/></Relationships>
</file>

<file path=ppt/notesSlides/_rels/notesSlide225.xml.rels><?xml version="1.0" encoding="UTF-8" standalone="yes"?>
<Relationships xmlns="http://schemas.openxmlformats.org/package/2006/relationships"><Relationship Id="rId2" Type="http://schemas.openxmlformats.org/officeDocument/2006/relationships/slide" Target="../slides/slide267.xml"/><Relationship Id="rId1" Type="http://schemas.openxmlformats.org/officeDocument/2006/relationships/notesMaster" Target="../notesMasters/notesMaster1.xml"/></Relationships>
</file>

<file path=ppt/notesSlides/_rels/notesSlide226.xml.rels><?xml version="1.0" encoding="UTF-8" standalone="yes"?>
<Relationships xmlns="http://schemas.openxmlformats.org/package/2006/relationships"><Relationship Id="rId2" Type="http://schemas.openxmlformats.org/officeDocument/2006/relationships/slide" Target="../slides/slide268.xml"/><Relationship Id="rId1" Type="http://schemas.openxmlformats.org/officeDocument/2006/relationships/notesMaster" Target="../notesMasters/notesMaster1.xml"/></Relationships>
</file>

<file path=ppt/notesSlides/_rels/notesSlide227.xml.rels><?xml version="1.0" encoding="UTF-8" standalone="yes"?>
<Relationships xmlns="http://schemas.openxmlformats.org/package/2006/relationships"><Relationship Id="rId2" Type="http://schemas.openxmlformats.org/officeDocument/2006/relationships/slide" Target="../slides/slide269.xml"/><Relationship Id="rId1" Type="http://schemas.openxmlformats.org/officeDocument/2006/relationships/notesMaster" Target="../notesMasters/notesMaster1.xml"/></Relationships>
</file>

<file path=ppt/notesSlides/_rels/notesSlide228.xml.rels><?xml version="1.0" encoding="UTF-8" standalone="yes"?>
<Relationships xmlns="http://schemas.openxmlformats.org/package/2006/relationships"><Relationship Id="rId2" Type="http://schemas.openxmlformats.org/officeDocument/2006/relationships/slide" Target="../slides/slide270.xml"/><Relationship Id="rId1" Type="http://schemas.openxmlformats.org/officeDocument/2006/relationships/notesMaster" Target="../notesMasters/notesMaster1.xml"/></Relationships>
</file>

<file path=ppt/notesSlides/_rels/notesSlide229.xml.rels><?xml version="1.0" encoding="UTF-8" standalone="yes"?>
<Relationships xmlns="http://schemas.openxmlformats.org/package/2006/relationships"><Relationship Id="rId2" Type="http://schemas.openxmlformats.org/officeDocument/2006/relationships/slide" Target="../slides/slide27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30.xml.rels><?xml version="1.0" encoding="UTF-8" standalone="yes"?>
<Relationships xmlns="http://schemas.openxmlformats.org/package/2006/relationships"><Relationship Id="rId2" Type="http://schemas.openxmlformats.org/officeDocument/2006/relationships/slide" Target="../slides/slide272.xml"/><Relationship Id="rId1" Type="http://schemas.openxmlformats.org/officeDocument/2006/relationships/notesMaster" Target="../notesMasters/notesMaster1.xml"/></Relationships>
</file>

<file path=ppt/notesSlides/_rels/notesSlide231.xml.rels><?xml version="1.0" encoding="UTF-8" standalone="yes"?>
<Relationships xmlns="http://schemas.openxmlformats.org/package/2006/relationships"><Relationship Id="rId2" Type="http://schemas.openxmlformats.org/officeDocument/2006/relationships/slide" Target="../slides/slide273.xml"/><Relationship Id="rId1" Type="http://schemas.openxmlformats.org/officeDocument/2006/relationships/notesMaster" Target="../notesMasters/notesMaster1.xml"/></Relationships>
</file>

<file path=ppt/notesSlides/_rels/notesSlide232.xml.rels><?xml version="1.0" encoding="UTF-8" standalone="yes"?>
<Relationships xmlns="http://schemas.openxmlformats.org/package/2006/relationships"><Relationship Id="rId2" Type="http://schemas.openxmlformats.org/officeDocument/2006/relationships/slide" Target="../slides/slide274.xml"/><Relationship Id="rId1" Type="http://schemas.openxmlformats.org/officeDocument/2006/relationships/notesMaster" Target="../notesMasters/notesMaster1.xml"/></Relationships>
</file>

<file path=ppt/notesSlides/_rels/notesSlide233.xml.rels><?xml version="1.0" encoding="UTF-8" standalone="yes"?>
<Relationships xmlns="http://schemas.openxmlformats.org/package/2006/relationships"><Relationship Id="rId2" Type="http://schemas.openxmlformats.org/officeDocument/2006/relationships/slide" Target="../slides/slide276.xml"/><Relationship Id="rId1" Type="http://schemas.openxmlformats.org/officeDocument/2006/relationships/notesMaster" Target="../notesMasters/notesMaster1.xml"/></Relationships>
</file>

<file path=ppt/notesSlides/_rels/notesSlide234.xml.rels><?xml version="1.0" encoding="UTF-8" standalone="yes"?>
<Relationships xmlns="http://schemas.openxmlformats.org/package/2006/relationships"><Relationship Id="rId2" Type="http://schemas.openxmlformats.org/officeDocument/2006/relationships/slide" Target="../slides/slide277.xml"/><Relationship Id="rId1" Type="http://schemas.openxmlformats.org/officeDocument/2006/relationships/notesMaster" Target="../notesMasters/notesMaster1.xml"/></Relationships>
</file>

<file path=ppt/notesSlides/_rels/notesSlide235.xml.rels><?xml version="1.0" encoding="UTF-8" standalone="yes"?>
<Relationships xmlns="http://schemas.openxmlformats.org/package/2006/relationships"><Relationship Id="rId2" Type="http://schemas.openxmlformats.org/officeDocument/2006/relationships/slide" Target="../slides/slide278.xml"/><Relationship Id="rId1" Type="http://schemas.openxmlformats.org/officeDocument/2006/relationships/notesMaster" Target="../notesMasters/notesMaster1.xml"/></Relationships>
</file>

<file path=ppt/notesSlides/_rels/notesSlide236.xml.rels><?xml version="1.0" encoding="UTF-8" standalone="yes"?>
<Relationships xmlns="http://schemas.openxmlformats.org/package/2006/relationships"><Relationship Id="rId2" Type="http://schemas.openxmlformats.org/officeDocument/2006/relationships/slide" Target="../slides/slide279.xml"/><Relationship Id="rId1" Type="http://schemas.openxmlformats.org/officeDocument/2006/relationships/notesMaster" Target="../notesMasters/notesMaster1.xml"/></Relationships>
</file>

<file path=ppt/notesSlides/_rels/notesSlide237.xml.rels><?xml version="1.0" encoding="UTF-8" standalone="yes"?>
<Relationships xmlns="http://schemas.openxmlformats.org/package/2006/relationships"><Relationship Id="rId2" Type="http://schemas.openxmlformats.org/officeDocument/2006/relationships/slide" Target="../slides/slide280.xml"/><Relationship Id="rId1" Type="http://schemas.openxmlformats.org/officeDocument/2006/relationships/notesMaster" Target="../notesMasters/notesMaster1.xml"/></Relationships>
</file>

<file path=ppt/notesSlides/_rels/notesSlide238.xml.rels><?xml version="1.0" encoding="UTF-8" standalone="yes"?>
<Relationships xmlns="http://schemas.openxmlformats.org/package/2006/relationships"><Relationship Id="rId2" Type="http://schemas.openxmlformats.org/officeDocument/2006/relationships/slide" Target="../slides/slide281.xml"/><Relationship Id="rId1" Type="http://schemas.openxmlformats.org/officeDocument/2006/relationships/notesMaster" Target="../notesMasters/notesMaster1.xml"/></Relationships>
</file>

<file path=ppt/notesSlides/_rels/notesSlide239.xml.rels><?xml version="1.0" encoding="UTF-8" standalone="yes"?>
<Relationships xmlns="http://schemas.openxmlformats.org/package/2006/relationships"><Relationship Id="rId2" Type="http://schemas.openxmlformats.org/officeDocument/2006/relationships/slide" Target="../slides/slide285.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40.xml.rels><?xml version="1.0" encoding="UTF-8" standalone="yes"?>
<Relationships xmlns="http://schemas.openxmlformats.org/package/2006/relationships"><Relationship Id="rId2" Type="http://schemas.openxmlformats.org/officeDocument/2006/relationships/slide" Target="../slides/slide286.xml"/><Relationship Id="rId1" Type="http://schemas.openxmlformats.org/officeDocument/2006/relationships/notesMaster" Target="../notesMasters/notesMaster1.xml"/></Relationships>
</file>

<file path=ppt/notesSlides/_rels/notesSlide241.xml.rels><?xml version="1.0" encoding="UTF-8" standalone="yes"?>
<Relationships xmlns="http://schemas.openxmlformats.org/package/2006/relationships"><Relationship Id="rId2" Type="http://schemas.openxmlformats.org/officeDocument/2006/relationships/slide" Target="../slides/slide287.xml"/><Relationship Id="rId1" Type="http://schemas.openxmlformats.org/officeDocument/2006/relationships/notesMaster" Target="../notesMasters/notesMaster1.xml"/></Relationships>
</file>

<file path=ppt/notesSlides/_rels/notesSlide242.xml.rels><?xml version="1.0" encoding="UTF-8" standalone="yes"?>
<Relationships xmlns="http://schemas.openxmlformats.org/package/2006/relationships"><Relationship Id="rId2" Type="http://schemas.openxmlformats.org/officeDocument/2006/relationships/slide" Target="../slides/slide288.xml"/><Relationship Id="rId1" Type="http://schemas.openxmlformats.org/officeDocument/2006/relationships/notesMaster" Target="../notesMasters/notesMaster1.xml"/></Relationships>
</file>

<file path=ppt/notesSlides/_rels/notesSlide243.xml.rels><?xml version="1.0" encoding="UTF-8" standalone="yes"?>
<Relationships xmlns="http://schemas.openxmlformats.org/package/2006/relationships"><Relationship Id="rId2" Type="http://schemas.openxmlformats.org/officeDocument/2006/relationships/slide" Target="../slides/slide289.xml"/><Relationship Id="rId1" Type="http://schemas.openxmlformats.org/officeDocument/2006/relationships/notesMaster" Target="../notesMasters/notesMaster1.xml"/></Relationships>
</file>

<file path=ppt/notesSlides/_rels/notesSlide244.xml.rels><?xml version="1.0" encoding="UTF-8" standalone="yes"?>
<Relationships xmlns="http://schemas.openxmlformats.org/package/2006/relationships"><Relationship Id="rId2" Type="http://schemas.openxmlformats.org/officeDocument/2006/relationships/slide" Target="../slides/slide290.xml"/><Relationship Id="rId1" Type="http://schemas.openxmlformats.org/officeDocument/2006/relationships/notesMaster" Target="../notesMasters/notesMaster1.xml"/></Relationships>
</file>

<file path=ppt/notesSlides/_rels/notesSlide245.xml.rels><?xml version="1.0" encoding="UTF-8" standalone="yes"?>
<Relationships xmlns="http://schemas.openxmlformats.org/package/2006/relationships"><Relationship Id="rId2" Type="http://schemas.openxmlformats.org/officeDocument/2006/relationships/slide" Target="../slides/slide291.xml"/><Relationship Id="rId1" Type="http://schemas.openxmlformats.org/officeDocument/2006/relationships/notesMaster" Target="../notesMasters/notesMaster1.xml"/></Relationships>
</file>

<file path=ppt/notesSlides/_rels/notesSlide246.xml.rels><?xml version="1.0" encoding="UTF-8" standalone="yes"?>
<Relationships xmlns="http://schemas.openxmlformats.org/package/2006/relationships"><Relationship Id="rId2" Type="http://schemas.openxmlformats.org/officeDocument/2006/relationships/slide" Target="../slides/slide292.xml"/><Relationship Id="rId1" Type="http://schemas.openxmlformats.org/officeDocument/2006/relationships/notesMaster" Target="../notesMasters/notesMaster1.xml"/></Relationships>
</file>

<file path=ppt/notesSlides/_rels/notesSlide247.xml.rels><?xml version="1.0" encoding="UTF-8" standalone="yes"?>
<Relationships xmlns="http://schemas.openxmlformats.org/package/2006/relationships"><Relationship Id="rId2" Type="http://schemas.openxmlformats.org/officeDocument/2006/relationships/slide" Target="../slides/slide293.xml"/><Relationship Id="rId1" Type="http://schemas.openxmlformats.org/officeDocument/2006/relationships/notesMaster" Target="../notesMasters/notesMaster1.xml"/></Relationships>
</file>

<file path=ppt/notesSlides/_rels/notesSlide248.xml.rels><?xml version="1.0" encoding="UTF-8" standalone="yes"?>
<Relationships xmlns="http://schemas.openxmlformats.org/package/2006/relationships"><Relationship Id="rId2" Type="http://schemas.openxmlformats.org/officeDocument/2006/relationships/slide" Target="../slides/slide294.xml"/><Relationship Id="rId1" Type="http://schemas.openxmlformats.org/officeDocument/2006/relationships/notesMaster" Target="../notesMasters/notesMaster1.xml"/></Relationships>
</file>

<file path=ppt/notesSlides/_rels/notesSlide249.xml.rels><?xml version="1.0" encoding="UTF-8" standalone="yes"?>
<Relationships xmlns="http://schemas.openxmlformats.org/package/2006/relationships"><Relationship Id="rId2" Type="http://schemas.openxmlformats.org/officeDocument/2006/relationships/slide" Target="../slides/slide29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50.xml.rels><?xml version="1.0" encoding="UTF-8" standalone="yes"?>
<Relationships xmlns="http://schemas.openxmlformats.org/package/2006/relationships"><Relationship Id="rId2" Type="http://schemas.openxmlformats.org/officeDocument/2006/relationships/slide" Target="../slides/slide296.xml"/><Relationship Id="rId1" Type="http://schemas.openxmlformats.org/officeDocument/2006/relationships/notesMaster" Target="../notesMasters/notesMaster1.xml"/></Relationships>
</file>

<file path=ppt/notesSlides/_rels/notesSlide251.xml.rels><?xml version="1.0" encoding="UTF-8" standalone="yes"?>
<Relationships xmlns="http://schemas.openxmlformats.org/package/2006/relationships"><Relationship Id="rId2" Type="http://schemas.openxmlformats.org/officeDocument/2006/relationships/slide" Target="../slides/slide297.xml"/><Relationship Id="rId1" Type="http://schemas.openxmlformats.org/officeDocument/2006/relationships/notesMaster" Target="../notesMasters/notesMaster1.xml"/></Relationships>
</file>

<file path=ppt/notesSlides/_rels/notesSlide252.xml.rels><?xml version="1.0" encoding="UTF-8" standalone="yes"?>
<Relationships xmlns="http://schemas.openxmlformats.org/package/2006/relationships"><Relationship Id="rId2" Type="http://schemas.openxmlformats.org/officeDocument/2006/relationships/slide" Target="../slides/slide298.xml"/><Relationship Id="rId1" Type="http://schemas.openxmlformats.org/officeDocument/2006/relationships/notesMaster" Target="../notesMasters/notesMaster1.xml"/></Relationships>
</file>

<file path=ppt/notesSlides/_rels/notesSlide253.xml.rels><?xml version="1.0" encoding="UTF-8" standalone="yes"?>
<Relationships xmlns="http://schemas.openxmlformats.org/package/2006/relationships"><Relationship Id="rId2" Type="http://schemas.openxmlformats.org/officeDocument/2006/relationships/slide" Target="../slides/slide299.xml"/><Relationship Id="rId1" Type="http://schemas.openxmlformats.org/officeDocument/2006/relationships/notesMaster" Target="../notesMasters/notesMaster1.xml"/></Relationships>
</file>

<file path=ppt/notesSlides/_rels/notesSlide254.xml.rels><?xml version="1.0" encoding="UTF-8" standalone="yes"?>
<Relationships xmlns="http://schemas.openxmlformats.org/package/2006/relationships"><Relationship Id="rId2" Type="http://schemas.openxmlformats.org/officeDocument/2006/relationships/slide" Target="../slides/slide300.xml"/><Relationship Id="rId1" Type="http://schemas.openxmlformats.org/officeDocument/2006/relationships/notesMaster" Target="../notesMasters/notesMaster1.xml"/></Relationships>
</file>

<file path=ppt/notesSlides/_rels/notesSlide255.xml.rels><?xml version="1.0" encoding="UTF-8" standalone="yes"?>
<Relationships xmlns="http://schemas.openxmlformats.org/package/2006/relationships"><Relationship Id="rId2" Type="http://schemas.openxmlformats.org/officeDocument/2006/relationships/slide" Target="../slides/slide301.xml"/><Relationship Id="rId1" Type="http://schemas.openxmlformats.org/officeDocument/2006/relationships/notesMaster" Target="../notesMasters/notesMaster1.xml"/></Relationships>
</file>

<file path=ppt/notesSlides/_rels/notesSlide256.xml.rels><?xml version="1.0" encoding="UTF-8" standalone="yes"?>
<Relationships xmlns="http://schemas.openxmlformats.org/package/2006/relationships"><Relationship Id="rId2" Type="http://schemas.openxmlformats.org/officeDocument/2006/relationships/slide" Target="../slides/slide302.xml"/><Relationship Id="rId1" Type="http://schemas.openxmlformats.org/officeDocument/2006/relationships/notesMaster" Target="../notesMasters/notesMaster1.xml"/></Relationships>
</file>

<file path=ppt/notesSlides/_rels/notesSlide257.xml.rels><?xml version="1.0" encoding="UTF-8" standalone="yes"?>
<Relationships xmlns="http://schemas.openxmlformats.org/package/2006/relationships"><Relationship Id="rId2" Type="http://schemas.openxmlformats.org/officeDocument/2006/relationships/slide" Target="../slides/slide303.xml"/><Relationship Id="rId1" Type="http://schemas.openxmlformats.org/officeDocument/2006/relationships/notesMaster" Target="../notesMasters/notesMaster1.xml"/></Relationships>
</file>

<file path=ppt/notesSlides/_rels/notesSlide258.xml.rels><?xml version="1.0" encoding="UTF-8" standalone="yes"?>
<Relationships xmlns="http://schemas.openxmlformats.org/package/2006/relationships"><Relationship Id="rId2" Type="http://schemas.openxmlformats.org/officeDocument/2006/relationships/slide" Target="../slides/slide304.xml"/><Relationship Id="rId1" Type="http://schemas.openxmlformats.org/officeDocument/2006/relationships/notesMaster" Target="../notesMasters/notesMaster1.xml"/></Relationships>
</file>

<file path=ppt/notesSlides/_rels/notesSlide259.xml.rels><?xml version="1.0" encoding="UTF-8" standalone="yes"?>
<Relationships xmlns="http://schemas.openxmlformats.org/package/2006/relationships"><Relationship Id="rId2" Type="http://schemas.openxmlformats.org/officeDocument/2006/relationships/slide" Target="../slides/slide307.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60.xml.rels><?xml version="1.0" encoding="UTF-8" standalone="yes"?>
<Relationships xmlns="http://schemas.openxmlformats.org/package/2006/relationships"><Relationship Id="rId2" Type="http://schemas.openxmlformats.org/officeDocument/2006/relationships/slide" Target="../slides/slide310.xml"/><Relationship Id="rId1" Type="http://schemas.openxmlformats.org/officeDocument/2006/relationships/notesMaster" Target="../notesMasters/notesMaster1.xml"/></Relationships>
</file>

<file path=ppt/notesSlides/_rels/notesSlide261.xml.rels><?xml version="1.0" encoding="UTF-8" standalone="yes"?>
<Relationships xmlns="http://schemas.openxmlformats.org/package/2006/relationships"><Relationship Id="rId2" Type="http://schemas.openxmlformats.org/officeDocument/2006/relationships/slide" Target="../slides/slide311.xml"/><Relationship Id="rId1" Type="http://schemas.openxmlformats.org/officeDocument/2006/relationships/notesMaster" Target="../notesMasters/notesMaster1.xml"/></Relationships>
</file>

<file path=ppt/notesSlides/_rels/notesSlide262.xml.rels><?xml version="1.0" encoding="UTF-8" standalone="yes"?>
<Relationships xmlns="http://schemas.openxmlformats.org/package/2006/relationships"><Relationship Id="rId2" Type="http://schemas.openxmlformats.org/officeDocument/2006/relationships/slide" Target="../slides/slide312.xml"/><Relationship Id="rId1" Type="http://schemas.openxmlformats.org/officeDocument/2006/relationships/notesMaster" Target="../notesMasters/notesMaster1.xml"/></Relationships>
</file>

<file path=ppt/notesSlides/_rels/notesSlide263.xml.rels><?xml version="1.0" encoding="UTF-8" standalone="yes"?>
<Relationships xmlns="http://schemas.openxmlformats.org/package/2006/relationships"><Relationship Id="rId2" Type="http://schemas.openxmlformats.org/officeDocument/2006/relationships/slide" Target="../slides/slide313.xml"/><Relationship Id="rId1" Type="http://schemas.openxmlformats.org/officeDocument/2006/relationships/notesMaster" Target="../notesMasters/notesMaster1.xml"/></Relationships>
</file>

<file path=ppt/notesSlides/_rels/notesSlide264.xml.rels><?xml version="1.0" encoding="UTF-8" standalone="yes"?>
<Relationships xmlns="http://schemas.openxmlformats.org/package/2006/relationships"><Relationship Id="rId2" Type="http://schemas.openxmlformats.org/officeDocument/2006/relationships/slide" Target="../slides/slide314.xml"/><Relationship Id="rId1" Type="http://schemas.openxmlformats.org/officeDocument/2006/relationships/notesMaster" Target="../notesMasters/notesMaster1.xml"/></Relationships>
</file>

<file path=ppt/notesSlides/_rels/notesSlide265.xml.rels><?xml version="1.0" encoding="UTF-8" standalone="yes"?>
<Relationships xmlns="http://schemas.openxmlformats.org/package/2006/relationships"><Relationship Id="rId2" Type="http://schemas.openxmlformats.org/officeDocument/2006/relationships/slide" Target="../slides/slide315.xml"/><Relationship Id="rId1" Type="http://schemas.openxmlformats.org/officeDocument/2006/relationships/notesMaster" Target="../notesMasters/notesMaster1.xml"/></Relationships>
</file>

<file path=ppt/notesSlides/_rels/notesSlide266.xml.rels><?xml version="1.0" encoding="UTF-8" standalone="yes"?>
<Relationships xmlns="http://schemas.openxmlformats.org/package/2006/relationships"><Relationship Id="rId2" Type="http://schemas.openxmlformats.org/officeDocument/2006/relationships/slide" Target="../slides/slide316.xml"/><Relationship Id="rId1" Type="http://schemas.openxmlformats.org/officeDocument/2006/relationships/notesMaster" Target="../notesMasters/notesMaster1.xml"/></Relationships>
</file>

<file path=ppt/notesSlides/_rels/notesSlide267.xml.rels><?xml version="1.0" encoding="UTF-8" standalone="yes"?>
<Relationships xmlns="http://schemas.openxmlformats.org/package/2006/relationships"><Relationship Id="rId2" Type="http://schemas.openxmlformats.org/officeDocument/2006/relationships/slide" Target="../slides/slide317.xml"/><Relationship Id="rId1" Type="http://schemas.openxmlformats.org/officeDocument/2006/relationships/notesMaster" Target="../notesMasters/notesMaster1.xml"/></Relationships>
</file>

<file path=ppt/notesSlides/_rels/notesSlide268.xml.rels><?xml version="1.0" encoding="UTF-8" standalone="yes"?>
<Relationships xmlns="http://schemas.openxmlformats.org/package/2006/relationships"><Relationship Id="rId2" Type="http://schemas.openxmlformats.org/officeDocument/2006/relationships/slide" Target="../slides/slide318.xml"/><Relationship Id="rId1" Type="http://schemas.openxmlformats.org/officeDocument/2006/relationships/notesMaster" Target="../notesMasters/notesMaster1.xml"/></Relationships>
</file>

<file path=ppt/notesSlides/_rels/notesSlide269.xml.rels><?xml version="1.0" encoding="UTF-8" standalone="yes"?>
<Relationships xmlns="http://schemas.openxmlformats.org/package/2006/relationships"><Relationship Id="rId2" Type="http://schemas.openxmlformats.org/officeDocument/2006/relationships/slide" Target="../slides/slide31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70.xml.rels><?xml version="1.0" encoding="UTF-8" standalone="yes"?>
<Relationships xmlns="http://schemas.openxmlformats.org/package/2006/relationships"><Relationship Id="rId2" Type="http://schemas.openxmlformats.org/officeDocument/2006/relationships/slide" Target="../slides/slide321.xml"/><Relationship Id="rId1" Type="http://schemas.openxmlformats.org/officeDocument/2006/relationships/notesMaster" Target="../notesMasters/notesMaster1.xml"/></Relationships>
</file>

<file path=ppt/notesSlides/_rels/notesSlide271.xml.rels><?xml version="1.0" encoding="UTF-8" standalone="yes"?>
<Relationships xmlns="http://schemas.openxmlformats.org/package/2006/relationships"><Relationship Id="rId2" Type="http://schemas.openxmlformats.org/officeDocument/2006/relationships/slide" Target="../slides/slide322.xml"/><Relationship Id="rId1" Type="http://schemas.openxmlformats.org/officeDocument/2006/relationships/notesMaster" Target="../notesMasters/notesMaster1.xml"/></Relationships>
</file>

<file path=ppt/notesSlides/_rels/notesSlide272.xml.rels><?xml version="1.0" encoding="UTF-8" standalone="yes"?>
<Relationships xmlns="http://schemas.openxmlformats.org/package/2006/relationships"><Relationship Id="rId2" Type="http://schemas.openxmlformats.org/officeDocument/2006/relationships/slide" Target="../slides/slide323.xml"/><Relationship Id="rId1" Type="http://schemas.openxmlformats.org/officeDocument/2006/relationships/notesMaster" Target="../notesMasters/notesMaster1.xml"/></Relationships>
</file>

<file path=ppt/notesSlides/_rels/notesSlide273.xml.rels><?xml version="1.0" encoding="UTF-8" standalone="yes"?>
<Relationships xmlns="http://schemas.openxmlformats.org/package/2006/relationships"><Relationship Id="rId2" Type="http://schemas.openxmlformats.org/officeDocument/2006/relationships/slide" Target="../slides/slide327.xml"/><Relationship Id="rId1" Type="http://schemas.openxmlformats.org/officeDocument/2006/relationships/notesMaster" Target="../notesMasters/notesMaster1.xml"/></Relationships>
</file>

<file path=ppt/notesSlides/_rels/notesSlide274.xml.rels><?xml version="1.0" encoding="UTF-8" standalone="yes"?>
<Relationships xmlns="http://schemas.openxmlformats.org/package/2006/relationships"><Relationship Id="rId2" Type="http://schemas.openxmlformats.org/officeDocument/2006/relationships/slide" Target="../slides/slide328.xml"/><Relationship Id="rId1" Type="http://schemas.openxmlformats.org/officeDocument/2006/relationships/notesMaster" Target="../notesMasters/notesMaster1.xml"/></Relationships>
</file>

<file path=ppt/notesSlides/_rels/notesSlide275.xml.rels><?xml version="1.0" encoding="UTF-8" standalone="yes"?>
<Relationships xmlns="http://schemas.openxmlformats.org/package/2006/relationships"><Relationship Id="rId2" Type="http://schemas.openxmlformats.org/officeDocument/2006/relationships/slide" Target="../slides/slide329.xml"/><Relationship Id="rId1" Type="http://schemas.openxmlformats.org/officeDocument/2006/relationships/notesMaster" Target="../notesMasters/notesMaster1.xml"/></Relationships>
</file>

<file path=ppt/notesSlides/_rels/notesSlide276.xml.rels><?xml version="1.0" encoding="UTF-8" standalone="yes"?>
<Relationships xmlns="http://schemas.openxmlformats.org/package/2006/relationships"><Relationship Id="rId2" Type="http://schemas.openxmlformats.org/officeDocument/2006/relationships/slide" Target="../slides/slide330.xml"/><Relationship Id="rId1" Type="http://schemas.openxmlformats.org/officeDocument/2006/relationships/notesMaster" Target="../notesMasters/notesMaster1.xml"/></Relationships>
</file>

<file path=ppt/notesSlides/_rels/notesSlide277.xml.rels><?xml version="1.0" encoding="UTF-8" standalone="yes"?>
<Relationships xmlns="http://schemas.openxmlformats.org/package/2006/relationships"><Relationship Id="rId2" Type="http://schemas.openxmlformats.org/officeDocument/2006/relationships/slide" Target="../slides/slide333.xml"/><Relationship Id="rId1" Type="http://schemas.openxmlformats.org/officeDocument/2006/relationships/notesMaster" Target="../notesMasters/notesMaster1.xml"/></Relationships>
</file>

<file path=ppt/notesSlides/_rels/notesSlide278.xml.rels><?xml version="1.0" encoding="UTF-8" standalone="yes"?>
<Relationships xmlns="http://schemas.openxmlformats.org/package/2006/relationships"><Relationship Id="rId2" Type="http://schemas.openxmlformats.org/officeDocument/2006/relationships/slide" Target="../slides/slide340.xml"/><Relationship Id="rId1" Type="http://schemas.openxmlformats.org/officeDocument/2006/relationships/notesMaster" Target="../notesMasters/notesMaster1.xml"/></Relationships>
</file>

<file path=ppt/notesSlides/_rels/notesSlide279.xml.rels><?xml version="1.0" encoding="UTF-8" standalone="yes"?>
<Relationships xmlns="http://schemas.openxmlformats.org/package/2006/relationships"><Relationship Id="rId2" Type="http://schemas.openxmlformats.org/officeDocument/2006/relationships/slide" Target="../slides/slide341.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80.xml.rels><?xml version="1.0" encoding="UTF-8" standalone="yes"?>
<Relationships xmlns="http://schemas.openxmlformats.org/package/2006/relationships"><Relationship Id="rId2" Type="http://schemas.openxmlformats.org/officeDocument/2006/relationships/slide" Target="../slides/slide342.xml"/><Relationship Id="rId1" Type="http://schemas.openxmlformats.org/officeDocument/2006/relationships/notesMaster" Target="../notesMasters/notesMaster1.xml"/></Relationships>
</file>

<file path=ppt/notesSlides/_rels/notesSlide281.xml.rels><?xml version="1.0" encoding="UTF-8" standalone="yes"?>
<Relationships xmlns="http://schemas.openxmlformats.org/package/2006/relationships"><Relationship Id="rId2" Type="http://schemas.openxmlformats.org/officeDocument/2006/relationships/slide" Target="../slides/slide343.xml"/><Relationship Id="rId1" Type="http://schemas.openxmlformats.org/officeDocument/2006/relationships/notesMaster" Target="../notesMasters/notesMaster1.xml"/></Relationships>
</file>

<file path=ppt/notesSlides/_rels/notesSlide282.xml.rels><?xml version="1.0" encoding="UTF-8" standalone="yes"?>
<Relationships xmlns="http://schemas.openxmlformats.org/package/2006/relationships"><Relationship Id="rId2" Type="http://schemas.openxmlformats.org/officeDocument/2006/relationships/slide" Target="../slides/slide344.xml"/><Relationship Id="rId1" Type="http://schemas.openxmlformats.org/officeDocument/2006/relationships/notesMaster" Target="../notesMasters/notesMaster1.xml"/></Relationships>
</file>

<file path=ppt/notesSlides/_rels/notesSlide283.xml.rels><?xml version="1.0" encoding="UTF-8" standalone="yes"?>
<Relationships xmlns="http://schemas.openxmlformats.org/package/2006/relationships"><Relationship Id="rId2" Type="http://schemas.openxmlformats.org/officeDocument/2006/relationships/slide" Target="../slides/slide346.xml"/><Relationship Id="rId1" Type="http://schemas.openxmlformats.org/officeDocument/2006/relationships/notesMaster" Target="../notesMasters/notesMaster1.xml"/></Relationships>
</file>

<file path=ppt/notesSlides/_rels/notesSlide284.xml.rels><?xml version="1.0" encoding="UTF-8" standalone="yes"?>
<Relationships xmlns="http://schemas.openxmlformats.org/package/2006/relationships"><Relationship Id="rId2" Type="http://schemas.openxmlformats.org/officeDocument/2006/relationships/slide" Target="../slides/slide347.xml"/><Relationship Id="rId1" Type="http://schemas.openxmlformats.org/officeDocument/2006/relationships/notesMaster" Target="../notesMasters/notesMaster1.xml"/></Relationships>
</file>

<file path=ppt/notesSlides/_rels/notesSlide285.xml.rels><?xml version="1.0" encoding="UTF-8" standalone="yes"?>
<Relationships xmlns="http://schemas.openxmlformats.org/package/2006/relationships"><Relationship Id="rId2" Type="http://schemas.openxmlformats.org/officeDocument/2006/relationships/slide" Target="../slides/slide348.xml"/><Relationship Id="rId1" Type="http://schemas.openxmlformats.org/officeDocument/2006/relationships/notesMaster" Target="../notesMasters/notesMaster1.xml"/></Relationships>
</file>

<file path=ppt/notesSlides/_rels/notesSlide286.xml.rels><?xml version="1.0" encoding="UTF-8" standalone="yes"?>
<Relationships xmlns="http://schemas.openxmlformats.org/package/2006/relationships"><Relationship Id="rId2" Type="http://schemas.openxmlformats.org/officeDocument/2006/relationships/slide" Target="../slides/slide352.xml"/><Relationship Id="rId1" Type="http://schemas.openxmlformats.org/officeDocument/2006/relationships/notesMaster" Target="../notesMasters/notesMaster1.xml"/></Relationships>
</file>

<file path=ppt/notesSlides/_rels/notesSlide287.xml.rels><?xml version="1.0" encoding="UTF-8" standalone="yes"?>
<Relationships xmlns="http://schemas.openxmlformats.org/package/2006/relationships"><Relationship Id="rId2" Type="http://schemas.openxmlformats.org/officeDocument/2006/relationships/slide" Target="../slides/slide358.xml"/><Relationship Id="rId1" Type="http://schemas.openxmlformats.org/officeDocument/2006/relationships/notesMaster" Target="../notesMasters/notesMaster1.xml"/></Relationships>
</file>

<file path=ppt/notesSlides/_rels/notesSlide288.xml.rels><?xml version="1.0" encoding="UTF-8" standalone="yes"?>
<Relationships xmlns="http://schemas.openxmlformats.org/package/2006/relationships"><Relationship Id="rId2" Type="http://schemas.openxmlformats.org/officeDocument/2006/relationships/slide" Target="../slides/slide370.xml"/><Relationship Id="rId1" Type="http://schemas.openxmlformats.org/officeDocument/2006/relationships/notesMaster" Target="../notesMasters/notesMaster1.xml"/></Relationships>
</file>

<file path=ppt/notesSlides/_rels/notesSlide289.xml.rels><?xml version="1.0" encoding="UTF-8" standalone="yes"?>
<Relationships xmlns="http://schemas.openxmlformats.org/package/2006/relationships"><Relationship Id="rId2" Type="http://schemas.openxmlformats.org/officeDocument/2006/relationships/slide" Target="../slides/slide37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90.xml.rels><?xml version="1.0" encoding="UTF-8" standalone="yes"?>
<Relationships xmlns="http://schemas.openxmlformats.org/package/2006/relationships"><Relationship Id="rId2" Type="http://schemas.openxmlformats.org/officeDocument/2006/relationships/slide" Target="../slides/slide372.xml"/><Relationship Id="rId1" Type="http://schemas.openxmlformats.org/officeDocument/2006/relationships/notesMaster" Target="../notesMasters/notesMaster1.xml"/></Relationships>
</file>

<file path=ppt/notesSlides/_rels/notesSlide291.xml.rels><?xml version="1.0" encoding="UTF-8" standalone="yes"?>
<Relationships xmlns="http://schemas.openxmlformats.org/package/2006/relationships"><Relationship Id="rId2" Type="http://schemas.openxmlformats.org/officeDocument/2006/relationships/slide" Target="../slides/slide373.xml"/><Relationship Id="rId1" Type="http://schemas.openxmlformats.org/officeDocument/2006/relationships/notesMaster" Target="../notesMasters/notesMaster1.xml"/></Relationships>
</file>

<file path=ppt/notesSlides/_rels/notesSlide292.xml.rels><?xml version="1.0" encoding="UTF-8" standalone="yes"?>
<Relationships xmlns="http://schemas.openxmlformats.org/package/2006/relationships"><Relationship Id="rId2" Type="http://schemas.openxmlformats.org/officeDocument/2006/relationships/slide" Target="../slides/slide374.xml"/><Relationship Id="rId1" Type="http://schemas.openxmlformats.org/officeDocument/2006/relationships/notesMaster" Target="../notesMasters/notesMaster1.xml"/></Relationships>
</file>

<file path=ppt/notesSlides/_rels/notesSlide293.xml.rels><?xml version="1.0" encoding="UTF-8" standalone="yes"?>
<Relationships xmlns="http://schemas.openxmlformats.org/package/2006/relationships"><Relationship Id="rId2" Type="http://schemas.openxmlformats.org/officeDocument/2006/relationships/slide" Target="../slides/slide375.xml"/><Relationship Id="rId1" Type="http://schemas.openxmlformats.org/officeDocument/2006/relationships/notesMaster" Target="../notesMasters/notesMaster1.xml"/></Relationships>
</file>

<file path=ppt/notesSlides/_rels/notesSlide294.xml.rels><?xml version="1.0" encoding="UTF-8" standalone="yes"?>
<Relationships xmlns="http://schemas.openxmlformats.org/package/2006/relationships"><Relationship Id="rId2" Type="http://schemas.openxmlformats.org/officeDocument/2006/relationships/slide" Target="../slides/slide376.xml"/><Relationship Id="rId1" Type="http://schemas.openxmlformats.org/officeDocument/2006/relationships/notesMaster" Target="../notesMasters/notesMaster1.xml"/></Relationships>
</file>

<file path=ppt/notesSlides/_rels/notesSlide295.xml.rels><?xml version="1.0" encoding="UTF-8" standalone="yes"?>
<Relationships xmlns="http://schemas.openxmlformats.org/package/2006/relationships"><Relationship Id="rId2" Type="http://schemas.openxmlformats.org/officeDocument/2006/relationships/slide" Target="../slides/slide377.xml"/><Relationship Id="rId1" Type="http://schemas.openxmlformats.org/officeDocument/2006/relationships/notesMaster" Target="../notesMasters/notesMaster1.xml"/></Relationships>
</file>

<file path=ppt/notesSlides/_rels/notesSlide296.xml.rels><?xml version="1.0" encoding="UTF-8" standalone="yes"?>
<Relationships xmlns="http://schemas.openxmlformats.org/package/2006/relationships"><Relationship Id="rId2" Type="http://schemas.openxmlformats.org/officeDocument/2006/relationships/slide" Target="../slides/slide378.xml"/><Relationship Id="rId1" Type="http://schemas.openxmlformats.org/officeDocument/2006/relationships/notesMaster" Target="../notesMasters/notesMaster1.xml"/></Relationships>
</file>

<file path=ppt/notesSlides/_rels/notesSlide297.xml.rels><?xml version="1.0" encoding="UTF-8" standalone="yes"?>
<Relationships xmlns="http://schemas.openxmlformats.org/package/2006/relationships"><Relationship Id="rId2" Type="http://schemas.openxmlformats.org/officeDocument/2006/relationships/slide" Target="../slides/slide379.xml"/><Relationship Id="rId1" Type="http://schemas.openxmlformats.org/officeDocument/2006/relationships/notesMaster" Target="../notesMasters/notesMaster1.xml"/></Relationships>
</file>

<file path=ppt/notesSlides/_rels/notesSlide298.xml.rels><?xml version="1.0" encoding="UTF-8" standalone="yes"?>
<Relationships xmlns="http://schemas.openxmlformats.org/package/2006/relationships"><Relationship Id="rId2" Type="http://schemas.openxmlformats.org/officeDocument/2006/relationships/slide" Target="../slides/slide380.xml"/><Relationship Id="rId1" Type="http://schemas.openxmlformats.org/officeDocument/2006/relationships/notesMaster" Target="../notesMasters/notesMaster1.xml"/></Relationships>
</file>

<file path=ppt/notesSlides/_rels/notesSlide299.xml.rels><?xml version="1.0" encoding="UTF-8" standalone="yes"?>
<Relationships xmlns="http://schemas.openxmlformats.org/package/2006/relationships"><Relationship Id="rId2" Type="http://schemas.openxmlformats.org/officeDocument/2006/relationships/slide" Target="../slides/slide38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00.xml.rels><?xml version="1.0" encoding="UTF-8" standalone="yes"?>
<Relationships xmlns="http://schemas.openxmlformats.org/package/2006/relationships"><Relationship Id="rId2" Type="http://schemas.openxmlformats.org/officeDocument/2006/relationships/slide" Target="../slides/slide384.xml"/><Relationship Id="rId1" Type="http://schemas.openxmlformats.org/officeDocument/2006/relationships/notesMaster" Target="../notesMasters/notesMaster1.xml"/></Relationships>
</file>

<file path=ppt/notesSlides/_rels/notesSlide301.xml.rels><?xml version="1.0" encoding="UTF-8" standalone="yes"?>
<Relationships xmlns="http://schemas.openxmlformats.org/package/2006/relationships"><Relationship Id="rId2" Type="http://schemas.openxmlformats.org/officeDocument/2006/relationships/slide" Target="../slides/slide385.xml"/><Relationship Id="rId1" Type="http://schemas.openxmlformats.org/officeDocument/2006/relationships/notesMaster" Target="../notesMasters/notesMaster1.xml"/></Relationships>
</file>

<file path=ppt/notesSlides/_rels/notesSlide302.xml.rels><?xml version="1.0" encoding="UTF-8" standalone="yes"?>
<Relationships xmlns="http://schemas.openxmlformats.org/package/2006/relationships"><Relationship Id="rId2" Type="http://schemas.openxmlformats.org/officeDocument/2006/relationships/slide" Target="../slides/slide386.xml"/><Relationship Id="rId1" Type="http://schemas.openxmlformats.org/officeDocument/2006/relationships/notesMaster" Target="../notesMasters/notesMaster1.xml"/></Relationships>
</file>

<file path=ppt/notesSlides/_rels/notesSlide303.xml.rels><?xml version="1.0" encoding="UTF-8" standalone="yes"?>
<Relationships xmlns="http://schemas.openxmlformats.org/package/2006/relationships"><Relationship Id="rId2" Type="http://schemas.openxmlformats.org/officeDocument/2006/relationships/slide" Target="../slides/slide387.xml"/><Relationship Id="rId1" Type="http://schemas.openxmlformats.org/officeDocument/2006/relationships/notesMaster" Target="../notesMasters/notesMaster1.xml"/></Relationships>
</file>

<file path=ppt/notesSlides/_rels/notesSlide304.xml.rels><?xml version="1.0" encoding="UTF-8" standalone="yes"?>
<Relationships xmlns="http://schemas.openxmlformats.org/package/2006/relationships"><Relationship Id="rId2" Type="http://schemas.openxmlformats.org/officeDocument/2006/relationships/slide" Target="../slides/slide388.xml"/><Relationship Id="rId1" Type="http://schemas.openxmlformats.org/officeDocument/2006/relationships/notesMaster" Target="../notesMasters/notesMaster1.xml"/></Relationships>
</file>

<file path=ppt/notesSlides/_rels/notesSlide305.xml.rels><?xml version="1.0" encoding="UTF-8" standalone="yes"?>
<Relationships xmlns="http://schemas.openxmlformats.org/package/2006/relationships"><Relationship Id="rId2" Type="http://schemas.openxmlformats.org/officeDocument/2006/relationships/slide" Target="../slides/slide389.xml"/><Relationship Id="rId1" Type="http://schemas.openxmlformats.org/officeDocument/2006/relationships/notesMaster" Target="../notesMasters/notesMaster1.xml"/></Relationships>
</file>

<file path=ppt/notesSlides/_rels/notesSlide306.xml.rels><?xml version="1.0" encoding="UTF-8" standalone="yes"?>
<Relationships xmlns="http://schemas.openxmlformats.org/package/2006/relationships"><Relationship Id="rId2" Type="http://schemas.openxmlformats.org/officeDocument/2006/relationships/slide" Target="../slides/slide391.xml"/><Relationship Id="rId1" Type="http://schemas.openxmlformats.org/officeDocument/2006/relationships/notesMaster" Target="../notesMasters/notesMaster1.xml"/></Relationships>
</file>

<file path=ppt/notesSlides/_rels/notesSlide307.xml.rels><?xml version="1.0" encoding="UTF-8" standalone="yes"?>
<Relationships xmlns="http://schemas.openxmlformats.org/package/2006/relationships"><Relationship Id="rId2" Type="http://schemas.openxmlformats.org/officeDocument/2006/relationships/slide" Target="../slides/slide392.xml"/><Relationship Id="rId1" Type="http://schemas.openxmlformats.org/officeDocument/2006/relationships/notesMaster" Target="../notesMasters/notesMaster1.xml"/></Relationships>
</file>

<file path=ppt/notesSlides/_rels/notesSlide308.xml.rels><?xml version="1.0" encoding="UTF-8" standalone="yes"?>
<Relationships xmlns="http://schemas.openxmlformats.org/package/2006/relationships"><Relationship Id="rId2" Type="http://schemas.openxmlformats.org/officeDocument/2006/relationships/slide" Target="../slides/slide393.xml"/><Relationship Id="rId1" Type="http://schemas.openxmlformats.org/officeDocument/2006/relationships/notesMaster" Target="../notesMasters/notesMaster1.xml"/></Relationships>
</file>

<file path=ppt/notesSlides/_rels/notesSlide309.xml.rels><?xml version="1.0" encoding="UTF-8" standalone="yes"?>
<Relationships xmlns="http://schemas.openxmlformats.org/package/2006/relationships"><Relationship Id="rId2" Type="http://schemas.openxmlformats.org/officeDocument/2006/relationships/slide" Target="../slides/slide39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10.xml.rels><?xml version="1.0" encoding="UTF-8" standalone="yes"?>
<Relationships xmlns="http://schemas.openxmlformats.org/package/2006/relationships"><Relationship Id="rId2" Type="http://schemas.openxmlformats.org/officeDocument/2006/relationships/slide" Target="../slides/slide396.xml"/><Relationship Id="rId1" Type="http://schemas.openxmlformats.org/officeDocument/2006/relationships/notesMaster" Target="../notesMasters/notesMaster1.xml"/></Relationships>
</file>

<file path=ppt/notesSlides/_rels/notesSlide311.xml.rels><?xml version="1.0" encoding="UTF-8" standalone="yes"?>
<Relationships xmlns="http://schemas.openxmlformats.org/package/2006/relationships"><Relationship Id="rId2" Type="http://schemas.openxmlformats.org/officeDocument/2006/relationships/slide" Target="../slides/slide397.xml"/><Relationship Id="rId1" Type="http://schemas.openxmlformats.org/officeDocument/2006/relationships/notesMaster" Target="../notesMasters/notesMaster1.xml"/></Relationships>
</file>

<file path=ppt/notesSlides/_rels/notesSlide312.xml.rels><?xml version="1.0" encoding="UTF-8" standalone="yes"?>
<Relationships xmlns="http://schemas.openxmlformats.org/package/2006/relationships"><Relationship Id="rId2" Type="http://schemas.openxmlformats.org/officeDocument/2006/relationships/slide" Target="../slides/slide399.xml"/><Relationship Id="rId1" Type="http://schemas.openxmlformats.org/officeDocument/2006/relationships/notesMaster" Target="../notesMasters/notesMaster1.xml"/></Relationships>
</file>

<file path=ppt/notesSlides/_rels/notesSlide313.xml.rels><?xml version="1.0" encoding="UTF-8" standalone="yes"?>
<Relationships xmlns="http://schemas.openxmlformats.org/package/2006/relationships"><Relationship Id="rId2" Type="http://schemas.openxmlformats.org/officeDocument/2006/relationships/slide" Target="../slides/slide401.xml"/><Relationship Id="rId1" Type="http://schemas.openxmlformats.org/officeDocument/2006/relationships/notesMaster" Target="../notesMasters/notesMaster1.xml"/></Relationships>
</file>

<file path=ppt/notesSlides/_rels/notesSlide314.xml.rels><?xml version="1.0" encoding="UTF-8" standalone="yes"?>
<Relationships xmlns="http://schemas.openxmlformats.org/package/2006/relationships"><Relationship Id="rId2" Type="http://schemas.openxmlformats.org/officeDocument/2006/relationships/slide" Target="../slides/slide407.xml"/><Relationship Id="rId1" Type="http://schemas.openxmlformats.org/officeDocument/2006/relationships/notesMaster" Target="../notesMasters/notesMaster1.xml"/></Relationships>
</file>

<file path=ppt/notesSlides/_rels/notesSlide315.xml.rels><?xml version="1.0" encoding="UTF-8" standalone="yes"?>
<Relationships xmlns="http://schemas.openxmlformats.org/package/2006/relationships"><Relationship Id="rId2" Type="http://schemas.openxmlformats.org/officeDocument/2006/relationships/slide" Target="../slides/slide410.xml"/><Relationship Id="rId1" Type="http://schemas.openxmlformats.org/officeDocument/2006/relationships/notesMaster" Target="../notesMasters/notesMaster1.xml"/></Relationships>
</file>

<file path=ppt/notesSlides/_rels/notesSlide316.xml.rels><?xml version="1.0" encoding="UTF-8" standalone="yes"?>
<Relationships xmlns="http://schemas.openxmlformats.org/package/2006/relationships"><Relationship Id="rId2" Type="http://schemas.openxmlformats.org/officeDocument/2006/relationships/slide" Target="../slides/slide427.xml"/><Relationship Id="rId1" Type="http://schemas.openxmlformats.org/officeDocument/2006/relationships/notesMaster" Target="../notesMasters/notesMaster1.xml"/></Relationships>
</file>

<file path=ppt/notesSlides/_rels/notesSlide317.xml.rels><?xml version="1.0" encoding="UTF-8" standalone="yes"?>
<Relationships xmlns="http://schemas.openxmlformats.org/package/2006/relationships"><Relationship Id="rId2" Type="http://schemas.openxmlformats.org/officeDocument/2006/relationships/slide" Target="../slides/slide431.xml"/><Relationship Id="rId1" Type="http://schemas.openxmlformats.org/officeDocument/2006/relationships/notesMaster" Target="../notesMasters/notesMaster1.xml"/></Relationships>
</file>

<file path=ppt/notesSlides/_rels/notesSlide318.xml.rels><?xml version="1.0" encoding="UTF-8" standalone="yes"?>
<Relationships xmlns="http://schemas.openxmlformats.org/package/2006/relationships"><Relationship Id="rId2" Type="http://schemas.openxmlformats.org/officeDocument/2006/relationships/slide" Target="../slides/slide436.xml"/><Relationship Id="rId1" Type="http://schemas.openxmlformats.org/officeDocument/2006/relationships/notesMaster" Target="../notesMasters/notesMaster1.xml"/></Relationships>
</file>

<file path=ppt/notesSlides/_rels/notesSlide319.xml.rels><?xml version="1.0" encoding="UTF-8" standalone="yes"?>
<Relationships xmlns="http://schemas.openxmlformats.org/package/2006/relationships"><Relationship Id="rId2" Type="http://schemas.openxmlformats.org/officeDocument/2006/relationships/slide" Target="../slides/slide437.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0.xml.rels><?xml version="1.0" encoding="UTF-8" standalone="yes"?>
<Relationships xmlns="http://schemas.openxmlformats.org/package/2006/relationships"><Relationship Id="rId2" Type="http://schemas.openxmlformats.org/officeDocument/2006/relationships/slide" Target="../slides/slide454.xml"/><Relationship Id="rId1" Type="http://schemas.openxmlformats.org/officeDocument/2006/relationships/notesMaster" Target="../notesMasters/notesMaster1.xml"/></Relationships>
</file>

<file path=ppt/notesSlides/_rels/notesSlide321.xml.rels><?xml version="1.0" encoding="UTF-8" standalone="yes"?>
<Relationships xmlns="http://schemas.openxmlformats.org/package/2006/relationships"><Relationship Id="rId2" Type="http://schemas.openxmlformats.org/officeDocument/2006/relationships/slide" Target="../slides/slide455.xml"/><Relationship Id="rId1" Type="http://schemas.openxmlformats.org/officeDocument/2006/relationships/notesMaster" Target="../notesMasters/notesMaster1.xml"/></Relationships>
</file>

<file path=ppt/notesSlides/_rels/notesSlide322.xml.rels><?xml version="1.0" encoding="UTF-8" standalone="yes"?>
<Relationships xmlns="http://schemas.openxmlformats.org/package/2006/relationships"><Relationship Id="rId2" Type="http://schemas.openxmlformats.org/officeDocument/2006/relationships/slide" Target="../slides/slide456.xml"/><Relationship Id="rId1" Type="http://schemas.openxmlformats.org/officeDocument/2006/relationships/notesMaster" Target="../notesMasters/notesMaster1.xml"/></Relationships>
</file>

<file path=ppt/notesSlides/_rels/notesSlide323.xml.rels><?xml version="1.0" encoding="UTF-8" standalone="yes"?>
<Relationships xmlns="http://schemas.openxmlformats.org/package/2006/relationships"><Relationship Id="rId2" Type="http://schemas.openxmlformats.org/officeDocument/2006/relationships/slide" Target="../slides/slide457.xml"/><Relationship Id="rId1" Type="http://schemas.openxmlformats.org/officeDocument/2006/relationships/notesMaster" Target="../notesMasters/notesMaster1.xml"/></Relationships>
</file>

<file path=ppt/notesSlides/_rels/notesSlide324.xml.rels><?xml version="1.0" encoding="UTF-8" standalone="yes"?>
<Relationships xmlns="http://schemas.openxmlformats.org/package/2006/relationships"><Relationship Id="rId2" Type="http://schemas.openxmlformats.org/officeDocument/2006/relationships/slide" Target="../slides/slide458.xml"/><Relationship Id="rId1" Type="http://schemas.openxmlformats.org/officeDocument/2006/relationships/notesMaster" Target="../notesMasters/notesMaster1.xml"/></Relationships>
</file>

<file path=ppt/notesSlides/_rels/notesSlide325.xml.rels><?xml version="1.0" encoding="UTF-8" standalone="yes"?>
<Relationships xmlns="http://schemas.openxmlformats.org/package/2006/relationships"><Relationship Id="rId2" Type="http://schemas.openxmlformats.org/officeDocument/2006/relationships/slide" Target="../slides/slide466.xml"/><Relationship Id="rId1" Type="http://schemas.openxmlformats.org/officeDocument/2006/relationships/notesMaster" Target="../notesMasters/notesMaster1.xml"/></Relationships>
</file>

<file path=ppt/notesSlides/_rels/notesSlide326.xml.rels><?xml version="1.0" encoding="UTF-8" standalone="yes"?>
<Relationships xmlns="http://schemas.openxmlformats.org/package/2006/relationships"><Relationship Id="rId2" Type="http://schemas.openxmlformats.org/officeDocument/2006/relationships/slide" Target="../slides/slide467.xml"/><Relationship Id="rId1" Type="http://schemas.openxmlformats.org/officeDocument/2006/relationships/notesMaster" Target="../notesMasters/notesMaster1.xml"/></Relationships>
</file>

<file path=ppt/notesSlides/_rels/notesSlide327.xml.rels><?xml version="1.0" encoding="UTF-8" standalone="yes"?>
<Relationships xmlns="http://schemas.openxmlformats.org/package/2006/relationships"><Relationship Id="rId2" Type="http://schemas.openxmlformats.org/officeDocument/2006/relationships/slide" Target="../slides/slide468.xml"/><Relationship Id="rId1" Type="http://schemas.openxmlformats.org/officeDocument/2006/relationships/notesMaster" Target="../notesMasters/notesMaster1.xml"/></Relationships>
</file>

<file path=ppt/notesSlides/_rels/notesSlide328.xml.rels><?xml version="1.0" encoding="UTF-8" standalone="yes"?>
<Relationships xmlns="http://schemas.openxmlformats.org/package/2006/relationships"><Relationship Id="rId2" Type="http://schemas.openxmlformats.org/officeDocument/2006/relationships/slide" Target="../slides/slide469.xml"/><Relationship Id="rId1" Type="http://schemas.openxmlformats.org/officeDocument/2006/relationships/notesMaster" Target="../notesMasters/notesMaster1.xml"/></Relationships>
</file>

<file path=ppt/notesSlides/_rels/notesSlide329.xml.rels><?xml version="1.0" encoding="UTF-8" standalone="yes"?>
<Relationships xmlns="http://schemas.openxmlformats.org/package/2006/relationships"><Relationship Id="rId2" Type="http://schemas.openxmlformats.org/officeDocument/2006/relationships/slide" Target="../slides/slide47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0.xml.rels><?xml version="1.0" encoding="UTF-8" standalone="yes"?>
<Relationships xmlns="http://schemas.openxmlformats.org/package/2006/relationships"><Relationship Id="rId2" Type="http://schemas.openxmlformats.org/officeDocument/2006/relationships/slide" Target="../slides/slide471.xml"/><Relationship Id="rId1" Type="http://schemas.openxmlformats.org/officeDocument/2006/relationships/notesMaster" Target="../notesMasters/notesMaster1.xml"/></Relationships>
</file>

<file path=ppt/notesSlides/_rels/notesSlide331.xml.rels><?xml version="1.0" encoding="UTF-8" standalone="yes"?>
<Relationships xmlns="http://schemas.openxmlformats.org/package/2006/relationships"><Relationship Id="rId2" Type="http://schemas.openxmlformats.org/officeDocument/2006/relationships/slide" Target="../slides/slide472.xml"/><Relationship Id="rId1" Type="http://schemas.openxmlformats.org/officeDocument/2006/relationships/notesMaster" Target="../notesMasters/notesMaster1.xml"/></Relationships>
</file>

<file path=ppt/notesSlides/_rels/notesSlide332.xml.rels><?xml version="1.0" encoding="UTF-8" standalone="yes"?>
<Relationships xmlns="http://schemas.openxmlformats.org/package/2006/relationships"><Relationship Id="rId2" Type="http://schemas.openxmlformats.org/officeDocument/2006/relationships/slide" Target="../slides/slide473.xml"/><Relationship Id="rId1" Type="http://schemas.openxmlformats.org/officeDocument/2006/relationships/notesMaster" Target="../notesMasters/notesMaster1.xml"/></Relationships>
</file>

<file path=ppt/notesSlides/_rels/notesSlide333.xml.rels><?xml version="1.0" encoding="UTF-8" standalone="yes"?>
<Relationships xmlns="http://schemas.openxmlformats.org/package/2006/relationships"><Relationship Id="rId2" Type="http://schemas.openxmlformats.org/officeDocument/2006/relationships/slide" Target="../slides/slide474.xml"/><Relationship Id="rId1" Type="http://schemas.openxmlformats.org/officeDocument/2006/relationships/notesMaster" Target="../notesMasters/notesMaster1.xml"/></Relationships>
</file>

<file path=ppt/notesSlides/_rels/notesSlide334.xml.rels><?xml version="1.0" encoding="UTF-8" standalone="yes"?>
<Relationships xmlns="http://schemas.openxmlformats.org/package/2006/relationships"><Relationship Id="rId2" Type="http://schemas.openxmlformats.org/officeDocument/2006/relationships/slide" Target="../slides/slide475.xml"/><Relationship Id="rId1" Type="http://schemas.openxmlformats.org/officeDocument/2006/relationships/notesMaster" Target="../notesMasters/notesMaster1.xml"/></Relationships>
</file>

<file path=ppt/notesSlides/_rels/notesSlide335.xml.rels><?xml version="1.0" encoding="UTF-8" standalone="yes"?>
<Relationships xmlns="http://schemas.openxmlformats.org/package/2006/relationships"><Relationship Id="rId2" Type="http://schemas.openxmlformats.org/officeDocument/2006/relationships/slide" Target="../slides/slide476.xml"/><Relationship Id="rId1" Type="http://schemas.openxmlformats.org/officeDocument/2006/relationships/notesMaster" Target="../notesMasters/notesMaster1.xml"/></Relationships>
</file>

<file path=ppt/notesSlides/_rels/notesSlide336.xml.rels><?xml version="1.0" encoding="UTF-8" standalone="yes"?>
<Relationships xmlns="http://schemas.openxmlformats.org/package/2006/relationships"><Relationship Id="rId2" Type="http://schemas.openxmlformats.org/officeDocument/2006/relationships/slide" Target="../slides/slide477.xml"/><Relationship Id="rId1" Type="http://schemas.openxmlformats.org/officeDocument/2006/relationships/notesMaster" Target="../notesMasters/notesMaster1.xml"/></Relationships>
</file>

<file path=ppt/notesSlides/_rels/notesSlide337.xml.rels><?xml version="1.0" encoding="UTF-8" standalone="yes"?>
<Relationships xmlns="http://schemas.openxmlformats.org/package/2006/relationships"><Relationship Id="rId2" Type="http://schemas.openxmlformats.org/officeDocument/2006/relationships/slide" Target="../slides/slide478.xml"/><Relationship Id="rId1" Type="http://schemas.openxmlformats.org/officeDocument/2006/relationships/notesMaster" Target="../notesMasters/notesMaster1.xml"/></Relationships>
</file>

<file path=ppt/notesSlides/_rels/notesSlide338.xml.rels><?xml version="1.0" encoding="UTF-8" standalone="yes"?>
<Relationships xmlns="http://schemas.openxmlformats.org/package/2006/relationships"><Relationship Id="rId2" Type="http://schemas.openxmlformats.org/officeDocument/2006/relationships/slide" Target="../slides/slide479.xml"/><Relationship Id="rId1" Type="http://schemas.openxmlformats.org/officeDocument/2006/relationships/notesMaster" Target="../notesMasters/notesMaster1.xml"/></Relationships>
</file>

<file path=ppt/notesSlides/_rels/notesSlide339.xml.rels><?xml version="1.0" encoding="UTF-8" standalone="yes"?>
<Relationships xmlns="http://schemas.openxmlformats.org/package/2006/relationships"><Relationship Id="rId2" Type="http://schemas.openxmlformats.org/officeDocument/2006/relationships/slide" Target="../slides/slide480.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0.xml.rels><?xml version="1.0" encoding="UTF-8" standalone="yes"?>
<Relationships xmlns="http://schemas.openxmlformats.org/package/2006/relationships"><Relationship Id="rId2" Type="http://schemas.openxmlformats.org/officeDocument/2006/relationships/slide" Target="../slides/slide481.xml"/><Relationship Id="rId1" Type="http://schemas.openxmlformats.org/officeDocument/2006/relationships/notesMaster" Target="../notesMasters/notesMaster1.xml"/></Relationships>
</file>

<file path=ppt/notesSlides/_rels/notesSlide341.xml.rels><?xml version="1.0" encoding="UTF-8" standalone="yes"?>
<Relationships xmlns="http://schemas.openxmlformats.org/package/2006/relationships"><Relationship Id="rId2" Type="http://schemas.openxmlformats.org/officeDocument/2006/relationships/slide" Target="../slides/slide482.xml"/><Relationship Id="rId1" Type="http://schemas.openxmlformats.org/officeDocument/2006/relationships/notesMaster" Target="../notesMasters/notesMaster1.xml"/></Relationships>
</file>

<file path=ppt/notesSlides/_rels/notesSlide342.xml.rels><?xml version="1.0" encoding="UTF-8" standalone="yes"?>
<Relationships xmlns="http://schemas.openxmlformats.org/package/2006/relationships"><Relationship Id="rId2" Type="http://schemas.openxmlformats.org/officeDocument/2006/relationships/slide" Target="../slides/slide483.xml"/><Relationship Id="rId1" Type="http://schemas.openxmlformats.org/officeDocument/2006/relationships/notesMaster" Target="../notesMasters/notesMaster1.xml"/></Relationships>
</file>

<file path=ppt/notesSlides/_rels/notesSlide343.xml.rels><?xml version="1.0" encoding="UTF-8" standalone="yes"?>
<Relationships xmlns="http://schemas.openxmlformats.org/package/2006/relationships"><Relationship Id="rId2" Type="http://schemas.openxmlformats.org/officeDocument/2006/relationships/slide" Target="../slides/slide484.xml"/><Relationship Id="rId1" Type="http://schemas.openxmlformats.org/officeDocument/2006/relationships/notesMaster" Target="../notesMasters/notesMaster1.xml"/></Relationships>
</file>

<file path=ppt/notesSlides/_rels/notesSlide344.xml.rels><?xml version="1.0" encoding="UTF-8" standalone="yes"?>
<Relationships xmlns="http://schemas.openxmlformats.org/package/2006/relationships"><Relationship Id="rId2" Type="http://schemas.openxmlformats.org/officeDocument/2006/relationships/slide" Target="../slides/slide485.xml"/><Relationship Id="rId1" Type="http://schemas.openxmlformats.org/officeDocument/2006/relationships/notesMaster" Target="../notesMasters/notesMaster1.xml"/></Relationships>
</file>

<file path=ppt/notesSlides/_rels/notesSlide345.xml.rels><?xml version="1.0" encoding="UTF-8" standalone="yes"?>
<Relationships xmlns="http://schemas.openxmlformats.org/package/2006/relationships"><Relationship Id="rId2" Type="http://schemas.openxmlformats.org/officeDocument/2006/relationships/slide" Target="../slides/slide486.xml"/><Relationship Id="rId1" Type="http://schemas.openxmlformats.org/officeDocument/2006/relationships/notesMaster" Target="../notesMasters/notesMaster1.xml"/></Relationships>
</file>

<file path=ppt/notesSlides/_rels/notesSlide346.xml.rels><?xml version="1.0" encoding="UTF-8" standalone="yes"?>
<Relationships xmlns="http://schemas.openxmlformats.org/package/2006/relationships"><Relationship Id="rId2" Type="http://schemas.openxmlformats.org/officeDocument/2006/relationships/slide" Target="../slides/slide487.xml"/><Relationship Id="rId1" Type="http://schemas.openxmlformats.org/officeDocument/2006/relationships/notesMaster" Target="../notesMasters/notesMaster1.xml"/></Relationships>
</file>

<file path=ppt/notesSlides/_rels/notesSlide347.xml.rels><?xml version="1.0" encoding="UTF-8" standalone="yes"?>
<Relationships xmlns="http://schemas.openxmlformats.org/package/2006/relationships"><Relationship Id="rId2" Type="http://schemas.openxmlformats.org/officeDocument/2006/relationships/slide" Target="../slides/slide488.xml"/><Relationship Id="rId1" Type="http://schemas.openxmlformats.org/officeDocument/2006/relationships/notesMaster" Target="../notesMasters/notesMaster1.xml"/></Relationships>
</file>

<file path=ppt/notesSlides/_rels/notesSlide348.xml.rels><?xml version="1.0" encoding="UTF-8" standalone="yes"?>
<Relationships xmlns="http://schemas.openxmlformats.org/package/2006/relationships"><Relationship Id="rId2" Type="http://schemas.openxmlformats.org/officeDocument/2006/relationships/slide" Target="../slides/slide489.xml"/><Relationship Id="rId1" Type="http://schemas.openxmlformats.org/officeDocument/2006/relationships/notesMaster" Target="../notesMasters/notesMaster1.xml"/></Relationships>
</file>

<file path=ppt/notesSlides/_rels/notesSlide349.xml.rels><?xml version="1.0" encoding="UTF-8" standalone="yes"?>
<Relationships xmlns="http://schemas.openxmlformats.org/package/2006/relationships"><Relationship Id="rId2" Type="http://schemas.openxmlformats.org/officeDocument/2006/relationships/slide" Target="../slides/slide490.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0.xml.rels><?xml version="1.0" encoding="UTF-8" standalone="yes"?>
<Relationships xmlns="http://schemas.openxmlformats.org/package/2006/relationships"><Relationship Id="rId2" Type="http://schemas.openxmlformats.org/officeDocument/2006/relationships/slide" Target="../slides/slide491.xml"/><Relationship Id="rId1" Type="http://schemas.openxmlformats.org/officeDocument/2006/relationships/notesMaster" Target="../notesMasters/notesMaster1.xml"/></Relationships>
</file>

<file path=ppt/notesSlides/_rels/notesSlide351.xml.rels><?xml version="1.0" encoding="UTF-8" standalone="yes"?>
<Relationships xmlns="http://schemas.openxmlformats.org/package/2006/relationships"><Relationship Id="rId2" Type="http://schemas.openxmlformats.org/officeDocument/2006/relationships/slide" Target="../slides/slide492.xml"/><Relationship Id="rId1" Type="http://schemas.openxmlformats.org/officeDocument/2006/relationships/notesMaster" Target="../notesMasters/notesMaster1.xml"/></Relationships>
</file>

<file path=ppt/notesSlides/_rels/notesSlide352.xml.rels><?xml version="1.0" encoding="UTF-8" standalone="yes"?>
<Relationships xmlns="http://schemas.openxmlformats.org/package/2006/relationships"><Relationship Id="rId2" Type="http://schemas.openxmlformats.org/officeDocument/2006/relationships/slide" Target="../slides/slide493.xml"/><Relationship Id="rId1" Type="http://schemas.openxmlformats.org/officeDocument/2006/relationships/notesMaster" Target="../notesMasters/notesMaster1.xml"/></Relationships>
</file>

<file path=ppt/notesSlides/_rels/notesSlide353.xml.rels><?xml version="1.0" encoding="UTF-8" standalone="yes"?>
<Relationships xmlns="http://schemas.openxmlformats.org/package/2006/relationships"><Relationship Id="rId2" Type="http://schemas.openxmlformats.org/officeDocument/2006/relationships/slide" Target="../slides/slide494.xml"/><Relationship Id="rId1" Type="http://schemas.openxmlformats.org/officeDocument/2006/relationships/notesMaster" Target="../notesMasters/notesMaster1.xml"/></Relationships>
</file>

<file path=ppt/notesSlides/_rels/notesSlide354.xml.rels><?xml version="1.0" encoding="UTF-8" standalone="yes"?>
<Relationships xmlns="http://schemas.openxmlformats.org/package/2006/relationships"><Relationship Id="rId2" Type="http://schemas.openxmlformats.org/officeDocument/2006/relationships/slide" Target="../slides/slide495.xml"/><Relationship Id="rId1" Type="http://schemas.openxmlformats.org/officeDocument/2006/relationships/notesMaster" Target="../notesMasters/notesMaster1.xml"/></Relationships>
</file>

<file path=ppt/notesSlides/_rels/notesSlide355.xml.rels><?xml version="1.0" encoding="UTF-8" standalone="yes"?>
<Relationships xmlns="http://schemas.openxmlformats.org/package/2006/relationships"><Relationship Id="rId2" Type="http://schemas.openxmlformats.org/officeDocument/2006/relationships/slide" Target="../slides/slide496.xml"/><Relationship Id="rId1" Type="http://schemas.openxmlformats.org/officeDocument/2006/relationships/notesMaster" Target="../notesMasters/notesMaster1.xml"/></Relationships>
</file>

<file path=ppt/notesSlides/_rels/notesSlide356.xml.rels><?xml version="1.0" encoding="UTF-8" standalone="yes"?>
<Relationships xmlns="http://schemas.openxmlformats.org/package/2006/relationships"><Relationship Id="rId2" Type="http://schemas.openxmlformats.org/officeDocument/2006/relationships/slide" Target="../slides/slide497.xml"/><Relationship Id="rId1" Type="http://schemas.openxmlformats.org/officeDocument/2006/relationships/notesMaster" Target="../notesMasters/notesMaster1.xml"/></Relationships>
</file>

<file path=ppt/notesSlides/_rels/notesSlide357.xml.rels><?xml version="1.0" encoding="UTF-8" standalone="yes"?>
<Relationships xmlns="http://schemas.openxmlformats.org/package/2006/relationships"><Relationship Id="rId2" Type="http://schemas.openxmlformats.org/officeDocument/2006/relationships/slide" Target="../slides/slide498.xml"/><Relationship Id="rId1" Type="http://schemas.openxmlformats.org/officeDocument/2006/relationships/notesMaster" Target="../notesMasters/notesMaster1.xml"/></Relationships>
</file>

<file path=ppt/notesSlides/_rels/notesSlide358.xml.rels><?xml version="1.0" encoding="UTF-8" standalone="yes"?>
<Relationships xmlns="http://schemas.openxmlformats.org/package/2006/relationships"><Relationship Id="rId2" Type="http://schemas.openxmlformats.org/officeDocument/2006/relationships/slide" Target="../slides/slide499.xml"/><Relationship Id="rId1" Type="http://schemas.openxmlformats.org/officeDocument/2006/relationships/notesMaster" Target="../notesMasters/notesMaster1.xml"/></Relationships>
</file>

<file path=ppt/notesSlides/_rels/notesSlide359.xml.rels><?xml version="1.0" encoding="UTF-8" standalone="yes"?>
<Relationships xmlns="http://schemas.openxmlformats.org/package/2006/relationships"><Relationship Id="rId2" Type="http://schemas.openxmlformats.org/officeDocument/2006/relationships/slide" Target="../slides/slide50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0.xml.rels><?xml version="1.0" encoding="UTF-8" standalone="yes"?>
<Relationships xmlns="http://schemas.openxmlformats.org/package/2006/relationships"><Relationship Id="rId2" Type="http://schemas.openxmlformats.org/officeDocument/2006/relationships/slide" Target="../slides/slide501.xml"/><Relationship Id="rId1" Type="http://schemas.openxmlformats.org/officeDocument/2006/relationships/notesMaster" Target="../notesMasters/notesMaster1.xml"/></Relationships>
</file>

<file path=ppt/notesSlides/_rels/notesSlide361.xml.rels><?xml version="1.0" encoding="UTF-8" standalone="yes"?>
<Relationships xmlns="http://schemas.openxmlformats.org/package/2006/relationships"><Relationship Id="rId2" Type="http://schemas.openxmlformats.org/officeDocument/2006/relationships/slide" Target="../slides/slide502.xml"/><Relationship Id="rId1" Type="http://schemas.openxmlformats.org/officeDocument/2006/relationships/notesMaster" Target="../notesMasters/notesMaster1.xml"/></Relationships>
</file>

<file path=ppt/notesSlides/_rels/notesSlide362.xml.rels><?xml version="1.0" encoding="UTF-8" standalone="yes"?>
<Relationships xmlns="http://schemas.openxmlformats.org/package/2006/relationships"><Relationship Id="rId2" Type="http://schemas.openxmlformats.org/officeDocument/2006/relationships/slide" Target="../slides/slide503.xml"/><Relationship Id="rId1" Type="http://schemas.openxmlformats.org/officeDocument/2006/relationships/notesMaster" Target="../notesMasters/notesMaster1.xml"/></Relationships>
</file>

<file path=ppt/notesSlides/_rels/notesSlide363.xml.rels><?xml version="1.0" encoding="UTF-8" standalone="yes"?>
<Relationships xmlns="http://schemas.openxmlformats.org/package/2006/relationships"><Relationship Id="rId2" Type="http://schemas.openxmlformats.org/officeDocument/2006/relationships/slide" Target="../slides/slide504.xml"/><Relationship Id="rId1" Type="http://schemas.openxmlformats.org/officeDocument/2006/relationships/notesMaster" Target="../notesMasters/notesMaster1.xml"/></Relationships>
</file>

<file path=ppt/notesSlides/_rels/notesSlide364.xml.rels><?xml version="1.0" encoding="UTF-8" standalone="yes"?>
<Relationships xmlns="http://schemas.openxmlformats.org/package/2006/relationships"><Relationship Id="rId2" Type="http://schemas.openxmlformats.org/officeDocument/2006/relationships/slide" Target="../slides/slide505.xml"/><Relationship Id="rId1" Type="http://schemas.openxmlformats.org/officeDocument/2006/relationships/notesMaster" Target="../notesMasters/notesMaster1.xml"/></Relationships>
</file>

<file path=ppt/notesSlides/_rels/notesSlide365.xml.rels><?xml version="1.0" encoding="UTF-8" standalone="yes"?>
<Relationships xmlns="http://schemas.openxmlformats.org/package/2006/relationships"><Relationship Id="rId2" Type="http://schemas.openxmlformats.org/officeDocument/2006/relationships/slide" Target="../slides/slide506.xml"/><Relationship Id="rId1" Type="http://schemas.openxmlformats.org/officeDocument/2006/relationships/notesMaster" Target="../notesMasters/notesMaster1.xml"/></Relationships>
</file>

<file path=ppt/notesSlides/_rels/notesSlide366.xml.rels><?xml version="1.0" encoding="UTF-8" standalone="yes"?>
<Relationships xmlns="http://schemas.openxmlformats.org/package/2006/relationships"><Relationship Id="rId2" Type="http://schemas.openxmlformats.org/officeDocument/2006/relationships/slide" Target="../slides/slide507.xml"/><Relationship Id="rId1" Type="http://schemas.openxmlformats.org/officeDocument/2006/relationships/notesMaster" Target="../notesMasters/notesMaster1.xml"/></Relationships>
</file>

<file path=ppt/notesSlides/_rels/notesSlide367.xml.rels><?xml version="1.0" encoding="UTF-8" standalone="yes"?>
<Relationships xmlns="http://schemas.openxmlformats.org/package/2006/relationships"><Relationship Id="rId2" Type="http://schemas.openxmlformats.org/officeDocument/2006/relationships/slide" Target="../slides/slide508.xml"/><Relationship Id="rId1" Type="http://schemas.openxmlformats.org/officeDocument/2006/relationships/notesMaster" Target="../notesMasters/notesMaster1.xml"/></Relationships>
</file>

<file path=ppt/notesSlides/_rels/notesSlide368.xml.rels><?xml version="1.0" encoding="UTF-8" standalone="yes"?>
<Relationships xmlns="http://schemas.openxmlformats.org/package/2006/relationships"><Relationship Id="rId2" Type="http://schemas.openxmlformats.org/officeDocument/2006/relationships/slide" Target="../slides/slide509.xml"/><Relationship Id="rId1" Type="http://schemas.openxmlformats.org/officeDocument/2006/relationships/notesMaster" Target="../notesMasters/notesMaster1.xml"/></Relationships>
</file>

<file path=ppt/notesSlides/_rels/notesSlide369.xml.rels><?xml version="1.0" encoding="UTF-8" standalone="yes"?>
<Relationships xmlns="http://schemas.openxmlformats.org/package/2006/relationships"><Relationship Id="rId2" Type="http://schemas.openxmlformats.org/officeDocument/2006/relationships/slide" Target="../slides/slide510.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370.xml.rels><?xml version="1.0" encoding="UTF-8" standalone="yes"?>
<Relationships xmlns="http://schemas.openxmlformats.org/package/2006/relationships"><Relationship Id="rId2" Type="http://schemas.openxmlformats.org/officeDocument/2006/relationships/slide" Target="../slides/slide511.xml"/><Relationship Id="rId1" Type="http://schemas.openxmlformats.org/officeDocument/2006/relationships/notesMaster" Target="../notesMasters/notesMaster1.xml"/></Relationships>
</file>

<file path=ppt/notesSlides/_rels/notesSlide371.xml.rels><?xml version="1.0" encoding="UTF-8" standalone="yes"?>
<Relationships xmlns="http://schemas.openxmlformats.org/package/2006/relationships"><Relationship Id="rId2" Type="http://schemas.openxmlformats.org/officeDocument/2006/relationships/slide" Target="../slides/slide517.xml"/><Relationship Id="rId1" Type="http://schemas.openxmlformats.org/officeDocument/2006/relationships/notesMaster" Target="../notesMasters/notesMaster1.xml"/></Relationships>
</file>

<file path=ppt/notesSlides/_rels/notesSlide372.xml.rels><?xml version="1.0" encoding="UTF-8" standalone="yes"?>
<Relationships xmlns="http://schemas.openxmlformats.org/package/2006/relationships"><Relationship Id="rId2" Type="http://schemas.openxmlformats.org/officeDocument/2006/relationships/slide" Target="../slides/slide518.xml"/><Relationship Id="rId1" Type="http://schemas.openxmlformats.org/officeDocument/2006/relationships/notesMaster" Target="../notesMasters/notesMaster1.xml"/></Relationships>
</file>

<file path=ppt/notesSlides/_rels/notesSlide373.xml.rels><?xml version="1.0" encoding="UTF-8" standalone="yes"?>
<Relationships xmlns="http://schemas.openxmlformats.org/package/2006/relationships"><Relationship Id="rId2" Type="http://schemas.openxmlformats.org/officeDocument/2006/relationships/slide" Target="../slides/slide520.xml"/><Relationship Id="rId1" Type="http://schemas.openxmlformats.org/officeDocument/2006/relationships/notesMaster" Target="../notesMasters/notesMaster1.xml"/></Relationships>
</file>

<file path=ppt/notesSlides/_rels/notesSlide374.xml.rels><?xml version="1.0" encoding="UTF-8" standalone="yes"?>
<Relationships xmlns="http://schemas.openxmlformats.org/package/2006/relationships"><Relationship Id="rId2" Type="http://schemas.openxmlformats.org/officeDocument/2006/relationships/slide" Target="../slides/slide521.xml"/><Relationship Id="rId1" Type="http://schemas.openxmlformats.org/officeDocument/2006/relationships/notesMaster" Target="../notesMasters/notesMaster1.xml"/></Relationships>
</file>

<file path=ppt/notesSlides/_rels/notesSlide375.xml.rels><?xml version="1.0" encoding="UTF-8" standalone="yes"?>
<Relationships xmlns="http://schemas.openxmlformats.org/package/2006/relationships"><Relationship Id="rId2" Type="http://schemas.openxmlformats.org/officeDocument/2006/relationships/slide" Target="../slides/slide522.xml"/><Relationship Id="rId1" Type="http://schemas.openxmlformats.org/officeDocument/2006/relationships/notesMaster" Target="../notesMasters/notesMaster1.xml"/></Relationships>
</file>

<file path=ppt/notesSlides/_rels/notesSlide376.xml.rels><?xml version="1.0" encoding="UTF-8" standalone="yes"?>
<Relationships xmlns="http://schemas.openxmlformats.org/package/2006/relationships"><Relationship Id="rId2" Type="http://schemas.openxmlformats.org/officeDocument/2006/relationships/slide" Target="../slides/slide523.xml"/><Relationship Id="rId1" Type="http://schemas.openxmlformats.org/officeDocument/2006/relationships/notesMaster" Target="../notesMasters/notesMaster1.xml"/></Relationships>
</file>

<file path=ppt/notesSlides/_rels/notesSlide377.xml.rels><?xml version="1.0" encoding="UTF-8" standalone="yes"?>
<Relationships xmlns="http://schemas.openxmlformats.org/package/2006/relationships"><Relationship Id="rId2" Type="http://schemas.openxmlformats.org/officeDocument/2006/relationships/slide" Target="../slides/slide525.xml"/><Relationship Id="rId1" Type="http://schemas.openxmlformats.org/officeDocument/2006/relationships/notesMaster" Target="../notesMasters/notesMaster1.xml"/></Relationships>
</file>

<file path=ppt/notesSlides/_rels/notesSlide378.xml.rels><?xml version="1.0" encoding="UTF-8" standalone="yes"?>
<Relationships xmlns="http://schemas.openxmlformats.org/package/2006/relationships"><Relationship Id="rId2" Type="http://schemas.openxmlformats.org/officeDocument/2006/relationships/slide" Target="../slides/slide52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3" Type="http://schemas.openxmlformats.org/officeDocument/2006/relationships/hyperlink" Target="http://www.febc.edu.sg/" TargetMode="External"/><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46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109C48-A762-2643-9431-069025D2EFE0}" type="slidenum">
              <a:rPr lang="en-US" sz="1200">
                <a:solidFill>
                  <a:prstClr val="black"/>
                </a:solidFill>
              </a:rPr>
              <a:pPr eaLnBrk="1" hangingPunct="1"/>
              <a:t>1</a:t>
            </a:fld>
            <a:endParaRPr lang="en-US" sz="1200">
              <a:solidFill>
                <a:prstClr val="black"/>
              </a:solidFill>
            </a:endParaRPr>
          </a:p>
        </p:txBody>
      </p:sp>
      <p:sp>
        <p:nvSpPr>
          <p:cNvPr id="284674" name="Rectangle 1026"/>
          <p:cNvSpPr>
            <a:spLocks noGrp="1" noRot="1" noChangeAspect="1" noChangeArrowheads="1" noTextEdit="1"/>
          </p:cNvSpPr>
          <p:nvPr>
            <p:ph type="sldImg"/>
          </p:nvPr>
        </p:nvSpPr>
        <p:spPr>
          <a:xfrm>
            <a:off x="1143000" y="685800"/>
            <a:ext cx="4572000" cy="3429000"/>
          </a:xfrm>
          <a:ln/>
        </p:spPr>
      </p:sp>
      <p:sp>
        <p:nvSpPr>
          <p:cNvPr id="284675"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Times New Roman" pitchFamily="-108" charset="0"/>
                <a:ea typeface="ＭＳ Ｐゴシック" pitchFamily="-108" charset="-128"/>
                <a:cs typeface="ＭＳ Ｐゴシック" pitchFamily="-108" charset="-128"/>
              </a:rPr>
              <a:t>Some believed in Christ but most </a:t>
            </a:r>
            <a:r>
              <a:rPr lang="en-US" sz="1200" kern="1200">
                <a:solidFill>
                  <a:schemeClr val="tx1"/>
                </a:solidFill>
                <a:effectLst/>
                <a:latin typeface="Times New Roman" pitchFamily="-108" charset="0"/>
                <a:ea typeface="ＭＳ Ｐゴシック" pitchFamily="-108" charset="-128"/>
                <a:cs typeface="ＭＳ Ｐゴシック" pitchFamily="-108" charset="-128"/>
              </a:rPr>
              <a:t>rejected him</a:t>
            </a:r>
            <a:r>
              <a:rPr lang="en-US" sz="1200" kern="1200" dirty="0">
                <a:solidFill>
                  <a:schemeClr val="tx1"/>
                </a:solidFill>
                <a:effectLst/>
                <a:latin typeface="Times New Roman" pitchFamily="-108" charset="0"/>
                <a:ea typeface="ＭＳ Ｐゴシック" pitchFamily="-108" charset="-128"/>
                <a:cs typeface="ＭＳ Ｐゴシック" pitchFamily="-108" charset="-128"/>
              </a:rPr>
              <a:t>.</a:t>
            </a:r>
            <a:endParaRPr lang="en-US" dirty="0"/>
          </a:p>
        </p:txBody>
      </p:sp>
    </p:spTree>
    <p:extLst>
      <p:ext uri="{BB962C8B-B14F-4D97-AF65-F5344CB8AC3E}">
        <p14:creationId xmlns:p14="http://schemas.microsoft.com/office/powerpoint/2010/main" val="1130706724"/>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134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1AE48C8-927C-C341-9B86-D09B10DF5EB1}" type="slidenum">
              <a:rPr lang="en-US" sz="1200"/>
              <a:pPr eaLnBrk="1" hangingPunct="1"/>
              <a:t>112</a:t>
            </a:fld>
            <a:endParaRPr lang="en-US" sz="1200"/>
          </a:p>
        </p:txBody>
      </p:sp>
      <p:sp>
        <p:nvSpPr>
          <p:cNvPr id="441346" name="Rectangle 2"/>
          <p:cNvSpPr>
            <a:spLocks noGrp="1" noRot="1" noChangeAspect="1" noChangeArrowheads="1" noTextEdit="1"/>
          </p:cNvSpPr>
          <p:nvPr>
            <p:ph type="sldImg"/>
          </p:nvPr>
        </p:nvSpPr>
        <p:spPr>
          <a:xfrm>
            <a:off x="1143000" y="685800"/>
            <a:ext cx="4572000" cy="3429000"/>
          </a:xfrm>
          <a:ln/>
        </p:spPr>
      </p:sp>
      <p:sp>
        <p:nvSpPr>
          <p:cNvPr id="441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6465"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4C44925-F153-A64E-BF46-E3EF2BFE9E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113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6466" name="Rectangle 1026"/>
          <p:cNvSpPr>
            <a:spLocks noGrp="1" noRot="1" noChangeAspect="1" noChangeArrowheads="1" noTextEdit="1"/>
          </p:cNvSpPr>
          <p:nvPr>
            <p:ph type="sldImg"/>
          </p:nvPr>
        </p:nvSpPr>
        <p:spPr>
          <a:xfrm>
            <a:off x="1143000" y="685800"/>
            <a:ext cx="4572000" cy="3429000"/>
          </a:xfrm>
          <a:ln/>
        </p:spPr>
      </p:sp>
      <p:sp>
        <p:nvSpPr>
          <p:cNvPr id="446467"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982323031"/>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26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3754B0F-EEBE-334E-83A7-87F06DF952EB}" type="slidenum">
              <a:rPr lang="en-US" sz="1200"/>
              <a:pPr eaLnBrk="1" hangingPunct="1"/>
              <a:t>115</a:t>
            </a:fld>
            <a:endParaRPr lang="en-US" sz="1200"/>
          </a:p>
        </p:txBody>
      </p:sp>
      <p:sp>
        <p:nvSpPr>
          <p:cNvPr id="452610" name="Rectangle 2"/>
          <p:cNvSpPr>
            <a:spLocks noGrp="1" noRot="1" noChangeAspect="1" noChangeArrowheads="1" noTextEdit="1"/>
          </p:cNvSpPr>
          <p:nvPr>
            <p:ph type="sldImg"/>
          </p:nvPr>
        </p:nvSpPr>
        <p:spPr>
          <a:xfrm>
            <a:off x="1143000" y="685800"/>
            <a:ext cx="4572000" cy="3429000"/>
          </a:xfrm>
          <a:ln/>
        </p:spPr>
      </p:sp>
      <p:sp>
        <p:nvSpPr>
          <p:cNvPr id="4526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56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2888775-CB00-F24D-A64D-BA976918D305}" type="slidenum">
              <a:rPr lang="en-US" sz="1200"/>
              <a:pPr eaLnBrk="1" hangingPunct="1"/>
              <a:t>117</a:t>
            </a:fld>
            <a:endParaRPr lang="en-US" sz="1200"/>
          </a:p>
        </p:txBody>
      </p:sp>
      <p:sp>
        <p:nvSpPr>
          <p:cNvPr id="455682" name="Rectangle 1026"/>
          <p:cNvSpPr>
            <a:spLocks noGrp="1" noRot="1" noChangeAspect="1" noChangeArrowheads="1" noTextEdit="1"/>
          </p:cNvSpPr>
          <p:nvPr>
            <p:ph type="sldImg"/>
          </p:nvPr>
        </p:nvSpPr>
        <p:spPr>
          <a:xfrm>
            <a:off x="1143000" y="685800"/>
            <a:ext cx="4572000" cy="3429000"/>
          </a:xfrm>
          <a:ln/>
        </p:spPr>
      </p:sp>
      <p:sp>
        <p:nvSpPr>
          <p:cNvPr id="455683"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772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F1F841B-8D13-3C43-8779-C80A14E0497D}" type="slidenum">
              <a:rPr lang="en-US" sz="1200">
                <a:solidFill>
                  <a:srgbClr val="000000"/>
                </a:solidFill>
              </a:rPr>
              <a:pPr eaLnBrk="1" hangingPunct="1"/>
              <a:t>118</a:t>
            </a:fld>
            <a:endParaRPr lang="en-US" sz="1200">
              <a:solidFill>
                <a:srgbClr val="000000"/>
              </a:solidFill>
            </a:endParaRPr>
          </a:p>
        </p:txBody>
      </p:sp>
      <p:sp>
        <p:nvSpPr>
          <p:cNvPr id="45773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5773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97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EBCF7B-9BF3-9549-81B5-356B0FC2244D}" type="slidenum">
              <a:rPr lang="en-US" sz="1200">
                <a:solidFill>
                  <a:srgbClr val="000000"/>
                </a:solidFill>
              </a:rPr>
              <a:pPr eaLnBrk="1" hangingPunct="1"/>
              <a:t>119</a:t>
            </a:fld>
            <a:endParaRPr lang="en-US" sz="1200">
              <a:solidFill>
                <a:srgbClr val="000000"/>
              </a:solidFill>
            </a:endParaRPr>
          </a:p>
        </p:txBody>
      </p:sp>
      <p:sp>
        <p:nvSpPr>
          <p:cNvPr id="459778" name="Rectangle 1026"/>
          <p:cNvSpPr>
            <a:spLocks noGrp="1" noRot="1" noChangeAspect="1" noChangeArrowheads="1" noTextEdit="1"/>
          </p:cNvSpPr>
          <p:nvPr>
            <p:ph type="sldImg"/>
          </p:nvPr>
        </p:nvSpPr>
        <p:spPr>
          <a:xfrm>
            <a:off x="1143000" y="685800"/>
            <a:ext cx="4572000" cy="3429000"/>
          </a:xfrm>
          <a:ln/>
        </p:spPr>
      </p:sp>
      <p:sp>
        <p:nvSpPr>
          <p:cNvPr id="45977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182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1827"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387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3875"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59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352320-1698-EE43-A81B-B9B234440794}" type="slidenum">
              <a:rPr lang="en-US" sz="1200">
                <a:solidFill>
                  <a:srgbClr val="000000"/>
                </a:solidFill>
              </a:rPr>
              <a:pPr eaLnBrk="1" hangingPunct="1"/>
              <a:t>122</a:t>
            </a:fld>
            <a:endParaRPr lang="en-US" sz="1200">
              <a:solidFill>
                <a:srgbClr val="000000"/>
              </a:solidFill>
            </a:endParaRPr>
          </a:p>
        </p:txBody>
      </p:sp>
      <p:sp>
        <p:nvSpPr>
          <p:cNvPr id="465922" name="AutoShape 2"/>
          <p:cNvSpPr>
            <a:spLocks noGrp="1" noRot="1" noChangeAspect="1" noChangeArrowheads="1" noTextEdit="1"/>
          </p:cNvSpPr>
          <p:nvPr>
            <p:ph type="sldImg"/>
          </p:nvPr>
        </p:nvSpPr>
        <p:spPr>
          <a:xfrm>
            <a:off x="841375" y="241300"/>
            <a:ext cx="5233988" cy="3925888"/>
          </a:xfrm>
          <a:ln/>
        </p:spPr>
      </p:sp>
      <p:sp>
        <p:nvSpPr>
          <p:cNvPr id="465923"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wrap="square"/>
          <a:lstStyle/>
          <a:p>
            <a:pPr marL="112713" indent="-112713" defTabSz="1020763" eaLnBrk="1" hangingPunct="1">
              <a:spcBef>
                <a:spcPct val="0"/>
              </a:spcBef>
            </a:pPr>
            <a:r>
              <a:rPr lang="en-US">
                <a:latin typeface="Times New Roman" charset="0"/>
                <a:ea typeface="ＭＳ Ｐゴシック" charset="0"/>
                <a:cs typeface="ＭＳ Ｐゴシック" charset="0"/>
              </a:rPr>
              <a:t>Christ</a:t>
            </a:r>
            <a:r>
              <a:rPr lang="fr-FR" altLang="ja-JP">
                <a:latin typeface="Times New Roman" charset="0"/>
                <a:ea typeface="ＭＳ Ｐゴシック" charset="0"/>
                <a:cs typeface="ＭＳ Ｐゴシック" charset="0"/>
              </a:rPr>
              <a:t>'</a:t>
            </a:r>
            <a:r>
              <a:rPr lang="en-US">
                <a:latin typeface="Times New Roman" charset="0"/>
                <a:ea typeface="ＭＳ Ｐゴシック" charset="0"/>
                <a:cs typeface="ＭＳ Ｐゴシック" charset="0"/>
              </a:rPr>
              <a:t>s 3½ year ministry spanned four Passovers.  However, the Synoptics mention only one Passover (#2 on this timeline), which could give the impression of only a year-old ministry.  John fills in the details, though, by showing three other Passovers not mentioned by Matthew, Mark, or Luke.</a:t>
            </a: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Times New Roman" pitchFamily="-108" charset="0"/>
                <a:ea typeface="ＭＳ Ｐゴシック" pitchFamily="-108" charset="-128"/>
                <a:cs typeface="ＭＳ Ｐゴシック" pitchFamily="-108" charset="-128"/>
              </a:rPr>
              <a:t>You can live forever when trust that Jesus paid for your sins and lives now.</a:t>
            </a:r>
            <a:endParaRPr lang="en-US" dirty="0"/>
          </a:p>
        </p:txBody>
      </p:sp>
    </p:spTree>
    <p:extLst>
      <p:ext uri="{BB962C8B-B14F-4D97-AF65-F5344CB8AC3E}">
        <p14:creationId xmlns:p14="http://schemas.microsoft.com/office/powerpoint/2010/main" val="1321518567"/>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797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467971"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nchor="ct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3089"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8B0D386-7932-DF43-B1AF-0FEDE3308098}"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124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3090" name="Rectangle 2"/>
          <p:cNvSpPr>
            <a:spLocks noGrp="1" noRot="1" noChangeAspect="1" noChangeArrowheads="1" noTextEdit="1"/>
          </p:cNvSpPr>
          <p:nvPr>
            <p:ph type="sldImg"/>
          </p:nvPr>
        </p:nvSpPr>
        <p:spPr>
          <a:xfrm>
            <a:off x="1143000" y="685800"/>
            <a:ext cx="4572000" cy="3429000"/>
          </a:xfrm>
          <a:ln/>
        </p:spPr>
      </p:sp>
      <p:sp>
        <p:nvSpPr>
          <p:cNvPr id="473091"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853578064"/>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00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7AECBA6-5364-8A48-8245-F6C2B4CA2B9B}" type="slidenum">
              <a:rPr lang="en-US" sz="1200"/>
              <a:pPr eaLnBrk="1" hangingPunct="1"/>
              <a:t>125</a:t>
            </a:fld>
            <a:endParaRPr lang="en-US" sz="1200"/>
          </a:p>
        </p:txBody>
      </p:sp>
      <p:sp>
        <p:nvSpPr>
          <p:cNvPr id="470018" name="Rectangle 2"/>
          <p:cNvSpPr>
            <a:spLocks noGrp="1" noRot="1" noChangeAspect="1" noChangeArrowheads="1" noTextEdit="1"/>
          </p:cNvSpPr>
          <p:nvPr>
            <p:ph type="sldImg"/>
          </p:nvPr>
        </p:nvSpPr>
        <p:spPr>
          <a:xfrm>
            <a:off x="1143000" y="685800"/>
            <a:ext cx="4572000" cy="3429000"/>
          </a:xfrm>
          <a:ln/>
        </p:spPr>
      </p:sp>
      <p:sp>
        <p:nvSpPr>
          <p:cNvPr id="47001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993565363"/>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211191848"/>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72370417"/>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1128944703"/>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a:cs typeface="ＭＳ Ｐゴシック" charset="0"/>
            </a:endParaRPr>
          </a:p>
        </p:txBody>
      </p:sp>
    </p:spTree>
    <p:extLst>
      <p:ext uri="{BB962C8B-B14F-4D97-AF65-F5344CB8AC3E}">
        <p14:creationId xmlns:p14="http://schemas.microsoft.com/office/powerpoint/2010/main" val="841433853"/>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576909706"/>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330497904"/>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4127496121"/>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454495710"/>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827282047"/>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dirty="0">
                <a:latin typeface="Arial" panose="020B0604020202020204" pitchFamily="34" charset="0"/>
                <a:cs typeface="Arial" panose="020B0604020202020204" pitchFamily="34" charset="0"/>
              </a:rPr>
              <a:t>How do you think you got this life?</a:t>
            </a:r>
          </a:p>
          <a:p>
            <a:r>
              <a:rPr lang="en-US" dirty="0">
                <a:latin typeface="Arial" panose="020B0604020202020204" pitchFamily="34" charset="0"/>
                <a:cs typeface="Arial" panose="020B0604020202020204" pitchFamily="34" charset="0"/>
              </a:rPr>
              <a:t>Do you feel you need to be good enough to go to God?</a:t>
            </a:r>
          </a:p>
          <a:p>
            <a:r>
              <a:rPr lang="en-US" dirty="0">
                <a:latin typeface="Arial" panose="020B0604020202020204" pitchFamily="34" charset="0"/>
                <a:cs typeface="Arial" panose="020B0604020202020204" pitchFamily="34" charset="0"/>
              </a:rPr>
              <a:t>Do you think certain sins keep you out of heaven (LGBT)?</a:t>
            </a:r>
          </a:p>
          <a:p>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184995395"/>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44093841"/>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929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2F956DD-E959-9F4B-A60D-931BEBD59A0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140</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9298" name="Rectangle 2"/>
          <p:cNvSpPr>
            <a:spLocks noGrp="1" noRot="1" noChangeAspect="1" noChangeArrowheads="1" noTextEdit="1"/>
          </p:cNvSpPr>
          <p:nvPr>
            <p:ph type="sldImg"/>
          </p:nvPr>
        </p:nvSpPr>
        <p:spPr>
          <a:xfrm>
            <a:off x="1143000" y="685800"/>
            <a:ext cx="4572000" cy="3429000"/>
          </a:xfrm>
          <a:ln/>
        </p:spPr>
      </p:sp>
      <p:sp>
        <p:nvSpPr>
          <p:cNvPr id="43929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4040172304"/>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4417"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DF6A50C-E665-B74C-A639-4201BDFE182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142</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4418" name="Rectangle 2"/>
          <p:cNvSpPr>
            <a:spLocks noGrp="1" noRot="1" noChangeAspect="1" noChangeArrowheads="1" noTextEdit="1"/>
          </p:cNvSpPr>
          <p:nvPr>
            <p:ph type="sldImg"/>
          </p:nvPr>
        </p:nvSpPr>
        <p:spPr>
          <a:xfrm>
            <a:off x="1143000" y="685800"/>
            <a:ext cx="4572000" cy="3429000"/>
          </a:xfrm>
          <a:ln/>
        </p:spPr>
      </p:sp>
      <p:sp>
        <p:nvSpPr>
          <p:cNvPr id="444419"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592863288"/>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8513" name="Rectangle 1031"/>
          <p:cNvSpPr>
            <a:spLocks noGrp="1" noChangeArrowheads="1"/>
          </p:cNvSpPr>
          <p:nvPr>
            <p:ph type="sldNum" sz="quarter" idx="5"/>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71EDAE-4259-D84D-BFB2-5A430F69440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48514" name="Rectangle 1026"/>
          <p:cNvSpPr>
            <a:spLocks noGrp="1" noRot="1" noChangeAspect="1" noChangeArrowheads="1" noTextEdit="1"/>
          </p:cNvSpPr>
          <p:nvPr>
            <p:ph type="sldImg"/>
          </p:nvPr>
        </p:nvSpPr>
        <p:spPr>
          <a:xfrm>
            <a:off x="1143000" y="685800"/>
            <a:ext cx="4572000" cy="3429000"/>
          </a:xfrm>
          <a:ln/>
        </p:spPr>
      </p:sp>
      <p:sp>
        <p:nvSpPr>
          <p:cNvPr id="448515" name="Rectangle 1027"/>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pPr eaLnBrk="1" hangingPunct="1"/>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22000573"/>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144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3867288486"/>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145</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218796112"/>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368997712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80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F04094E-F4EB-4C46-8FE5-26F3E4F17029}"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98018" name="Rectangle 2"/>
          <p:cNvSpPr>
            <a:spLocks noGrp="1" noRot="1" noChangeAspect="1" noChangeArrowheads="1" noTextEdit="1"/>
          </p:cNvSpPr>
          <p:nvPr>
            <p:ph type="sldImg"/>
          </p:nvPr>
        </p:nvSpPr>
        <p:spPr>
          <a:solidFill>
            <a:srgbClr val="FFFFFF"/>
          </a:solidFill>
          <a:ln/>
        </p:spPr>
      </p:sp>
      <p:sp>
        <p:nvSpPr>
          <p:cNvPr id="59801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This may look like a cryptic message but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actually the best known verse in the Bible.  It tells us that God gives us life with him forever when we simply place our trust in Jesus Christ.  This is no da Vinci Code.  It</a:t>
            </a:r>
            <a:r>
              <a:rPr lang="mr-IN"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the Divine Code!</a:t>
            </a:r>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2788561889"/>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513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75139" name="Text Box 2"/>
          <p:cNvSpPr>
            <a:spLocks noGrp="1" noChangeArrowheads="1"/>
          </p:cNvSpPr>
          <p:nvPr>
            <p:ph type="body"/>
          </p:nvPr>
        </p:nvSpPr>
        <p:spPr>
          <a:xfrm>
            <a:off x="914400" y="4343400"/>
            <a:ext cx="5029200" cy="4116388"/>
          </a:xfrm>
          <a:noFill/>
          <a:ln w="9525"/>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type="none" w="sm" len="sm"/>
                <a:tailEnd type="none" w="sm" len="sm"/>
              </a14:hiddenLine>
            </a:ext>
            <a:ext uri="{FAA26D3D-D897-4be2-8F04-BA451C77F1D7}">
              <ma14:placeholderFlag xmlns:ma14="http://schemas.microsoft.com/office/mac/drawingml/2011/main" xmlns="" val="1"/>
            </a:ext>
          </a:extLst>
        </p:spPr>
        <p:txBody>
          <a:bodyPr anchor="ctr"/>
          <a:lstStyle/>
          <a:p>
            <a:endParaRPr lang="en-US">
              <a:latin typeface="Times New Roman" charset="0"/>
              <a:ea typeface="ＭＳ Ｐゴシック" charset="0"/>
              <a:cs typeface="ＭＳ Ｐゴシック" charset="0"/>
            </a:endParaRPr>
          </a:p>
        </p:txBody>
      </p:sp>
    </p:spTree>
    <p:extLst>
      <p:ext uri="{BB962C8B-B14F-4D97-AF65-F5344CB8AC3E}">
        <p14:creationId xmlns:p14="http://schemas.microsoft.com/office/powerpoint/2010/main" val="1123173218"/>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47119457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77053343"/>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151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00261135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159</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02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89828F6-8F71-7B44-98A1-987B82C9BC14}" type="slidenum">
              <a:rPr lang="en-US" sz="1200"/>
              <a:pPr eaLnBrk="1" hangingPunct="1"/>
              <a:t>162</a:t>
            </a:fld>
            <a:endParaRPr lang="en-US" sz="1200"/>
          </a:p>
        </p:txBody>
      </p:sp>
      <p:sp>
        <p:nvSpPr>
          <p:cNvPr id="480258" name="Rectangle 2"/>
          <p:cNvSpPr>
            <a:spLocks noGrp="1" noRot="1" noChangeAspect="1" noChangeArrowheads="1" noTextEdit="1"/>
          </p:cNvSpPr>
          <p:nvPr>
            <p:ph type="sldImg"/>
          </p:nvPr>
        </p:nvSpPr>
        <p:spPr>
          <a:xfrm>
            <a:off x="1143000" y="685800"/>
            <a:ext cx="4572000" cy="3429000"/>
          </a:xfrm>
          <a:ln/>
        </p:spPr>
      </p:sp>
      <p:sp>
        <p:nvSpPr>
          <p:cNvPr id="48025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21" name="Slide Image Placeholder 1"/>
          <p:cNvSpPr>
            <a:spLocks noGrp="1" noRot="1" noChangeAspect="1"/>
          </p:cNvSpPr>
          <p:nvPr>
            <p:ph type="sldImg"/>
          </p:nvPr>
        </p:nvSpPr>
        <p:spPr>
          <a:ln/>
        </p:spPr>
      </p:sp>
      <p:sp>
        <p:nvSpPr>
          <p:cNvPr id="389122" name="Notes Placeholder 2"/>
          <p:cNvSpPr>
            <a:spLocks noGrp="1"/>
          </p:cNvSpPr>
          <p:nvPr>
            <p:ph type="body" idx="1"/>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1200" dirty="0">
                <a:latin typeface="Arial" charset="0"/>
                <a:ea typeface="ＭＳ Ｐゴシック" charset="0"/>
                <a:cs typeface="ＭＳ Ｐゴシック" charset="0"/>
              </a:rPr>
              <a:t>The Nicene Creed (AD 325) was the second oldest creedal statement of the Early Church, preceded only by The Apostle</a:t>
            </a:r>
            <a:r>
              <a:rPr lang="fr-FR" sz="1200" dirty="0">
                <a:latin typeface="Arial" charset="0"/>
                <a:ea typeface="ＭＳ Ｐゴシック" charset="0"/>
                <a:cs typeface="ＭＳ Ｐゴシック" charset="0"/>
              </a:rPr>
              <a:t>’</a:t>
            </a:r>
            <a:r>
              <a:rPr lang="en-US" sz="1200" dirty="0">
                <a:latin typeface="Arial" charset="0"/>
                <a:ea typeface="ＭＳ Ｐゴシック" charset="0"/>
                <a:cs typeface="ＭＳ Ｐゴシック" charset="0"/>
              </a:rPr>
              <a:t>s Creed of 1</a:t>
            </a:r>
            <a:r>
              <a:rPr lang="en-US" sz="1200" baseline="30000" dirty="0">
                <a:latin typeface="Arial" charset="0"/>
                <a:ea typeface="ＭＳ Ｐゴシック" charset="0"/>
                <a:cs typeface="ＭＳ Ｐゴシック" charset="0"/>
              </a:rPr>
              <a:t>st to </a:t>
            </a:r>
            <a:r>
              <a:rPr lang="en-US" sz="1200" dirty="0">
                <a:latin typeface="Arial" charset="0"/>
                <a:ea typeface="ＭＳ Ｐゴシック" charset="0"/>
                <a:cs typeface="ＭＳ Ｐゴシック" charset="0"/>
              </a:rPr>
              <a:t>3</a:t>
            </a:r>
            <a:r>
              <a:rPr lang="en-US" sz="1200" baseline="30000" dirty="0">
                <a:latin typeface="Arial" charset="0"/>
                <a:ea typeface="ＭＳ Ｐゴシック" charset="0"/>
                <a:cs typeface="ＭＳ Ｐゴシック" charset="0"/>
              </a:rPr>
              <a:t>rd</a:t>
            </a:r>
            <a:r>
              <a:rPr lang="en-US" sz="1200" dirty="0">
                <a:latin typeface="Arial" charset="0"/>
                <a:ea typeface="ＭＳ Ｐゴシック" charset="0"/>
                <a:cs typeface="ＭＳ Ｐゴシック" charset="0"/>
              </a:rPr>
              <a:t> centuries. But why do we have it in the first place?</a:t>
            </a:r>
          </a:p>
          <a:p>
            <a:r>
              <a:rPr lang="en-US" sz="1200" dirty="0">
                <a:latin typeface="Arial" charset="0"/>
                <a:ea typeface="ＭＳ Ｐゴシック" charset="0"/>
                <a:cs typeface="ＭＳ Ｐゴシック" charset="0"/>
              </a:rPr>
              <a:t>___________</a:t>
            </a:r>
          </a:p>
          <a:p>
            <a:r>
              <a:rPr lang="en-US" sz="1200" dirty="0">
                <a:latin typeface="Arial" charset="0"/>
                <a:ea typeface="ＭＳ Ｐゴシック" charset="0"/>
                <a:cs typeface="ＭＳ Ｐゴシック" charset="0"/>
              </a:rPr>
              <a:t>LC-00-Syllabus-88</a:t>
            </a:r>
          </a:p>
          <a:p>
            <a:r>
              <a:rPr lang="en-US" sz="1200" dirty="0">
                <a:latin typeface="Arial" charset="0"/>
                <a:ea typeface="ＭＳ Ｐゴシック" charset="0"/>
                <a:cs typeface="ＭＳ Ｐゴシック" charset="0"/>
              </a:rPr>
              <a:t>NS-04-John1-12-slide 163</a:t>
            </a:r>
          </a:p>
          <a:p>
            <a:r>
              <a:rPr lang="en-US" sz="1200" dirty="0">
                <a:latin typeface="Arial" charset="0"/>
                <a:ea typeface="ＭＳ Ｐゴシック" charset="0"/>
                <a:cs typeface="ＭＳ Ｐゴシック" charset="0"/>
              </a:rPr>
              <a:t>TH-03-Nicene Creed-1</a:t>
            </a:r>
          </a:p>
        </p:txBody>
      </p:sp>
      <p:sp>
        <p:nvSpPr>
          <p:cNvPr id="389123" name="Slide Number Placeholder 3"/>
          <p:cNvSpPr>
            <a:spLocks noGrp="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Tahoma" charset="0"/>
                <a:ea typeface="ＭＳ Ｐゴシック" charset="0"/>
                <a:cs typeface="ＭＳ Ｐゴシック" charset="0"/>
              </a:defRPr>
            </a:lvl1pPr>
            <a:lvl2pPr marL="742950" indent="-285750">
              <a:defRPr sz="2400">
                <a:solidFill>
                  <a:schemeClr val="tx1"/>
                </a:solidFill>
                <a:latin typeface="Tahoma" charset="0"/>
                <a:ea typeface="ＭＳ Ｐゴシック" charset="0"/>
              </a:defRPr>
            </a:lvl2pPr>
            <a:lvl3pPr marL="1143000" indent="-228600">
              <a:defRPr sz="2400">
                <a:solidFill>
                  <a:schemeClr val="tx1"/>
                </a:solidFill>
                <a:latin typeface="Tahoma" charset="0"/>
                <a:ea typeface="ＭＳ Ｐゴシック" charset="0"/>
              </a:defRPr>
            </a:lvl3pPr>
            <a:lvl4pPr marL="1600200" indent="-228600">
              <a:defRPr sz="2400">
                <a:solidFill>
                  <a:schemeClr val="tx1"/>
                </a:solidFill>
                <a:latin typeface="Tahoma" charset="0"/>
                <a:ea typeface="ＭＳ Ｐゴシック" charset="0"/>
              </a:defRPr>
            </a:lvl4pPr>
            <a:lvl5pPr marL="2057400" indent="-228600">
              <a:defRPr sz="2400">
                <a:solidFill>
                  <a:schemeClr val="tx1"/>
                </a:solidFill>
                <a:latin typeface="Tahoma" charset="0"/>
                <a:ea typeface="ＭＳ Ｐゴシック" charset="0"/>
              </a:defRPr>
            </a:lvl5pPr>
            <a:lvl6pPr marL="2514600" indent="-228600" eaLnBrk="0" fontAlgn="base" hangingPunct="0">
              <a:spcBef>
                <a:spcPct val="0"/>
              </a:spcBef>
              <a:spcAft>
                <a:spcPct val="0"/>
              </a:spcAft>
              <a:defRPr sz="2400">
                <a:solidFill>
                  <a:schemeClr val="tx1"/>
                </a:solidFill>
                <a:latin typeface="Tahoma" charset="0"/>
                <a:ea typeface="ＭＳ Ｐゴシック" charset="0"/>
              </a:defRPr>
            </a:lvl6pPr>
            <a:lvl7pPr marL="2971800" indent="-228600" eaLnBrk="0" fontAlgn="base" hangingPunct="0">
              <a:spcBef>
                <a:spcPct val="0"/>
              </a:spcBef>
              <a:spcAft>
                <a:spcPct val="0"/>
              </a:spcAft>
              <a:defRPr sz="2400">
                <a:solidFill>
                  <a:schemeClr val="tx1"/>
                </a:solidFill>
                <a:latin typeface="Tahoma" charset="0"/>
                <a:ea typeface="ＭＳ Ｐゴシック" charset="0"/>
              </a:defRPr>
            </a:lvl7pPr>
            <a:lvl8pPr marL="3429000" indent="-228600" eaLnBrk="0" fontAlgn="base" hangingPunct="0">
              <a:spcBef>
                <a:spcPct val="0"/>
              </a:spcBef>
              <a:spcAft>
                <a:spcPct val="0"/>
              </a:spcAft>
              <a:defRPr sz="2400">
                <a:solidFill>
                  <a:schemeClr val="tx1"/>
                </a:solidFill>
                <a:latin typeface="Tahoma" charset="0"/>
                <a:ea typeface="ＭＳ Ｐゴシック" charset="0"/>
              </a:defRPr>
            </a:lvl8pPr>
            <a:lvl9pPr marL="3886200" indent="-2286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48B0EE-52AA-7B4E-BAA8-5A8ACF40E946}"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Tree>
    <p:extLst>
      <p:ext uri="{BB962C8B-B14F-4D97-AF65-F5344CB8AC3E}">
        <p14:creationId xmlns:p14="http://schemas.microsoft.com/office/powerpoint/2010/main" val="3901888779"/>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4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9EAA5C8-33EA-5546-B43D-88BA5DC616D5}"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84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84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One of the early heretical leaders was named Arius.  He denied that Christ was </a:t>
            </a:r>
            <a:r>
              <a:rPr lang="en-US" altLang="ja-JP" dirty="0">
                <a:latin typeface="Arial" panose="020B0604020202020204" pitchFamily="34" charset="0"/>
                <a:ea typeface="ＭＳ Ｐゴシック" charset="0"/>
                <a:cs typeface="Arial" panose="020B0604020202020204" pitchFamily="34" charset="0"/>
              </a:rPr>
              <a:t>"co-eternal" with the Father.  Arius taught that Christ had a beginning point in eternity past.</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838193704"/>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50" name="Rectangle 7">
            <a:extLst>
              <a:ext uri="{FF2B5EF4-FFF2-40B4-BE49-F238E27FC236}">
                <a16:creationId xmlns:a16="http://schemas.microsoft.com/office/drawing/2014/main" id="{03C7C58C-5711-C841-8F14-3D21B102579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24C267E-ED83-A345-8E02-81C759724796}"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7651" name="Rectangle 2">
            <a:extLst>
              <a:ext uri="{FF2B5EF4-FFF2-40B4-BE49-F238E27FC236}">
                <a16:creationId xmlns:a16="http://schemas.microsoft.com/office/drawing/2014/main" id="{FC9B35A0-1090-5A41-9BAF-815AC49A441A}"/>
              </a:ext>
            </a:extLst>
          </p:cNvPr>
          <p:cNvSpPr>
            <a:spLocks noGrp="1" noRot="1" noChangeAspect="1" noChangeArrowheads="1"/>
          </p:cNvSpPr>
          <p:nvPr>
            <p:ph type="sldImg"/>
          </p:nvPr>
        </p:nvSpPr>
        <p:spPr>
          <a:solidFill>
            <a:srgbClr val="FFFFFF"/>
          </a:solidFill>
          <a:ln/>
        </p:spPr>
      </p:sp>
      <p:sp>
        <p:nvSpPr>
          <p:cNvPr id="27652" name="Rectangle 3">
            <a:extLst>
              <a:ext uri="{FF2B5EF4-FFF2-40B4-BE49-F238E27FC236}">
                <a16:creationId xmlns:a16="http://schemas.microsoft.com/office/drawing/2014/main" id="{7F6C63C5-4CC3-DC42-95FD-946D35808158}"/>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We have come today to worship Jesus Christ. But why do we believe what we do about Jesus?  It’s because the NT says so—but how we interpret it came through seeing what heretics taught too.  For example, two hundred years after Christ, Alexander was a key leader who held to the orthodox view that the Father and Son stood apart from creation.  </a:t>
            </a:r>
          </a:p>
          <a:p>
            <a:pPr eaLnBrk="1" hangingPunct="1"/>
            <a:r>
              <a:rPr lang="en-US" altLang="en-US" dirty="0">
                <a:latin typeface="Arial" panose="020B0604020202020204" pitchFamily="34" charset="0"/>
                <a:ea typeface="ＭＳ Ｐゴシック" panose="020B0600070205080204" pitchFamily="34" charset="-128"/>
              </a:rPr>
              <a:t>• However, Alexander was the “boss” of the pastor Arius in his city. Arius believed only the Father to be separate from creation.  Arius taught that the Father created Jesus, then Jesus created the world after this.</a:t>
            </a:r>
          </a:p>
        </p:txBody>
      </p:sp>
    </p:spTree>
    <p:extLst>
      <p:ext uri="{BB962C8B-B14F-4D97-AF65-F5344CB8AC3E}">
        <p14:creationId xmlns:p14="http://schemas.microsoft.com/office/powerpoint/2010/main" val="76451871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8" name="Rectangle 7">
            <a:extLst>
              <a:ext uri="{FF2B5EF4-FFF2-40B4-BE49-F238E27FC236}">
                <a16:creationId xmlns:a16="http://schemas.microsoft.com/office/drawing/2014/main" id="{447DBCD8-9F78-974A-8E1D-5E13FD7B462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4C6C652F-9B3D-994A-BCFB-B7D997F613D0}"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166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29699" name="Rectangle 2">
            <a:extLst>
              <a:ext uri="{FF2B5EF4-FFF2-40B4-BE49-F238E27FC236}">
                <a16:creationId xmlns:a16="http://schemas.microsoft.com/office/drawing/2014/main" id="{6843F496-335D-9F44-85E8-81ADD47BF58A}"/>
              </a:ext>
            </a:extLst>
          </p:cNvPr>
          <p:cNvSpPr>
            <a:spLocks noGrp="1" noRot="1" noChangeAspect="1" noChangeArrowheads="1"/>
          </p:cNvSpPr>
          <p:nvPr>
            <p:ph type="sldImg"/>
          </p:nvPr>
        </p:nvSpPr>
        <p:spPr>
          <a:solidFill>
            <a:srgbClr val="FFFFFF"/>
          </a:solidFill>
          <a:ln/>
        </p:spPr>
      </p:sp>
      <p:sp>
        <p:nvSpPr>
          <p:cNvPr id="29700" name="Rectangle 3">
            <a:extLst>
              <a:ext uri="{FF2B5EF4-FFF2-40B4-BE49-F238E27FC236}">
                <a16:creationId xmlns:a16="http://schemas.microsoft.com/office/drawing/2014/main" id="{1B522FA3-A338-6248-AFB1-B6BB53CE9E3D}"/>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Nicea was a city in what is modern NW Turkey. It was the place where the controversy was resolved and a creed developed. </a:t>
            </a:r>
          </a:p>
          <a:p>
            <a:pPr eaLnBrk="1" hangingPunct="1"/>
            <a:r>
              <a:rPr lang="en-US" altLang="en-US" dirty="0">
                <a:latin typeface="Arial" panose="020B0604020202020204" pitchFamily="34" charset="0"/>
                <a:ea typeface="ＭＳ Ｐゴシック" panose="020B0600070205080204" pitchFamily="34" charset="-128"/>
              </a:rPr>
              <a:t>• The conflict was between Alexander and Arius in Alexandria, Egypt.  </a:t>
            </a:r>
          </a:p>
          <a:p>
            <a:pPr eaLnBrk="1" hangingPunct="1"/>
            <a:r>
              <a:rPr lang="en-US" altLang="en-US" dirty="0">
                <a:latin typeface="Arial" panose="020B0604020202020204" pitchFamily="34" charset="0"/>
                <a:ea typeface="ＭＳ Ｐゴシック" panose="020B0600070205080204" pitchFamily="34" charset="-128"/>
              </a:rPr>
              <a:t>• However, to affirm the biblical teaching, 300 church leaders gathered together in the city of Nicea. Here by a vote of 300 to 3 the bishops rejected Arius.</a:t>
            </a:r>
          </a:p>
        </p:txBody>
      </p:sp>
    </p:spTree>
    <p:extLst>
      <p:ext uri="{BB962C8B-B14F-4D97-AF65-F5344CB8AC3E}">
        <p14:creationId xmlns:p14="http://schemas.microsoft.com/office/powerpoint/2010/main" val="16228392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021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0213DC7-C7C2-4C4C-9CA1-1B673A71ED3C}"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602114" name="Rectangle 2"/>
          <p:cNvSpPr>
            <a:spLocks noGrp="1" noRot="1" noChangeAspect="1" noChangeArrowheads="1" noTextEdit="1"/>
          </p:cNvSpPr>
          <p:nvPr>
            <p:ph type="sldImg"/>
          </p:nvPr>
        </p:nvSpPr>
        <p:spPr>
          <a:solidFill>
            <a:srgbClr val="FFFFFF"/>
          </a:solidFill>
          <a:ln/>
        </p:spPr>
      </p:sp>
      <p:sp>
        <p:nvSpPr>
          <p:cNvPr id="60211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This means Jesus is alive today.  This also means you can know him personally.  It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as simple as A-B-C.  Let</a:t>
            </a:r>
            <a:r>
              <a:rPr lang="mr-IN" altLang="ja-JP" dirty="0">
                <a:latin typeface="Arial" panose="020B0604020202020204" pitchFamily="34" charset="0"/>
                <a:ea typeface="ＭＳ Ｐゴシック" charset="0"/>
                <a:cs typeface="ＭＳ Ｐゴシック" charset="0"/>
              </a:rPr>
              <a:t>'</a:t>
            </a:r>
            <a:r>
              <a:rPr lang="en-US" altLang="ja-JP" dirty="0">
                <a:latin typeface="Arial" panose="020B0604020202020204" pitchFamily="34" charset="0"/>
                <a:ea typeface="ＭＳ Ｐゴシック" charset="0"/>
                <a:cs typeface="Arial" panose="020B0604020202020204" pitchFamily="34" charset="0"/>
              </a:rPr>
              <a:t>s bow our heads and if you wish to come into this new relationship with Christ, please pray to him now, acknowledging these three things to him.</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756778754"/>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45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B655B49-B1D8-FF48-AB47-34163697664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167</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459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45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Brown claims (without support) that the Nicaea vote on whether Jesus was co-eternal with God was very close.  The truth is that the vote of the 302 leaders present was 300 to 3.  Along with Arius, </a:t>
            </a:r>
            <a:r>
              <a:rPr lang="en-US" altLang="ja-JP" dirty="0">
                <a:latin typeface="Arial" panose="020B0604020202020204" pitchFamily="34" charset="0"/>
                <a:ea typeface="ＭＳ Ｐゴシック" charset="0"/>
                <a:cs typeface="Arial" panose="020B0604020202020204" pitchFamily="34" charset="0"/>
              </a:rPr>
              <a:t>"The two dissenting bishops were Secundus of Ptolemais and </a:t>
            </a:r>
            <a:r>
              <a:rPr lang="en-US" altLang="ja-JP" dirty="0" err="1">
                <a:latin typeface="Arial" panose="020B0604020202020204" pitchFamily="34" charset="0"/>
                <a:ea typeface="ＭＳ Ｐゴシック" charset="0"/>
                <a:cs typeface="Arial" panose="020B0604020202020204" pitchFamily="34" charset="0"/>
              </a:rPr>
              <a:t>Theonas</a:t>
            </a:r>
            <a:r>
              <a:rPr lang="en-US" altLang="ja-JP" dirty="0">
                <a:latin typeface="Arial" panose="020B0604020202020204" pitchFamily="34" charset="0"/>
                <a:ea typeface="ＭＳ Ｐゴシック" charset="0"/>
                <a:cs typeface="Arial" panose="020B0604020202020204" pitchFamily="34" charset="0"/>
              </a:rPr>
              <a:t> of </a:t>
            </a:r>
            <a:r>
              <a:rPr lang="en-US" altLang="ja-JP" dirty="0" err="1">
                <a:latin typeface="Arial" panose="020B0604020202020204" pitchFamily="34" charset="0"/>
                <a:ea typeface="ＭＳ Ｐゴシック" charset="0"/>
                <a:cs typeface="Arial" panose="020B0604020202020204" pitchFamily="34" charset="0"/>
              </a:rPr>
              <a:t>Mamarica</a:t>
            </a:r>
            <a:r>
              <a:rPr lang="en-US" altLang="ja-JP" dirty="0">
                <a:latin typeface="Arial" panose="020B0604020202020204" pitchFamily="34" charset="0"/>
                <a:ea typeface="ＭＳ Ｐゴシック" charset="0"/>
                <a:cs typeface="Arial" panose="020B0604020202020204" pitchFamily="34" charset="0"/>
              </a:rPr>
              <a:t>, both Libyan bishops associated with Arius.  All three went into exile after the Council of Nicea" (Paul L. Maier in </a:t>
            </a:r>
            <a:r>
              <a:rPr lang="en-US" altLang="ja-JP" i="1" dirty="0">
                <a:latin typeface="Arial" panose="020B0604020202020204" pitchFamily="34" charset="0"/>
                <a:ea typeface="ＭＳ Ｐゴシック" charset="0"/>
                <a:cs typeface="Arial" panose="020B0604020202020204" pitchFamily="34" charset="0"/>
              </a:rPr>
              <a:t>The Da Vinci Code: Fact or Fiction? </a:t>
            </a:r>
            <a:r>
              <a:rPr lang="en-US" altLang="ja-JP" dirty="0">
                <a:latin typeface="Arial" panose="020B0604020202020204" pitchFamily="34" charset="0"/>
                <a:ea typeface="ＭＳ Ｐゴシック" charset="0"/>
                <a:cs typeface="Arial" panose="020B0604020202020204" pitchFamily="34" charset="0"/>
              </a:rPr>
              <a:t>with Hank </a:t>
            </a:r>
            <a:r>
              <a:rPr lang="en-US" altLang="ja-JP" dirty="0" err="1">
                <a:latin typeface="Arial" panose="020B0604020202020204" pitchFamily="34" charset="0"/>
                <a:ea typeface="ＭＳ Ｐゴシック" charset="0"/>
                <a:cs typeface="Arial" panose="020B0604020202020204" pitchFamily="34" charset="0"/>
              </a:rPr>
              <a:t>Hanegraaff</a:t>
            </a:r>
            <a:r>
              <a:rPr lang="en-US" altLang="ja-JP" i="1" dirty="0">
                <a:latin typeface="Arial" panose="020B0604020202020204" pitchFamily="34" charset="0"/>
                <a:ea typeface="ＭＳ Ｐゴシック" charset="0"/>
                <a:cs typeface="Arial" panose="020B0604020202020204" pitchFamily="34" charset="0"/>
              </a:rPr>
              <a:t> [</a:t>
            </a:r>
            <a:r>
              <a:rPr lang="en-US" altLang="ja-JP" dirty="0">
                <a:latin typeface="Arial" panose="020B0604020202020204" pitchFamily="34" charset="0"/>
                <a:ea typeface="ＭＳ Ｐゴシック" charset="0"/>
                <a:cs typeface="Arial" panose="020B0604020202020204" pitchFamily="34" charset="0"/>
              </a:rPr>
              <a:t>Wheaton: Tyndale, 2004], 15, n. 6, on p. 73).</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3096952527"/>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66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B9AB24A-DAF7-2E48-BE4C-6B2B02D12F43}"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168</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6642"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49664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There is NO doubt that the earliest Christians believed that Jesus was God!  Hebrews 1:8 gives us the witness of the Father himself, and where can one find a more reliable witness than God himself?</a:t>
            </a:r>
          </a:p>
        </p:txBody>
      </p:sp>
    </p:spTree>
    <p:extLst>
      <p:ext uri="{BB962C8B-B14F-4D97-AF65-F5344CB8AC3E}">
        <p14:creationId xmlns:p14="http://schemas.microsoft.com/office/powerpoint/2010/main" val="3161047275"/>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86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D02B3-4347-314E-84F3-1C0DC07E23AA}"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169</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869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869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Over and over the early church fathers affirmed that Jesus was God--all long BEFORE Nicaea!</a:t>
            </a:r>
          </a:p>
        </p:txBody>
      </p:sp>
    </p:spTree>
    <p:extLst>
      <p:ext uri="{BB962C8B-B14F-4D97-AF65-F5344CB8AC3E}">
        <p14:creationId xmlns:p14="http://schemas.microsoft.com/office/powerpoint/2010/main" val="3012456454"/>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7">
            <a:extLst>
              <a:ext uri="{FF2B5EF4-FFF2-40B4-BE49-F238E27FC236}">
                <a16:creationId xmlns:a16="http://schemas.microsoft.com/office/drawing/2014/main" id="{4534B6F0-4727-4A4F-B741-848DAF50AAE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7DE3945A-2FB5-7946-90A3-1BBB9CCC9E2B}"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1747" name="Rectangle 2">
            <a:extLst>
              <a:ext uri="{FF2B5EF4-FFF2-40B4-BE49-F238E27FC236}">
                <a16:creationId xmlns:a16="http://schemas.microsoft.com/office/drawing/2014/main" id="{15F5A2C1-F424-3E49-A0A7-4F282C5B7741}"/>
              </a:ext>
            </a:extLst>
          </p:cNvPr>
          <p:cNvSpPr>
            <a:spLocks noGrp="1" noRot="1" noChangeAspect="1" noChangeArrowheads="1"/>
          </p:cNvSpPr>
          <p:nvPr>
            <p:ph type="sldImg"/>
          </p:nvPr>
        </p:nvSpPr>
        <p:spPr>
          <a:solidFill>
            <a:srgbClr val="FFFFFF"/>
          </a:solidFill>
          <a:ln/>
        </p:spPr>
      </p:sp>
      <p:sp>
        <p:nvSpPr>
          <p:cNvPr id="31748" name="Rectangle 3">
            <a:extLst>
              <a:ext uri="{FF2B5EF4-FFF2-40B4-BE49-F238E27FC236}">
                <a16:creationId xmlns:a16="http://schemas.microsoft.com/office/drawing/2014/main" id="{C63DF89B-4199-364E-BF2D-C4C86E8AC20A}"/>
              </a:ext>
            </a:extLst>
          </p:cNvPr>
          <p:cNvSpPr>
            <a:spLocks noGrp="1" noChangeArrowheads="1"/>
          </p:cNvSpPr>
          <p:nvPr>
            <p:ph type="body" idx="1"/>
          </p:nvPr>
        </p:nvSpPr>
        <p:spPr>
          <a:solidFill>
            <a:srgbClr val="FFFFFF"/>
          </a:solidFill>
          <a:ln>
            <a:solidFill>
              <a:srgbClr val="000000"/>
            </a:solidFill>
          </a:ln>
        </p:spPr>
        <p:txBody>
          <a:bodyPr/>
          <a:lstStyle/>
          <a:p>
            <a:pPr eaLnBrk="1" hangingPunct="1"/>
            <a:r>
              <a:rPr lang="en-US" altLang="en-US" dirty="0">
                <a:latin typeface="Arial" panose="020B0604020202020204" pitchFamily="34" charset="0"/>
                <a:ea typeface="ＭＳ Ｐゴシック" panose="020B0600070205080204" pitchFamily="34" charset="-128"/>
              </a:rPr>
              <a:t>The orthodox view won out and was expressed in the Nicene Creed.  Let’s remind ourselves of this important teaching as we affirm aloud this great summary of Christian teaching.  Reading together…(recite text)</a:t>
            </a:r>
          </a:p>
        </p:txBody>
      </p:sp>
    </p:spTree>
    <p:extLst>
      <p:ext uri="{BB962C8B-B14F-4D97-AF65-F5344CB8AC3E}">
        <p14:creationId xmlns:p14="http://schemas.microsoft.com/office/powerpoint/2010/main" val="2446146359"/>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Rectangle 7">
            <a:extLst>
              <a:ext uri="{FF2B5EF4-FFF2-40B4-BE49-F238E27FC236}">
                <a16:creationId xmlns:a16="http://schemas.microsoft.com/office/drawing/2014/main" id="{13DA994D-D556-2E4E-811B-1D6E0EED920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7E340E3-1C04-364B-AB0B-6A5DEF49EF69}"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3795" name="Rectangle 2">
            <a:extLst>
              <a:ext uri="{FF2B5EF4-FFF2-40B4-BE49-F238E27FC236}">
                <a16:creationId xmlns:a16="http://schemas.microsoft.com/office/drawing/2014/main" id="{74DB8CA8-C234-E642-BC0D-C18B3A494FB0}"/>
              </a:ext>
            </a:extLst>
          </p:cNvPr>
          <p:cNvSpPr>
            <a:spLocks noGrp="1" noRot="1" noChangeAspect="1" noChangeArrowheads="1"/>
          </p:cNvSpPr>
          <p:nvPr>
            <p:ph type="sldImg"/>
          </p:nvPr>
        </p:nvSpPr>
        <p:spPr>
          <a:solidFill>
            <a:srgbClr val="FFFFFF"/>
          </a:solidFill>
          <a:ln/>
        </p:spPr>
      </p:sp>
      <p:sp>
        <p:nvSpPr>
          <p:cNvPr id="33796" name="Rectangle 3">
            <a:extLst>
              <a:ext uri="{FF2B5EF4-FFF2-40B4-BE49-F238E27FC236}">
                <a16:creationId xmlns:a16="http://schemas.microsoft.com/office/drawing/2014/main" id="{DF87C01A-37DA-D04C-8365-17F25C4816A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50474860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2" name="Rectangle 7">
            <a:extLst>
              <a:ext uri="{FF2B5EF4-FFF2-40B4-BE49-F238E27FC236}">
                <a16:creationId xmlns:a16="http://schemas.microsoft.com/office/drawing/2014/main" id="{BC5C15EF-28BB-7F43-8AB3-FFAF6B629804}"/>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68BD64B-6AE1-2F4C-9239-FA598BA9CD64}" type="slidenum">
              <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172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35843" name="Rectangle 2">
            <a:extLst>
              <a:ext uri="{FF2B5EF4-FFF2-40B4-BE49-F238E27FC236}">
                <a16:creationId xmlns:a16="http://schemas.microsoft.com/office/drawing/2014/main" id="{6CD8F054-B586-CD47-A528-325C8A506B72}"/>
              </a:ext>
            </a:extLst>
          </p:cNvPr>
          <p:cNvSpPr>
            <a:spLocks noGrp="1" noRot="1" noChangeAspect="1" noChangeArrowheads="1"/>
          </p:cNvSpPr>
          <p:nvPr>
            <p:ph type="sldImg"/>
          </p:nvPr>
        </p:nvSpPr>
        <p:spPr>
          <a:solidFill>
            <a:srgbClr val="FFFFFF"/>
          </a:solidFill>
          <a:ln/>
        </p:spPr>
      </p:sp>
      <p:sp>
        <p:nvSpPr>
          <p:cNvPr id="35844" name="Rectangle 3">
            <a:extLst>
              <a:ext uri="{FF2B5EF4-FFF2-40B4-BE49-F238E27FC236}">
                <a16:creationId xmlns:a16="http://schemas.microsoft.com/office/drawing/2014/main" id="{EB7928A4-CBC4-CB41-8CF3-DEDD3BEA96C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84982628"/>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0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4A774E-31D6-0D49-840D-A6A2D934D592}"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173</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049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049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sz="2400" dirty="0">
                <a:latin typeface="Arial" panose="020B0604020202020204" pitchFamily="34" charset="0"/>
                <a:ea typeface="ＭＳ Ｐゴシック" charset="0"/>
                <a:cs typeface="Arial" panose="020B0604020202020204" pitchFamily="34" charset="0"/>
              </a:rPr>
              <a:t>Unfortunately, Nicea did not end the Arian controversy, which later resurged until its final rejection almost 60 years later.</a:t>
            </a:r>
          </a:p>
        </p:txBody>
      </p:sp>
    </p:spTree>
    <p:extLst>
      <p:ext uri="{BB962C8B-B14F-4D97-AF65-F5344CB8AC3E}">
        <p14:creationId xmlns:p14="http://schemas.microsoft.com/office/powerpoint/2010/main" val="3642339334"/>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2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4B580A4-005E-FD46-A6E3-1D6D1C38A6FB}"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174</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9254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49254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dirty="0">
                <a:latin typeface="Arial" panose="020B0604020202020204" pitchFamily="34" charset="0"/>
                <a:ea typeface="ＭＳ Ｐゴシック" charset="0"/>
                <a:cs typeface="Arial" panose="020B0604020202020204" pitchFamily="34" charset="0"/>
              </a:rPr>
              <a:t>God raised up Basil and the </a:t>
            </a:r>
            <a:r>
              <a:rPr lang="en-US" altLang="ja-JP" dirty="0">
                <a:latin typeface="Arial" panose="020B0604020202020204" pitchFamily="34" charset="0"/>
                <a:ea typeface="ＭＳ Ｐゴシック" charset="0"/>
                <a:cs typeface="Arial" panose="020B0604020202020204" pitchFamily="34" charset="0"/>
              </a:rPr>
              <a:t>"Two </a:t>
            </a:r>
            <a:r>
              <a:rPr lang="en-US" altLang="ja-JP" dirty="0" err="1">
                <a:latin typeface="Arial" panose="020B0604020202020204" pitchFamily="34" charset="0"/>
                <a:ea typeface="ＭＳ Ｐゴシック" charset="0"/>
                <a:cs typeface="Arial" panose="020B0604020202020204" pitchFamily="34" charset="0"/>
              </a:rPr>
              <a:t>Gregorys</a:t>
            </a:r>
            <a:r>
              <a:rPr lang="en-US" altLang="ja-JP" dirty="0">
                <a:latin typeface="Arial" panose="020B0604020202020204" pitchFamily="34" charset="0"/>
                <a:ea typeface="ＭＳ Ｐゴシック" charset="0"/>
                <a:cs typeface="Arial" panose="020B0604020202020204" pitchFamily="34" charset="0"/>
              </a:rPr>
              <a:t>" to finally nail the coffin in Arianism.  (However, this same heresy came back in the 1800s in a cult called Jehovah</a:t>
            </a:r>
            <a:r>
              <a:rPr lang="fr-FR" altLang="ja-JP" dirty="0">
                <a:latin typeface="Arial" panose="020B0604020202020204" pitchFamily="34" charset="0"/>
                <a:ea typeface="ＭＳ Ｐゴシック" charset="0"/>
                <a:cs typeface="Arial" panose="020B0604020202020204" pitchFamily="34" charset="0"/>
              </a:rPr>
              <a:t>'</a:t>
            </a:r>
            <a:r>
              <a:rPr lang="en-US" altLang="ja-JP" dirty="0">
                <a:latin typeface="Arial" panose="020B0604020202020204" pitchFamily="34" charset="0"/>
                <a:ea typeface="ＭＳ Ｐゴシック" charset="0"/>
                <a:cs typeface="Arial" panose="020B0604020202020204" pitchFamily="34" charset="0"/>
              </a:rPr>
              <a:t>s Witnesses which teaches that Jesus was created by the Father.)</a:t>
            </a:r>
            <a:endParaRPr lang="en-US" dirty="0">
              <a:latin typeface="Arial" panose="020B0604020202020204" pitchFamily="34" charset="0"/>
              <a:ea typeface="ＭＳ Ｐゴシック" charset="0"/>
              <a:cs typeface="Arial" panose="020B0604020202020204" pitchFamily="34" charset="0"/>
            </a:endParaRPr>
          </a:p>
        </p:txBody>
      </p:sp>
    </p:spTree>
    <p:extLst>
      <p:ext uri="{BB962C8B-B14F-4D97-AF65-F5344CB8AC3E}">
        <p14:creationId xmlns:p14="http://schemas.microsoft.com/office/powerpoint/2010/main" val="684419879"/>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07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168F42D-7FA1-7144-91E7-14F7B86BC29F}"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175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500738" name="Rectangle 2"/>
          <p:cNvSpPr>
            <a:spLocks noGrp="1" noRot="1" noChangeAspect="1" noChangeArrowheads="1" noTextEdit="1"/>
          </p:cNvSpPr>
          <p:nvPr>
            <p:ph type="sldImg"/>
          </p:nvPr>
        </p:nvSpPr>
        <p:spPr>
          <a:xfrm>
            <a:off x="1152525" y="692150"/>
            <a:ext cx="4552950" cy="3416300"/>
          </a:xfrm>
          <a:solidFill>
            <a:srgbClr val="FFFFFF"/>
          </a:solidFill>
          <a:ln/>
        </p:spPr>
      </p:sp>
      <p:sp>
        <p:nvSpPr>
          <p:cNvPr id="500739"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dirty="0">
                <a:latin typeface="Times New Roman" charset="0"/>
                <a:ea typeface="ＭＳ Ｐゴシック" charset="0"/>
                <a:cs typeface="ＭＳ Ｐゴシック" charset="0"/>
              </a:rPr>
              <a:t>LC-01-Intro-252</a:t>
            </a:r>
          </a:p>
          <a:p>
            <a:pPr eaLnBrk="1" hangingPunct="1"/>
            <a:r>
              <a:rPr lang="en-US" dirty="0">
                <a:latin typeface="Times New Roman" charset="0"/>
                <a:ea typeface="ＭＳ Ｐゴシック" charset="0"/>
                <a:cs typeface="ＭＳ Ｐゴシック" charset="0"/>
              </a:rPr>
              <a:t>NS-04-John1-12-slide 175</a:t>
            </a:r>
          </a:p>
        </p:txBody>
      </p:sp>
    </p:spTree>
    <p:extLst>
      <p:ext uri="{BB962C8B-B14F-4D97-AF65-F5344CB8AC3E}">
        <p14:creationId xmlns:p14="http://schemas.microsoft.com/office/powerpoint/2010/main" val="294995807"/>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11004773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2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C24751B-52CA-B743-8709-A0312B12073B}" type="slidenum">
              <a:rPr lang="en-US" sz="1200">
                <a:solidFill>
                  <a:srgbClr val="000000"/>
                </a:solidFill>
              </a:rPr>
              <a:pPr eaLnBrk="1" hangingPunct="1"/>
              <a:t>21</a:t>
            </a:fld>
            <a:endParaRPr lang="en-US" sz="1200">
              <a:solidFill>
                <a:srgbClr val="000000"/>
              </a:solidFill>
            </a:endParaRPr>
          </a:p>
        </p:txBody>
      </p:sp>
      <p:sp>
        <p:nvSpPr>
          <p:cNvPr id="28672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672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177</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444156994"/>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178</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857395026"/>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179</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242755615"/>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dirty="0">
                <a:latin typeface="Arial" panose="020B0604020202020204" pitchFamily="34" charset="0"/>
                <a:cs typeface="Arial" panose="020B0604020202020204" pitchFamily="34" charset="0"/>
              </a:rPr>
              <a:t>Isaiah 40 serves as the primary background to John the Baptist. God comforts his people despite telling of their coming exile—and he does so by promising a voice from the wilderness, not from the temple.</a:t>
            </a:r>
          </a:p>
          <a:p>
            <a:endParaRPr lang="en-US" dirty="0"/>
          </a:p>
        </p:txBody>
      </p:sp>
      <p:sp>
        <p:nvSpPr>
          <p:cNvPr id="4" name="Slide Number Placeholder 3"/>
          <p:cNvSpPr>
            <a:spLocks noGrp="1"/>
          </p:cNvSpPr>
          <p:nvPr>
            <p:ph type="sldNum" sz="quarter" idx="5"/>
          </p:nvPr>
        </p:nvSpPr>
        <p:spPr/>
        <p:txBody>
          <a:bodyPr/>
          <a:lstStyle/>
          <a:p>
            <a:pPr>
              <a:defRPr/>
            </a:pPr>
            <a:fld id="{ADD456C3-71BC-CD47-A411-B0D1A05D2059}" type="slidenum">
              <a:rPr lang="en-US" smtClean="0"/>
              <a:pPr>
                <a:defRPr/>
              </a:pPr>
              <a:t>180</a:t>
            </a:fld>
            <a:endParaRPr lang="en-US"/>
          </a:p>
        </p:txBody>
      </p:sp>
    </p:spTree>
    <p:extLst>
      <p:ext uri="{BB962C8B-B14F-4D97-AF65-F5344CB8AC3E}">
        <p14:creationId xmlns:p14="http://schemas.microsoft.com/office/powerpoint/2010/main" val="1455643492"/>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John serves as the wilderness voice of God. Although born into the priestly line of Aaron through his father Zechariah, John is a non-conformist who grows up in the desert rather than around the temple rituals. He doesn't perform any sacrifices. Nor does not wear linen like the temple priests. Instead, he likely lived in a desert community such as the Essenes rather than be raised by Zechariah and Elizabeth—and wore camel's hair clothes!</a:t>
            </a:r>
          </a:p>
        </p:txBody>
      </p:sp>
    </p:spTree>
    <p:extLst>
      <p:ext uri="{BB962C8B-B14F-4D97-AF65-F5344CB8AC3E}">
        <p14:creationId xmlns:p14="http://schemas.microsoft.com/office/powerpoint/2010/main" val="405045203"/>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He did not eat the meat of sacrificial animals like his fellow priests, even though he was entitled to it. He preferred insects instead, reminding us that God often uses the non-conformance individuals!</a:t>
            </a:r>
          </a:p>
        </p:txBody>
      </p:sp>
    </p:spTree>
    <p:extLst>
      <p:ext uri="{BB962C8B-B14F-4D97-AF65-F5344CB8AC3E}">
        <p14:creationId xmlns:p14="http://schemas.microsoft.com/office/powerpoint/2010/main" val="3766157732"/>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r>
              <a:rPr lang="en-US" dirty="0">
                <a:latin typeface="Arial" panose="020B0604020202020204" pitchFamily="34" charset="0"/>
                <a:cs typeface="Arial" panose="020B0604020202020204" pitchFamily="34" charset="0"/>
              </a:rPr>
              <a:t>Also, instead of going to the people to preach in their cities, John's audiences had to do the hard work of traveling to the Judean wilderness. They seem even to believe in some sort of reincarnation of famous OT figures, based on their questions.</a:t>
            </a:r>
          </a:p>
        </p:txBody>
      </p:sp>
    </p:spTree>
    <p:extLst>
      <p:ext uri="{BB962C8B-B14F-4D97-AF65-F5344CB8AC3E}">
        <p14:creationId xmlns:p14="http://schemas.microsoft.com/office/powerpoint/2010/main" val="1133748386"/>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SG"/>
          </a:p>
        </p:txBody>
      </p:sp>
      <p:sp>
        <p:nvSpPr>
          <p:cNvPr id="4" name="Slide Number Placeholder 3"/>
          <p:cNvSpPr>
            <a:spLocks noGrp="1"/>
          </p:cNvSpPr>
          <p:nvPr>
            <p:ph type="sldNum" sz="quarter" idx="5"/>
          </p:nvPr>
        </p:nvSpPr>
        <p:spPr/>
        <p:txBody>
          <a:bodyPr/>
          <a:lstStyle/>
          <a:p>
            <a:pPr marL="0" marR="0" lvl="0" indent="0" algn="r" defTabSz="457200" rtl="0" eaLnBrk="1" fontAlgn="base" latinLnBrk="0" hangingPunct="1">
              <a:lnSpc>
                <a:spcPct val="100000"/>
              </a:lnSpc>
              <a:spcBef>
                <a:spcPct val="0"/>
              </a:spcBef>
              <a:spcAft>
                <a:spcPct val="0"/>
              </a:spcAft>
              <a:buClrTx/>
              <a:buSzTx/>
              <a:buFontTx/>
              <a:buNone/>
              <a:tabLst/>
              <a:defRPr/>
            </a:pPr>
            <a:fld id="{FCA546EE-E7B6-47D8-829C-21D77F88CC2E}" type="slidenum">
              <a:rPr kumimoji="0"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rPr>
              <a:pPr marL="0" marR="0" lvl="0" indent="0" algn="r" defTabSz="457200" rtl="0" eaLnBrk="1" fontAlgn="base" latinLnBrk="0" hangingPunct="1">
                <a:lnSpc>
                  <a:spcPct val="100000"/>
                </a:lnSpc>
                <a:spcBef>
                  <a:spcPct val="0"/>
                </a:spcBef>
                <a:spcAft>
                  <a:spcPct val="0"/>
                </a:spcAft>
                <a:buClrTx/>
                <a:buSzTx/>
                <a:buFontTx/>
                <a:buNone/>
                <a:tabLst/>
                <a:defRPr/>
              </a:pPr>
              <a:t>185</a:t>
            </a:fld>
            <a:endParaRPr kumimoji="0" lang="en-SG" sz="1200" b="0" i="0" u="none" strike="noStrike" kern="1200" cap="none" spc="0" normalizeH="0" baseline="0" noProof="0">
              <a:ln>
                <a:noFill/>
              </a:ln>
              <a:solidFill>
                <a:prstClr val="black"/>
              </a:solidFill>
              <a:effectLst/>
              <a:uLnTx/>
              <a:uFillTx/>
              <a:latin typeface="Calibri" panose="020F0502020204030204" pitchFamily="34" charset="0"/>
              <a:ea typeface="MS PGothic" panose="020B0600070205080204" pitchFamily="34" charset="-128"/>
              <a:cs typeface="+mn-cs"/>
            </a:endParaRPr>
          </a:p>
        </p:txBody>
      </p:sp>
    </p:spTree>
    <p:extLst>
      <p:ext uri="{BB962C8B-B14F-4D97-AF65-F5344CB8AC3E}">
        <p14:creationId xmlns:p14="http://schemas.microsoft.com/office/powerpoint/2010/main" val="4127978091"/>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876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365CBE3-882B-FC48-AFD9-6E19D9741328}" type="slidenum">
              <a:rPr lang="en-US" sz="1200">
                <a:solidFill>
                  <a:srgbClr val="000000"/>
                </a:solidFill>
              </a:rPr>
              <a:pPr eaLnBrk="1" hangingPunct="1"/>
              <a:t>22</a:t>
            </a:fld>
            <a:endParaRPr lang="en-US" sz="1200">
              <a:solidFill>
                <a:srgbClr val="000000"/>
              </a:solidFill>
            </a:endParaRPr>
          </a:p>
        </p:txBody>
      </p:sp>
      <p:sp>
        <p:nvSpPr>
          <p:cNvPr id="28877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88771"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081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5A4225B-6085-AB44-89E5-2DDB570356BE}" type="slidenum">
              <a:rPr lang="en-US" sz="1200">
                <a:solidFill>
                  <a:srgbClr val="000000"/>
                </a:solidFill>
              </a:rPr>
              <a:pPr eaLnBrk="1" hangingPunct="1"/>
              <a:t>23</a:t>
            </a:fld>
            <a:endParaRPr lang="en-US" sz="1200">
              <a:solidFill>
                <a:srgbClr val="000000"/>
              </a:solidFill>
            </a:endParaRPr>
          </a:p>
        </p:txBody>
      </p:sp>
      <p:sp>
        <p:nvSpPr>
          <p:cNvPr id="29081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0819"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a:defRPr/>
            </a:pPr>
            <a:endParaRPr lang="en-US">
              <a:cs typeface="+mn-cs"/>
            </a:endParaRPr>
          </a:p>
        </p:txBody>
      </p:sp>
    </p:spTree>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278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89EF083-C7EB-3D40-B45F-BF1025D249AD}" type="slidenum">
              <a:rPr lang="en-US" sz="1200"/>
              <a:pPr eaLnBrk="1" hangingPunct="1"/>
              <a:t>205</a:t>
            </a:fld>
            <a:endParaRPr lang="en-US" sz="1200"/>
          </a:p>
        </p:txBody>
      </p:sp>
      <p:sp>
        <p:nvSpPr>
          <p:cNvPr id="502786" name="Rectangle 2"/>
          <p:cNvSpPr>
            <a:spLocks noGrp="1" noRot="1" noChangeAspect="1" noChangeArrowheads="1" noTextEdit="1"/>
          </p:cNvSpPr>
          <p:nvPr>
            <p:ph type="sldImg"/>
          </p:nvPr>
        </p:nvSpPr>
        <p:spPr>
          <a:xfrm>
            <a:off x="1143000" y="685800"/>
            <a:ext cx="4572000" cy="3429000"/>
          </a:xfrm>
          <a:ln/>
        </p:spPr>
      </p:sp>
      <p:sp>
        <p:nvSpPr>
          <p:cNvPr id="5027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10" name="Rectangle 7">
            <a:extLst>
              <a:ext uri="{FF2B5EF4-FFF2-40B4-BE49-F238E27FC236}">
                <a16:creationId xmlns:a16="http://schemas.microsoft.com/office/drawing/2014/main" id="{597F4195-449F-5E49-869A-B7FC685C201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0A3DD52-F3BA-2C4D-B5A2-3C1EB1A2728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3011" name="Rectangle 2">
            <a:extLst>
              <a:ext uri="{FF2B5EF4-FFF2-40B4-BE49-F238E27FC236}">
                <a16:creationId xmlns:a16="http://schemas.microsoft.com/office/drawing/2014/main" id="{A6EE5A4E-C4CB-B44E-B237-F70B28897849}"/>
              </a:ext>
            </a:extLst>
          </p:cNvPr>
          <p:cNvSpPr>
            <a:spLocks noGrp="1" noRot="1" noChangeAspect="1" noChangeArrowheads="1" noTextEdit="1"/>
          </p:cNvSpPr>
          <p:nvPr>
            <p:ph type="sldImg"/>
          </p:nvPr>
        </p:nvSpPr>
        <p:spPr>
          <a:ln/>
        </p:spPr>
      </p:sp>
      <p:sp>
        <p:nvSpPr>
          <p:cNvPr id="43012" name="Rectangle 3">
            <a:extLst>
              <a:ext uri="{FF2B5EF4-FFF2-40B4-BE49-F238E27FC236}">
                <a16:creationId xmlns:a16="http://schemas.microsoft.com/office/drawing/2014/main" id="{B88FBE76-A423-E347-B187-B9E275ED0CF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dirty="0">
                <a:latin typeface="Arial" panose="020B0604020202020204" pitchFamily="34" charset="0"/>
                <a:cs typeface="Arial" panose="020B0604020202020204" pitchFamily="34" charset="0"/>
              </a:rPr>
              <a:t>Today I will be covering John 2… </a:t>
            </a:r>
          </a:p>
          <a:p>
            <a:pPr eaLnBrk="1" hangingPunct="1"/>
            <a:r>
              <a:rPr lang="en-US" altLang="en-US" dirty="0">
                <a:latin typeface="Arial" panose="020B0604020202020204" pitchFamily="34" charset="0"/>
                <a:cs typeface="Arial" panose="020B0604020202020204" pitchFamily="34" charset="0"/>
              </a:rPr>
              <a:t>John 2 encompasses 2 parts. The first miracle: popularly known as water to wine and the temple cleansing.</a:t>
            </a:r>
          </a:p>
        </p:txBody>
      </p:sp>
    </p:spTree>
    <p:extLst>
      <p:ext uri="{BB962C8B-B14F-4D97-AF65-F5344CB8AC3E}">
        <p14:creationId xmlns:p14="http://schemas.microsoft.com/office/powerpoint/2010/main" val="914530279"/>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E8897B51-07D5-E643-9700-34D2F8EBFA0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4FA3D33-842F-8A47-BB4F-1683DFAF44D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208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48131" name="Rectangle 2">
            <a:extLst>
              <a:ext uri="{FF2B5EF4-FFF2-40B4-BE49-F238E27FC236}">
                <a16:creationId xmlns:a16="http://schemas.microsoft.com/office/drawing/2014/main" id="{1FD398A7-E7D8-4A4E-AB7F-0CCCB1A5CEDB}"/>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0AC7B91E-8E12-FE49-8D1B-C895F81328B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5473576"/>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286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71C61FE-632C-7B41-A0F8-FC6857C05C6D}" type="slidenum">
              <a:rPr lang="en-US" sz="1200">
                <a:solidFill>
                  <a:srgbClr val="000000"/>
                </a:solidFill>
              </a:rPr>
              <a:pPr eaLnBrk="1" hangingPunct="1"/>
              <a:t>24</a:t>
            </a:fld>
            <a:endParaRPr lang="en-US" sz="1200">
              <a:solidFill>
                <a:srgbClr val="000000"/>
              </a:solidFill>
            </a:endParaRPr>
          </a:p>
        </p:txBody>
      </p:sp>
      <p:sp>
        <p:nvSpPr>
          <p:cNvPr id="29286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2867"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8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491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383D21D-0483-D64B-BB55-26F2BEC652B8}" type="slidenum">
              <a:rPr lang="en-US" sz="1200">
                <a:solidFill>
                  <a:srgbClr val="000000"/>
                </a:solidFill>
              </a:rPr>
              <a:pPr eaLnBrk="1" hangingPunct="1"/>
              <a:t>25</a:t>
            </a:fld>
            <a:endParaRPr lang="en-US" sz="1200">
              <a:solidFill>
                <a:srgbClr val="000000"/>
              </a:solidFill>
            </a:endParaRPr>
          </a:p>
        </p:txBody>
      </p:sp>
      <p:sp>
        <p:nvSpPr>
          <p:cNvPr id="29491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4915"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1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1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1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6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E42E0F7-EB81-634F-894D-84434230E1EB}" type="slidenum">
              <a:rPr lang="en-US" sz="1200">
                <a:solidFill>
                  <a:srgbClr val="000000"/>
                </a:solidFill>
              </a:rPr>
              <a:pPr eaLnBrk="1" hangingPunct="1"/>
              <a:t>26</a:t>
            </a:fld>
            <a:endParaRPr lang="en-US" sz="1200">
              <a:solidFill>
                <a:srgbClr val="000000"/>
              </a:solidFill>
            </a:endParaRPr>
          </a:p>
        </p:txBody>
      </p:sp>
      <p:sp>
        <p:nvSpPr>
          <p:cNvPr id="29696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296963" name="Rectangle 3"/>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0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a:xfrm>
            <a:off x="1143000" y="695325"/>
            <a:ext cx="4572000" cy="3429000"/>
          </a:xfr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a:xfrm>
            <a:off x="685800" y="4343400"/>
            <a:ext cx="5486400" cy="4114800"/>
          </a:xfrm>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pPr defTabSz="457177">
              <a:defRPr/>
            </a:pPr>
            <a:endParaRPr lang="en-US">
              <a:cs typeface="+mn-cs"/>
            </a:endParaRPr>
          </a:p>
        </p:txBody>
      </p:sp>
    </p:spTree>
  </p:cSld>
  <p:clrMapOvr>
    <a:masterClrMapping/>
  </p:clrMapOvr>
</p:notes>
</file>

<file path=ppt/notesSlides/notesSlide2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561E26B8-76DD-ED41-BC5A-9BDED421AD4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7043EF-8D36-1B49-AFA5-3C49EC1E36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99" name="Rectangle 2">
            <a:extLst>
              <a:ext uri="{FF2B5EF4-FFF2-40B4-BE49-F238E27FC236}">
                <a16:creationId xmlns:a16="http://schemas.microsoft.com/office/drawing/2014/main" id="{8558400A-7B31-9643-B38A-E50DD1EECF7A}"/>
              </a:ext>
            </a:extLst>
          </p:cNvPr>
          <p:cNvSpPr>
            <a:spLocks noGrp="1" noRot="1" noChangeAspect="1" noChangeArrowheads="1" noTextEdit="1"/>
          </p:cNvSpPr>
          <p:nvPr>
            <p:ph type="sldImg"/>
          </p:nvPr>
        </p:nvSpPr>
        <p:spPr>
          <a:ln/>
        </p:spPr>
      </p:sp>
      <p:sp>
        <p:nvSpPr>
          <p:cNvPr id="80900" name="Rectangle 3">
            <a:extLst>
              <a:ext uri="{FF2B5EF4-FFF2-40B4-BE49-F238E27FC236}">
                <a16:creationId xmlns:a16="http://schemas.microsoft.com/office/drawing/2014/main" id="{2DD25BEF-958F-C44A-B815-7469E9360D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en-US" altLang="en-US" dirty="0">
                <a:latin typeface="Arial" panose="020B0604020202020204" pitchFamily="34" charset="0"/>
                <a:cs typeface="Arial" panose="020B0604020202020204" pitchFamily="34" charset="0"/>
              </a:rPr>
              <a:t>John 2:23-25 is a summary of John 2. </a:t>
            </a:r>
          </a:p>
          <a:p>
            <a:pPr marL="228600" indent="-228600" eaLnBrk="1" hangingPunct="1"/>
            <a:r>
              <a:rPr lang="en-US" altLang="en-US" dirty="0">
                <a:latin typeface="Arial" panose="020B0604020202020204" pitchFamily="34" charset="0"/>
                <a:cs typeface="Arial" panose="020B0604020202020204" pitchFamily="34" charset="0"/>
              </a:rPr>
              <a:t>We see that “many people saw… and believed in his name,” so we can safely presume that some saw but did not believe in his name. </a:t>
            </a:r>
          </a:p>
          <a:p>
            <a:pPr marL="228600" indent="-228600" eaLnBrk="1" hangingPunct="1"/>
            <a:r>
              <a:rPr lang="en-US" altLang="en-US" dirty="0">
                <a:latin typeface="Arial" panose="020B0604020202020204" pitchFamily="34" charset="0"/>
                <a:cs typeface="Arial" panose="020B0604020202020204" pitchFamily="34" charset="0"/>
              </a:rPr>
              <a:t>• But does "believed" means "believed"?</a:t>
            </a:r>
          </a:p>
          <a:p>
            <a:pPr marL="228600" indent="-228600" eaLnBrk="1" hangingPunct="1"/>
            <a:r>
              <a:rPr lang="en-US" altLang="en-US" dirty="0">
                <a:latin typeface="Arial" panose="020B0604020202020204" pitchFamily="34" charset="0"/>
                <a:cs typeface="Arial" panose="020B0604020202020204" pitchFamily="34" charset="0"/>
              </a:rPr>
              <a:t>And to which group did Jesus not give further revelation of himself—to those who believed or to those who didn't believe?</a:t>
            </a:r>
          </a:p>
          <a:p>
            <a:pPr marL="228600" indent="-228600" eaLnBrk="1" hangingPunct="1"/>
            <a:r>
              <a:rPr lang="en-US" altLang="en-US" dirty="0">
                <a:latin typeface="Arial" panose="020B0604020202020204" pitchFamily="34" charset="0"/>
                <a:cs typeface="Arial" panose="020B0604020202020204" pitchFamily="34" charset="0"/>
              </a:rPr>
              <a:t>Actually, the text does not even mention those who did NOT believe! We just assume that unbelievers are being referred to!</a:t>
            </a:r>
          </a:p>
          <a:p>
            <a:pPr marL="228600" indent="-228600" eaLnBrk="1" hangingPunct="1"/>
            <a:r>
              <a:rPr lang="en-US" altLang="en-US" dirty="0">
                <a:latin typeface="Arial" panose="020B0604020202020204" pitchFamily="34" charset="0"/>
                <a:cs typeface="Arial" panose="020B0604020202020204" pitchFamily="34" charset="0"/>
              </a:rPr>
              <a:t>We also assume that seeing Christ’s miracles and then believing is not true belief, but does the text say that?</a:t>
            </a:r>
          </a:p>
          <a:p>
            <a:pPr marL="228600" indent="-228600" eaLnBrk="1" hangingPunct="1"/>
            <a:r>
              <a:rPr lang="en-US" altLang="en-US" dirty="0">
                <a:latin typeface="Arial" panose="020B0604020202020204" pitchFamily="34" charset="0"/>
                <a:cs typeface="Arial" panose="020B0604020202020204" pitchFamily="34" charset="0"/>
              </a:rPr>
              <a:t>• Is this the only time in John’s gospel where “believe” does NOT mean to trust Christ for salvation? I think not!</a:t>
            </a:r>
          </a:p>
          <a:p>
            <a:pPr marL="228600" indent="-228600" eaLnBrk="1" hangingPunct="1"/>
            <a:r>
              <a:rPr lang="en-US" altLang="en-US" dirty="0">
                <a:latin typeface="Arial" panose="020B0604020202020204" pitchFamily="34" charset="0"/>
                <a:cs typeface="Arial" panose="020B0604020202020204" pitchFamily="34" charset="0"/>
              </a:rPr>
              <a:t>It simply says that Jesus was smart enough to know which believers could be responsible with more revelation of himself. Jesus also did not need man's approval before revealing himself.</a:t>
            </a:r>
          </a:p>
          <a:p>
            <a:pPr marL="228600" indent="-228600" eaLnBrk="1" hangingPunct="1"/>
            <a:r>
              <a:rPr lang="en-US" altLang="en-US" dirty="0">
                <a:latin typeface="Arial" panose="020B0604020202020204" pitchFamily="34" charset="0"/>
                <a:cs typeface="Arial" panose="020B0604020202020204" pitchFamily="34" charset="0"/>
              </a:rPr>
              <a:t>He does the same today, by the way. Even if we know him personally, if our focus is on outward signs, Jesus will not trust us like he will trust truly committed believers.</a:t>
            </a:r>
          </a:p>
          <a:p>
            <a:pPr marL="228600" indent="-228600" eaLnBrk="1" hangingPunct="1"/>
            <a:r>
              <a:rPr lang="en-US" altLang="en-US" dirty="0">
                <a:latin typeface="Arial" panose="020B0604020202020204" pitchFamily="34" charset="0"/>
                <a:cs typeface="Arial" panose="020B0604020202020204" pitchFamily="34" charset="0"/>
              </a:rPr>
              <a:t>So do you not think “believed in him” means “believed in him”? I wonder, especially in John’s gospel where signs are given so that we might believe (John 20:21), why this passage would be an exception where the signs led people to believe.</a:t>
            </a:r>
          </a:p>
          <a:p>
            <a:pPr marL="228600" indent="-228600" eaLnBrk="1" hangingPunct="1"/>
            <a:endParaRPr lang="en-US" alt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73692419"/>
      </p:ext>
    </p:extLst>
  </p:cSld>
  <p:clrMapOvr>
    <a:masterClrMapping/>
  </p:clrMapOvr>
</p:notes>
</file>

<file path=ppt/notesSlides/notesSlide2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Rectangle 7">
            <a:extLst>
              <a:ext uri="{FF2B5EF4-FFF2-40B4-BE49-F238E27FC236}">
                <a16:creationId xmlns:a16="http://schemas.microsoft.com/office/drawing/2014/main" id="{561E26B8-76DD-ED41-BC5A-9BDED421AD4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57043EF-8D36-1B49-AFA5-3C49EC1E36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246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80899" name="Rectangle 2">
            <a:extLst>
              <a:ext uri="{FF2B5EF4-FFF2-40B4-BE49-F238E27FC236}">
                <a16:creationId xmlns:a16="http://schemas.microsoft.com/office/drawing/2014/main" id="{8558400A-7B31-9643-B38A-E50DD1EECF7A}"/>
              </a:ext>
            </a:extLst>
          </p:cNvPr>
          <p:cNvSpPr>
            <a:spLocks noGrp="1" noRot="1" noChangeAspect="1" noChangeArrowheads="1" noTextEdit="1"/>
          </p:cNvSpPr>
          <p:nvPr>
            <p:ph type="sldImg"/>
          </p:nvPr>
        </p:nvSpPr>
        <p:spPr>
          <a:ln/>
        </p:spPr>
      </p:sp>
      <p:sp>
        <p:nvSpPr>
          <p:cNvPr id="80900" name="Rectangle 3">
            <a:extLst>
              <a:ext uri="{FF2B5EF4-FFF2-40B4-BE49-F238E27FC236}">
                <a16:creationId xmlns:a16="http://schemas.microsoft.com/office/drawing/2014/main" id="{2DD25BEF-958F-C44A-B815-7469E9360DA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marL="228600" indent="-228600" eaLnBrk="1" hangingPunct="1"/>
            <a:r>
              <a:rPr lang="en-US" altLang="en-US" dirty="0">
                <a:latin typeface="Arial" panose="020B0604020202020204" pitchFamily="34" charset="0"/>
                <a:cs typeface="Arial" panose="020B0604020202020204" pitchFamily="34" charset="0"/>
              </a:rPr>
              <a:t>This handout in the notes explains more about John 2:23-25.</a:t>
            </a:r>
          </a:p>
        </p:txBody>
      </p:sp>
    </p:spTree>
    <p:extLst>
      <p:ext uri="{BB962C8B-B14F-4D97-AF65-F5344CB8AC3E}">
        <p14:creationId xmlns:p14="http://schemas.microsoft.com/office/powerpoint/2010/main" val="872282399"/>
      </p:ext>
    </p:extLst>
  </p:cSld>
  <p:clrMapOvr>
    <a:masterClrMapping/>
  </p:clrMapOvr>
</p:notes>
</file>

<file path=ppt/notesSlides/notesSlide2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900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CC8C6A-EA3C-FD4C-B585-5E66E42C7539}" type="slidenum">
              <a:rPr lang="en-US" sz="1200"/>
              <a:pPr eaLnBrk="1" hangingPunct="1"/>
              <a:t>27</a:t>
            </a:fld>
            <a:endParaRPr lang="en-US" sz="1200"/>
          </a:p>
        </p:txBody>
      </p:sp>
      <p:sp>
        <p:nvSpPr>
          <p:cNvPr id="299010" name="Rectangle 2"/>
          <p:cNvSpPr>
            <a:spLocks noGrp="1" noRot="1" noChangeAspect="1" noChangeArrowheads="1" noTextEdit="1"/>
          </p:cNvSpPr>
          <p:nvPr>
            <p:ph type="sldImg"/>
          </p:nvPr>
        </p:nvSpPr>
        <p:spPr>
          <a:xfrm>
            <a:off x="1143000" y="685800"/>
            <a:ext cx="4572000" cy="3429000"/>
          </a:xfrm>
          <a:ln/>
        </p:spPr>
      </p:sp>
      <p:sp>
        <p:nvSpPr>
          <p:cNvPr id="29901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6881" name="Rectangle 2"/>
          <p:cNvSpPr>
            <a:spLocks noGrp="1" noRot="1" noChangeAspect="1" noChangeArrowheads="1" noTextEdit="1"/>
          </p:cNvSpPr>
          <p:nvPr>
            <p:ph type="sldImg"/>
          </p:nvPr>
        </p:nvSpPr>
        <p:spPr>
          <a:xfrm>
            <a:off x="1143000" y="685800"/>
            <a:ext cx="4572000" cy="3429000"/>
          </a:xfrm>
          <a:ln/>
        </p:spPr>
      </p:sp>
      <p:sp>
        <p:nvSpPr>
          <p:cNvPr id="50688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2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250</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endParaRPr lang="en-SG" sz="1200" b="0" i="0" u="none" strike="noStrike" kern="1200" baseline="0">
              <a:solidFill>
                <a:schemeClr val="tx1"/>
              </a:solidFill>
              <a:latin typeface="+mn-lt"/>
              <a:ea typeface="ＭＳ Ｐゴシック" charset="0"/>
              <a:cs typeface="MS PGothic" charset="0"/>
            </a:endParaRPr>
          </a:p>
          <a:p>
            <a:r>
              <a:rPr lang="en-SG" sz="1200" b="1" i="0" u="none" strike="noStrike" kern="1200" baseline="0">
                <a:solidFill>
                  <a:schemeClr val="tx1"/>
                </a:solidFill>
                <a:latin typeface="+mn-lt"/>
                <a:ea typeface="ＭＳ Ｐゴシック" charset="0"/>
                <a:cs typeface="MS PGothic" charset="0"/>
              </a:rPr>
              <a:t>Num. 21:8-9</a:t>
            </a:r>
            <a:r>
              <a:rPr lang="en-SG" sz="1200" b="0" i="0" u="none" strike="noStrike" kern="1200" baseline="0">
                <a:solidFill>
                  <a:schemeClr val="tx1"/>
                </a:solidFill>
                <a:latin typeface="+mn-lt"/>
                <a:ea typeface="ＭＳ Ｐゴシック" charset="0"/>
                <a:cs typeface="MS PGothic" charset="0"/>
              </a:rPr>
              <a:t>    Then the Lord told him, “Make a replica of a poisonous snake and attach it to a pole. All who are bitten will live if they simply look at it!”  </a:t>
            </a:r>
            <a:r>
              <a:rPr lang="en-SG" sz="1200" b="1" i="0" u="none" strike="noStrike" kern="1200" baseline="30000">
                <a:solidFill>
                  <a:schemeClr val="tx1"/>
                </a:solidFill>
                <a:latin typeface="+mn-lt"/>
                <a:ea typeface="ＭＳ Ｐゴシック" charset="0"/>
                <a:cs typeface="MS PGothic" charset="0"/>
              </a:rPr>
              <a:t>9</a:t>
            </a:r>
            <a:r>
              <a:rPr lang="en-SG" sz="1200" b="0" i="0" u="none" strike="noStrike" kern="1200" baseline="0">
                <a:solidFill>
                  <a:schemeClr val="tx1"/>
                </a:solidFill>
                <a:latin typeface="+mn-lt"/>
                <a:ea typeface="ＭＳ Ｐゴシック" charset="0"/>
                <a:cs typeface="MS PGothic" charset="0"/>
              </a:rPr>
              <a:t> So Moses made a snake out of bronze and attached it to a pole. Then anyone who was bitten by a snake could look at the bronze snake and be healed! </a:t>
            </a:r>
            <a:endParaRPr lang="en-US">
              <a:latin typeface="Times New Roman" charset="0"/>
            </a:endParaRPr>
          </a:p>
        </p:txBody>
      </p:sp>
    </p:spTree>
  </p:cSld>
  <p:clrMapOvr>
    <a:masterClrMapping/>
  </p:clrMapOvr>
</p:notes>
</file>

<file path=ppt/notesSlides/notesSlide2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251</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Times New Roman" charset="0"/>
            </a:endParaRPr>
          </a:p>
          <a:p>
            <a:r>
              <a:rPr lang="en-SG" sz="1200" b="0" i="0" u="none" strike="noStrike" kern="1200" baseline="0">
                <a:solidFill>
                  <a:schemeClr val="tx1"/>
                </a:solidFill>
                <a:latin typeface="+mn-lt"/>
                <a:ea typeface="ＭＳ Ｐゴシック" charset="0"/>
                <a:cs typeface="MS PGothic" charset="0"/>
              </a:rPr>
              <a:t>• </a:t>
            </a:r>
            <a:r>
              <a:rPr lang="en-US">
                <a:latin typeface="Times New Roman" charset="0"/>
              </a:rPr>
              <a:t>The bronze serpent appears in dual form on the seal of the American Medical Association. </a:t>
            </a:r>
          </a:p>
        </p:txBody>
      </p:sp>
    </p:spTree>
  </p:cSld>
  <p:clrMapOvr>
    <a:masterClrMapping/>
  </p:clrMapOvr>
</p:notes>
</file>

<file path=ppt/notesSlides/notesSlide2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7"/>
          <p:cNvSpPr>
            <a:spLocks noGrp="1" noChangeArrowheads="1"/>
          </p:cNvSpPr>
          <p:nvPr>
            <p:ph type="sldNum" sz="quarter" idx="5"/>
          </p:nvPr>
        </p:nvSpPr>
        <p:spPr bwMode="auto">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797D4316-661C-174D-A26B-55FC5052C047}" type="slidenum">
              <a:rPr kumimoji="0" lang="en-US" sz="1200" b="1" i="0" u="none" strike="noStrike" kern="1200" cap="none" spc="0" normalizeH="0" baseline="0" noProof="0">
                <a:ln>
                  <a:noFill/>
                </a:ln>
                <a:solidFill>
                  <a:srgbClr val="000000"/>
                </a:solidFill>
                <a:effectLst/>
                <a:uLnTx/>
                <a:uFillTx/>
                <a:latin typeface="Time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252</a:t>
            </a:fld>
            <a:endParaRPr kumimoji="0" lang="en-US" sz="1200" b="1" i="0" u="none" strike="noStrike" kern="1200" cap="none" spc="0" normalizeH="0" baseline="0" noProof="0">
              <a:ln>
                <a:noFill/>
              </a:ln>
              <a:solidFill>
                <a:srgbClr val="000000"/>
              </a:solidFill>
              <a:effectLst/>
              <a:uLnTx/>
              <a:uFillTx/>
              <a:latin typeface="Times" charset="0"/>
              <a:ea typeface="ＭＳ Ｐゴシック" charset="0"/>
            </a:endParaRPr>
          </a:p>
        </p:txBody>
      </p:sp>
      <p:sp>
        <p:nvSpPr>
          <p:cNvPr id="289794" name="Rectangle 2"/>
          <p:cNvSpPr>
            <a:spLocks noGrp="1" noRot="1" noChangeAspect="1" noChangeArrowheads="1" noTextEdit="1"/>
          </p:cNvSpPr>
          <p:nvPr>
            <p:ph type="sldImg"/>
          </p:nvPr>
        </p:nvSpPr>
        <p:spPr bwMode="auto">
          <a:noFill/>
          <a:ln>
            <a:solidFill>
              <a:srgbClr val="000000"/>
            </a:solidFill>
            <a:miter lim="800000"/>
            <a:headEnd/>
            <a:tailEnd/>
          </a:ln>
          <a:extLst>
            <a:ext uri="{909E8E84-426E-40dd-AFC4-6F175D3DCCD1}">
              <a14:hiddenFill xmlns:a14="http://schemas.microsoft.com/office/drawing/2010/main" xmlns="">
                <a:solidFill>
                  <a:srgbClr val="FFFFFF"/>
                </a:solidFill>
              </a14:hiddenFill>
            </a:ext>
            <a:ext uri="{FAA26D3D-D897-4be2-8F04-BA451C77F1D7}">
              <ma14:placeholderFlag xmlns:ma14="http://schemas.microsoft.com/office/mac/drawingml/2011/main" xmlns="" val="1"/>
            </a:ext>
          </a:extLst>
        </p:spPr>
      </p:sp>
      <p:sp>
        <p:nvSpPr>
          <p:cNvPr id="289795" name="Rectangle 3"/>
          <p:cNvSpPr>
            <a:spLocks noGrp="1" noChangeArrowheads="1"/>
          </p:cNvSpPr>
          <p:nvPr>
            <p:ph type="body" idx="1"/>
          </p:nvPr>
        </p:nvSpPr>
        <p:spPr bwMode="auto">
          <a:xfrm>
            <a:off x="914400" y="4343400"/>
            <a:ext cx="5029200" cy="274638"/>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cap="sq">
                <a:solidFill>
                  <a:srgbClr val="000000"/>
                </a:solidFill>
                <a:miter lim="800000"/>
                <a:headEnd/>
                <a:tailEnd/>
              </a14:hiddenLine>
            </a:ext>
            <a:ext uri="{FAA26D3D-D897-4be2-8F04-BA451C77F1D7}">
              <ma14:placeholderFlag xmlns:ma14="http://schemas.microsoft.com/office/mac/drawingml/2011/main" xmlns="" val="1"/>
            </a:ext>
          </a:extLst>
        </p:spPr>
        <p:txBody>
          <a:bodyPr wrap="square" numCol="1" anchor="t" anchorCtr="0" compatLnSpc="1">
            <a:prstTxWarp prst="textNoShape">
              <a:avLst/>
            </a:prstTxWarp>
          </a:bodyPr>
          <a:lstStyle/>
          <a:p>
            <a:pPr eaLnBrk="1" hangingPunct="1">
              <a:spcBef>
                <a:spcPct val="0"/>
              </a:spcBef>
            </a:pPr>
            <a:endParaRPr lang="en-US">
              <a:latin typeface="Arial"/>
              <a:cs typeface="Arial"/>
            </a:endParaRPr>
          </a:p>
          <a:p>
            <a:pPr eaLnBrk="1" hangingPunct="1">
              <a:spcBef>
                <a:spcPct val="0"/>
              </a:spcBef>
            </a:pPr>
            <a:r>
              <a:rPr lang="en-SG" sz="1200" b="1" i="0" u="none" strike="noStrike" kern="1200" baseline="0">
                <a:solidFill>
                  <a:schemeClr val="tx1"/>
                </a:solidFill>
                <a:latin typeface="Arial"/>
                <a:ea typeface="ＭＳ Ｐゴシック" charset="0"/>
                <a:cs typeface="Arial"/>
              </a:rPr>
              <a:t>John 3:14</a:t>
            </a:r>
            <a:r>
              <a:rPr lang="en-SG" sz="1200" b="0" i="0" u="none" strike="noStrike" kern="1200" baseline="0">
                <a:solidFill>
                  <a:schemeClr val="tx1"/>
                </a:solidFill>
                <a:latin typeface="Arial"/>
                <a:ea typeface="ＭＳ Ｐゴシック" charset="0"/>
                <a:cs typeface="Arial"/>
              </a:rPr>
              <a:t> And as Moses lifted up the </a:t>
            </a:r>
            <a:r>
              <a:rPr lang="en-SG" sz="1200" b="1" i="0" u="none" strike="noStrike" kern="1200" baseline="0">
                <a:solidFill>
                  <a:schemeClr val="tx1"/>
                </a:solidFill>
                <a:latin typeface="Arial"/>
                <a:ea typeface="ＭＳ Ｐゴシック" charset="0"/>
                <a:cs typeface="Arial"/>
              </a:rPr>
              <a:t>bronze snake </a:t>
            </a:r>
            <a:r>
              <a:rPr lang="en-SG" sz="1200" b="0" i="0" u="none" strike="noStrike" kern="1200" baseline="0">
                <a:solidFill>
                  <a:schemeClr val="tx1"/>
                </a:solidFill>
                <a:latin typeface="Arial"/>
                <a:ea typeface="ＭＳ Ｐゴシック" charset="0"/>
                <a:cs typeface="Arial"/>
              </a:rPr>
              <a:t>on a pole in the wilderness, so the Son of Man must be lifted up.</a:t>
            </a:r>
            <a:endParaRPr lang="en-US">
              <a:latin typeface="Arial"/>
              <a:cs typeface="Arial"/>
            </a:endParaRPr>
          </a:p>
        </p:txBody>
      </p:sp>
    </p:spTree>
  </p:cSld>
  <p:clrMapOvr>
    <a:masterClrMapping/>
  </p:clrMapOvr>
</p:notes>
</file>

<file path=ppt/notesSlides/notesSlide2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1121" name="Rectangle 2"/>
          <p:cNvSpPr>
            <a:spLocks noGrp="1" noRot="1" noChangeAspect="1" noChangeArrowheads="1" noTextEdit="1"/>
          </p:cNvSpPr>
          <p:nvPr>
            <p:ph type="sldImg"/>
          </p:nvPr>
        </p:nvSpPr>
        <p:spPr>
          <a:xfrm>
            <a:off x="1143000" y="685800"/>
            <a:ext cx="4572000" cy="3429000"/>
          </a:xfrm>
          <a:ln/>
        </p:spPr>
      </p:sp>
      <p:sp>
        <p:nvSpPr>
          <p:cNvPr id="26112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ea typeface="ＭＳ Ｐゴシック" charset="0"/>
              <a:cs typeface="ＭＳ Ｐゴシック" charset="0"/>
            </a:endParaRPr>
          </a:p>
        </p:txBody>
      </p:sp>
    </p:spTree>
    <p:extLst>
      <p:ext uri="{BB962C8B-B14F-4D97-AF65-F5344CB8AC3E}">
        <p14:creationId xmlns:p14="http://schemas.microsoft.com/office/powerpoint/2010/main" val="1613738513"/>
      </p:ext>
    </p:extLst>
  </p:cSld>
  <p:clrMapOvr>
    <a:masterClrMapping/>
  </p:clrMapOvr>
</p:notes>
</file>

<file path=ppt/notesSlides/notesSlide2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89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EAC34F-7844-694C-9E78-C739A2E8982F}" type="slidenum">
              <a:rPr lang="en-US" sz="1200"/>
              <a:pPr eaLnBrk="1" hangingPunct="1"/>
              <a:t>255</a:t>
            </a:fld>
            <a:endParaRPr lang="en-US" sz="1200"/>
          </a:p>
        </p:txBody>
      </p:sp>
      <p:sp>
        <p:nvSpPr>
          <p:cNvPr id="508930" name="Rectangle 2"/>
          <p:cNvSpPr>
            <a:spLocks noGrp="1" noRot="1" noChangeAspect="1" noChangeArrowheads="1" noTextEdit="1"/>
          </p:cNvSpPr>
          <p:nvPr>
            <p:ph type="sldImg"/>
          </p:nvPr>
        </p:nvSpPr>
        <p:spPr>
          <a:xfrm>
            <a:off x="1143000" y="685800"/>
            <a:ext cx="4572000" cy="3429000"/>
          </a:xfrm>
          <a:ln/>
        </p:spPr>
      </p:sp>
      <p:sp>
        <p:nvSpPr>
          <p:cNvPr id="50893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1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1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105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7722AE3-35F8-C047-8060-C5CFC46923B2}" type="slidenum">
              <a:rPr lang="en-US" sz="1200"/>
              <a:pPr eaLnBrk="1" hangingPunct="1"/>
              <a:t>28</a:t>
            </a:fld>
            <a:endParaRPr lang="en-US" sz="1200"/>
          </a:p>
        </p:txBody>
      </p:sp>
      <p:sp>
        <p:nvSpPr>
          <p:cNvPr id="301058" name="Rectangle 1026"/>
          <p:cNvSpPr>
            <a:spLocks noGrp="1" noRot="1" noChangeAspect="1" noChangeArrowheads="1" noTextEdit="1"/>
          </p:cNvSpPr>
          <p:nvPr>
            <p:ph type="sldImg"/>
          </p:nvPr>
        </p:nvSpPr>
        <p:spPr>
          <a:xfrm>
            <a:off x="1143000" y="685800"/>
            <a:ext cx="4572000" cy="3429000"/>
          </a:xfrm>
          <a:ln/>
        </p:spPr>
      </p:sp>
      <p:sp>
        <p:nvSpPr>
          <p:cNvPr id="30105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2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31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E6F365C-2D11-9A49-9C12-C434535ADC7A}" type="slidenum">
              <a:rPr lang="en-US" sz="1200">
                <a:solidFill>
                  <a:srgbClr val="000000"/>
                </a:solidFill>
                <a:latin typeface="Arial" charset="0"/>
              </a:rPr>
              <a:pPr eaLnBrk="1" hangingPunct="1"/>
              <a:t>29</a:t>
            </a:fld>
            <a:endParaRPr lang="en-US" sz="1200">
              <a:solidFill>
                <a:srgbClr val="000000"/>
              </a:solidFill>
              <a:latin typeface="Arial" charset="0"/>
            </a:endParaRPr>
          </a:p>
        </p:txBody>
      </p:sp>
      <p:sp>
        <p:nvSpPr>
          <p:cNvPr id="303106" name="Rectangle 2"/>
          <p:cNvSpPr>
            <a:spLocks noGrp="1" noRot="1" noChangeAspect="1" noChangeArrowheads="1"/>
          </p:cNvSpPr>
          <p:nvPr>
            <p:ph type="sldImg"/>
          </p:nvPr>
        </p:nvSpPr>
        <p:spPr>
          <a:xfrm>
            <a:off x="1143000" y="685800"/>
            <a:ext cx="4572000" cy="3429000"/>
          </a:xfrm>
          <a:solidFill>
            <a:srgbClr val="FFFFFF"/>
          </a:solidFill>
          <a:ln/>
        </p:spPr>
      </p:sp>
      <p:sp>
        <p:nvSpPr>
          <p:cNvPr id="30310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r>
              <a:rPr lang="en-US" sz="1200" dirty="0">
                <a:latin typeface="Arial" charset="0"/>
                <a:ea typeface="ＭＳ Ｐゴシック" charset="0"/>
                <a:cs typeface="ＭＳ Ｐゴシック" charset="0"/>
              </a:rPr>
              <a:t>NS-01-Gospels-37</a:t>
            </a:r>
          </a:p>
          <a:p>
            <a:pPr eaLnBrk="1" hangingPunct="1"/>
            <a:r>
              <a:rPr lang="en-US" sz="1200" dirty="0">
                <a:latin typeface="Arial" charset="0"/>
                <a:ea typeface="ＭＳ Ｐゴシック" charset="0"/>
                <a:cs typeface="ＭＳ Ｐゴシック" charset="0"/>
              </a:rPr>
              <a:t>NS-01-Matt1-14-slide 118</a:t>
            </a:r>
          </a:p>
          <a:p>
            <a:pPr eaLnBrk="1" hangingPunct="1"/>
            <a:r>
              <a:rPr lang="en-US" sz="1200" dirty="0">
                <a:latin typeface="Arial" charset="0"/>
                <a:ea typeface="ＭＳ Ｐゴシック" charset="0"/>
                <a:cs typeface="ＭＳ Ｐゴシック" charset="0"/>
              </a:rPr>
              <a:t>NS-04-John1-12-slide 29</a:t>
            </a:r>
            <a:endParaRPr lang="en-US" dirty="0">
              <a:latin typeface="Arial" charset="0"/>
              <a:ea typeface="ＭＳ Ｐゴシック" charset="0"/>
              <a:cs typeface="ＭＳ Ｐゴシック" charset="0"/>
            </a:endParaRPr>
          </a:p>
          <a:p>
            <a:pPr eaLnBrk="1" hangingPunct="1"/>
            <a:endParaRPr lang="en-US" dirty="0">
              <a:latin typeface="Arial" charset="0"/>
              <a:ea typeface="ＭＳ Ｐゴシック" charset="0"/>
              <a:cs typeface="ＭＳ Ｐゴシック" charset="0"/>
            </a:endParaRPr>
          </a:p>
        </p:txBody>
      </p:sp>
    </p:spTree>
  </p:cSld>
  <p:clrMapOvr>
    <a:masterClrMapping/>
  </p:clrMapOvr>
</p:notes>
</file>

<file path=ppt/notesSlides/notesSlide2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09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7640C67B-11C6-6F45-8C82-F628475C57B1}" type="slidenum">
              <a:rPr lang="en-US" sz="1200"/>
              <a:pPr eaLnBrk="1" hangingPunct="1"/>
              <a:t>276</a:t>
            </a:fld>
            <a:endParaRPr lang="en-US" sz="1200"/>
          </a:p>
        </p:txBody>
      </p:sp>
      <p:sp>
        <p:nvSpPr>
          <p:cNvPr id="510978" name="Rectangle 1026"/>
          <p:cNvSpPr>
            <a:spLocks noGrp="1" noRot="1" noChangeAspect="1" noChangeArrowheads="1" noTextEdit="1"/>
          </p:cNvSpPr>
          <p:nvPr>
            <p:ph type="sldImg"/>
          </p:nvPr>
        </p:nvSpPr>
        <p:spPr>
          <a:xfrm>
            <a:off x="1143000" y="685800"/>
            <a:ext cx="4572000" cy="3429000"/>
          </a:xfrm>
          <a:ln/>
        </p:spPr>
      </p:sp>
      <p:sp>
        <p:nvSpPr>
          <p:cNvPr id="51097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30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93727B9-AB09-1748-8F13-AB85BB69E88C}" type="slidenum">
              <a:rPr lang="en-US" sz="1200"/>
              <a:pPr eaLnBrk="1" hangingPunct="1"/>
              <a:t>277</a:t>
            </a:fld>
            <a:endParaRPr lang="en-US" sz="1200"/>
          </a:p>
        </p:txBody>
      </p:sp>
      <p:sp>
        <p:nvSpPr>
          <p:cNvPr id="513026" name="Rectangle 1026"/>
          <p:cNvSpPr>
            <a:spLocks noGrp="1" noRot="1" noChangeAspect="1" noChangeArrowheads="1" noTextEdit="1"/>
          </p:cNvSpPr>
          <p:nvPr>
            <p:ph type="sldImg"/>
          </p:nvPr>
        </p:nvSpPr>
        <p:spPr>
          <a:xfrm>
            <a:off x="1143000" y="685800"/>
            <a:ext cx="4572000" cy="3429000"/>
          </a:xfrm>
          <a:ln/>
        </p:spPr>
      </p:sp>
      <p:sp>
        <p:nvSpPr>
          <p:cNvPr id="513027"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507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5D2EC14-F263-4943-AFE7-EA16F162D6D9}" type="slidenum">
              <a:rPr lang="en-US" sz="1200"/>
              <a:pPr eaLnBrk="1" hangingPunct="1"/>
              <a:t>278</a:t>
            </a:fld>
            <a:endParaRPr lang="en-US" sz="1200"/>
          </a:p>
        </p:txBody>
      </p:sp>
      <p:sp>
        <p:nvSpPr>
          <p:cNvPr id="515074" name="Rectangle 2"/>
          <p:cNvSpPr>
            <a:spLocks noGrp="1" noRot="1" noChangeAspect="1" noChangeArrowheads="1" noTextEdit="1"/>
          </p:cNvSpPr>
          <p:nvPr>
            <p:ph type="sldImg"/>
          </p:nvPr>
        </p:nvSpPr>
        <p:spPr>
          <a:xfrm>
            <a:off x="1143000" y="685800"/>
            <a:ext cx="4572000" cy="3429000"/>
          </a:xfrm>
          <a:ln/>
        </p:spPr>
      </p:sp>
      <p:sp>
        <p:nvSpPr>
          <p:cNvPr id="51507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712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E1C5E74-9BBB-5548-AFC2-A5BB1FB011FF}" type="slidenum">
              <a:rPr lang="en-US" sz="1200"/>
              <a:pPr eaLnBrk="1" hangingPunct="1"/>
              <a:t>279</a:t>
            </a:fld>
            <a:endParaRPr lang="en-US" sz="1200"/>
          </a:p>
        </p:txBody>
      </p:sp>
      <p:sp>
        <p:nvSpPr>
          <p:cNvPr id="517122" name="Rectangle 2"/>
          <p:cNvSpPr>
            <a:spLocks noGrp="1" noRot="1" noChangeAspect="1" noChangeArrowheads="1" noTextEdit="1"/>
          </p:cNvSpPr>
          <p:nvPr>
            <p:ph type="sldImg"/>
          </p:nvPr>
        </p:nvSpPr>
        <p:spPr>
          <a:xfrm>
            <a:off x="1143000" y="685800"/>
            <a:ext cx="4572000" cy="3429000"/>
          </a:xfrm>
          <a:ln/>
        </p:spPr>
      </p:sp>
      <p:sp>
        <p:nvSpPr>
          <p:cNvPr id="51712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916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E0F964E-3249-3443-AE71-E656356FA416}" type="slidenum">
              <a:rPr lang="en-US" sz="1200"/>
              <a:pPr eaLnBrk="1" hangingPunct="1"/>
              <a:t>280</a:t>
            </a:fld>
            <a:endParaRPr lang="en-US" sz="1200"/>
          </a:p>
        </p:txBody>
      </p:sp>
      <p:sp>
        <p:nvSpPr>
          <p:cNvPr id="519170" name="Rectangle 2"/>
          <p:cNvSpPr>
            <a:spLocks noGrp="1" noRot="1" noChangeAspect="1" noChangeArrowheads="1" noTextEdit="1"/>
          </p:cNvSpPr>
          <p:nvPr>
            <p:ph type="sldImg"/>
          </p:nvPr>
        </p:nvSpPr>
        <p:spPr>
          <a:xfrm>
            <a:off x="1143000" y="685800"/>
            <a:ext cx="4572000" cy="3429000"/>
          </a:xfrm>
          <a:ln/>
        </p:spPr>
      </p:sp>
      <p:sp>
        <p:nvSpPr>
          <p:cNvPr id="51917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121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0A639B7-A910-2542-B8B7-E34C6D0C4FC3}" type="slidenum">
              <a:rPr lang="en-US" sz="1200"/>
              <a:pPr eaLnBrk="1" hangingPunct="1"/>
              <a:t>281</a:t>
            </a:fld>
            <a:endParaRPr lang="en-US" sz="1200"/>
          </a:p>
        </p:txBody>
      </p:sp>
      <p:sp>
        <p:nvSpPr>
          <p:cNvPr id="521218" name="Rectangle 1026"/>
          <p:cNvSpPr>
            <a:spLocks noGrp="1" noRot="1" noChangeAspect="1" noChangeArrowheads="1" noTextEdit="1"/>
          </p:cNvSpPr>
          <p:nvPr>
            <p:ph type="sldImg"/>
          </p:nvPr>
        </p:nvSpPr>
        <p:spPr>
          <a:xfrm>
            <a:off x="1143000" y="685800"/>
            <a:ext cx="4572000" cy="3429000"/>
          </a:xfrm>
          <a:ln/>
        </p:spPr>
      </p:sp>
      <p:sp>
        <p:nvSpPr>
          <p:cNvPr id="52121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2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51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D449D00-FDDF-584D-8A6F-A9132EA59F3C}" type="slidenum">
              <a:rPr lang="en-US" sz="1200">
                <a:solidFill>
                  <a:srgbClr val="000000"/>
                </a:solidFill>
                <a:latin typeface="Arial" charset="0"/>
              </a:rPr>
              <a:pPr eaLnBrk="1" hangingPunct="1"/>
              <a:t>30</a:t>
            </a:fld>
            <a:endParaRPr lang="en-US" sz="1200">
              <a:solidFill>
                <a:srgbClr val="000000"/>
              </a:solidFill>
              <a:latin typeface="Arial" charset="0"/>
            </a:endParaRPr>
          </a:p>
        </p:txBody>
      </p:sp>
      <p:sp>
        <p:nvSpPr>
          <p:cNvPr id="305154" name="Rectangle 2"/>
          <p:cNvSpPr>
            <a:spLocks noGrp="1" noRot="1" noChangeAspect="1" noChangeArrowheads="1"/>
          </p:cNvSpPr>
          <p:nvPr>
            <p:ph type="sldImg"/>
          </p:nvPr>
        </p:nvSpPr>
        <p:spPr>
          <a:xfrm>
            <a:off x="1143000" y="685800"/>
            <a:ext cx="4572000" cy="3429000"/>
          </a:xfrm>
          <a:solidFill>
            <a:srgbClr val="FFFFFF"/>
          </a:solidFill>
          <a:ln/>
        </p:spPr>
      </p:sp>
      <p:sp>
        <p:nvSpPr>
          <p:cNvPr id="3051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D76D83C-ADB3-3043-B6A3-F71C56F36488}" type="slidenum">
              <a:rPr lang="en-US" sz="1200">
                <a:solidFill>
                  <a:srgbClr val="000000"/>
                </a:solidFill>
                <a:latin typeface="Arial" charset="0"/>
              </a:rPr>
              <a:pPr eaLnBrk="1" hangingPunct="1"/>
              <a:t>31</a:t>
            </a:fld>
            <a:endParaRPr lang="en-US" sz="1200">
              <a:solidFill>
                <a:srgbClr val="000000"/>
              </a:solidFill>
              <a:latin typeface="Arial" charset="0"/>
            </a:endParaRPr>
          </a:p>
        </p:txBody>
      </p:sp>
      <p:sp>
        <p:nvSpPr>
          <p:cNvPr id="307202" name="Rectangle 2"/>
          <p:cNvSpPr>
            <a:spLocks noGrp="1" noRot="1" noChangeAspect="1" noChangeArrowheads="1"/>
          </p:cNvSpPr>
          <p:nvPr>
            <p:ph type="sldImg"/>
          </p:nvPr>
        </p:nvSpPr>
        <p:spPr>
          <a:xfrm>
            <a:off x="1143000" y="685800"/>
            <a:ext cx="4572000" cy="3429000"/>
          </a:xfrm>
          <a:solidFill>
            <a:srgbClr val="FFFFFF"/>
          </a:solidFill>
          <a:ln/>
        </p:spPr>
      </p:sp>
      <p:sp>
        <p:nvSpPr>
          <p:cNvPr id="30720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50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60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60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71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30" name="Rectangle 7">
            <a:extLst>
              <a:ext uri="{FF2B5EF4-FFF2-40B4-BE49-F238E27FC236}">
                <a16:creationId xmlns:a16="http://schemas.microsoft.com/office/drawing/2014/main" id="{105FE33F-BD1C-421C-9344-2CE6D3712E8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97B068-2D35-47F1-B8A3-0D9FA545AD6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307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48131" name="Rectangle 2">
            <a:extLst>
              <a:ext uri="{FF2B5EF4-FFF2-40B4-BE49-F238E27FC236}">
                <a16:creationId xmlns:a16="http://schemas.microsoft.com/office/drawing/2014/main" id="{49A25C7A-D63F-4A26-855A-DF6433DDD17A}"/>
              </a:ext>
            </a:extLst>
          </p:cNvPr>
          <p:cNvSpPr>
            <a:spLocks noGrp="1" noRot="1" noChangeAspect="1" noChangeArrowheads="1" noTextEdit="1"/>
          </p:cNvSpPr>
          <p:nvPr>
            <p:ph type="sldImg"/>
          </p:nvPr>
        </p:nvSpPr>
        <p:spPr>
          <a:ln/>
        </p:spPr>
      </p:sp>
      <p:sp>
        <p:nvSpPr>
          <p:cNvPr id="48132" name="Rectangle 3">
            <a:extLst>
              <a:ext uri="{FF2B5EF4-FFF2-40B4-BE49-F238E27FC236}">
                <a16:creationId xmlns:a16="http://schemas.microsoft.com/office/drawing/2014/main" id="{0B97CCA3-C5A1-49C2-AD16-0F0BC28ECED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830255026"/>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92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732149-7413-E246-9EE5-7966CC5D5E7F}" type="slidenum">
              <a:rPr lang="en-US" sz="1200">
                <a:solidFill>
                  <a:srgbClr val="000000"/>
                </a:solidFill>
                <a:latin typeface="Arial" charset="0"/>
              </a:rPr>
              <a:pPr eaLnBrk="1" hangingPunct="1"/>
              <a:t>32</a:t>
            </a:fld>
            <a:endParaRPr lang="en-US" sz="1200">
              <a:solidFill>
                <a:srgbClr val="000000"/>
              </a:solidFill>
              <a:latin typeface="Arial" charset="0"/>
            </a:endParaRPr>
          </a:p>
        </p:txBody>
      </p:sp>
      <p:sp>
        <p:nvSpPr>
          <p:cNvPr id="309250" name="Rectangle 2"/>
          <p:cNvSpPr>
            <a:spLocks noGrp="1" noRot="1" noChangeAspect="1" noChangeArrowheads="1"/>
          </p:cNvSpPr>
          <p:nvPr>
            <p:ph type="sldImg"/>
          </p:nvPr>
        </p:nvSpPr>
        <p:spPr>
          <a:xfrm>
            <a:off x="1143000" y="685800"/>
            <a:ext cx="4572000" cy="3429000"/>
          </a:xfrm>
          <a:solidFill>
            <a:srgbClr val="FFFFFF"/>
          </a:solidFill>
          <a:ln/>
        </p:spPr>
      </p:sp>
      <p:sp>
        <p:nvSpPr>
          <p:cNvPr id="309251"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2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7">
            <a:extLst>
              <a:ext uri="{FF2B5EF4-FFF2-40B4-BE49-F238E27FC236}">
                <a16:creationId xmlns:a16="http://schemas.microsoft.com/office/drawing/2014/main" id="{9F1C0A0A-F6FB-4F1D-ADCC-9AB7D51FE8B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6E65571-1BE9-41B4-92F2-EB997B627F3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3251" name="Rectangle 2">
            <a:extLst>
              <a:ext uri="{FF2B5EF4-FFF2-40B4-BE49-F238E27FC236}">
                <a16:creationId xmlns:a16="http://schemas.microsoft.com/office/drawing/2014/main" id="{149DF607-6FE3-4A89-9BA9-4A4336E22A89}"/>
              </a:ext>
            </a:extLst>
          </p:cNvPr>
          <p:cNvSpPr>
            <a:spLocks noGrp="1" noRot="1" noChangeAspect="1" noChangeArrowheads="1" noTextEdit="1"/>
          </p:cNvSpPr>
          <p:nvPr>
            <p:ph type="sldImg"/>
          </p:nvPr>
        </p:nvSpPr>
        <p:spPr>
          <a:ln/>
        </p:spPr>
      </p:sp>
      <p:sp>
        <p:nvSpPr>
          <p:cNvPr id="53252" name="Rectangle 3">
            <a:extLst>
              <a:ext uri="{FF2B5EF4-FFF2-40B4-BE49-F238E27FC236}">
                <a16:creationId xmlns:a16="http://schemas.microsoft.com/office/drawing/2014/main" id="{D3AC22F7-B90C-40C4-AE79-497B44190E5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26</a:t>
            </a:r>
          </a:p>
          <a:p>
            <a:pPr eaLnBrk="1" hangingPunct="1"/>
            <a:r>
              <a:rPr lang="en-US" altLang="en-US" b="1">
                <a:latin typeface="Times New Roman" panose="02020603050405020304" pitchFamily="18" charset="0"/>
                <a:ea typeface="ＭＳ Ｐゴシック" panose="020B0600070205080204" pitchFamily="34" charset="-128"/>
              </a:rPr>
              <a:t>Why did the crowd search for Jesus?</a:t>
            </a:r>
          </a:p>
          <a:p>
            <a:pPr eaLnBrk="1" hangingPunct="1"/>
            <a:r>
              <a:rPr lang="en-US" altLang="en-US">
                <a:latin typeface="Times New Roman" panose="02020603050405020304" pitchFamily="18" charset="0"/>
                <a:ea typeface="ＭＳ Ｐゴシック" panose="020B0600070205080204" pitchFamily="34" charset="-128"/>
              </a:rPr>
              <a:t>The crowd wants follow a prophet who will provide free food and political deliverance. </a:t>
            </a:r>
          </a:p>
        </p:txBody>
      </p:sp>
    </p:spTree>
    <p:extLst>
      <p:ext uri="{BB962C8B-B14F-4D97-AF65-F5344CB8AC3E}">
        <p14:creationId xmlns:p14="http://schemas.microsoft.com/office/powerpoint/2010/main" val="3851134235"/>
      </p:ext>
    </p:extLst>
  </p:cSld>
  <p:clrMapOvr>
    <a:masterClrMapping/>
  </p:clrMapOvr>
</p:notes>
</file>

<file path=ppt/notesSlides/notesSlide2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8" name="Rectangle 7">
            <a:extLst>
              <a:ext uri="{FF2B5EF4-FFF2-40B4-BE49-F238E27FC236}">
                <a16:creationId xmlns:a16="http://schemas.microsoft.com/office/drawing/2014/main" id="{E361C2F2-8AB6-475B-ACE5-1BC7C66E2F3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5D713B1-8E12-46DC-A3E4-58D4D9E7CD4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5299" name="Rectangle 2">
            <a:extLst>
              <a:ext uri="{FF2B5EF4-FFF2-40B4-BE49-F238E27FC236}">
                <a16:creationId xmlns:a16="http://schemas.microsoft.com/office/drawing/2014/main" id="{AE2B0A2B-B3C3-4E9F-8C0C-4DDF27705749}"/>
              </a:ext>
            </a:extLst>
          </p:cNvPr>
          <p:cNvSpPr>
            <a:spLocks noGrp="1" noRot="1" noChangeAspect="1" noChangeArrowheads="1" noTextEdit="1"/>
          </p:cNvSpPr>
          <p:nvPr>
            <p:ph type="sldImg"/>
          </p:nvPr>
        </p:nvSpPr>
        <p:spPr>
          <a:ln/>
        </p:spPr>
      </p:sp>
      <p:sp>
        <p:nvSpPr>
          <p:cNvPr id="55300" name="Rectangle 3">
            <a:extLst>
              <a:ext uri="{FF2B5EF4-FFF2-40B4-BE49-F238E27FC236}">
                <a16:creationId xmlns:a16="http://schemas.microsoft.com/office/drawing/2014/main" id="{59EC3AA5-22A0-4E62-B9DA-D6B64975375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038973178"/>
      </p:ext>
    </p:extLst>
  </p:cSld>
  <p:clrMapOvr>
    <a:masterClrMapping/>
  </p:clrMapOvr>
</p:notes>
</file>

<file path=ppt/notesSlides/notesSlide2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6" name="Rectangle 7">
            <a:extLst>
              <a:ext uri="{FF2B5EF4-FFF2-40B4-BE49-F238E27FC236}">
                <a16:creationId xmlns:a16="http://schemas.microsoft.com/office/drawing/2014/main" id="{17041D37-19FE-4465-A123-996749004B55}"/>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BFF314E-C13E-49B2-A5C7-5A9BAA1D46E6}"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7347" name="Rectangle 2">
            <a:extLst>
              <a:ext uri="{FF2B5EF4-FFF2-40B4-BE49-F238E27FC236}">
                <a16:creationId xmlns:a16="http://schemas.microsoft.com/office/drawing/2014/main" id="{CB1E8A9E-4472-4CA6-857A-F523197A8C82}"/>
              </a:ext>
            </a:extLst>
          </p:cNvPr>
          <p:cNvSpPr>
            <a:spLocks noGrp="1" noRot="1" noChangeAspect="1" noChangeArrowheads="1" noTextEdit="1"/>
          </p:cNvSpPr>
          <p:nvPr>
            <p:ph type="sldImg"/>
          </p:nvPr>
        </p:nvSpPr>
        <p:spPr>
          <a:ln/>
        </p:spPr>
      </p:sp>
      <p:sp>
        <p:nvSpPr>
          <p:cNvPr id="57348" name="Rectangle 3">
            <a:extLst>
              <a:ext uri="{FF2B5EF4-FFF2-40B4-BE49-F238E27FC236}">
                <a16:creationId xmlns:a16="http://schemas.microsoft.com/office/drawing/2014/main" id="{B45CB97F-3CA2-4F81-A9D9-AC80C195098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216615163"/>
      </p:ext>
    </p:extLst>
  </p:cSld>
  <p:clrMapOvr>
    <a:masterClrMapping/>
  </p:clrMapOvr>
</p:notes>
</file>

<file path=ppt/notesSlides/notesSlide2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394" name="Rectangle 7">
            <a:extLst>
              <a:ext uri="{FF2B5EF4-FFF2-40B4-BE49-F238E27FC236}">
                <a16:creationId xmlns:a16="http://schemas.microsoft.com/office/drawing/2014/main" id="{269798B5-A7E0-4B67-ACFB-6F93F8DB1BA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868F786-EECC-4BC8-B633-D9DCA7A4F09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59395" name="Rectangle 2">
            <a:extLst>
              <a:ext uri="{FF2B5EF4-FFF2-40B4-BE49-F238E27FC236}">
                <a16:creationId xmlns:a16="http://schemas.microsoft.com/office/drawing/2014/main" id="{530EF368-3B46-46BC-9BBD-9298B32012EC}"/>
              </a:ext>
            </a:extLst>
          </p:cNvPr>
          <p:cNvSpPr>
            <a:spLocks noGrp="1" noRot="1" noChangeAspect="1" noChangeArrowheads="1" noTextEdit="1"/>
          </p:cNvSpPr>
          <p:nvPr>
            <p:ph type="sldImg"/>
          </p:nvPr>
        </p:nvSpPr>
        <p:spPr>
          <a:ln/>
        </p:spPr>
      </p:sp>
      <p:sp>
        <p:nvSpPr>
          <p:cNvPr id="59396" name="Rectangle 3">
            <a:extLst>
              <a:ext uri="{FF2B5EF4-FFF2-40B4-BE49-F238E27FC236}">
                <a16:creationId xmlns:a16="http://schemas.microsoft.com/office/drawing/2014/main" id="{1522F983-2A6F-4E38-9D0D-299EDB06CC6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537768103"/>
      </p:ext>
    </p:extLst>
  </p:cSld>
  <p:clrMapOvr>
    <a:masterClrMapping/>
  </p:clrMapOvr>
</p:notes>
</file>

<file path=ppt/notesSlides/notesSlide2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2" name="Rectangle 7">
            <a:extLst>
              <a:ext uri="{FF2B5EF4-FFF2-40B4-BE49-F238E27FC236}">
                <a16:creationId xmlns:a16="http://schemas.microsoft.com/office/drawing/2014/main" id="{58733A3A-9E43-4289-A132-EA034AC533F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95557D5-494A-4EE9-BC66-D343981A04D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1443" name="Rectangle 2">
            <a:extLst>
              <a:ext uri="{FF2B5EF4-FFF2-40B4-BE49-F238E27FC236}">
                <a16:creationId xmlns:a16="http://schemas.microsoft.com/office/drawing/2014/main" id="{3D6CF51C-85DA-483A-B5EF-30D748D906CA}"/>
              </a:ext>
            </a:extLst>
          </p:cNvPr>
          <p:cNvSpPr>
            <a:spLocks noGrp="1" noRot="1" noChangeAspect="1" noChangeArrowheads="1" noTextEdit="1"/>
          </p:cNvSpPr>
          <p:nvPr>
            <p:ph type="sldImg"/>
          </p:nvPr>
        </p:nvSpPr>
        <p:spPr>
          <a:ln/>
        </p:spPr>
      </p:sp>
      <p:sp>
        <p:nvSpPr>
          <p:cNvPr id="61444" name="Rectangle 3">
            <a:extLst>
              <a:ext uri="{FF2B5EF4-FFF2-40B4-BE49-F238E27FC236}">
                <a16:creationId xmlns:a16="http://schemas.microsoft.com/office/drawing/2014/main" id="{B0E3F6B2-3019-477E-8C1C-1CA21689665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638843313"/>
      </p:ext>
    </p:extLst>
  </p:cSld>
  <p:clrMapOvr>
    <a:masterClrMapping/>
  </p:clrMapOvr>
</p:notes>
</file>

<file path=ppt/notesSlides/notesSlide2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90" name="Rectangle 7">
            <a:extLst>
              <a:ext uri="{FF2B5EF4-FFF2-40B4-BE49-F238E27FC236}">
                <a16:creationId xmlns:a16="http://schemas.microsoft.com/office/drawing/2014/main" id="{FB2AA310-6292-4F2C-9D0F-7AB64E1A98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1A2B357-B648-49D2-B45C-8F63D0C8463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315</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3491" name="Rectangle 2">
            <a:extLst>
              <a:ext uri="{FF2B5EF4-FFF2-40B4-BE49-F238E27FC236}">
                <a16:creationId xmlns:a16="http://schemas.microsoft.com/office/drawing/2014/main" id="{3473FAAC-0120-4CFD-822D-45945508A7E8}"/>
              </a:ext>
            </a:extLst>
          </p:cNvPr>
          <p:cNvSpPr>
            <a:spLocks noGrp="1" noRot="1" noChangeAspect="1" noChangeArrowheads="1" noTextEdit="1"/>
          </p:cNvSpPr>
          <p:nvPr>
            <p:ph type="sldImg"/>
          </p:nvPr>
        </p:nvSpPr>
        <p:spPr>
          <a:ln/>
        </p:spPr>
      </p:sp>
      <p:sp>
        <p:nvSpPr>
          <p:cNvPr id="63492" name="Rectangle 3">
            <a:extLst>
              <a:ext uri="{FF2B5EF4-FFF2-40B4-BE49-F238E27FC236}">
                <a16:creationId xmlns:a16="http://schemas.microsoft.com/office/drawing/2014/main" id="{1A38C7EF-35AC-41F3-82B6-957316ADA88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Jesus went up to the mountain &amp; Sat down to teach the disciples</a:t>
            </a:r>
          </a:p>
        </p:txBody>
      </p:sp>
    </p:spTree>
    <p:extLst>
      <p:ext uri="{BB962C8B-B14F-4D97-AF65-F5344CB8AC3E}">
        <p14:creationId xmlns:p14="http://schemas.microsoft.com/office/powerpoint/2010/main" val="3800636915"/>
      </p:ext>
    </p:extLst>
  </p:cSld>
  <p:clrMapOvr>
    <a:masterClrMapping/>
  </p:clrMapOvr>
</p:notes>
</file>

<file path=ppt/notesSlides/notesSlide2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B360EA42-B478-4BDF-80F0-41AB9482C0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F1953B0-C8E7-4B05-87A6-493E2DE213D8}"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5539" name="Rectangle 2">
            <a:extLst>
              <a:ext uri="{FF2B5EF4-FFF2-40B4-BE49-F238E27FC236}">
                <a16:creationId xmlns:a16="http://schemas.microsoft.com/office/drawing/2014/main" id="{D6654717-8792-4EC8-BFE6-D68DF1AFED42}"/>
              </a:ext>
            </a:extLst>
          </p:cNvPr>
          <p:cNvSpPr>
            <a:spLocks noGrp="1" noRot="1" noChangeAspect="1" noChangeArrowheads="1" noTextEdit="1"/>
          </p:cNvSpPr>
          <p:nvPr>
            <p:ph type="sldImg"/>
          </p:nvPr>
        </p:nvSpPr>
        <p:spPr>
          <a:ln/>
        </p:spPr>
      </p:sp>
      <p:sp>
        <p:nvSpPr>
          <p:cNvPr id="65540" name="Rectangle 3">
            <a:extLst>
              <a:ext uri="{FF2B5EF4-FFF2-40B4-BE49-F238E27FC236}">
                <a16:creationId xmlns:a16="http://schemas.microsoft.com/office/drawing/2014/main" id="{A371B03F-1F27-47BC-AC91-2B725F14438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2399780140"/>
      </p:ext>
    </p:extLst>
  </p:cSld>
  <p:clrMapOvr>
    <a:masterClrMapping/>
  </p:clrMapOvr>
</p:notes>
</file>

<file path=ppt/notesSlides/notesSlide2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Rectangle 7">
            <a:extLst>
              <a:ext uri="{FF2B5EF4-FFF2-40B4-BE49-F238E27FC236}">
                <a16:creationId xmlns:a16="http://schemas.microsoft.com/office/drawing/2014/main" id="{7B958FF3-4E95-4E6C-8A3B-1E4F86BD4F4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BB86BE9-67DD-46E7-AE04-47947AFF494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7587" name="Rectangle 2">
            <a:extLst>
              <a:ext uri="{FF2B5EF4-FFF2-40B4-BE49-F238E27FC236}">
                <a16:creationId xmlns:a16="http://schemas.microsoft.com/office/drawing/2014/main" id="{5DBE7B18-8733-4FF6-83C4-CE028E71D618}"/>
              </a:ext>
            </a:extLst>
          </p:cNvPr>
          <p:cNvSpPr>
            <a:spLocks noGrp="1" noRot="1" noChangeAspect="1" noChangeArrowheads="1" noTextEdit="1"/>
          </p:cNvSpPr>
          <p:nvPr>
            <p:ph type="sldImg"/>
          </p:nvPr>
        </p:nvSpPr>
        <p:spPr>
          <a:ln/>
        </p:spPr>
      </p:sp>
      <p:sp>
        <p:nvSpPr>
          <p:cNvPr id="67588" name="Rectangle 3">
            <a:extLst>
              <a:ext uri="{FF2B5EF4-FFF2-40B4-BE49-F238E27FC236}">
                <a16:creationId xmlns:a16="http://schemas.microsoft.com/office/drawing/2014/main" id="{4D2E0CDA-E103-4843-B5FE-58C399E717C2}"/>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266576250"/>
      </p:ext>
    </p:extLst>
  </p:cSld>
  <p:clrMapOvr>
    <a:masterClrMapping/>
  </p:clrMapOvr>
</p:notes>
</file>

<file path=ppt/notesSlides/notesSlide2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4" name="Rectangle 7">
            <a:extLst>
              <a:ext uri="{FF2B5EF4-FFF2-40B4-BE49-F238E27FC236}">
                <a16:creationId xmlns:a16="http://schemas.microsoft.com/office/drawing/2014/main" id="{A74A848C-FC2D-40B5-AC0E-2DEAC5ABCE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195B642-C432-45C8-B314-3115F868906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69635" name="Rectangle 2">
            <a:extLst>
              <a:ext uri="{FF2B5EF4-FFF2-40B4-BE49-F238E27FC236}">
                <a16:creationId xmlns:a16="http://schemas.microsoft.com/office/drawing/2014/main" id="{0F3D28A8-9D93-427F-8543-C1A448D63916}"/>
              </a:ext>
            </a:extLst>
          </p:cNvPr>
          <p:cNvSpPr>
            <a:spLocks noGrp="1" noRot="1" noChangeAspect="1" noChangeArrowheads="1" noTextEdit="1"/>
          </p:cNvSpPr>
          <p:nvPr>
            <p:ph type="sldImg"/>
          </p:nvPr>
        </p:nvSpPr>
        <p:spPr>
          <a:ln/>
        </p:spPr>
      </p:sp>
      <p:sp>
        <p:nvSpPr>
          <p:cNvPr id="69636" name="Rectangle 3">
            <a:extLst>
              <a:ext uri="{FF2B5EF4-FFF2-40B4-BE49-F238E27FC236}">
                <a16:creationId xmlns:a16="http://schemas.microsoft.com/office/drawing/2014/main" id="{EECCCD59-5236-4AB4-BDB1-7A9C5984344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1984526857"/>
      </p:ext>
    </p:extLst>
  </p:cSld>
  <p:clrMapOvr>
    <a:masterClrMapping/>
  </p:clrMapOvr>
</p:notes>
</file>

<file path=ppt/notesSlides/notesSlide2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Rectangle 7">
            <a:extLst>
              <a:ext uri="{FF2B5EF4-FFF2-40B4-BE49-F238E27FC236}">
                <a16:creationId xmlns:a16="http://schemas.microsoft.com/office/drawing/2014/main" id="{8E6AC066-0A73-49F0-9AC6-765FD280406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6366E2A-8883-4BA5-993F-4A7F2462B461}"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319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1683" name="Rectangle 2">
            <a:extLst>
              <a:ext uri="{FF2B5EF4-FFF2-40B4-BE49-F238E27FC236}">
                <a16:creationId xmlns:a16="http://schemas.microsoft.com/office/drawing/2014/main" id="{6E7221EA-FBC8-402D-A66B-3D757B9F35C4}"/>
              </a:ext>
            </a:extLst>
          </p:cNvPr>
          <p:cNvSpPr>
            <a:spLocks noGrp="1" noRot="1" noChangeAspect="1" noChangeArrowheads="1" noTextEdit="1"/>
          </p:cNvSpPr>
          <p:nvPr>
            <p:ph type="sldImg"/>
          </p:nvPr>
        </p:nvSpPr>
        <p:spPr>
          <a:ln/>
        </p:spPr>
      </p:sp>
      <p:sp>
        <p:nvSpPr>
          <p:cNvPr id="71684" name="Rectangle 3">
            <a:extLst>
              <a:ext uri="{FF2B5EF4-FFF2-40B4-BE49-F238E27FC236}">
                <a16:creationId xmlns:a16="http://schemas.microsoft.com/office/drawing/2014/main" id="{B0E7A594-E7E1-4DAB-A6F8-DE394024AE16}"/>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067469077"/>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12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843BE84-CB8B-DA4E-94CB-86D801E2F333}" type="slidenum">
              <a:rPr lang="en-US" sz="1200">
                <a:solidFill>
                  <a:srgbClr val="000000"/>
                </a:solidFill>
              </a:rPr>
              <a:pPr eaLnBrk="1" hangingPunct="1"/>
              <a:t>33</a:t>
            </a:fld>
            <a:endParaRPr lang="en-US" sz="1200">
              <a:solidFill>
                <a:srgbClr val="000000"/>
              </a:solidFill>
            </a:endParaRPr>
          </a:p>
        </p:txBody>
      </p:sp>
      <p:sp>
        <p:nvSpPr>
          <p:cNvPr id="311298" name="Rectangle 2"/>
          <p:cNvSpPr>
            <a:spLocks noGrp="1" noRot="1" noChangeAspect="1" noChangeArrowheads="1" noTextEdit="1"/>
          </p:cNvSpPr>
          <p:nvPr>
            <p:ph type="sldImg"/>
          </p:nvPr>
        </p:nvSpPr>
        <p:spPr>
          <a:xfrm>
            <a:off x="1143000" y="685800"/>
            <a:ext cx="4572000" cy="3429000"/>
          </a:xfrm>
          <a:ln/>
        </p:spPr>
      </p:sp>
      <p:sp>
        <p:nvSpPr>
          <p:cNvPr id="3112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sz="3200">
                <a:latin typeface="Arial" charset="0"/>
                <a:ea typeface="ＭＳ Ｐゴシック" charset="0"/>
                <a:cs typeface="ＭＳ Ｐゴシック" charset="0"/>
              </a:rPr>
              <a:t>What overall observations can you make in your small group for the NT?</a:t>
            </a:r>
          </a:p>
          <a:p>
            <a:pPr eaLnBrk="1" hangingPunct="1"/>
            <a:r>
              <a:rPr lang="en-US" sz="3200">
                <a:latin typeface="Arial" charset="0"/>
                <a:ea typeface="ＭＳ Ｐゴシック" charset="0"/>
                <a:cs typeface="ＭＳ Ｐゴシック" charset="0"/>
              </a:rPr>
              <a:t>• There are 5 parts to the NT (grouped by category)</a:t>
            </a:r>
          </a:p>
          <a:p>
            <a:pPr eaLnBrk="1" hangingPunct="1"/>
            <a:r>
              <a:rPr lang="en-US" sz="3200">
                <a:latin typeface="Arial" charset="0"/>
                <a:ea typeface="ＭＳ Ｐゴシック" charset="0"/>
                <a:cs typeface="ＭＳ Ｐゴシック" charset="0"/>
              </a:rPr>
              <a:t>• 4 versions of Christ</a:t>
            </a:r>
            <a:r>
              <a:rPr lang="fr-FR" altLang="ja-JP" sz="3200">
                <a:latin typeface="Arial" charset="0"/>
                <a:ea typeface="ＭＳ Ｐゴシック" charset="0"/>
                <a:cs typeface="ＭＳ Ｐゴシック" charset="0"/>
              </a:rPr>
              <a:t>'</a:t>
            </a:r>
            <a:r>
              <a:rPr lang="en-US" altLang="ja-JP" sz="3200">
                <a:latin typeface="Arial" charset="0"/>
                <a:ea typeface="ＭＳ Ｐゴシック" charset="0"/>
                <a:cs typeface="ＭＳ Ｐゴシック" charset="0"/>
              </a:rPr>
              <a:t>s life but only one of the church</a:t>
            </a:r>
          </a:p>
          <a:p>
            <a:pPr eaLnBrk="1" hangingPunct="1"/>
            <a:r>
              <a:rPr lang="en-US" sz="3200">
                <a:latin typeface="Arial" charset="0"/>
                <a:ea typeface="ＭＳ Ｐゴシック" charset="0"/>
                <a:cs typeface="ＭＳ Ｐゴシック" charset="0"/>
              </a:rPr>
              <a:t>• Most the NT are letters (especially by Paul)</a:t>
            </a:r>
          </a:p>
          <a:p>
            <a:pPr eaLnBrk="1" hangingPunct="1"/>
            <a:r>
              <a:rPr lang="en-US" sz="3200">
                <a:latin typeface="Arial" charset="0"/>
                <a:ea typeface="ＭＳ Ｐゴシック" charset="0"/>
                <a:cs typeface="ＭＳ Ｐゴシック" charset="0"/>
              </a:rPr>
              <a:t>• 6 of Paul</a:t>
            </a:r>
            <a:r>
              <a:rPr lang="fr-FR" altLang="ja-JP" sz="3200">
                <a:latin typeface="Arial" charset="0"/>
                <a:ea typeface="ＭＳ Ｐゴシック" charset="0"/>
                <a:cs typeface="ＭＳ Ｐゴシック" charset="0"/>
              </a:rPr>
              <a:t>'</a:t>
            </a:r>
            <a:r>
              <a:rPr lang="en-US" altLang="ja-JP" sz="3200">
                <a:latin typeface="Arial" charset="0"/>
                <a:ea typeface="ＭＳ Ｐゴシック" charset="0"/>
                <a:cs typeface="ＭＳ Ｐゴシック" charset="0"/>
              </a:rPr>
              <a:t>s 13 letters are to people he wrote twice (all follow-up except Rom &amp; Col)</a:t>
            </a:r>
          </a:p>
          <a:p>
            <a:pPr eaLnBrk="1" hangingPunct="1"/>
            <a:r>
              <a:rPr lang="en-US" sz="3200">
                <a:latin typeface="Arial" charset="0"/>
                <a:ea typeface="ＭＳ Ｐゴシック" charset="0"/>
                <a:cs typeface="ＭＳ Ｐゴシック" charset="0"/>
              </a:rPr>
              <a:t>• 2 groupings (general epistles &amp; gospels) named after their authors while Paul</a:t>
            </a:r>
            <a:r>
              <a:rPr lang="fr-FR" altLang="ja-JP" sz="3200">
                <a:latin typeface="Arial" charset="0"/>
                <a:ea typeface="ＭＳ Ｐゴシック" charset="0"/>
                <a:cs typeface="ＭＳ Ｐゴシック" charset="0"/>
              </a:rPr>
              <a:t>'</a:t>
            </a:r>
            <a:r>
              <a:rPr lang="en-US" altLang="ja-JP" sz="3200">
                <a:latin typeface="Arial" charset="0"/>
                <a:ea typeface="ＭＳ Ｐゴシック" charset="0"/>
                <a:cs typeface="ＭＳ Ｐゴシック" charset="0"/>
              </a:rPr>
              <a:t>s after their recipients</a:t>
            </a:r>
            <a:endParaRPr lang="en-US" sz="3200">
              <a:latin typeface="Arial" charset="0"/>
              <a:ea typeface="ＭＳ Ｐゴシック" charset="0"/>
              <a:cs typeface="ＭＳ Ｐゴシック" charset="0"/>
            </a:endParaRPr>
          </a:p>
        </p:txBody>
      </p:sp>
    </p:spTree>
  </p:cSld>
  <p:clrMapOvr>
    <a:masterClrMapping/>
  </p:clrMapOvr>
</p:notes>
</file>

<file path=ppt/notesSlides/notesSlide2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4" name="Rectangle 7">
            <a:extLst>
              <a:ext uri="{FF2B5EF4-FFF2-40B4-BE49-F238E27FC236}">
                <a16:creationId xmlns:a16="http://schemas.microsoft.com/office/drawing/2014/main" id="{29AC51E7-32C0-4980-B7A8-E300264A409D}"/>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6E3AA6FD-6C33-4F69-AF58-BA51902DFB29}"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4755" name="Rectangle 2">
            <a:extLst>
              <a:ext uri="{FF2B5EF4-FFF2-40B4-BE49-F238E27FC236}">
                <a16:creationId xmlns:a16="http://schemas.microsoft.com/office/drawing/2014/main" id="{B12CC565-4528-42EE-BCA8-96247D5FC3EC}"/>
              </a:ext>
            </a:extLst>
          </p:cNvPr>
          <p:cNvSpPr>
            <a:spLocks noGrp="1" noRot="1" noChangeAspect="1" noChangeArrowheads="1" noTextEdit="1"/>
          </p:cNvSpPr>
          <p:nvPr>
            <p:ph type="sldImg"/>
          </p:nvPr>
        </p:nvSpPr>
        <p:spPr>
          <a:ln/>
        </p:spPr>
      </p:sp>
      <p:sp>
        <p:nvSpPr>
          <p:cNvPr id="74756" name="Rectangle 3">
            <a:extLst>
              <a:ext uri="{FF2B5EF4-FFF2-40B4-BE49-F238E27FC236}">
                <a16:creationId xmlns:a16="http://schemas.microsoft.com/office/drawing/2014/main" id="{9D2C2F8C-D101-4A13-B0B3-6CAC3F080E3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5-7</a:t>
            </a:r>
          </a:p>
          <a:p>
            <a:pPr eaLnBrk="1" hangingPunct="1"/>
            <a:r>
              <a:rPr lang="en-US" altLang="en-US">
                <a:latin typeface="Times New Roman" panose="02020603050405020304" pitchFamily="18" charset="0"/>
                <a:ea typeface="ＭＳ Ｐゴシック" panose="020B0600070205080204" pitchFamily="34" charset="-128"/>
              </a:rPr>
              <a:t>Do you have faith in God? </a:t>
            </a:r>
          </a:p>
        </p:txBody>
      </p:sp>
    </p:spTree>
    <p:extLst>
      <p:ext uri="{BB962C8B-B14F-4D97-AF65-F5344CB8AC3E}">
        <p14:creationId xmlns:p14="http://schemas.microsoft.com/office/powerpoint/2010/main" val="3126352973"/>
      </p:ext>
    </p:extLst>
  </p:cSld>
  <p:clrMapOvr>
    <a:masterClrMapping/>
  </p:clrMapOvr>
</p:notes>
</file>

<file path=ppt/notesSlides/notesSlide2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7">
            <a:extLst>
              <a:ext uri="{FF2B5EF4-FFF2-40B4-BE49-F238E27FC236}">
                <a16:creationId xmlns:a16="http://schemas.microsoft.com/office/drawing/2014/main" id="{82CF4A4D-C9BD-4C7E-BB8D-8DC52E61DD3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7514538-3253-4785-B283-C032E4F6CB5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6803" name="Rectangle 2">
            <a:extLst>
              <a:ext uri="{FF2B5EF4-FFF2-40B4-BE49-F238E27FC236}">
                <a16:creationId xmlns:a16="http://schemas.microsoft.com/office/drawing/2014/main" id="{A70E6178-1D05-4CE1-A11A-75ADD4EBB31F}"/>
              </a:ext>
            </a:extLst>
          </p:cNvPr>
          <p:cNvSpPr>
            <a:spLocks noGrp="1" noRot="1" noChangeAspect="1" noChangeArrowheads="1" noTextEdit="1"/>
          </p:cNvSpPr>
          <p:nvPr>
            <p:ph type="sldImg"/>
          </p:nvPr>
        </p:nvSpPr>
        <p:spPr>
          <a:ln/>
        </p:spPr>
      </p:sp>
      <p:sp>
        <p:nvSpPr>
          <p:cNvPr id="76804" name="Rectangle 3">
            <a:extLst>
              <a:ext uri="{FF2B5EF4-FFF2-40B4-BE49-F238E27FC236}">
                <a16:creationId xmlns:a16="http://schemas.microsoft.com/office/drawing/2014/main" id="{7C7AC13F-DCC5-4AEA-85F7-38C6BA86D30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Do you believe that God can use what you have and multiply it? </a:t>
            </a:r>
          </a:p>
        </p:txBody>
      </p:sp>
    </p:spTree>
    <p:extLst>
      <p:ext uri="{BB962C8B-B14F-4D97-AF65-F5344CB8AC3E}">
        <p14:creationId xmlns:p14="http://schemas.microsoft.com/office/powerpoint/2010/main" val="2878193695"/>
      </p:ext>
    </p:extLst>
  </p:cSld>
  <p:clrMapOvr>
    <a:masterClrMapping/>
  </p:clrMapOvr>
</p:notes>
</file>

<file path=ppt/notesSlides/notesSlide2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9AE328BB-EF14-41EB-859D-F290D8D2C977}"/>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8D8BA02-1D94-43F5-8038-A26E81AC849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78851" name="Rectangle 2">
            <a:extLst>
              <a:ext uri="{FF2B5EF4-FFF2-40B4-BE49-F238E27FC236}">
                <a16:creationId xmlns:a16="http://schemas.microsoft.com/office/drawing/2014/main" id="{2EB078DB-37E3-4659-9E9A-76220251FBDA}"/>
              </a:ext>
            </a:extLst>
          </p:cNvPr>
          <p:cNvSpPr>
            <a:spLocks noGrp="1" noRot="1" noChangeAspect="1" noChangeArrowheads="1" noTextEdit="1"/>
          </p:cNvSpPr>
          <p:nvPr>
            <p:ph type="sldImg"/>
          </p:nvPr>
        </p:nvSpPr>
        <p:spPr>
          <a:ln/>
        </p:spPr>
      </p:sp>
      <p:sp>
        <p:nvSpPr>
          <p:cNvPr id="78852" name="Rectangle 3">
            <a:extLst>
              <a:ext uri="{FF2B5EF4-FFF2-40B4-BE49-F238E27FC236}">
                <a16:creationId xmlns:a16="http://schemas.microsoft.com/office/drawing/2014/main" id="{0B31A926-4DB2-4B2C-B9BD-1CA78A2B0DB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Do you believe that God can use what you have and multiply it? </a:t>
            </a:r>
          </a:p>
        </p:txBody>
      </p:sp>
    </p:spTree>
    <p:extLst>
      <p:ext uri="{BB962C8B-B14F-4D97-AF65-F5344CB8AC3E}">
        <p14:creationId xmlns:p14="http://schemas.microsoft.com/office/powerpoint/2010/main" val="3117078532"/>
      </p:ext>
    </p:extLst>
  </p:cSld>
  <p:clrMapOvr>
    <a:masterClrMapping/>
  </p:clrMapOvr>
</p:notes>
</file>

<file path=ppt/notesSlides/notesSlide2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0" name="Rectangle 7">
            <a:extLst>
              <a:ext uri="{FF2B5EF4-FFF2-40B4-BE49-F238E27FC236}">
                <a16:creationId xmlns:a16="http://schemas.microsoft.com/office/drawing/2014/main" id="{36F80727-3CE4-4674-9368-E3133D2B0DA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C4C9710E-FA86-45A5-A7BD-AA0E4C43558E}" type="slidenum">
              <a:rPr kumimoji="0" lang="en-US" altLang="en-US" sz="1200" b="0" i="0" u="none" strike="noStrike" kern="1200" cap="none" spc="0" normalizeH="0" baseline="0" noProof="0" smtClean="0">
                <a:ln>
                  <a:noFill/>
                </a:ln>
                <a:solidFill>
                  <a:srgbClr val="FFFFFF"/>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327</a:t>
            </a:fld>
            <a:endParaRPr kumimoji="0" lang="en-US" altLang="en-US" sz="12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3971" name="Rectangle 2">
            <a:extLst>
              <a:ext uri="{FF2B5EF4-FFF2-40B4-BE49-F238E27FC236}">
                <a16:creationId xmlns:a16="http://schemas.microsoft.com/office/drawing/2014/main" id="{53DA952B-9C03-4C8D-9ACA-0D7979224B63}"/>
              </a:ext>
            </a:extLst>
          </p:cNvPr>
          <p:cNvSpPr>
            <a:spLocks noGrp="1" noRot="1" noChangeAspect="1" noChangeArrowheads="1" noTextEdit="1"/>
          </p:cNvSpPr>
          <p:nvPr>
            <p:ph type="sldImg"/>
          </p:nvPr>
        </p:nvSpPr>
        <p:spPr>
          <a:ln/>
        </p:spPr>
      </p:sp>
      <p:sp>
        <p:nvSpPr>
          <p:cNvPr id="83972" name="Rectangle 3">
            <a:extLst>
              <a:ext uri="{FF2B5EF4-FFF2-40B4-BE49-F238E27FC236}">
                <a16:creationId xmlns:a16="http://schemas.microsoft.com/office/drawing/2014/main" id="{A85E1E2C-CE08-4969-9407-7A524888AEB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054193401"/>
      </p:ext>
    </p:extLst>
  </p:cSld>
  <p:clrMapOvr>
    <a:masterClrMapping/>
  </p:clrMapOvr>
</p:notes>
</file>

<file path=ppt/notesSlides/notesSlide2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018" name="Rectangle 1031">
            <a:extLst>
              <a:ext uri="{FF2B5EF4-FFF2-40B4-BE49-F238E27FC236}">
                <a16:creationId xmlns:a16="http://schemas.microsoft.com/office/drawing/2014/main" id="{426C98D4-92E9-4642-B85B-DFEB500D73E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290C37-3DED-4A90-9213-20AA8DD8CA43}"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6019" name="Rectangle 1026">
            <a:extLst>
              <a:ext uri="{FF2B5EF4-FFF2-40B4-BE49-F238E27FC236}">
                <a16:creationId xmlns:a16="http://schemas.microsoft.com/office/drawing/2014/main" id="{C02AB07C-AA16-45B9-9E24-C22370F93C6F}"/>
              </a:ext>
            </a:extLst>
          </p:cNvPr>
          <p:cNvSpPr>
            <a:spLocks noGrp="1" noRot="1" noChangeAspect="1" noChangeArrowheads="1" noTextEdit="1"/>
          </p:cNvSpPr>
          <p:nvPr>
            <p:ph type="sldImg"/>
          </p:nvPr>
        </p:nvSpPr>
        <p:spPr>
          <a:ln/>
        </p:spPr>
      </p:sp>
      <p:sp>
        <p:nvSpPr>
          <p:cNvPr id="86020" name="Rectangle 1027">
            <a:extLst>
              <a:ext uri="{FF2B5EF4-FFF2-40B4-BE49-F238E27FC236}">
                <a16:creationId xmlns:a16="http://schemas.microsoft.com/office/drawing/2014/main" id="{7DC5665D-5FB0-44E4-AFE2-34C91CF9C3D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39724564"/>
      </p:ext>
    </p:extLst>
  </p:cSld>
  <p:clrMapOvr>
    <a:masterClrMapping/>
  </p:clrMapOvr>
</p:notes>
</file>

<file path=ppt/notesSlides/notesSlide2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Rectangle 1031">
            <a:extLst>
              <a:ext uri="{FF2B5EF4-FFF2-40B4-BE49-F238E27FC236}">
                <a16:creationId xmlns:a16="http://schemas.microsoft.com/office/drawing/2014/main" id="{A0055F4E-7AE7-4B82-BBB5-F9BDE99876D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23AC016-1F8A-43B4-A3EF-D2A95E6730A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329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88067" name="Rectangle 2">
            <a:extLst>
              <a:ext uri="{FF2B5EF4-FFF2-40B4-BE49-F238E27FC236}">
                <a16:creationId xmlns:a16="http://schemas.microsoft.com/office/drawing/2014/main" id="{7B6F3EC4-E1F5-414E-B8F6-EDE68413A0A5}"/>
              </a:ext>
            </a:extLst>
          </p:cNvPr>
          <p:cNvSpPr>
            <a:spLocks noGrp="1" noRot="1" noChangeAspect="1" noChangeArrowheads="1" noTextEdit="1"/>
          </p:cNvSpPr>
          <p:nvPr>
            <p:ph type="sldImg"/>
          </p:nvPr>
        </p:nvSpPr>
        <p:spPr>
          <a:ln/>
        </p:spPr>
      </p:sp>
      <p:sp>
        <p:nvSpPr>
          <p:cNvPr id="88068" name="Rectangle 3">
            <a:extLst>
              <a:ext uri="{FF2B5EF4-FFF2-40B4-BE49-F238E27FC236}">
                <a16:creationId xmlns:a16="http://schemas.microsoft.com/office/drawing/2014/main" id="{7C0B90E8-8FE4-4B63-B2AA-17A8E6EA47BE}"/>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412923466"/>
      </p:ext>
    </p:extLst>
  </p:cSld>
  <p:clrMapOvr>
    <a:masterClrMapping/>
  </p:clrMapOvr>
</p:notes>
</file>

<file path=ppt/notesSlides/notesSlide2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114" name="Rectangle 7">
            <a:extLst>
              <a:ext uri="{FF2B5EF4-FFF2-40B4-BE49-F238E27FC236}">
                <a16:creationId xmlns:a16="http://schemas.microsoft.com/office/drawing/2014/main" id="{9A8C9BDC-2534-429E-8F5C-F254CEEEA4D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2AC5397-ADCA-4043-B213-01B16EA971A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330</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0115" name="Rectangle 2">
            <a:extLst>
              <a:ext uri="{FF2B5EF4-FFF2-40B4-BE49-F238E27FC236}">
                <a16:creationId xmlns:a16="http://schemas.microsoft.com/office/drawing/2014/main" id="{71EA6787-1BA0-4ED1-9102-4783734DBA08}"/>
              </a:ext>
            </a:extLst>
          </p:cNvPr>
          <p:cNvSpPr>
            <a:spLocks noGrp="1" noRot="1" noChangeAspect="1" noChangeArrowheads="1" noTextEdit="1"/>
          </p:cNvSpPr>
          <p:nvPr>
            <p:ph type="sldImg"/>
          </p:nvPr>
        </p:nvSpPr>
        <p:spPr>
          <a:ln/>
        </p:spPr>
      </p:sp>
      <p:sp>
        <p:nvSpPr>
          <p:cNvPr id="90116" name="Rectangle 3">
            <a:extLst>
              <a:ext uri="{FF2B5EF4-FFF2-40B4-BE49-F238E27FC236}">
                <a16:creationId xmlns:a16="http://schemas.microsoft.com/office/drawing/2014/main" id="{BD628F25-7150-4BC8-A60E-6925588BA6D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15</a:t>
            </a:r>
          </a:p>
          <a:p>
            <a:pPr eaLnBrk="1" hangingPunct="1"/>
            <a:r>
              <a:rPr lang="en-US" altLang="en-US" b="1">
                <a:latin typeface="Times New Roman" panose="02020603050405020304" pitchFamily="18" charset="0"/>
                <a:ea typeface="ＭＳ Ｐゴシック" panose="020B0600070205080204" pitchFamily="34" charset="-128"/>
              </a:rPr>
              <a:t>who is this ‘prophet’ that the people are referring to?</a:t>
            </a:r>
          </a:p>
          <a:p>
            <a:pPr eaLnBrk="1" hangingPunct="1"/>
            <a:r>
              <a:rPr lang="en-US" altLang="en-US">
                <a:latin typeface="Times New Roman" panose="02020603050405020304" pitchFamily="18" charset="0"/>
                <a:ea typeface="ＭＳ Ｐゴシック" panose="020B0600070205080204" pitchFamily="34" charset="-128"/>
              </a:rPr>
              <a:t>“The Prophet” is the one prophesied by Moses (Deu 18:15). They acknowledge that Jesus was the Prophet who would come into the world to deliver them from the control of the Roman Empire. </a:t>
            </a:r>
          </a:p>
          <a:p>
            <a:pPr eaLnBrk="1" hangingPunct="1"/>
            <a:r>
              <a:rPr lang="en-US" altLang="en-US">
                <a:latin typeface="Times New Roman" panose="02020603050405020304" pitchFamily="18" charset="0"/>
                <a:ea typeface="ＭＳ Ｐゴシック" panose="020B0600070205080204" pitchFamily="34" charset="-128"/>
              </a:rPr>
              <a:t>Jesus knew that they want to make him king but he withdrew again to the mountains.</a:t>
            </a:r>
          </a:p>
        </p:txBody>
      </p:sp>
    </p:spTree>
    <p:extLst>
      <p:ext uri="{BB962C8B-B14F-4D97-AF65-F5344CB8AC3E}">
        <p14:creationId xmlns:p14="http://schemas.microsoft.com/office/powerpoint/2010/main" val="1936497166"/>
      </p:ext>
    </p:extLst>
  </p:cSld>
  <p:clrMapOvr>
    <a:masterClrMapping/>
  </p:clrMapOvr>
</p:notes>
</file>

<file path=ppt/notesSlides/notesSlide2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Rectangle 7">
            <a:extLst>
              <a:ext uri="{FF2B5EF4-FFF2-40B4-BE49-F238E27FC236}">
                <a16:creationId xmlns:a16="http://schemas.microsoft.com/office/drawing/2014/main" id="{A982B94E-B311-4C7E-BF59-9B4D4D3E8D8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1B6E182-E67D-4C6D-BEBE-A3C88DFDC155}"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333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94211" name="Rectangle 2">
            <a:extLst>
              <a:ext uri="{FF2B5EF4-FFF2-40B4-BE49-F238E27FC236}">
                <a16:creationId xmlns:a16="http://schemas.microsoft.com/office/drawing/2014/main" id="{DFF5CBED-C799-4D63-93FB-17B10A350F87}"/>
              </a:ext>
            </a:extLst>
          </p:cNvPr>
          <p:cNvSpPr>
            <a:spLocks noGrp="1" noRot="1" noChangeAspect="1" noChangeArrowheads="1" noTextEdit="1"/>
          </p:cNvSpPr>
          <p:nvPr>
            <p:ph type="sldImg"/>
          </p:nvPr>
        </p:nvSpPr>
        <p:spPr>
          <a:ln/>
        </p:spPr>
      </p:sp>
      <p:sp>
        <p:nvSpPr>
          <p:cNvPr id="94212" name="Rectangle 3">
            <a:extLst>
              <a:ext uri="{FF2B5EF4-FFF2-40B4-BE49-F238E27FC236}">
                <a16:creationId xmlns:a16="http://schemas.microsoft.com/office/drawing/2014/main" id="{C7E6AF19-3BE9-4A9A-91DC-BEE354066F5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640314479"/>
      </p:ext>
    </p:extLst>
  </p:cSld>
  <p:clrMapOvr>
    <a:masterClrMapping/>
  </p:clrMapOvr>
</p:notes>
</file>

<file path=ppt/notesSlides/notesSlide27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402" name="Text Box 1">
            <a:extLst>
              <a:ext uri="{FF2B5EF4-FFF2-40B4-BE49-F238E27FC236}">
                <a16:creationId xmlns:a16="http://schemas.microsoft.com/office/drawing/2014/main" id="{02043094-5136-4D16-9952-B36E9B6BE3F0}"/>
              </a:ext>
            </a:extLst>
          </p:cNvPr>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2403" name="Text Box 2">
            <a:extLst>
              <a:ext uri="{FF2B5EF4-FFF2-40B4-BE49-F238E27FC236}">
                <a16:creationId xmlns:a16="http://schemas.microsoft.com/office/drawing/2014/main" id="{85D01132-BFAE-48B9-9E3F-B2047217F0AA}"/>
              </a:ext>
            </a:extLst>
          </p:cNvPr>
          <p:cNvSpPr>
            <a:spLocks noGrp="1" noChangeArrowheads="1"/>
          </p:cNvSpPr>
          <p:nvPr>
            <p:ph type="body"/>
          </p:nvPr>
        </p:nvSpPr>
        <p:spPr>
          <a:xfrm>
            <a:off x="914400" y="4343400"/>
            <a:ext cx="5029200" cy="4116388"/>
          </a:xfrm>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p>
            <a:r>
              <a:rPr lang="en-US" altLang="en-US">
                <a:latin typeface="Times New Roman" panose="02020603050405020304" pitchFamily="18" charset="0"/>
                <a:ea typeface="ＭＳ Ｐゴシック" panose="020B0600070205080204" pitchFamily="34" charset="-128"/>
              </a:rPr>
              <a:t>John uses “I Am” 24 times—and only once is is NOT spoken by Jesus.  In John 9:9 the formerly blind man says to those who doubt that it is really him, “I am he.”  Otherwise, this is clearly a divine title for Christ used by John, with the direct quote of God to Moses in Exodus 3:14.</a:t>
            </a:r>
          </a:p>
        </p:txBody>
      </p:sp>
    </p:spTree>
    <p:extLst>
      <p:ext uri="{BB962C8B-B14F-4D97-AF65-F5344CB8AC3E}">
        <p14:creationId xmlns:p14="http://schemas.microsoft.com/office/powerpoint/2010/main" val="3265316090"/>
      </p:ext>
    </p:extLst>
  </p:cSld>
  <p:clrMapOvr>
    <a:masterClrMapping/>
  </p:clrMapOvr>
</p:notes>
</file>

<file path=ppt/notesSlides/notesSlide2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450" name="Rectangle 7">
            <a:extLst>
              <a:ext uri="{FF2B5EF4-FFF2-40B4-BE49-F238E27FC236}">
                <a16:creationId xmlns:a16="http://schemas.microsoft.com/office/drawing/2014/main" id="{87DCCEE9-66D5-4657-B099-EB1D5415D3C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FF47E42-AF31-4385-AD57-F36DC631508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4451" name="Rectangle 2">
            <a:extLst>
              <a:ext uri="{FF2B5EF4-FFF2-40B4-BE49-F238E27FC236}">
                <a16:creationId xmlns:a16="http://schemas.microsoft.com/office/drawing/2014/main" id="{6257660C-6395-4676-8FA9-2832BBB2DF7F}"/>
              </a:ext>
            </a:extLst>
          </p:cNvPr>
          <p:cNvSpPr>
            <a:spLocks noGrp="1" noRot="1" noChangeAspect="1" noChangeArrowheads="1" noTextEdit="1"/>
          </p:cNvSpPr>
          <p:nvPr>
            <p:ph type="sldImg"/>
          </p:nvPr>
        </p:nvSpPr>
        <p:spPr>
          <a:ln/>
        </p:spPr>
      </p:sp>
      <p:sp>
        <p:nvSpPr>
          <p:cNvPr id="104452" name="Rectangle 3">
            <a:extLst>
              <a:ext uri="{FF2B5EF4-FFF2-40B4-BE49-F238E27FC236}">
                <a16:creationId xmlns:a16="http://schemas.microsoft.com/office/drawing/2014/main" id="{0817F78F-7D86-44B4-B2D6-A3D4991E68D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22029821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33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E51DA02-94F7-BB4B-821C-FD7FADE72498}" type="slidenum">
              <a:rPr lang="en-US" sz="1200">
                <a:solidFill>
                  <a:srgbClr val="000000"/>
                </a:solidFill>
                <a:latin typeface="26" charset="0"/>
              </a:rPr>
              <a:pPr eaLnBrk="1" hangingPunct="1"/>
              <a:t>34</a:t>
            </a:fld>
            <a:endParaRPr lang="en-US" sz="1200">
              <a:solidFill>
                <a:srgbClr val="000000"/>
              </a:solidFill>
              <a:latin typeface="26" charset="0"/>
            </a:endParaRPr>
          </a:p>
        </p:txBody>
      </p:sp>
      <p:sp>
        <p:nvSpPr>
          <p:cNvPr id="313346" name="Rectangle 2"/>
          <p:cNvSpPr>
            <a:spLocks noGrp="1" noRot="1" noChangeAspect="1" noChangeArrowheads="1" noTextEdit="1"/>
          </p:cNvSpPr>
          <p:nvPr>
            <p:ph type="sldImg"/>
          </p:nvPr>
        </p:nvSpPr>
        <p:spPr>
          <a:xfrm>
            <a:off x="1143000" y="685800"/>
            <a:ext cx="4572000" cy="3429000"/>
          </a:xfrm>
          <a:ln/>
        </p:spPr>
      </p:sp>
      <p:sp>
        <p:nvSpPr>
          <p:cNvPr id="3133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atin typeface="Arial" charset="0"/>
                <a:ea typeface="ＭＳ Ｐゴシック" charset="0"/>
                <a:cs typeface="ＭＳ Ｐゴシック" charset="0"/>
              </a:rPr>
              <a:t>http://www.ccel.org/fathers2/ANF-01/anf01-60.htm#P7477_2003920</a:t>
            </a:r>
          </a:p>
        </p:txBody>
      </p:sp>
    </p:spTree>
  </p:cSld>
  <p:clrMapOvr>
    <a:masterClrMapping/>
  </p:clrMapOvr>
</p:notes>
</file>

<file path=ppt/notesSlides/notesSlide2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6498" name="Rectangle 7">
            <a:extLst>
              <a:ext uri="{FF2B5EF4-FFF2-40B4-BE49-F238E27FC236}">
                <a16:creationId xmlns:a16="http://schemas.microsoft.com/office/drawing/2014/main" id="{CC5721D9-EC80-485A-8103-456F4ADBB07F}"/>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D2B59811-6DA9-473C-926C-4121F0E9BAFD}"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6499" name="Rectangle 2">
            <a:extLst>
              <a:ext uri="{FF2B5EF4-FFF2-40B4-BE49-F238E27FC236}">
                <a16:creationId xmlns:a16="http://schemas.microsoft.com/office/drawing/2014/main" id="{61B34306-2261-4034-AE1B-EDD6C380DC5B}"/>
              </a:ext>
            </a:extLst>
          </p:cNvPr>
          <p:cNvSpPr>
            <a:spLocks noGrp="1" noRot="1" noChangeAspect="1" noChangeArrowheads="1" noTextEdit="1"/>
          </p:cNvSpPr>
          <p:nvPr>
            <p:ph type="sldImg"/>
          </p:nvPr>
        </p:nvSpPr>
        <p:spPr>
          <a:ln/>
        </p:spPr>
      </p:sp>
      <p:sp>
        <p:nvSpPr>
          <p:cNvPr id="106500" name="Rectangle 3">
            <a:extLst>
              <a:ext uri="{FF2B5EF4-FFF2-40B4-BE49-F238E27FC236}">
                <a16:creationId xmlns:a16="http://schemas.microsoft.com/office/drawing/2014/main" id="{DA50EBE7-FA28-4CD8-B4BC-E05A5B52EAF9}"/>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1510872096"/>
      </p:ext>
    </p:extLst>
  </p:cSld>
  <p:clrMapOvr>
    <a:masterClrMapping/>
  </p:clrMapOvr>
</p:notes>
</file>

<file path=ppt/notesSlides/notesSlide2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8546" name="Rectangle 7">
            <a:extLst>
              <a:ext uri="{FF2B5EF4-FFF2-40B4-BE49-F238E27FC236}">
                <a16:creationId xmlns:a16="http://schemas.microsoft.com/office/drawing/2014/main" id="{27764B8D-EA72-456D-A007-19FDB6E5414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33AC64BD-AA1A-4EF7-84D8-F4117EB0C4F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343</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08547" name="Rectangle 2">
            <a:extLst>
              <a:ext uri="{FF2B5EF4-FFF2-40B4-BE49-F238E27FC236}">
                <a16:creationId xmlns:a16="http://schemas.microsoft.com/office/drawing/2014/main" id="{A117BAB1-3918-4C7E-ACC1-5E1C0B3A260E}"/>
              </a:ext>
            </a:extLst>
          </p:cNvPr>
          <p:cNvSpPr>
            <a:spLocks noGrp="1" noRot="1" noChangeAspect="1" noChangeArrowheads="1" noTextEdit="1"/>
          </p:cNvSpPr>
          <p:nvPr>
            <p:ph type="sldImg"/>
          </p:nvPr>
        </p:nvSpPr>
        <p:spPr>
          <a:ln/>
        </p:spPr>
      </p:sp>
      <p:sp>
        <p:nvSpPr>
          <p:cNvPr id="108548" name="Rectangle 3">
            <a:extLst>
              <a:ext uri="{FF2B5EF4-FFF2-40B4-BE49-F238E27FC236}">
                <a16:creationId xmlns:a16="http://schemas.microsoft.com/office/drawing/2014/main" id="{D05501EC-B638-4C95-8DF5-0D8B302A90F1}"/>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766249497"/>
      </p:ext>
    </p:extLst>
  </p:cSld>
  <p:clrMapOvr>
    <a:masterClrMapping/>
  </p:clrMapOvr>
</p:notes>
</file>

<file path=ppt/notesSlides/notesSlide2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1887DC47-95E0-4599-9566-45E7542A03F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30B7DA9-3678-4283-BCEC-23577FF44EBC}"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344</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0595" name="Rectangle 2">
            <a:extLst>
              <a:ext uri="{FF2B5EF4-FFF2-40B4-BE49-F238E27FC236}">
                <a16:creationId xmlns:a16="http://schemas.microsoft.com/office/drawing/2014/main" id="{5F818504-13D7-46F4-BE80-F27C54A097A0}"/>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4D38F30D-D395-438D-8A32-D303F7859BC4}"/>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948666000"/>
      </p:ext>
    </p:extLst>
  </p:cSld>
  <p:clrMapOvr>
    <a:masterClrMapping/>
  </p:clrMapOvr>
</p:notes>
</file>

<file path=ppt/notesSlides/notesSlide2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666" name="Rectangle 7">
            <a:extLst>
              <a:ext uri="{FF2B5EF4-FFF2-40B4-BE49-F238E27FC236}">
                <a16:creationId xmlns:a16="http://schemas.microsoft.com/office/drawing/2014/main" id="{EC842D05-4B13-4552-B40E-8245164C146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3E9451A-13AF-439D-B014-A15D72FA601A}"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346</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3667" name="Rectangle 2">
            <a:extLst>
              <a:ext uri="{FF2B5EF4-FFF2-40B4-BE49-F238E27FC236}">
                <a16:creationId xmlns:a16="http://schemas.microsoft.com/office/drawing/2014/main" id="{AEAAF4A6-B886-47BE-8B66-E73333BAE10F}"/>
              </a:ext>
            </a:extLst>
          </p:cNvPr>
          <p:cNvSpPr>
            <a:spLocks noGrp="1" noRot="1" noChangeAspect="1" noChangeArrowheads="1" noTextEdit="1"/>
          </p:cNvSpPr>
          <p:nvPr>
            <p:ph type="sldImg"/>
          </p:nvPr>
        </p:nvSpPr>
        <p:spPr>
          <a:ln/>
        </p:spPr>
      </p:sp>
      <p:sp>
        <p:nvSpPr>
          <p:cNvPr id="113668" name="Rectangle 3">
            <a:extLst>
              <a:ext uri="{FF2B5EF4-FFF2-40B4-BE49-F238E27FC236}">
                <a16:creationId xmlns:a16="http://schemas.microsoft.com/office/drawing/2014/main" id="{3BD32626-DA49-48D8-9D19-ED33FB0F7FF8}"/>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26</a:t>
            </a:r>
          </a:p>
          <a:p>
            <a:pPr eaLnBrk="1" hangingPunct="1"/>
            <a:r>
              <a:rPr lang="en-US" altLang="en-US" b="1">
                <a:latin typeface="Times New Roman" panose="02020603050405020304" pitchFamily="18" charset="0"/>
                <a:ea typeface="ＭＳ Ｐゴシック" panose="020B0600070205080204" pitchFamily="34" charset="-128"/>
              </a:rPr>
              <a:t>Why did the crowd search for Jesus?</a:t>
            </a:r>
          </a:p>
          <a:p>
            <a:pPr eaLnBrk="1" hangingPunct="1"/>
            <a:r>
              <a:rPr lang="en-US" altLang="en-US">
                <a:latin typeface="Times New Roman" panose="02020603050405020304" pitchFamily="18" charset="0"/>
                <a:ea typeface="ＭＳ Ｐゴシック" panose="020B0600070205080204" pitchFamily="34" charset="-128"/>
              </a:rPr>
              <a:t>The crowd wants follow a prophet who will provide free food and political deliverance. </a:t>
            </a:r>
          </a:p>
        </p:txBody>
      </p:sp>
    </p:spTree>
    <p:extLst>
      <p:ext uri="{BB962C8B-B14F-4D97-AF65-F5344CB8AC3E}">
        <p14:creationId xmlns:p14="http://schemas.microsoft.com/office/powerpoint/2010/main" val="358321021"/>
      </p:ext>
    </p:extLst>
  </p:cSld>
  <p:clrMapOvr>
    <a:masterClrMapping/>
  </p:clrMapOvr>
</p:notes>
</file>

<file path=ppt/notesSlides/notesSlide2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5714" name="Rectangle 7">
            <a:extLst>
              <a:ext uri="{FF2B5EF4-FFF2-40B4-BE49-F238E27FC236}">
                <a16:creationId xmlns:a16="http://schemas.microsoft.com/office/drawing/2014/main" id="{76FAD824-0FA5-4CE2-A0A6-B139E19F323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6AF95C5-20E5-4AD1-8972-1B4619115960}"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15715" name="Rectangle 2">
            <a:extLst>
              <a:ext uri="{FF2B5EF4-FFF2-40B4-BE49-F238E27FC236}">
                <a16:creationId xmlns:a16="http://schemas.microsoft.com/office/drawing/2014/main" id="{F3745119-F3D3-4BBB-83AA-55CF093745F2}"/>
              </a:ext>
            </a:extLst>
          </p:cNvPr>
          <p:cNvSpPr>
            <a:spLocks noGrp="1" noRot="1" noChangeAspect="1" noChangeArrowheads="1" noTextEdit="1"/>
          </p:cNvSpPr>
          <p:nvPr>
            <p:ph type="sldImg"/>
          </p:nvPr>
        </p:nvSpPr>
        <p:spPr>
          <a:ln/>
        </p:spPr>
      </p:sp>
      <p:sp>
        <p:nvSpPr>
          <p:cNvPr id="115716" name="Rectangle 3">
            <a:extLst>
              <a:ext uri="{FF2B5EF4-FFF2-40B4-BE49-F238E27FC236}">
                <a16:creationId xmlns:a16="http://schemas.microsoft.com/office/drawing/2014/main" id="{9EECF7D6-D586-4B96-8D39-403830F55A9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r>
              <a:rPr lang="en-US" altLang="en-US">
                <a:latin typeface="Times New Roman" panose="02020603050405020304" pitchFamily="18" charset="0"/>
                <a:ea typeface="ＭＳ Ｐゴシック" panose="020B0600070205080204" pitchFamily="34" charset="-128"/>
              </a:rPr>
              <a:t>Verse 27</a:t>
            </a:r>
          </a:p>
          <a:p>
            <a:pPr eaLnBrk="1" hangingPunct="1"/>
            <a:r>
              <a:rPr lang="en-US" altLang="en-US" b="1">
                <a:latin typeface="Times New Roman" panose="02020603050405020304" pitchFamily="18" charset="0"/>
                <a:ea typeface="ＭＳ Ｐゴシック" panose="020B0600070205080204" pitchFamily="34" charset="-128"/>
              </a:rPr>
              <a:t>What is the meaning behind these verses?</a:t>
            </a:r>
          </a:p>
          <a:p>
            <a:pPr eaLnBrk="1" hangingPunct="1"/>
            <a:r>
              <a:rPr lang="en-US" altLang="en-US">
                <a:latin typeface="Times New Roman" panose="02020603050405020304" pitchFamily="18" charset="0"/>
                <a:ea typeface="ＭＳ Ｐゴシック" panose="020B0600070205080204" pitchFamily="34" charset="-128"/>
              </a:rPr>
              <a:t>The people’s work should have been directed to a food that endures. Jesus explains the meaning of preservation, namely eternal life. The source of eternal life is the Son of Man. He is the one who gives eternal life, the food that does not perish. Jesus turned the concern of the Jews on its head and defined the assuring work not as usual labor but as believing Him. Both believing and obeying are parallel ways one acknowledges dependence on God. </a:t>
            </a:r>
          </a:p>
        </p:txBody>
      </p:sp>
    </p:spTree>
    <p:extLst>
      <p:ext uri="{BB962C8B-B14F-4D97-AF65-F5344CB8AC3E}">
        <p14:creationId xmlns:p14="http://schemas.microsoft.com/office/powerpoint/2010/main" val="1869114535"/>
      </p:ext>
    </p:extLst>
  </p:cSld>
  <p:clrMapOvr>
    <a:masterClrMapping/>
  </p:clrMapOvr>
</p:notes>
</file>

<file path=ppt/notesSlides/notesSlide2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7762" name="Slide Image Placeholder 1">
            <a:extLst>
              <a:ext uri="{FF2B5EF4-FFF2-40B4-BE49-F238E27FC236}">
                <a16:creationId xmlns:a16="http://schemas.microsoft.com/office/drawing/2014/main" id="{D8D7B4BF-E789-4112-84FF-78A7DE797296}"/>
              </a:ext>
            </a:extLst>
          </p:cNvPr>
          <p:cNvSpPr>
            <a:spLocks noGrp="1" noRot="1" noChangeAspect="1"/>
          </p:cNvSpPr>
          <p:nvPr>
            <p:ph type="sldImg"/>
          </p:nvPr>
        </p:nvSpPr>
        <p:spPr>
          <a:ln/>
        </p:spPr>
      </p:sp>
      <p:sp>
        <p:nvSpPr>
          <p:cNvPr id="117763" name="Notes Placeholder 2">
            <a:extLst>
              <a:ext uri="{FF2B5EF4-FFF2-40B4-BE49-F238E27FC236}">
                <a16:creationId xmlns:a16="http://schemas.microsoft.com/office/drawing/2014/main" id="{38435713-0A8A-45BD-99DB-90CA780B22F1}"/>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Times New Roman" panose="02020603050405020304" pitchFamily="18" charset="0"/>
                <a:ea typeface="ＭＳ Ｐゴシック" panose="020B0600070205080204" pitchFamily="34" charset="-128"/>
              </a:rPr>
              <a:t>They replied, “We want to perform God’s works, too. What should we do?” Jn 6:28 NLT</a:t>
            </a:r>
          </a:p>
          <a:p>
            <a:endParaRPr lang="en-US" altLang="en-US">
              <a:latin typeface="Times New Roman" panose="02020603050405020304" pitchFamily="18" charset="0"/>
              <a:ea typeface="ＭＳ Ｐゴシック" panose="020B0600070205080204" pitchFamily="34" charset="-128"/>
            </a:endParaRPr>
          </a:p>
        </p:txBody>
      </p:sp>
      <p:sp>
        <p:nvSpPr>
          <p:cNvPr id="117764" name="Slide Number Placeholder 3">
            <a:extLst>
              <a:ext uri="{FF2B5EF4-FFF2-40B4-BE49-F238E27FC236}">
                <a16:creationId xmlns:a16="http://schemas.microsoft.com/office/drawing/2014/main" id="{3376FA44-52C3-403E-8E52-72C348585612}"/>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F6E327A-D910-4677-B132-D17098AE8EB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348</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2769831726"/>
      </p:ext>
    </p:extLst>
  </p:cSld>
  <p:clrMapOvr>
    <a:masterClrMapping/>
  </p:clrMapOvr>
</p:notes>
</file>

<file path=ppt/notesSlides/notesSlide2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882" name="Rectangle 7">
            <a:extLst>
              <a:ext uri="{FF2B5EF4-FFF2-40B4-BE49-F238E27FC236}">
                <a16:creationId xmlns:a16="http://schemas.microsoft.com/office/drawing/2014/main" id="{DD0AC80F-EB4F-4711-8846-4EFE7813DB7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F2CC444-9FCE-4351-B092-8E9E1B448C64}"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352</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122883" name="Rectangle 2">
            <a:extLst>
              <a:ext uri="{FF2B5EF4-FFF2-40B4-BE49-F238E27FC236}">
                <a16:creationId xmlns:a16="http://schemas.microsoft.com/office/drawing/2014/main" id="{70A67B13-34A1-40F7-B977-D5052D2CE017}"/>
              </a:ext>
            </a:extLst>
          </p:cNvPr>
          <p:cNvSpPr>
            <a:spLocks noGrp="1" noRot="1" noChangeAspect="1" noChangeArrowheads="1" noTextEdit="1"/>
          </p:cNvSpPr>
          <p:nvPr>
            <p:ph type="sldImg"/>
          </p:nvPr>
        </p:nvSpPr>
        <p:spPr>
          <a:ln/>
        </p:spPr>
      </p:sp>
      <p:sp>
        <p:nvSpPr>
          <p:cNvPr id="122884" name="Rectangle 3">
            <a:extLst>
              <a:ext uri="{FF2B5EF4-FFF2-40B4-BE49-F238E27FC236}">
                <a16:creationId xmlns:a16="http://schemas.microsoft.com/office/drawing/2014/main" id="{0B3603BF-87E3-4EFD-8BC7-6FB80A7E57BA}"/>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Times New Roman" panose="02020603050405020304" pitchFamily="18" charset="0"/>
              <a:ea typeface="ＭＳ Ｐゴシック" panose="020B0600070205080204" pitchFamily="34" charset="-128"/>
            </a:endParaRPr>
          </a:p>
        </p:txBody>
      </p:sp>
    </p:spTree>
    <p:extLst>
      <p:ext uri="{BB962C8B-B14F-4D97-AF65-F5344CB8AC3E}">
        <p14:creationId xmlns:p14="http://schemas.microsoft.com/office/powerpoint/2010/main" val="3639920792"/>
      </p:ext>
    </p:extLst>
  </p:cSld>
  <p:clrMapOvr>
    <a:masterClrMapping/>
  </p:clrMapOvr>
</p:notes>
</file>

<file path=ppt/notesSlides/notesSlide2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358</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555107748"/>
      </p:ext>
    </p:extLst>
  </p:cSld>
  <p:clrMapOvr>
    <a:masterClrMapping/>
  </p:clrMapOvr>
</p:notes>
</file>

<file path=ppt/notesSlides/notesSlide28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8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539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2B231F5-6A01-5E4A-AB72-D3B2BEFBEE8E}" type="slidenum">
              <a:rPr lang="en-US" sz="1200">
                <a:solidFill>
                  <a:srgbClr val="000000"/>
                </a:solidFill>
                <a:latin typeface="26" charset="0"/>
              </a:rPr>
              <a:pPr eaLnBrk="1" hangingPunct="1"/>
              <a:t>35</a:t>
            </a:fld>
            <a:endParaRPr lang="en-US" sz="1200">
              <a:solidFill>
                <a:srgbClr val="000000"/>
              </a:solidFill>
              <a:latin typeface="26" charset="0"/>
            </a:endParaRPr>
          </a:p>
        </p:txBody>
      </p:sp>
      <p:sp>
        <p:nvSpPr>
          <p:cNvPr id="315394" name="Rectangle 2"/>
          <p:cNvSpPr>
            <a:spLocks noGrp="1" noRot="1" noChangeAspect="1" noChangeArrowheads="1"/>
          </p:cNvSpPr>
          <p:nvPr>
            <p:ph type="sldImg"/>
          </p:nvPr>
        </p:nvSpPr>
        <p:spPr>
          <a:xfrm>
            <a:off x="1143000" y="685800"/>
            <a:ext cx="4572000" cy="3429000"/>
          </a:xfrm>
          <a:solidFill>
            <a:srgbClr val="FFFFFF"/>
          </a:solidFill>
          <a:ln/>
        </p:spPr>
      </p:sp>
      <p:sp>
        <p:nvSpPr>
          <p:cNvPr id="31539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Arial" charset="0"/>
                <a:ea typeface="ＭＳ Ｐゴシック" charset="0"/>
                <a:cs typeface="ＭＳ Ｐゴシック" charset="0"/>
              </a:rPr>
              <a:t>This is found in H. Wayne House, Chronological &amp; Background Charts to the New Testament,  It is also the last page of the notes for this seminar.  The point here is that our four gospels were consistently cited whereas </a:t>
            </a:r>
            <a:r>
              <a:rPr lang="en-US" altLang="ja-JP">
                <a:latin typeface="Arial" charset="0"/>
                <a:ea typeface="ＭＳ Ｐゴシック" charset="0"/>
                <a:cs typeface="ＭＳ Ｐゴシック" charset="0"/>
              </a:rPr>
              <a:t>"Brown</a:t>
            </a:r>
            <a:r>
              <a:rPr lang="fr-FR" altLang="ja-JP">
                <a:latin typeface="Arial" charset="0"/>
                <a:ea typeface="ＭＳ Ｐゴシック" charset="0"/>
                <a:cs typeface="ＭＳ Ｐゴシック" charset="0"/>
              </a:rPr>
              <a:t>'</a:t>
            </a:r>
            <a:r>
              <a:rPr lang="en-US" altLang="ja-JP">
                <a:latin typeface="Arial" charset="0"/>
                <a:ea typeface="ＭＳ Ｐゴシック" charset="0"/>
                <a:cs typeface="ＭＳ Ｐゴシック" charset="0"/>
              </a:rPr>
              <a:t>s Gnostic gospels" were likely not even written until the second century (even if Thomas appeared as early as AD 40 it was still deemed heretical).  </a:t>
            </a:r>
            <a:endParaRPr lang="en-US" i="1">
              <a:solidFill>
                <a:srgbClr val="000000"/>
              </a:solidFill>
              <a:latin typeface="Times" charset="0"/>
              <a:ea typeface="ＭＳ Ｐゴシック" charset="0"/>
              <a:cs typeface="ＭＳ Ｐゴシック" charset="0"/>
            </a:endParaRPr>
          </a:p>
        </p:txBody>
      </p:sp>
    </p:spTree>
  </p:cSld>
  <p:clrMapOvr>
    <a:masterClrMapping/>
  </p:clrMapOvr>
</p:notes>
</file>

<file path=ppt/notesSlides/notesSlide29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29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4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A34A5F-605F-B44E-BB18-239E01AEAA17}" type="slidenum">
              <a:rPr lang="en-US" sz="1200"/>
              <a:pPr eaLnBrk="1" hangingPunct="1"/>
              <a:t>36</a:t>
            </a:fld>
            <a:endParaRPr lang="en-US" sz="1200"/>
          </a:p>
        </p:txBody>
      </p:sp>
      <p:sp>
        <p:nvSpPr>
          <p:cNvPr id="317442" name="Rectangle 2"/>
          <p:cNvSpPr>
            <a:spLocks noGrp="1" noRot="1" noChangeAspect="1" noChangeArrowheads="1" noTextEdit="1"/>
          </p:cNvSpPr>
          <p:nvPr>
            <p:ph type="sldImg"/>
          </p:nvPr>
        </p:nvSpPr>
        <p:spPr>
          <a:xfrm>
            <a:off x="1143000" y="685800"/>
            <a:ext cx="4572000" cy="3429000"/>
          </a:xfrm>
          <a:ln/>
        </p:spPr>
      </p:sp>
      <p:sp>
        <p:nvSpPr>
          <p:cNvPr id="3174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8" name="Rectangle 7">
            <a:extLst>
              <a:ext uri="{FF2B5EF4-FFF2-40B4-BE49-F238E27FC236}">
                <a16:creationId xmlns:a16="http://schemas.microsoft.com/office/drawing/2014/main" id="{B35CEFCC-6B44-4156-8F3A-41174967E1D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E8CBF3A-A09E-49EE-81B4-3E4FDABFE0E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384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5539" name="Rectangle 2">
            <a:extLst>
              <a:ext uri="{FF2B5EF4-FFF2-40B4-BE49-F238E27FC236}">
                <a16:creationId xmlns:a16="http://schemas.microsoft.com/office/drawing/2014/main" id="{5DE66E77-2E56-43E0-A153-8A118671DB62}"/>
              </a:ext>
            </a:extLst>
          </p:cNvPr>
          <p:cNvSpPr>
            <a:spLocks noGrp="1" noRot="1" noChangeAspect="1" noChangeArrowheads="1"/>
          </p:cNvSpPr>
          <p:nvPr>
            <p:ph type="sldImg"/>
          </p:nvPr>
        </p:nvSpPr>
        <p:spPr>
          <a:solidFill>
            <a:srgbClr val="FFFFFF"/>
          </a:solidFill>
          <a:ln/>
        </p:spPr>
      </p:sp>
      <p:sp>
        <p:nvSpPr>
          <p:cNvPr id="65540" name="Rectangle 3">
            <a:extLst>
              <a:ext uri="{FF2B5EF4-FFF2-40B4-BE49-F238E27FC236}">
                <a16:creationId xmlns:a16="http://schemas.microsoft.com/office/drawing/2014/main" id="{49E5AEDA-0EC0-456B-8D4A-D4B84E9DE9A6}"/>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77313095"/>
      </p:ext>
    </p:extLst>
  </p:cSld>
  <p:clrMapOvr>
    <a:masterClrMapping/>
  </p:clrMapOvr>
</p:notes>
</file>

<file path=ppt/notesSlides/notesSlide3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6" name="Slide Image Placeholder 1">
            <a:extLst>
              <a:ext uri="{FF2B5EF4-FFF2-40B4-BE49-F238E27FC236}">
                <a16:creationId xmlns:a16="http://schemas.microsoft.com/office/drawing/2014/main" id="{C52871A6-DD31-41EF-B751-04EA17D06EBB}"/>
              </a:ext>
            </a:extLst>
          </p:cNvPr>
          <p:cNvSpPr>
            <a:spLocks noGrp="1" noRot="1" noChangeAspect="1"/>
          </p:cNvSpPr>
          <p:nvPr>
            <p:ph type="sldImg"/>
          </p:nvPr>
        </p:nvSpPr>
        <p:spPr>
          <a:ln/>
        </p:spPr>
      </p:sp>
      <p:sp>
        <p:nvSpPr>
          <p:cNvPr id="67587" name="Notes Placeholder 2">
            <a:extLst>
              <a:ext uri="{FF2B5EF4-FFF2-40B4-BE49-F238E27FC236}">
                <a16:creationId xmlns:a16="http://schemas.microsoft.com/office/drawing/2014/main" id="{7C9E5D85-2949-4CD2-9E5E-EF2191DE4C99}"/>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Wiersbe notes, “Is the story of the woman taken in adultery a part of Scripture? If it is, where does it belong in the Gospel record? John 7:53–8:11 is not found in some of the ancient manuscripts; where it is found, it is not always in this location in John’s Gospel</a:t>
            </a:r>
            <a:r>
              <a:rPr lang="en-US" altLang="en-US" b="1">
                <a:latin typeface="Arial" panose="020B0604020202020204" pitchFamily="34" charset="0"/>
                <a:ea typeface="ＭＳ Ｐゴシック" panose="020B0600070205080204" pitchFamily="34" charset="-128"/>
              </a:rPr>
              <a:t>. Most scholars seem to agree that the passage is a part of inspired Scripture</a:t>
            </a:r>
            <a:r>
              <a:rPr lang="en-US" altLang="en-US">
                <a:latin typeface="Arial" panose="020B0604020202020204" pitchFamily="34" charset="0"/>
                <a:ea typeface="ＭＳ Ｐゴシック" panose="020B0600070205080204" pitchFamily="34" charset="-128"/>
              </a:rPr>
              <a:t> (“a fragment of authentic Gospel material,” says Dr. F.F. Bruce) regardless of where it is placed. </a:t>
            </a:r>
          </a:p>
          <a:p>
            <a:r>
              <a:rPr lang="en-US" altLang="en-US">
                <a:latin typeface="Arial" panose="020B0604020202020204" pitchFamily="34" charset="0"/>
                <a:ea typeface="ＭＳ Ｐゴシック" panose="020B0600070205080204" pitchFamily="34" charset="-128"/>
              </a:rPr>
              <a:t>“To many of us, the story fits right here</a:t>
            </a:r>
            <a:r>
              <a:rPr lang="en-US" altLang="en-US" b="1">
                <a:latin typeface="Arial" panose="020B0604020202020204" pitchFamily="34" charset="0"/>
                <a:ea typeface="ＭＳ Ｐゴシック" panose="020B0600070205080204" pitchFamily="34" charset="-128"/>
              </a:rPr>
              <a:t>! In fact, the development of the entire chapter can easily be seen to grow out of this striking event in the temple.</a:t>
            </a:r>
            <a:r>
              <a:rPr lang="en-US" altLang="en-US">
                <a:latin typeface="Arial" panose="020B0604020202020204" pitchFamily="34" charset="0"/>
                <a:ea typeface="ＭＳ Ｐゴシック" panose="020B0600070205080204" pitchFamily="34" charset="-128"/>
              </a:rPr>
              <a:t> Our Lord’s declaration on His being the Light of the world (John 8:12) certainly fits, and so do His words about true and false judgment (John 8:15–16, 26). The repeated phrase “die in your sins” (John 8:21, 24) would clearly relate to the judgment of the woman; and the fact that the chapter ends with an attempt to stone Jesus shows a perfect parallel to the opening story.</a:t>
            </a:r>
            <a:r>
              <a:rPr lang="en-US" altLang="en-US" b="1">
                <a:latin typeface="Arial" panose="020B0604020202020204" pitchFamily="34" charset="0"/>
                <a:ea typeface="ＭＳ Ｐゴシック" panose="020B0600070205080204" pitchFamily="34" charset="-128"/>
              </a:rPr>
              <a:t> The transition from John 7:52 to 8:12 would be too abrupt without a transitional section</a:t>
            </a:r>
            <a:r>
              <a:rPr lang="en-US" altLang="en-US">
                <a:latin typeface="Arial" panose="020B0604020202020204" pitchFamily="34" charset="0"/>
                <a:ea typeface="ＭＳ Ｐゴシック" panose="020B0600070205080204" pitchFamily="34" charset="-128"/>
              </a:rPr>
              <a:t>.” </a:t>
            </a:r>
          </a:p>
          <a:p>
            <a:r>
              <a:rPr lang="en-US" altLang="en-US">
                <a:latin typeface="Arial" panose="020B0604020202020204" pitchFamily="34" charset="0"/>
                <a:ea typeface="ＭＳ Ｐゴシック" panose="020B0600070205080204" pitchFamily="34" charset="-128"/>
              </a:rPr>
              <a:t>Warren W. Wiersbe, The Bible Exposition Commentary (Wheaton, Ill.: Victor Books, 1996, c1989), Jn 7:37.</a:t>
            </a:r>
          </a:p>
        </p:txBody>
      </p:sp>
      <p:sp>
        <p:nvSpPr>
          <p:cNvPr id="67588" name="Slide Number Placeholder 3">
            <a:extLst>
              <a:ext uri="{FF2B5EF4-FFF2-40B4-BE49-F238E27FC236}">
                <a16:creationId xmlns:a16="http://schemas.microsoft.com/office/drawing/2014/main" id="{1588BC4F-0454-4DC8-B654-86D81013827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C899CA6C-1DA3-4B61-AD8B-53979EB59B11}"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385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141447114"/>
      </p:ext>
    </p:extLst>
  </p:cSld>
  <p:clrMapOvr>
    <a:masterClrMapping/>
  </p:clrMapOvr>
</p:notes>
</file>

<file path=ppt/notesSlides/notesSlide30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9634" name="Text Box 1">
            <a:extLst>
              <a:ext uri="{FF2B5EF4-FFF2-40B4-BE49-F238E27FC236}">
                <a16:creationId xmlns:a16="http://schemas.microsoft.com/office/drawing/2014/main" id="{6C9D3A08-CFB3-4E0E-A4B5-2D13320F92DE}"/>
              </a:ext>
            </a:extLst>
          </p:cNvPr>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69635" name="Text Box 2">
            <a:extLst>
              <a:ext uri="{FF2B5EF4-FFF2-40B4-BE49-F238E27FC236}">
                <a16:creationId xmlns:a16="http://schemas.microsoft.com/office/drawing/2014/main" id="{CCF88C43-DAEC-4B15-8629-C7BA06B21A04}"/>
              </a:ext>
            </a:extLst>
          </p:cNvPr>
          <p:cNvSpPr>
            <a:spLocks noGrp="1" noChangeArrowheads="1"/>
          </p:cNvSpPr>
          <p:nvPr>
            <p:ph type="body"/>
          </p:nvPr>
        </p:nvSpPr>
        <p:spPr>
          <a:xfrm>
            <a:off x="914400" y="4343400"/>
            <a:ext cx="5029200" cy="4125913"/>
          </a:xfrm>
          <a:solidFill>
            <a:srgbClr val="FFFFFF"/>
          </a:solidFill>
          <a:ln w="9360">
            <a:solidFill>
              <a:srgbClr val="000000"/>
            </a:solidFill>
          </a:ln>
        </p:spPr>
        <p:txBody>
          <a:bodyPr anchor="ctr"/>
          <a:lstStyle/>
          <a:p>
            <a:r>
              <a:rPr lang="en-US" altLang="en-US" b="1">
                <a:latin typeface="Times" panose="02020603050405020304" pitchFamily="18" charset="0"/>
                <a:ea typeface="ＭＳ Ｐゴシック" panose="020B0600070205080204" pitchFamily="34" charset="-128"/>
              </a:rPr>
              <a:t>The NT manuscripts of the early centuries of the church were copied in three main regions: Rome gave us the Western text type (or majority text, since they copied so many of them), the city of Constantinople became the capital of the Eastern Orthodox church with its Byzantine manuscripts, and a large community of Christians gathered in Alexandria, Egypt.  This Alexandrian texts were the earliest, going back to about AD 200.</a:t>
            </a:r>
          </a:p>
        </p:txBody>
      </p:sp>
    </p:spTree>
    <p:extLst>
      <p:ext uri="{BB962C8B-B14F-4D97-AF65-F5344CB8AC3E}">
        <p14:creationId xmlns:p14="http://schemas.microsoft.com/office/powerpoint/2010/main" val="122051956"/>
      </p:ext>
    </p:extLst>
  </p:cSld>
  <p:clrMapOvr>
    <a:masterClrMapping/>
  </p:clrMapOvr>
</p:notes>
</file>

<file path=ppt/notesSlides/notesSlide3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2" name="Slide Image Placeholder 1">
            <a:extLst>
              <a:ext uri="{FF2B5EF4-FFF2-40B4-BE49-F238E27FC236}">
                <a16:creationId xmlns:a16="http://schemas.microsoft.com/office/drawing/2014/main" id="{EFDFDC3F-E30A-4C79-A1BD-2C58C66C8579}"/>
              </a:ext>
            </a:extLst>
          </p:cNvPr>
          <p:cNvSpPr>
            <a:spLocks noGrp="1" noRot="1" noChangeAspect="1"/>
          </p:cNvSpPr>
          <p:nvPr>
            <p:ph type="sldImg"/>
          </p:nvPr>
        </p:nvSpPr>
        <p:spPr>
          <a:ln/>
        </p:spPr>
      </p:sp>
      <p:sp>
        <p:nvSpPr>
          <p:cNvPr id="71683" name="Notes Placeholder 2">
            <a:extLst>
              <a:ext uri="{FF2B5EF4-FFF2-40B4-BE49-F238E27FC236}">
                <a16:creationId xmlns:a16="http://schemas.microsoft.com/office/drawing/2014/main" id="{D280C83F-9053-4B0D-B241-E16A5E147F73}"/>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US" altLang="en-US">
              <a:latin typeface="Arial" panose="020B0604020202020204" pitchFamily="34" charset="0"/>
              <a:ea typeface="ＭＳ Ｐゴシック" panose="020B0600070205080204" pitchFamily="34" charset="-128"/>
            </a:endParaRPr>
          </a:p>
        </p:txBody>
      </p:sp>
      <p:sp>
        <p:nvSpPr>
          <p:cNvPr id="71684" name="Slide Number Placeholder 3">
            <a:extLst>
              <a:ext uri="{FF2B5EF4-FFF2-40B4-BE49-F238E27FC236}">
                <a16:creationId xmlns:a16="http://schemas.microsoft.com/office/drawing/2014/main" id="{B1588118-F7ED-4AA2-ACBE-426C7B0775FE}"/>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1F060D7-BB74-49D1-9531-55F0E3B487E5}"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387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092726080"/>
      </p:ext>
    </p:extLst>
  </p:cSld>
  <p:clrMapOvr>
    <a:masterClrMapping/>
  </p:clrMapOvr>
</p:notes>
</file>

<file path=ppt/notesSlides/notesSlide3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0" name="Rectangle 7">
            <a:extLst>
              <a:ext uri="{FF2B5EF4-FFF2-40B4-BE49-F238E27FC236}">
                <a16:creationId xmlns:a16="http://schemas.microsoft.com/office/drawing/2014/main" id="{2DB531F4-BB40-439B-86A8-44225CD52C7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0E8EE6C0-588A-4FC5-8365-A7392CF39AD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388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3731" name="Rectangle 2">
            <a:extLst>
              <a:ext uri="{FF2B5EF4-FFF2-40B4-BE49-F238E27FC236}">
                <a16:creationId xmlns:a16="http://schemas.microsoft.com/office/drawing/2014/main" id="{71CCA1FA-FD80-4D00-B5B7-8AC46BDA0753}"/>
              </a:ext>
            </a:extLst>
          </p:cNvPr>
          <p:cNvSpPr>
            <a:spLocks noGrp="1" noRot="1" noChangeAspect="1" noChangeArrowheads="1"/>
          </p:cNvSpPr>
          <p:nvPr>
            <p:ph type="sldImg"/>
          </p:nvPr>
        </p:nvSpPr>
        <p:spPr>
          <a:solidFill>
            <a:srgbClr val="FFFFFF"/>
          </a:solidFill>
          <a:ln/>
        </p:spPr>
      </p:sp>
      <p:sp>
        <p:nvSpPr>
          <p:cNvPr id="73732" name="Rectangle 3">
            <a:extLst>
              <a:ext uri="{FF2B5EF4-FFF2-40B4-BE49-F238E27FC236}">
                <a16:creationId xmlns:a16="http://schemas.microsoft.com/office/drawing/2014/main" id="{8CB73254-9222-4072-826F-18999D8B9AD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674684507"/>
      </p:ext>
    </p:extLst>
  </p:cSld>
  <p:clrMapOvr>
    <a:masterClrMapping/>
  </p:clrMapOvr>
</p:notes>
</file>

<file path=ppt/notesSlides/notesSlide3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Slide Image Placeholder 1">
            <a:extLst>
              <a:ext uri="{FF2B5EF4-FFF2-40B4-BE49-F238E27FC236}">
                <a16:creationId xmlns:a16="http://schemas.microsoft.com/office/drawing/2014/main" id="{CFC75A17-B28B-4EE3-8119-6EE7AA4EAE25}"/>
              </a:ext>
            </a:extLst>
          </p:cNvPr>
          <p:cNvSpPr>
            <a:spLocks noGrp="1" noRot="1" noChangeAspect="1"/>
          </p:cNvSpPr>
          <p:nvPr>
            <p:ph type="sldImg"/>
          </p:nvPr>
        </p:nvSpPr>
        <p:spPr>
          <a:ln/>
        </p:spPr>
      </p:sp>
      <p:sp>
        <p:nvSpPr>
          <p:cNvPr id="75779" name="Notes Placeholder 2">
            <a:extLst>
              <a:ext uri="{FF2B5EF4-FFF2-40B4-BE49-F238E27FC236}">
                <a16:creationId xmlns:a16="http://schemas.microsoft.com/office/drawing/2014/main" id="{2316CD3A-6085-4CE4-8B6D-D4F67D7F79A2}"/>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Show mercy to the repentant—maybe, but we don’t see her repent!</a:t>
            </a:r>
          </a:p>
          <a:p>
            <a:r>
              <a:rPr lang="en-US" altLang="en-US">
                <a:latin typeface="Arial" panose="020B0604020202020204" pitchFamily="34" charset="0"/>
                <a:ea typeface="ＭＳ Ｐゴシック" panose="020B0600070205080204" pitchFamily="34" charset="-128"/>
              </a:rPr>
              <a:t>Don't let people trap you!</a:t>
            </a:r>
          </a:p>
          <a:p>
            <a:r>
              <a:rPr lang="en-US" altLang="en-US">
                <a:latin typeface="Arial" panose="020B0604020202020204" pitchFamily="34" charset="0"/>
                <a:ea typeface="ＭＳ Ｐゴシック" panose="020B0600070205080204" pitchFamily="34" charset="-128"/>
              </a:rPr>
              <a:t>Be smarter when you commit adultery so you don’t get caught!</a:t>
            </a:r>
          </a:p>
          <a:p>
            <a:r>
              <a:rPr lang="en-US" altLang="en-US">
                <a:latin typeface="Arial" panose="020B0604020202020204" pitchFamily="34" charset="0"/>
                <a:ea typeface="ＭＳ Ｐゴシック" panose="020B0600070205080204" pitchFamily="34" charset="-128"/>
              </a:rPr>
              <a:t>Jesus didn’t really follow the Law?  Hmmm…</a:t>
            </a:r>
          </a:p>
          <a:p>
            <a:r>
              <a:rPr lang="en-US" altLang="en-US">
                <a:latin typeface="Arial" panose="020B0604020202020204" pitchFamily="34" charset="0"/>
                <a:ea typeface="ＭＳ Ｐゴシック" panose="020B0600070205080204" pitchFamily="34" charset="-128"/>
              </a:rPr>
              <a:t>Forgive people before they repent—that's what Jesus does!</a:t>
            </a:r>
          </a:p>
          <a:p>
            <a:r>
              <a:rPr lang="en-US" altLang="en-US">
                <a:latin typeface="Arial" panose="020B0604020202020204" pitchFamily="34" charset="0"/>
                <a:ea typeface="ＭＳ Ｐゴシック" panose="020B0600070205080204" pitchFamily="34" charset="-128"/>
              </a:rPr>
              <a:t>Don’t be too quick to throw stones?</a:t>
            </a:r>
          </a:p>
          <a:p>
            <a:r>
              <a:rPr lang="en-US" altLang="en-US">
                <a:latin typeface="Arial" panose="020B0604020202020204" pitchFamily="34" charset="0"/>
                <a:ea typeface="ＭＳ Ｐゴシック" panose="020B0600070205080204" pitchFamily="34" charset="-128"/>
              </a:rPr>
              <a:t>God isn’t serious about sin after all?</a:t>
            </a:r>
          </a:p>
          <a:p>
            <a:endParaRPr lang="en-US" altLang="en-US">
              <a:latin typeface="Arial" panose="020B0604020202020204" pitchFamily="34" charset="0"/>
              <a:ea typeface="ＭＳ Ｐゴシック" panose="020B0600070205080204" pitchFamily="34" charset="-128"/>
            </a:endParaRPr>
          </a:p>
        </p:txBody>
      </p:sp>
      <p:sp>
        <p:nvSpPr>
          <p:cNvPr id="75780" name="Slide Number Placeholder 3">
            <a:extLst>
              <a:ext uri="{FF2B5EF4-FFF2-40B4-BE49-F238E27FC236}">
                <a16:creationId xmlns:a16="http://schemas.microsoft.com/office/drawing/2014/main" id="{DB2BD8E0-B11E-4C82-A94D-6A77F16EBF0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3483FB0F-7F94-45EB-8C8B-FD7CAE44BEA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389</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3929781386"/>
      </p:ext>
    </p:extLst>
  </p:cSld>
  <p:clrMapOvr>
    <a:masterClrMapping/>
  </p:clrMapOvr>
</p:notes>
</file>

<file path=ppt/notesSlides/notesSlide3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Rectangle 7">
            <a:extLst>
              <a:ext uri="{FF2B5EF4-FFF2-40B4-BE49-F238E27FC236}">
                <a16:creationId xmlns:a16="http://schemas.microsoft.com/office/drawing/2014/main" id="{DB7FBC31-48CA-4724-A2C5-7D31A6FEB86A}"/>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D6D5CE3E-F2FF-4C42-80C3-92608023FCD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78851" name="Rectangle 1026">
            <a:extLst>
              <a:ext uri="{FF2B5EF4-FFF2-40B4-BE49-F238E27FC236}">
                <a16:creationId xmlns:a16="http://schemas.microsoft.com/office/drawing/2014/main" id="{B8BE268B-358D-417F-AB16-C836B71E9ADD}"/>
              </a:ext>
            </a:extLst>
          </p:cNvPr>
          <p:cNvSpPr>
            <a:spLocks noGrp="1" noRot="1" noChangeAspect="1" noChangeArrowheads="1"/>
          </p:cNvSpPr>
          <p:nvPr>
            <p:ph type="sldImg"/>
          </p:nvPr>
        </p:nvSpPr>
        <p:spPr>
          <a:solidFill>
            <a:srgbClr val="FFFFFF"/>
          </a:solidFill>
          <a:ln/>
        </p:spPr>
      </p:sp>
      <p:sp>
        <p:nvSpPr>
          <p:cNvPr id="78852" name="Rectangle 1027">
            <a:extLst>
              <a:ext uri="{FF2B5EF4-FFF2-40B4-BE49-F238E27FC236}">
                <a16:creationId xmlns:a16="http://schemas.microsoft.com/office/drawing/2014/main" id="{FF0497FD-9C98-4A11-8F88-7C791CDB5B30}"/>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32204348"/>
      </p:ext>
    </p:extLst>
  </p:cSld>
  <p:clrMapOvr>
    <a:masterClrMapping/>
  </p:clrMapOvr>
</p:notes>
</file>

<file path=ppt/notesSlides/notesSlide3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7">
            <a:extLst>
              <a:ext uri="{FF2B5EF4-FFF2-40B4-BE49-F238E27FC236}">
                <a16:creationId xmlns:a16="http://schemas.microsoft.com/office/drawing/2014/main" id="{28C0848E-CB97-480D-AEF0-A04F75919781}"/>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EFBFC1FE-F388-42A9-B797-EF39D3D2B498}"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392</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84995" name="Rectangle 1026">
            <a:extLst>
              <a:ext uri="{FF2B5EF4-FFF2-40B4-BE49-F238E27FC236}">
                <a16:creationId xmlns:a16="http://schemas.microsoft.com/office/drawing/2014/main" id="{71F49E9F-0AB7-40CE-8082-82084276C018}"/>
              </a:ext>
            </a:extLst>
          </p:cNvPr>
          <p:cNvSpPr>
            <a:spLocks noGrp="1" noRot="1" noChangeAspect="1" noChangeArrowheads="1"/>
          </p:cNvSpPr>
          <p:nvPr>
            <p:ph type="sldImg"/>
          </p:nvPr>
        </p:nvSpPr>
        <p:spPr>
          <a:solidFill>
            <a:srgbClr val="FFFFFF"/>
          </a:solidFill>
          <a:ln/>
        </p:spPr>
      </p:sp>
      <p:sp>
        <p:nvSpPr>
          <p:cNvPr id="84996" name="Rectangle 1027">
            <a:extLst>
              <a:ext uri="{FF2B5EF4-FFF2-40B4-BE49-F238E27FC236}">
                <a16:creationId xmlns:a16="http://schemas.microsoft.com/office/drawing/2014/main" id="{4BB5F231-92BE-4FE5-B3F7-A2171BD8B14B}"/>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387258025"/>
      </p:ext>
    </p:extLst>
  </p:cSld>
  <p:clrMapOvr>
    <a:masterClrMapping/>
  </p:clrMapOvr>
</p:notes>
</file>

<file path=ppt/notesSlides/notesSlide3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2" name="Rectangle 7">
            <a:extLst>
              <a:ext uri="{FF2B5EF4-FFF2-40B4-BE49-F238E27FC236}">
                <a16:creationId xmlns:a16="http://schemas.microsoft.com/office/drawing/2014/main" id="{FDC9C1F9-4224-40BB-82A0-15A06C373E50}"/>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6E06CC34-22F0-4D46-A0B2-A5008301088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393</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92163" name="Rectangle 1026">
            <a:extLst>
              <a:ext uri="{FF2B5EF4-FFF2-40B4-BE49-F238E27FC236}">
                <a16:creationId xmlns:a16="http://schemas.microsoft.com/office/drawing/2014/main" id="{91062DDD-6C8F-4B6A-A884-0797A2E7B8F8}"/>
              </a:ext>
            </a:extLst>
          </p:cNvPr>
          <p:cNvSpPr>
            <a:spLocks noGrp="1" noRot="1" noChangeAspect="1" noChangeArrowheads="1"/>
          </p:cNvSpPr>
          <p:nvPr>
            <p:ph type="sldImg"/>
          </p:nvPr>
        </p:nvSpPr>
        <p:spPr>
          <a:solidFill>
            <a:srgbClr val="FFFFFF"/>
          </a:solidFill>
          <a:ln/>
        </p:spPr>
      </p:sp>
      <p:sp>
        <p:nvSpPr>
          <p:cNvPr id="92164" name="Rectangle 1027">
            <a:extLst>
              <a:ext uri="{FF2B5EF4-FFF2-40B4-BE49-F238E27FC236}">
                <a16:creationId xmlns:a16="http://schemas.microsoft.com/office/drawing/2014/main" id="{D7BADACA-5CB2-47F8-84C5-26A7B7DB8469}"/>
              </a:ext>
            </a:extLst>
          </p:cNvPr>
          <p:cNvSpPr>
            <a:spLocks noGrp="1" noChangeArrowheads="1"/>
          </p:cNvSpPr>
          <p:nvPr>
            <p:ph type="body" idx="1"/>
          </p:nvPr>
        </p:nvSpPr>
        <p:spPr>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876196307"/>
      </p:ext>
    </p:extLst>
  </p:cSld>
  <p:clrMapOvr>
    <a:masterClrMapping/>
  </p:clrMapOvr>
</p:notes>
</file>

<file path=ppt/notesSlides/notesSlide3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395</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33435741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94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A42B89D-0809-4442-BD4C-2B85F80AA94C}" type="slidenum">
              <a:rPr lang="en-US" sz="1200"/>
              <a:pPr eaLnBrk="1" hangingPunct="1"/>
              <a:t>37</a:t>
            </a:fld>
            <a:endParaRPr lang="en-US" sz="1200"/>
          </a:p>
        </p:txBody>
      </p:sp>
      <p:sp>
        <p:nvSpPr>
          <p:cNvPr id="319490" name="Rectangle 2"/>
          <p:cNvSpPr>
            <a:spLocks noGrp="1" noRot="1" noChangeAspect="1" noChangeArrowheads="1" noTextEdit="1"/>
          </p:cNvSpPr>
          <p:nvPr>
            <p:ph type="sldImg"/>
          </p:nvPr>
        </p:nvSpPr>
        <p:spPr>
          <a:xfrm>
            <a:off x="1143000" y="685800"/>
            <a:ext cx="4572000" cy="3429000"/>
          </a:xfrm>
          <a:ln/>
        </p:spPr>
      </p:sp>
      <p:sp>
        <p:nvSpPr>
          <p:cNvPr id="3194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3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kern="1200" dirty="0">
                <a:solidFill>
                  <a:schemeClr val="tx1"/>
                </a:solidFill>
                <a:effectLst/>
                <a:latin typeface="+mn-lt"/>
                <a:ea typeface="+mn-ea"/>
                <a:cs typeface="+mn-cs"/>
              </a:rPr>
              <a:t>A Christian lawyer in Pakistan named Edwin Paul lived in the light.  He gave legal counsel to a Christian taxi driver who bought a taxi for about $2000, but then the Taliban-associated lenders discovered he was a Christian, so they demanded $12,000 instead!  After Edwin brought the case to the police, the lenders murdered him in his home on September 28, 2010—just three weeks ago along with his wife Ruby and their five children. His murderers obviously could not see that Edwin lived in the light—and they were in darkness.</a:t>
            </a:r>
            <a:endParaRPr lang="en-US" dirty="0"/>
          </a:p>
          <a:p>
            <a:endParaRPr lang="en-US" dirty="0"/>
          </a:p>
        </p:txBody>
      </p:sp>
      <p:sp>
        <p:nvSpPr>
          <p:cNvPr id="4" name="Slide Number Placeholder 3"/>
          <p:cNvSpPr>
            <a:spLocks noGrp="1"/>
          </p:cNvSpPr>
          <p:nvPr>
            <p:ph type="sldNum" sz="quarter" idx="5"/>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DF78E62C-A091-49C7-B4DF-2F8432CFE4E6}"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396</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39735424"/>
      </p:ext>
    </p:extLst>
  </p:cSld>
  <p:clrMapOvr>
    <a:masterClrMapping/>
  </p:clrMapOvr>
</p:notes>
</file>

<file path=ppt/notesSlides/notesSlide3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232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a:defRPr sz="2400">
                <a:solidFill>
                  <a:schemeClr val="tx1"/>
                </a:solidFill>
                <a:latin typeface="BONES" charset="0"/>
                <a:ea typeface="ＭＳ Ｐゴシック" charset="0"/>
                <a:cs typeface="ＭＳ Ｐゴシック" charset="0"/>
              </a:defRPr>
            </a:lvl1pPr>
            <a:lvl2pPr marL="742950" indent="-285750">
              <a:defRPr sz="2400">
                <a:solidFill>
                  <a:schemeClr val="tx1"/>
                </a:solidFill>
                <a:latin typeface="BONES" charset="0"/>
                <a:ea typeface="ＭＳ Ｐゴシック" charset="0"/>
              </a:defRPr>
            </a:lvl2pPr>
            <a:lvl3pPr marL="1143000" indent="-228600">
              <a:defRPr sz="2400">
                <a:solidFill>
                  <a:schemeClr val="tx1"/>
                </a:solidFill>
                <a:latin typeface="BONES" charset="0"/>
                <a:ea typeface="ＭＳ Ｐゴシック" charset="0"/>
              </a:defRPr>
            </a:lvl3pPr>
            <a:lvl4pPr marL="1600200" indent="-228600">
              <a:defRPr sz="2400">
                <a:solidFill>
                  <a:schemeClr val="tx1"/>
                </a:solidFill>
                <a:latin typeface="BONES" charset="0"/>
                <a:ea typeface="ＭＳ Ｐゴシック" charset="0"/>
              </a:defRPr>
            </a:lvl4pPr>
            <a:lvl5pPr marL="2057400" indent="-228600">
              <a:defRPr sz="2400">
                <a:solidFill>
                  <a:schemeClr val="tx1"/>
                </a:solidFill>
                <a:latin typeface="BONES" charset="0"/>
                <a:ea typeface="ＭＳ Ｐゴシック" charset="0"/>
              </a:defRPr>
            </a:lvl5pPr>
            <a:lvl6pPr marL="2514600" indent="-228600" eaLnBrk="0" fontAlgn="base" hangingPunct="0">
              <a:spcBef>
                <a:spcPct val="0"/>
              </a:spcBef>
              <a:spcAft>
                <a:spcPct val="0"/>
              </a:spcAft>
              <a:defRPr sz="2400">
                <a:solidFill>
                  <a:schemeClr val="tx1"/>
                </a:solidFill>
                <a:latin typeface="BONES" charset="0"/>
                <a:ea typeface="ＭＳ Ｐゴシック" charset="0"/>
              </a:defRPr>
            </a:lvl6pPr>
            <a:lvl7pPr marL="2971800" indent="-228600" eaLnBrk="0" fontAlgn="base" hangingPunct="0">
              <a:spcBef>
                <a:spcPct val="0"/>
              </a:spcBef>
              <a:spcAft>
                <a:spcPct val="0"/>
              </a:spcAft>
              <a:defRPr sz="2400">
                <a:solidFill>
                  <a:schemeClr val="tx1"/>
                </a:solidFill>
                <a:latin typeface="BONES" charset="0"/>
                <a:ea typeface="ＭＳ Ｐゴシック" charset="0"/>
              </a:defRPr>
            </a:lvl7pPr>
            <a:lvl8pPr marL="3429000" indent="-228600" eaLnBrk="0" fontAlgn="base" hangingPunct="0">
              <a:spcBef>
                <a:spcPct val="0"/>
              </a:spcBef>
              <a:spcAft>
                <a:spcPct val="0"/>
              </a:spcAft>
              <a:defRPr sz="2400">
                <a:solidFill>
                  <a:schemeClr val="tx1"/>
                </a:solidFill>
                <a:latin typeface="BONES" charset="0"/>
                <a:ea typeface="ＭＳ Ｐゴシック" charset="0"/>
              </a:defRPr>
            </a:lvl8pPr>
            <a:lvl9pPr marL="3886200" indent="-228600" eaLnBrk="0" fontAlgn="base" hangingPunct="0">
              <a:spcBef>
                <a:spcPct val="0"/>
              </a:spcBef>
              <a:spcAft>
                <a:spcPct val="0"/>
              </a:spcAft>
              <a:defRPr sz="2400">
                <a:solidFill>
                  <a:schemeClr val="tx1"/>
                </a:solidFill>
                <a:latin typeface="BONES" charset="0"/>
                <a:ea typeface="ＭＳ Ｐゴシック" charset="0"/>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1156B0DB-3256-8643-8361-B1A9DE994B35}" type="slidenum">
              <a:rPr kumimoji="0" lang="en-US" sz="1200" b="0" i="0" u="none" strike="noStrike" kern="1200" cap="none" spc="0" normalizeH="0" baseline="0" noProof="0">
                <a:ln>
                  <a:noFill/>
                </a:ln>
                <a:solidFill>
                  <a:srgbClr val="000000"/>
                </a:solidFill>
                <a:effectLst/>
                <a:uLnTx/>
                <a:uFillTx/>
                <a:latin typeface="26" charset="0"/>
                <a:ea typeface="ＭＳ Ｐゴシック" charset="0"/>
              </a:rPr>
              <a:pPr marL="0" marR="0" lvl="0" indent="0" algn="r" defTabSz="914400" rtl="0" eaLnBrk="0" fontAlgn="base" latinLnBrk="0" hangingPunct="0">
                <a:lnSpc>
                  <a:spcPct val="100000"/>
                </a:lnSpc>
                <a:spcBef>
                  <a:spcPct val="0"/>
                </a:spcBef>
                <a:spcAft>
                  <a:spcPct val="0"/>
                </a:spcAft>
                <a:buClrTx/>
                <a:buSzTx/>
                <a:buFontTx/>
                <a:buNone/>
                <a:tabLst/>
                <a:defRPr/>
              </a:pPr>
              <a:t>397</a:t>
            </a:fld>
            <a:endParaRPr kumimoji="0" lang="en-US" sz="1200" b="0" i="0" u="none" strike="noStrike" kern="1200" cap="none" spc="0" normalizeH="0" baseline="0" noProof="0">
              <a:ln>
                <a:noFill/>
              </a:ln>
              <a:solidFill>
                <a:srgbClr val="000000"/>
              </a:solidFill>
              <a:effectLst/>
              <a:uLnTx/>
              <a:uFillTx/>
              <a:latin typeface="26" charset="0"/>
              <a:ea typeface="ＭＳ Ｐゴシック" charset="0"/>
            </a:endParaRPr>
          </a:p>
        </p:txBody>
      </p:sp>
      <p:sp>
        <p:nvSpPr>
          <p:cNvPr id="312322" name="Rectangle 2"/>
          <p:cNvSpPr>
            <a:spLocks noGrp="1" noRot="1" noChangeAspect="1" noChangeArrowheads="1"/>
          </p:cNvSpPr>
          <p:nvPr>
            <p:ph type="sldImg"/>
          </p:nvPr>
        </p:nvSpPr>
        <p:spPr>
          <a:solidFill>
            <a:srgbClr val="FFFFFF"/>
          </a:solidFill>
          <a:ln/>
        </p:spPr>
      </p:sp>
      <p:sp>
        <p:nvSpPr>
          <p:cNvPr id="312323"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ea typeface="ＭＳ Ｐゴシック" charset="0"/>
                <a:cs typeface="ＭＳ Ｐゴシック" charset="0"/>
              </a:rPr>
              <a:t>Scripture is very clear that Jesus is God.  Christians have always believed this key doctrine called the deity of Christ.</a:t>
            </a:r>
          </a:p>
        </p:txBody>
      </p:sp>
    </p:spTree>
    <p:extLst>
      <p:ext uri="{BB962C8B-B14F-4D97-AF65-F5344CB8AC3E}">
        <p14:creationId xmlns:p14="http://schemas.microsoft.com/office/powerpoint/2010/main" val="1263903794"/>
      </p:ext>
    </p:extLst>
  </p:cSld>
  <p:clrMapOvr>
    <a:masterClrMapping/>
  </p:clrMapOvr>
</p:notes>
</file>

<file path=ppt/notesSlides/notesSlide3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8" name="Rectangle 7">
            <a:extLst>
              <a:ext uri="{FF2B5EF4-FFF2-40B4-BE49-F238E27FC236}">
                <a16:creationId xmlns:a16="http://schemas.microsoft.com/office/drawing/2014/main" id="{B402868C-F045-4040-BC57-44FC7D32B90B}"/>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B9798077-0B3B-4E15-9F00-D2106CA54A02}"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399</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4819" name="Rectangle 1026">
            <a:extLst>
              <a:ext uri="{FF2B5EF4-FFF2-40B4-BE49-F238E27FC236}">
                <a16:creationId xmlns:a16="http://schemas.microsoft.com/office/drawing/2014/main" id="{87803079-6731-451F-B24D-8E123AC28F01}"/>
              </a:ext>
            </a:extLst>
          </p:cNvPr>
          <p:cNvSpPr>
            <a:spLocks noGrp="1" noRot="1" noChangeAspect="1" noChangeArrowheads="1"/>
          </p:cNvSpPr>
          <p:nvPr>
            <p:ph type="sldImg"/>
          </p:nvPr>
        </p:nvSpPr>
        <p:spPr>
          <a:solidFill>
            <a:srgbClr val="FFFFFF"/>
          </a:solidFill>
          <a:ln/>
        </p:spPr>
      </p:sp>
      <p:sp>
        <p:nvSpPr>
          <p:cNvPr id="34820" name="Rectangle 1027">
            <a:extLst>
              <a:ext uri="{FF2B5EF4-FFF2-40B4-BE49-F238E27FC236}">
                <a16:creationId xmlns:a16="http://schemas.microsoft.com/office/drawing/2014/main" id="{A2954D65-7BD6-4F6E-8D06-C8AD89ECA04C}"/>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534316903"/>
      </p:ext>
    </p:extLst>
  </p:cSld>
  <p:clrMapOvr>
    <a:masterClrMapping/>
  </p:clrMapOvr>
</p:notes>
</file>

<file path=ppt/notesSlides/notesSlide3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90" name="Rectangle 7">
            <a:extLst>
              <a:ext uri="{FF2B5EF4-FFF2-40B4-BE49-F238E27FC236}">
                <a16:creationId xmlns:a16="http://schemas.microsoft.com/office/drawing/2014/main" id="{A240FB5E-6301-434D-9844-055FDB6AA4F3}"/>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5DF778D8-5397-4311-A4FF-43C4A1BE593B}"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401</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
        <p:nvSpPr>
          <p:cNvPr id="37891" name="Rectangle 1026">
            <a:extLst>
              <a:ext uri="{FF2B5EF4-FFF2-40B4-BE49-F238E27FC236}">
                <a16:creationId xmlns:a16="http://schemas.microsoft.com/office/drawing/2014/main" id="{A900F359-6342-471B-8266-4BCE895530B4}"/>
              </a:ext>
            </a:extLst>
          </p:cNvPr>
          <p:cNvSpPr>
            <a:spLocks noGrp="1" noRot="1" noChangeAspect="1" noChangeArrowheads="1"/>
          </p:cNvSpPr>
          <p:nvPr>
            <p:ph type="sldImg"/>
          </p:nvPr>
        </p:nvSpPr>
        <p:spPr>
          <a:solidFill>
            <a:srgbClr val="FFFFFF"/>
          </a:solidFill>
          <a:ln/>
        </p:spPr>
      </p:sp>
      <p:sp>
        <p:nvSpPr>
          <p:cNvPr id="37892" name="Rectangle 1027">
            <a:extLst>
              <a:ext uri="{FF2B5EF4-FFF2-40B4-BE49-F238E27FC236}">
                <a16:creationId xmlns:a16="http://schemas.microsoft.com/office/drawing/2014/main" id="{B358FBD1-57D7-403B-83E1-8F3C740E2103}"/>
              </a:ext>
            </a:extLst>
          </p:cNvPr>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endParaRPr lang="en-US" altLang="en-US">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3586194954"/>
      </p:ext>
    </p:extLst>
  </p:cSld>
  <p:clrMapOvr>
    <a:masterClrMapping/>
  </p:clrMapOvr>
</p:notes>
</file>

<file path=ppt/notesSlides/notesSlide3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8" name="Slide Image Placeholder 1">
            <a:extLst>
              <a:ext uri="{FF2B5EF4-FFF2-40B4-BE49-F238E27FC236}">
                <a16:creationId xmlns:a16="http://schemas.microsoft.com/office/drawing/2014/main" id="{C5742BBC-96EC-4AAF-8B7C-8C930980E7CB}"/>
              </a:ext>
            </a:extLst>
          </p:cNvPr>
          <p:cNvSpPr>
            <a:spLocks noGrp="1" noRot="1" noChangeAspect="1"/>
          </p:cNvSpPr>
          <p:nvPr>
            <p:ph type="sldImg"/>
          </p:nvPr>
        </p:nvSpPr>
        <p:spPr>
          <a:ln/>
        </p:spPr>
      </p:sp>
      <p:sp>
        <p:nvSpPr>
          <p:cNvPr id="45059" name="Notes Placeholder 2">
            <a:extLst>
              <a:ext uri="{FF2B5EF4-FFF2-40B4-BE49-F238E27FC236}">
                <a16:creationId xmlns:a16="http://schemas.microsoft.com/office/drawing/2014/main" id="{C665E499-0483-483A-86FA-62B3EEA550F5}"/>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ea typeface="ＭＳ Ｐゴシック" panose="020B0600070205080204" pitchFamily="34" charset="-128"/>
              </a:rPr>
              <a:t>http://www.youtube.com/watch?v=ETeI6i5oqh4&amp;feature=related</a:t>
            </a:r>
          </a:p>
        </p:txBody>
      </p:sp>
      <p:sp>
        <p:nvSpPr>
          <p:cNvPr id="45060" name="Slide Number Placeholder 3">
            <a:extLst>
              <a:ext uri="{FF2B5EF4-FFF2-40B4-BE49-F238E27FC236}">
                <a16:creationId xmlns:a16="http://schemas.microsoft.com/office/drawing/2014/main" id="{7D6F2E1A-F19F-43B7-B202-06ADA5A393F3}"/>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0" fontAlgn="base" latinLnBrk="0" hangingPunct="0">
              <a:lnSpc>
                <a:spcPct val="100000"/>
              </a:lnSpc>
              <a:spcBef>
                <a:spcPct val="0"/>
              </a:spcBef>
              <a:spcAft>
                <a:spcPct val="0"/>
              </a:spcAft>
              <a:buClrTx/>
              <a:buSzTx/>
              <a:buFontTx/>
              <a:buNone/>
              <a:tabLst/>
              <a:defRPr/>
            </a:pPr>
            <a:fld id="{AAC360B5-2EB2-4B0A-AF94-EE80AD2BE7FF}" type="slidenum">
              <a:rPr kumimoji="0" lang="en-US" altLang="en-US" sz="1200" b="0" i="0" u="none" strike="noStrike" kern="1200" cap="none" spc="0" normalizeH="0" baseline="0" noProof="0" smtClean="0">
                <a:ln>
                  <a:noFill/>
                </a:ln>
                <a:solidFill>
                  <a:srgbClr val="000000"/>
                </a:solidFill>
                <a:effectLst/>
                <a:uLnTx/>
                <a:uFillTx/>
                <a:latin typeface="Times New Roman" panose="02020603050405020304" pitchFamily="18" charset="0"/>
                <a:ea typeface="ＭＳ Ｐゴシック" panose="020B0600070205080204" pitchFamily="34" charset="-128"/>
                <a:cs typeface="+mn-cs"/>
              </a:rPr>
              <a:pPr marL="0" marR="0" lvl="0" indent="0" algn="r" defTabSz="914400" rtl="0" eaLnBrk="0" fontAlgn="base" latinLnBrk="0" hangingPunct="0">
                <a:lnSpc>
                  <a:spcPct val="100000"/>
                </a:lnSpc>
                <a:spcBef>
                  <a:spcPct val="0"/>
                </a:spcBef>
                <a:spcAft>
                  <a:spcPct val="0"/>
                </a:spcAft>
                <a:buClrTx/>
                <a:buSzTx/>
                <a:buFontTx/>
                <a:buNone/>
                <a:tabLst/>
                <a:defRPr/>
              </a:pPr>
              <a:t>407</a:t>
            </a:fld>
            <a:endParaRPr kumimoji="0" lang="en-US" altLang="en-US" sz="1200" b="0" i="0" u="none" strike="noStrike" kern="1200" cap="none" spc="0" normalizeH="0" baseline="0" noProof="0">
              <a:ln>
                <a:noFill/>
              </a:ln>
              <a:solidFill>
                <a:srgbClr val="000000"/>
              </a:solidFill>
              <a:effectLst/>
              <a:uLnTx/>
              <a:uFillTx/>
              <a:latin typeface="Times New Roman" panose="02020603050405020304" pitchFamily="18" charset="0"/>
              <a:ea typeface="ＭＳ Ｐゴシック" panose="020B0600070205080204" pitchFamily="34" charset="-128"/>
              <a:cs typeface="+mn-cs"/>
            </a:endParaRPr>
          </a:p>
        </p:txBody>
      </p:sp>
    </p:spTree>
    <p:extLst>
      <p:ext uri="{BB962C8B-B14F-4D97-AF65-F5344CB8AC3E}">
        <p14:creationId xmlns:p14="http://schemas.microsoft.com/office/powerpoint/2010/main" val="3513206808"/>
      </p:ext>
    </p:extLst>
  </p:cSld>
  <p:clrMapOvr>
    <a:masterClrMapping/>
  </p:clrMapOvr>
</p:notes>
</file>

<file path=ppt/notesSlides/notesSlide3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8" name="Rectangle 7">
            <a:extLst>
              <a:ext uri="{FF2B5EF4-FFF2-40B4-BE49-F238E27FC236}">
                <a16:creationId xmlns:a16="http://schemas.microsoft.com/office/drawing/2014/main" id="{82708199-CC53-4120-90F2-C97C9040AC26}"/>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2EB37DEE-02E7-4573-B379-6A1FD4DF5599}"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410</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50179" name="Rectangle 2">
            <a:extLst>
              <a:ext uri="{FF2B5EF4-FFF2-40B4-BE49-F238E27FC236}">
                <a16:creationId xmlns:a16="http://schemas.microsoft.com/office/drawing/2014/main" id="{1E7A9026-565C-42CF-8D8B-7528B893120D}"/>
              </a:ext>
            </a:extLst>
          </p:cNvPr>
          <p:cNvSpPr>
            <a:spLocks noGrp="1" noRot="1" noChangeAspect="1" noChangeArrowheads="1" noTextEdit="1"/>
          </p:cNvSpPr>
          <p:nvPr>
            <p:ph type="sldImg"/>
          </p:nvPr>
        </p:nvSpPr>
        <p:spPr>
          <a:ln/>
        </p:spPr>
      </p:sp>
      <p:sp>
        <p:nvSpPr>
          <p:cNvPr id="50180" name="Rectangle 3">
            <a:extLst>
              <a:ext uri="{FF2B5EF4-FFF2-40B4-BE49-F238E27FC236}">
                <a16:creationId xmlns:a16="http://schemas.microsoft.com/office/drawing/2014/main" id="{6F589BC1-18E3-427D-BEA5-278041D8DDB7}"/>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63317234"/>
      </p:ext>
    </p:extLst>
  </p:cSld>
  <p:clrMapOvr>
    <a:masterClrMapping/>
  </p:clrMapOvr>
</p:notes>
</file>

<file path=ppt/notesSlides/notesSlide3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2" name="Rectangle 1031">
            <a:extLst>
              <a:ext uri="{FF2B5EF4-FFF2-40B4-BE49-F238E27FC236}">
                <a16:creationId xmlns:a16="http://schemas.microsoft.com/office/drawing/2014/main" id="{0F67BE6E-F4E7-4CE2-8A06-F31285D1148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756CC554-2452-413A-BA01-6EE8627EFF3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427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76803" name="Rectangle 1026">
            <a:extLst>
              <a:ext uri="{FF2B5EF4-FFF2-40B4-BE49-F238E27FC236}">
                <a16:creationId xmlns:a16="http://schemas.microsoft.com/office/drawing/2014/main" id="{64966890-8A4B-4BD8-9B08-D83BEDD649D7}"/>
              </a:ext>
            </a:extLst>
          </p:cNvPr>
          <p:cNvSpPr>
            <a:spLocks noGrp="1" noRot="1" noChangeAspect="1" noChangeArrowheads="1" noTextEdit="1"/>
          </p:cNvSpPr>
          <p:nvPr>
            <p:ph type="sldImg"/>
          </p:nvPr>
        </p:nvSpPr>
        <p:spPr>
          <a:ln/>
        </p:spPr>
      </p:sp>
      <p:sp>
        <p:nvSpPr>
          <p:cNvPr id="76804" name="Rectangle 1027">
            <a:extLst>
              <a:ext uri="{FF2B5EF4-FFF2-40B4-BE49-F238E27FC236}">
                <a16:creationId xmlns:a16="http://schemas.microsoft.com/office/drawing/2014/main" id="{527105F8-E785-45C8-B9BD-FB84A4D5DE2D}"/>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a:spcBef>
                <a:spcPct val="0"/>
              </a:spcBef>
            </a:pPr>
            <a:endParaRPr lang="en-US" altLang="en-US">
              <a:latin typeface="Times New Roman" panose="02020603050405020304" pitchFamily="18" charset="0"/>
              <a:cs typeface="Arial" panose="020B0604020202020204" pitchFamily="34" charset="0"/>
            </a:endParaRPr>
          </a:p>
        </p:txBody>
      </p:sp>
    </p:spTree>
    <p:extLst>
      <p:ext uri="{BB962C8B-B14F-4D97-AF65-F5344CB8AC3E}">
        <p14:creationId xmlns:p14="http://schemas.microsoft.com/office/powerpoint/2010/main" val="1994786243"/>
      </p:ext>
    </p:extLst>
  </p:cSld>
  <p:clrMapOvr>
    <a:masterClrMapping/>
  </p:clrMapOvr>
</p:notes>
</file>

<file path=ppt/notesSlides/notesSlide3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Slide Image Placeholder 1">
            <a:extLst>
              <a:ext uri="{FF2B5EF4-FFF2-40B4-BE49-F238E27FC236}">
                <a16:creationId xmlns:a16="http://schemas.microsoft.com/office/drawing/2014/main" id="{13C52C5B-5AF3-4BFE-86B7-40768D492D21}"/>
              </a:ext>
            </a:extLst>
          </p:cNvPr>
          <p:cNvSpPr>
            <a:spLocks noGrp="1" noRot="1" noChangeAspect="1"/>
          </p:cNvSpPr>
          <p:nvPr>
            <p:ph type="sldImg"/>
          </p:nvPr>
        </p:nvSpPr>
        <p:spPr>
          <a:ln/>
        </p:spPr>
      </p:sp>
      <p:sp>
        <p:nvSpPr>
          <p:cNvPr id="81923" name="Notes Placeholder 2">
            <a:extLst>
              <a:ext uri="{FF2B5EF4-FFF2-40B4-BE49-F238E27FC236}">
                <a16:creationId xmlns:a16="http://schemas.microsoft.com/office/drawing/2014/main" id="{52BEF06E-9C5F-4695-9ECE-D39809F80FC7}"/>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a:latin typeface="Arial" panose="020B0604020202020204" pitchFamily="34" charset="0"/>
                <a:cs typeface="Arial" panose="020B0604020202020204" pitchFamily="34" charset="0"/>
              </a:rPr>
              <a:t>Read 13-16a: “</a:t>
            </a:r>
            <a:r>
              <a:rPr lang="en-US" altLang="en-US" baseline="30000">
                <a:latin typeface="Arial" panose="020B0604020202020204" pitchFamily="34" charset="0"/>
                <a:cs typeface="Arial" panose="020B0604020202020204" pitchFamily="34" charset="0"/>
              </a:rPr>
              <a:t>13 </a:t>
            </a:r>
            <a:r>
              <a:rPr lang="en-US" altLang="en-US">
                <a:latin typeface="Arial" panose="020B0604020202020204" pitchFamily="34" charset="0"/>
                <a:cs typeface="Arial" panose="020B0604020202020204" pitchFamily="34" charset="0"/>
              </a:rPr>
              <a:t>Then they took the man who had been blind to the Pharisees, </a:t>
            </a:r>
            <a:r>
              <a:rPr lang="en-US" altLang="en-US" baseline="30000">
                <a:latin typeface="Arial" panose="020B0604020202020204" pitchFamily="34" charset="0"/>
                <a:cs typeface="Arial" panose="020B0604020202020204" pitchFamily="34" charset="0"/>
              </a:rPr>
              <a:t>14 </a:t>
            </a:r>
            <a:r>
              <a:rPr lang="en-US" altLang="en-US">
                <a:latin typeface="Arial" panose="020B0604020202020204" pitchFamily="34" charset="0"/>
                <a:cs typeface="Arial" panose="020B0604020202020204" pitchFamily="34" charset="0"/>
              </a:rPr>
              <a:t>because it was on the Sabbath that Jesus had made the mud and healed him. </a:t>
            </a:r>
            <a:r>
              <a:rPr lang="en-US" altLang="en-US" baseline="30000">
                <a:latin typeface="Arial" panose="020B0604020202020204" pitchFamily="34" charset="0"/>
                <a:cs typeface="Arial" panose="020B0604020202020204" pitchFamily="34" charset="0"/>
              </a:rPr>
              <a:t>15 </a:t>
            </a:r>
            <a:r>
              <a:rPr lang="en-US" altLang="en-US">
                <a:latin typeface="Arial" panose="020B0604020202020204" pitchFamily="34" charset="0"/>
                <a:cs typeface="Arial" panose="020B0604020202020204" pitchFamily="34" charset="0"/>
              </a:rPr>
              <a:t>The Pharisees asked the man all about it. So he told them, “He put the mud over my eyes, and when I washed it away, I could see!”</a:t>
            </a:r>
          </a:p>
          <a:p>
            <a:r>
              <a:rPr lang="en-US" altLang="en-US" baseline="30000">
                <a:latin typeface="Arial" panose="020B0604020202020204" pitchFamily="34" charset="0"/>
                <a:cs typeface="Arial" panose="020B0604020202020204" pitchFamily="34" charset="0"/>
              </a:rPr>
              <a:t>16 </a:t>
            </a:r>
            <a:r>
              <a:rPr lang="en-US" altLang="en-US">
                <a:latin typeface="Arial" panose="020B0604020202020204" pitchFamily="34" charset="0"/>
                <a:cs typeface="Arial" panose="020B0604020202020204" pitchFamily="34" charset="0"/>
              </a:rPr>
              <a:t>Some of the Pharisees said, “This man Jesus is not from God, for he is working on the Sabbath.” </a:t>
            </a:r>
          </a:p>
          <a:p>
            <a:pPr lvl="1"/>
            <a:r>
              <a:rPr lang="en-US" altLang="en-US">
                <a:latin typeface="Arial" panose="020B0604020202020204" pitchFamily="34" charset="0"/>
                <a:cs typeface="Arial" panose="020B0604020202020204" pitchFamily="34" charset="0"/>
              </a:rPr>
              <a:t>Tyndale House Publishers., Holy Bible : New Living Translation., 2nd ed. (Wheaton, Ill.: Tyndale House Publishers, 2004), Jn 9:13-16.</a:t>
            </a:r>
          </a:p>
        </p:txBody>
      </p:sp>
      <p:sp>
        <p:nvSpPr>
          <p:cNvPr id="81924" name="Slide Number Placeholder 3">
            <a:extLst>
              <a:ext uri="{FF2B5EF4-FFF2-40B4-BE49-F238E27FC236}">
                <a16:creationId xmlns:a16="http://schemas.microsoft.com/office/drawing/2014/main" id="{4FDA90F5-BC77-4B83-895B-409274747E91}"/>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99A549E8-07E0-47F9-BC59-33BC6FFE186B}"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431</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2349628686"/>
      </p:ext>
    </p:extLst>
  </p:cSld>
  <p:clrMapOvr>
    <a:masterClrMapping/>
  </p:clrMapOvr>
</p:notes>
</file>

<file path=ppt/notesSlides/notesSlide3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436</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endParaRPr lang="en-US" dirty="0"/>
          </a:p>
        </p:txBody>
      </p:sp>
    </p:spTree>
  </p:cSld>
  <p:clrMapOvr>
    <a:masterClrMapping/>
  </p:clrMapOvr>
</p:notes>
</file>

<file path=ppt/notesSlides/notesSlide3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90" name="Slide Image Placeholder 1">
            <a:extLst>
              <a:ext uri="{FF2B5EF4-FFF2-40B4-BE49-F238E27FC236}">
                <a16:creationId xmlns:a16="http://schemas.microsoft.com/office/drawing/2014/main" id="{B3B63B87-ECAF-47B6-8D87-ECB6EFEA1121}"/>
              </a:ext>
            </a:extLst>
          </p:cNvPr>
          <p:cNvSpPr>
            <a:spLocks noGrp="1" noRot="1" noChangeAspect="1"/>
          </p:cNvSpPr>
          <p:nvPr>
            <p:ph type="sldImg"/>
          </p:nvPr>
        </p:nvSpPr>
        <p:spPr>
          <a:ln/>
        </p:spPr>
      </p:sp>
      <p:sp>
        <p:nvSpPr>
          <p:cNvPr id="89091" name="Notes Placeholder 2">
            <a:extLst>
              <a:ext uri="{FF2B5EF4-FFF2-40B4-BE49-F238E27FC236}">
                <a16:creationId xmlns:a16="http://schemas.microsoft.com/office/drawing/2014/main" id="{78D0777C-9396-4898-B6CB-32F6C1DC6494}"/>
              </a:ext>
            </a:extLst>
          </p:cNvPr>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r>
              <a:rPr lang="en-US" altLang="en-US" b="1">
                <a:latin typeface="Arial" panose="020B0604020202020204" pitchFamily="34" charset="0"/>
                <a:cs typeface="Arial" panose="020B0604020202020204" pitchFamily="34" charset="0"/>
              </a:rPr>
              <a:t>The same applies to hearing others testify that Jesus offers eternal life—we must act on the evidence by believing it to prevent spiritual blindness.</a:t>
            </a:r>
          </a:p>
          <a:p>
            <a:endParaRPr lang="en-US" altLang="en-US">
              <a:latin typeface="Times New Roman" panose="02020603050405020304" pitchFamily="18" charset="0"/>
              <a:ea typeface="ＭＳ Ｐゴシック" panose="020B0600070205080204" pitchFamily="34" charset="-128"/>
              <a:cs typeface="Arial" panose="020B0604020202020204" pitchFamily="34" charset="0"/>
            </a:endParaRPr>
          </a:p>
          <a:p>
            <a:r>
              <a:rPr lang="en-US" altLang="en-US">
                <a:latin typeface="Times New Roman" panose="02020603050405020304" pitchFamily="18" charset="0"/>
                <a:ea typeface="ＭＳ Ｐゴシック" panose="020B0600070205080204" pitchFamily="34" charset="-128"/>
                <a:cs typeface="Arial" panose="020B0604020202020204" pitchFamily="34" charset="0"/>
              </a:rPr>
              <a:t>George Wald, “Origin, Lie and Evolution,” </a:t>
            </a:r>
            <a:r>
              <a:rPr lang="en-US" altLang="en-US" i="1">
                <a:latin typeface="Times New Roman" panose="02020603050405020304" pitchFamily="18" charset="0"/>
                <a:ea typeface="ＭＳ Ｐゴシック" panose="020B0600070205080204" pitchFamily="34" charset="-128"/>
                <a:cs typeface="Arial" panose="020B0604020202020204" pitchFamily="34" charset="0"/>
              </a:rPr>
              <a:t>Scientific American 1978); </a:t>
            </a:r>
            <a:r>
              <a:rPr lang="en-US" altLang="en-US">
                <a:latin typeface="Times New Roman" panose="02020603050405020304" pitchFamily="18" charset="0"/>
                <a:ea typeface="ＭＳ Ｐゴシック" panose="020B0600070205080204" pitchFamily="34" charset="-128"/>
                <a:cs typeface="Arial" panose="020B0604020202020204" pitchFamily="34" charset="0"/>
              </a:rPr>
              <a:t>cited by Joe White and Nicholas Comninellis, </a:t>
            </a:r>
            <a:r>
              <a:rPr lang="en-US" altLang="en-US" i="1">
                <a:latin typeface="Times New Roman" panose="02020603050405020304" pitchFamily="18" charset="0"/>
                <a:ea typeface="ＭＳ Ｐゴシック" panose="020B0600070205080204" pitchFamily="34" charset="-128"/>
                <a:cs typeface="Arial" panose="020B0604020202020204" pitchFamily="34" charset="0"/>
              </a:rPr>
              <a:t>Darwin’s Demise</a:t>
            </a:r>
            <a:r>
              <a:rPr lang="en-US" altLang="en-US">
                <a:latin typeface="Times New Roman" panose="02020603050405020304" pitchFamily="18" charset="0"/>
                <a:ea typeface="ＭＳ Ｐゴシック" panose="020B0600070205080204" pitchFamily="34" charset="-128"/>
                <a:cs typeface="Arial" panose="020B0604020202020204" pitchFamily="34" charset="0"/>
              </a:rPr>
              <a:t> (Green Forest, AR: Master Books, 2001), 46.</a:t>
            </a:r>
          </a:p>
        </p:txBody>
      </p:sp>
      <p:sp>
        <p:nvSpPr>
          <p:cNvPr id="89092" name="Slide Number Placeholder 3">
            <a:extLst>
              <a:ext uri="{FF2B5EF4-FFF2-40B4-BE49-F238E27FC236}">
                <a16:creationId xmlns:a16="http://schemas.microsoft.com/office/drawing/2014/main" id="{1D3CAFE5-073B-48A0-80FF-49222A0F5884}"/>
              </a:ext>
            </a:extLst>
          </p:cNvPr>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0E3BA500-687C-4482-BB8A-B589297CF3E7}"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437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Tree>
    <p:extLst>
      <p:ext uri="{BB962C8B-B14F-4D97-AF65-F5344CB8AC3E}">
        <p14:creationId xmlns:p14="http://schemas.microsoft.com/office/powerpoint/2010/main" val="338275824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1" name="Slide Image Placeholder 1"/>
          <p:cNvSpPr>
            <a:spLocks noGrp="1" noRot="1" noChangeAspect="1" noTextEdit="1"/>
          </p:cNvSpPr>
          <p:nvPr>
            <p:ph type="sldImg"/>
          </p:nvPr>
        </p:nvSpPr>
        <p:spPr>
          <a:xfrm>
            <a:off x="1143000" y="685800"/>
            <a:ext cx="4572000" cy="3429000"/>
          </a:xfrm>
          <a:solidFill>
            <a:srgbClr val="FFFFFF"/>
          </a:solidFill>
          <a:ln/>
        </p:spPr>
      </p:sp>
      <p:sp>
        <p:nvSpPr>
          <p:cNvPr id="322562" name="Notes Placeholder 2"/>
          <p:cNvSpPr>
            <a:spLocks noGrp="1"/>
          </p:cNvSpPr>
          <p:nvPr>
            <p:ph type="body" idx="1"/>
          </p:nvPr>
        </p:nvSpPr>
        <p:spPr>
          <a:xfrm>
            <a:off x="0" y="0"/>
            <a:ext cx="0" cy="0"/>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marL="822325" indent="-273050" eaLnBrk="1" hangingPunct="1">
              <a:spcBef>
                <a:spcPts val="1200"/>
              </a:spcBef>
            </a:pPr>
            <a:r>
              <a:rPr lang="en-US" sz="1100" b="1">
                <a:latin typeface="Arial" charset="0"/>
                <a:ea typeface="MS Mincho" charset="0"/>
                <a:cs typeface="MS Mincho" charset="0"/>
              </a:rPr>
              <a:t>• Love God</a:t>
            </a:r>
            <a:endParaRPr lang="en-US" b="1">
              <a:latin typeface="Arial" charset="0"/>
              <a:ea typeface="MS Mincho" charset="0"/>
              <a:cs typeface="MS Mincho"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Where it starts—and ends—is in our call to LOVE.  As Paul noted, </a:t>
            </a:r>
            <a:r>
              <a:rPr lang="en-US" altLang="ja-JP" b="1">
                <a:latin typeface="Times" charset="0"/>
                <a:ea typeface="ＭＳ Ｐゴシック" charset="0"/>
                <a:cs typeface="ＭＳ Ｐゴシック" charset="0"/>
              </a:rPr>
              <a:t>"The greatest of these is love" (1 Cor. 13:13).  </a:t>
            </a:r>
            <a:endParaRPr lang="en-US" altLang="ja-JP" b="1">
              <a:latin typeface="Arial" charset="0"/>
              <a:ea typeface="ＭＳ Ｐゴシック" charset="0"/>
              <a:cs typeface="ＭＳ Ｐゴシック"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What is the most important thing we do as a church?  It begins with loving the God who loves us.  </a:t>
            </a:r>
            <a:endParaRPr lang="en-US" b="1">
              <a:latin typeface="Arial" charset="0"/>
              <a:ea typeface="ＭＳ Ｐゴシック" charset="0"/>
              <a:cs typeface="ＭＳ Ｐゴシック" charset="0"/>
            </a:endParaRPr>
          </a:p>
          <a:p>
            <a:pPr marL="822325" indent="-273050" eaLnBrk="1" hangingPunct="1">
              <a:spcBef>
                <a:spcPts val="1200"/>
              </a:spcBef>
            </a:pPr>
            <a:r>
              <a:rPr lang="en-US" sz="1100" b="1">
                <a:latin typeface="Arial" charset="0"/>
                <a:ea typeface="MS Mincho" charset="0"/>
                <a:cs typeface="MS Mincho" charset="0"/>
              </a:rPr>
              <a:t>• Love Church</a:t>
            </a:r>
            <a:endParaRPr lang="en-US" b="1">
              <a:latin typeface="Arial" charset="0"/>
              <a:ea typeface="MS Mincho" charset="0"/>
              <a:cs typeface="MS Mincho"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Do you genuinely love him?  If you don</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t, then nothing else you do counts, really.</a:t>
            </a:r>
            <a:endParaRPr lang="en-US" altLang="ja-JP" b="1">
              <a:latin typeface="Arial" charset="0"/>
              <a:ea typeface="ＭＳ Ｐゴシック" charset="0"/>
              <a:cs typeface="ＭＳ Ｐゴシック"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The second thing He said right after this: to love your neighbor as yourself.  </a:t>
            </a:r>
            <a:endParaRPr lang="en-US" b="1">
              <a:latin typeface="Arial" charset="0"/>
              <a:ea typeface="ＭＳ Ｐゴシック" charset="0"/>
              <a:cs typeface="ＭＳ Ｐゴシック" charset="0"/>
            </a:endParaRPr>
          </a:p>
          <a:p>
            <a:pPr marL="822325" indent="-273050" eaLnBrk="1" hangingPunct="1">
              <a:spcBef>
                <a:spcPts val="1200"/>
              </a:spcBef>
            </a:pPr>
            <a:r>
              <a:rPr lang="en-US" sz="1100" b="1">
                <a:latin typeface="Arial" charset="0"/>
                <a:ea typeface="MS Mincho" charset="0"/>
                <a:cs typeface="MS Mincho" charset="0"/>
              </a:rPr>
              <a:t>• Love Nations</a:t>
            </a:r>
            <a:endParaRPr lang="en-US" b="1">
              <a:latin typeface="Arial" charset="0"/>
              <a:ea typeface="MS Mincho" charset="0"/>
              <a:cs typeface="MS Mincho" charset="0"/>
            </a:endParaRPr>
          </a:p>
          <a:p>
            <a:pPr marL="822325" indent="-273050" eaLnBrk="1" hangingPunct="1">
              <a:spcBef>
                <a:spcPts val="1200"/>
              </a:spcBef>
              <a:spcAft>
                <a:spcPts val="300"/>
              </a:spcAft>
            </a:pPr>
            <a:r>
              <a:rPr lang="en-US" b="1">
                <a:latin typeface="Times" charset="0"/>
                <a:ea typeface="ＭＳ Ｐゴシック" charset="0"/>
                <a:cs typeface="ＭＳ Ｐゴシック" charset="0"/>
              </a:rPr>
              <a:t>But who is your neighbor?  It starts right here in the body—to love the church—but then it extends from this </a:t>
            </a:r>
            <a:r>
              <a:rPr lang="en-US" altLang="ja-JP" b="1">
                <a:latin typeface="Times" charset="0"/>
                <a:ea typeface="ＭＳ Ｐゴシック" charset="0"/>
                <a:cs typeface="ＭＳ Ｐゴシック" charset="0"/>
              </a:rPr>
              <a:t>"close neighbor" to those who are out of the reach of this fellowship where we love the nations.  Our leadership is committed to make all that we do revolve around one of these three priorities.</a:t>
            </a:r>
            <a:endParaRPr lang="en-US" altLang="ja-JP" b="1">
              <a:latin typeface="Arial" charset="0"/>
              <a:ea typeface="ＭＳ Ｐゴシック" charset="0"/>
              <a:cs typeface="ＭＳ Ｐゴシック" charset="0"/>
            </a:endParaRPr>
          </a:p>
          <a:p>
            <a:pPr marL="822325" indent="-273050" eaLnBrk="1" hangingPunct="1"/>
            <a:endParaRPr lang="en-US">
              <a:latin typeface="Arial" charset="0"/>
              <a:ea typeface="ＭＳ Ｐゴシック" charset="0"/>
              <a:cs typeface="ＭＳ Ｐゴシック" charset="0"/>
            </a:endParaRPr>
          </a:p>
        </p:txBody>
      </p:sp>
      <p:sp>
        <p:nvSpPr>
          <p:cNvPr id="322563" name="Slide Number Placeholder 3"/>
          <p:cNvSpPr txBox="1">
            <a:spLocks noGrp="1"/>
          </p:cNvSpPr>
          <p:nvPr/>
        </p:nvSpPr>
        <p:spPr bwMode="auto">
          <a:xfrm>
            <a:off x="3886200" y="8686800"/>
            <a:ext cx="297180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b"/>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fld id="{73646CE3-753B-6C49-97D8-49BCF24D8706}" type="slidenum">
              <a:rPr lang="en-US" sz="1200">
                <a:solidFill>
                  <a:srgbClr val="000000"/>
                </a:solidFill>
              </a:rPr>
              <a:pPr algn="r"/>
              <a:t>39</a:t>
            </a:fld>
            <a:endParaRPr lang="en-US" sz="1200">
              <a:solidFill>
                <a:srgbClr val="000000"/>
              </a:solidFill>
            </a:endParaRPr>
          </a:p>
        </p:txBody>
      </p:sp>
    </p:spTree>
  </p:cSld>
  <p:clrMapOvr>
    <a:masterClrMapping/>
  </p:clrMapOvr>
</p:notes>
</file>

<file path=ppt/notesSlides/notesSlide3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4" name="Rectangle 7">
            <a:extLst>
              <a:ext uri="{FF2B5EF4-FFF2-40B4-BE49-F238E27FC236}">
                <a16:creationId xmlns:a16="http://schemas.microsoft.com/office/drawing/2014/main" id="{778EC448-1098-4FB6-9645-A91AA894180C}"/>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E39E69F-BCAD-4897-BFD6-3125EC1370E3}"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454</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0595" name="Rectangle 2">
            <a:extLst>
              <a:ext uri="{FF2B5EF4-FFF2-40B4-BE49-F238E27FC236}">
                <a16:creationId xmlns:a16="http://schemas.microsoft.com/office/drawing/2014/main" id="{F44479FE-1540-4E9B-9E5F-0AB59E8B2D43}"/>
              </a:ext>
            </a:extLst>
          </p:cNvPr>
          <p:cNvSpPr>
            <a:spLocks noGrp="1" noRot="1" noChangeAspect="1" noChangeArrowheads="1" noTextEdit="1"/>
          </p:cNvSpPr>
          <p:nvPr>
            <p:ph type="sldImg"/>
          </p:nvPr>
        </p:nvSpPr>
        <p:spPr>
          <a:ln/>
        </p:spPr>
      </p:sp>
      <p:sp>
        <p:nvSpPr>
          <p:cNvPr id="110596" name="Rectangle 3">
            <a:extLst>
              <a:ext uri="{FF2B5EF4-FFF2-40B4-BE49-F238E27FC236}">
                <a16:creationId xmlns:a16="http://schemas.microsoft.com/office/drawing/2014/main" id="{B624335A-8775-4A95-B5D4-031F9479A89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046106416"/>
      </p:ext>
    </p:extLst>
  </p:cSld>
  <p:clrMapOvr>
    <a:masterClrMapping/>
  </p:clrMapOvr>
</p:notes>
</file>

<file path=ppt/notesSlides/notesSlide3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2" name="Rectangle 7">
            <a:extLst>
              <a:ext uri="{FF2B5EF4-FFF2-40B4-BE49-F238E27FC236}">
                <a16:creationId xmlns:a16="http://schemas.microsoft.com/office/drawing/2014/main" id="{F447E76E-6A8C-41A9-A4D0-E9CF5AC488A2}"/>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4BCC395A-D718-46DC-BB10-317701112292}"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455</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2643" name="Rectangle 2">
            <a:extLst>
              <a:ext uri="{FF2B5EF4-FFF2-40B4-BE49-F238E27FC236}">
                <a16:creationId xmlns:a16="http://schemas.microsoft.com/office/drawing/2014/main" id="{1AE98930-29C1-4967-9955-883C090F172C}"/>
              </a:ext>
            </a:extLst>
          </p:cNvPr>
          <p:cNvSpPr>
            <a:spLocks noGrp="1" noRot="1" noChangeAspect="1" noChangeArrowheads="1" noTextEdit="1"/>
          </p:cNvSpPr>
          <p:nvPr>
            <p:ph type="sldImg"/>
          </p:nvPr>
        </p:nvSpPr>
        <p:spPr>
          <a:ln/>
        </p:spPr>
      </p:sp>
      <p:sp>
        <p:nvSpPr>
          <p:cNvPr id="112644" name="Rectangle 3">
            <a:extLst>
              <a:ext uri="{FF2B5EF4-FFF2-40B4-BE49-F238E27FC236}">
                <a16:creationId xmlns:a16="http://schemas.microsoft.com/office/drawing/2014/main" id="{4C0DF9E3-91B0-4115-B849-87D451911B5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104234532"/>
      </p:ext>
    </p:extLst>
  </p:cSld>
  <p:clrMapOvr>
    <a:masterClrMapping/>
  </p:clrMapOvr>
</p:notes>
</file>

<file path=ppt/notesSlides/notesSlide3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90" name="Rectangle 7">
            <a:extLst>
              <a:ext uri="{FF2B5EF4-FFF2-40B4-BE49-F238E27FC236}">
                <a16:creationId xmlns:a16="http://schemas.microsoft.com/office/drawing/2014/main" id="{FD48375E-C140-4B46-9D27-AE4D13F53BE8}"/>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2D3E82E-71AD-4722-8A1B-83EE3EFC16FA}"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456</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4691" name="Rectangle 2">
            <a:extLst>
              <a:ext uri="{FF2B5EF4-FFF2-40B4-BE49-F238E27FC236}">
                <a16:creationId xmlns:a16="http://schemas.microsoft.com/office/drawing/2014/main" id="{9CE7EE53-BD12-4D4A-B6F2-801FAEC5892D}"/>
              </a:ext>
            </a:extLst>
          </p:cNvPr>
          <p:cNvSpPr>
            <a:spLocks noGrp="1" noRot="1" noChangeAspect="1" noChangeArrowheads="1" noTextEdit="1"/>
          </p:cNvSpPr>
          <p:nvPr>
            <p:ph type="sldImg"/>
          </p:nvPr>
        </p:nvSpPr>
        <p:spPr>
          <a:ln/>
        </p:spPr>
      </p:sp>
      <p:sp>
        <p:nvSpPr>
          <p:cNvPr id="114692" name="Rectangle 3">
            <a:extLst>
              <a:ext uri="{FF2B5EF4-FFF2-40B4-BE49-F238E27FC236}">
                <a16:creationId xmlns:a16="http://schemas.microsoft.com/office/drawing/2014/main" id="{EA96C080-6676-43BB-8DF5-0993C7098D1C}"/>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085654487"/>
      </p:ext>
    </p:extLst>
  </p:cSld>
  <p:clrMapOvr>
    <a:masterClrMapping/>
  </p:clrMapOvr>
</p:notes>
</file>

<file path=ppt/notesSlides/notesSlide3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8" name="Rectangle 7">
            <a:extLst>
              <a:ext uri="{FF2B5EF4-FFF2-40B4-BE49-F238E27FC236}">
                <a16:creationId xmlns:a16="http://schemas.microsoft.com/office/drawing/2014/main" id="{874A8E18-2687-44BD-BC5D-18C93548732E}"/>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5F51BE70-FCEA-4BD6-A3DD-BE112CE17DF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457</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6739" name="Rectangle 2">
            <a:extLst>
              <a:ext uri="{FF2B5EF4-FFF2-40B4-BE49-F238E27FC236}">
                <a16:creationId xmlns:a16="http://schemas.microsoft.com/office/drawing/2014/main" id="{7E0986C6-49F7-47BA-98CD-A846C0B391C2}"/>
              </a:ext>
            </a:extLst>
          </p:cNvPr>
          <p:cNvSpPr>
            <a:spLocks noGrp="1" noRot="1" noChangeAspect="1" noChangeArrowheads="1" noTextEdit="1"/>
          </p:cNvSpPr>
          <p:nvPr>
            <p:ph type="sldImg"/>
          </p:nvPr>
        </p:nvSpPr>
        <p:spPr>
          <a:ln/>
        </p:spPr>
      </p:sp>
      <p:sp>
        <p:nvSpPr>
          <p:cNvPr id="116740" name="Rectangle 3">
            <a:extLst>
              <a:ext uri="{FF2B5EF4-FFF2-40B4-BE49-F238E27FC236}">
                <a16:creationId xmlns:a16="http://schemas.microsoft.com/office/drawing/2014/main" id="{85D3ED27-EA45-477D-B363-FDECF457ACEB}"/>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84334076"/>
      </p:ext>
    </p:extLst>
  </p:cSld>
  <p:clrMapOvr>
    <a:masterClrMapping/>
  </p:clrMapOvr>
</p:notes>
</file>

<file path=ppt/notesSlides/notesSlide3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6" name="Rectangle 7">
            <a:extLst>
              <a:ext uri="{FF2B5EF4-FFF2-40B4-BE49-F238E27FC236}">
                <a16:creationId xmlns:a16="http://schemas.microsoft.com/office/drawing/2014/main" id="{54B1D0AB-F38E-42FC-AA31-6BCF6EC51889}"/>
              </a:ext>
            </a:extLst>
          </p:cNvPr>
          <p:cNvSpPr>
            <a:spLocks noGrp="1" noChangeArrowheads="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E483AFB9-04A0-476D-A9B1-0592D18D584F}" type="slidenum">
              <a:rPr kumimoji="0" lang="en-US" altLang="en-US" sz="1200" b="0" i="0" u="none" strike="noStrike" kern="1200" cap="none" spc="0" normalizeH="0" baseline="0" noProof="0" smtClean="0">
                <a:ln>
                  <a:noFill/>
                </a:ln>
                <a:solidFill>
                  <a:srgbClr val="000000"/>
                </a:solidFill>
                <a:effectLst/>
                <a:uLnTx/>
                <a:uFillTx/>
                <a:latin typeface="Arial" panose="020B0604020202020204" pitchFamily="34" charset="0"/>
                <a:ea typeface="+mn-ea"/>
                <a:cs typeface="Arial" panose="020B0604020202020204" pitchFamily="34" charset="0"/>
              </a:rPr>
              <a:pPr marL="0" marR="0" lvl="0" indent="0" algn="r" defTabSz="914400" rtl="0" eaLnBrk="1" fontAlgn="base" latinLnBrk="0" hangingPunct="1">
                <a:lnSpc>
                  <a:spcPct val="100000"/>
                </a:lnSpc>
                <a:spcBef>
                  <a:spcPct val="0"/>
                </a:spcBef>
                <a:spcAft>
                  <a:spcPct val="0"/>
                </a:spcAft>
                <a:buClrTx/>
                <a:buSzTx/>
                <a:buFontTx/>
                <a:buNone/>
                <a:tabLst/>
                <a:defRPr/>
              </a:pPr>
              <a:t>458</a:t>
            </a:fld>
            <a:endParaRPr kumimoji="0" lang="en-US" altLang="en-US" sz="1200" b="0"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endParaRPr>
          </a:p>
        </p:txBody>
      </p:sp>
      <p:sp>
        <p:nvSpPr>
          <p:cNvPr id="118787" name="Rectangle 2">
            <a:extLst>
              <a:ext uri="{FF2B5EF4-FFF2-40B4-BE49-F238E27FC236}">
                <a16:creationId xmlns:a16="http://schemas.microsoft.com/office/drawing/2014/main" id="{36505B27-E2E8-4B6A-B3BC-8F9E13A36AD5}"/>
              </a:ext>
            </a:extLst>
          </p:cNvPr>
          <p:cNvSpPr>
            <a:spLocks noGrp="1" noRot="1" noChangeAspect="1" noChangeArrowheads="1" noTextEdit="1"/>
          </p:cNvSpPr>
          <p:nvPr>
            <p:ph type="sldImg"/>
          </p:nvPr>
        </p:nvSpPr>
        <p:spPr>
          <a:ln/>
        </p:spPr>
      </p:sp>
      <p:sp>
        <p:nvSpPr>
          <p:cNvPr id="118788" name="Rectangle 3">
            <a:extLst>
              <a:ext uri="{FF2B5EF4-FFF2-40B4-BE49-F238E27FC236}">
                <a16:creationId xmlns:a16="http://schemas.microsoft.com/office/drawing/2014/main" id="{1AAC5D53-4717-4285-8125-9921AA8F911F}"/>
              </a:ext>
            </a:extLst>
          </p:cNvPr>
          <p:cNvSpPr>
            <a:spLocks noGrp="1" noChangeArrowheads="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pPr eaLnBrk="1" hangingPunct="1">
              <a:spcBef>
                <a:spcPct val="0"/>
              </a:spcBef>
            </a:pPr>
            <a:endParaRPr lang="en-US" altLang="en-US">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455305104"/>
      </p:ext>
    </p:extLst>
  </p:cSld>
  <p:clrMapOvr>
    <a:masterClrMapping/>
  </p:clrMapOvr>
</p:notes>
</file>

<file path=ppt/notesSlides/notesSlide32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74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74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4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84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945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1945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048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048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2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150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150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460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824677F1-89BB-2E4A-B858-131E2729D501}" type="slidenum">
              <a:rPr lang="en-US" sz="1200">
                <a:solidFill>
                  <a:srgbClr val="000000"/>
                </a:solidFill>
              </a:rPr>
              <a:pPr eaLnBrk="1" hangingPunct="1"/>
              <a:t>40</a:t>
            </a:fld>
            <a:endParaRPr lang="en-US" sz="1200">
              <a:solidFill>
                <a:srgbClr val="000000"/>
              </a:solidFill>
            </a:endParaRPr>
          </a:p>
        </p:txBody>
      </p:sp>
      <p:sp>
        <p:nvSpPr>
          <p:cNvPr id="324610" name="AutoShape 2"/>
          <p:cNvSpPr>
            <a:spLocks noGrp="1" noRot="1" noChangeAspect="1" noChangeArrowheads="1" noTextEdit="1"/>
          </p:cNvSpPr>
          <p:nvPr>
            <p:ph type="sldImg"/>
          </p:nvPr>
        </p:nvSpPr>
        <p:spPr>
          <a:xfrm>
            <a:off x="841375" y="241300"/>
            <a:ext cx="5233988" cy="3925888"/>
          </a:xfrm>
          <a:ln/>
        </p:spPr>
      </p:sp>
      <p:sp>
        <p:nvSpPr>
          <p:cNvPr id="324611" name="Rectangle 3"/>
          <p:cNvSpPr>
            <a:spLocks noGrp="1" noChangeArrowheads="1"/>
          </p:cNvSpPr>
          <p:nvPr>
            <p:ph type="body" idx="1"/>
          </p:nvPr>
        </p:nvSpPr>
        <p:spPr>
          <a:xfrm>
            <a:off x="396875" y="4305300"/>
            <a:ext cx="5988050" cy="4184650"/>
          </a:xfrm>
          <a:solidFill>
            <a:srgbClr val="FFFFFF"/>
          </a:solidFill>
          <a:ln>
            <a:solidFill>
              <a:srgbClr val="000000"/>
            </a:solidFill>
          </a:ln>
        </p:spPr>
        <p:txBody>
          <a:bodyPr/>
          <a:lstStyle/>
          <a:p>
            <a:pPr marL="112713" indent="-112713" defTabSz="1020763" eaLnBrk="1" hangingPunct="1"/>
            <a:r>
              <a:rPr lang="en-US">
                <a:latin typeface="Times New Roman" charset="0"/>
                <a:ea typeface="ＭＳ Ｐゴシック" charset="0"/>
                <a:cs typeface="ＭＳ Ｐゴシック" charset="0"/>
              </a:rPr>
              <a:t>Yet still the deity of Christ has always been attacked but the unbelieving world.</a:t>
            </a:r>
          </a:p>
        </p:txBody>
      </p:sp>
    </p:spTree>
  </p:cSld>
  <p:clrMapOvr>
    <a:masterClrMapping/>
  </p:clrMapOvr>
</p:notes>
</file>

<file path=ppt/notesSlides/notesSlide33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3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665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62D2B16-B361-4A4D-AE15-FC12E730E949}" type="slidenum">
              <a:rPr lang="en-US" sz="1200">
                <a:solidFill>
                  <a:srgbClr val="000000"/>
                </a:solidFill>
              </a:rPr>
              <a:pPr eaLnBrk="1" hangingPunct="1"/>
              <a:t>41</a:t>
            </a:fld>
            <a:endParaRPr lang="en-US" sz="1200">
              <a:solidFill>
                <a:srgbClr val="000000"/>
              </a:solidFill>
            </a:endParaRPr>
          </a:p>
        </p:txBody>
      </p:sp>
      <p:sp>
        <p:nvSpPr>
          <p:cNvPr id="326658"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6659"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non-Christian world has always attacked Christianity, so today</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attacks should be expected.</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4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4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891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87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8E3F3E7-6C6B-554F-8987-70F5027937F7}" type="slidenum">
              <a:rPr lang="en-US" sz="1200">
                <a:solidFill>
                  <a:srgbClr val="000000"/>
                </a:solidFill>
              </a:rPr>
              <a:pPr eaLnBrk="1" hangingPunct="1"/>
              <a:t>42</a:t>
            </a:fld>
            <a:endParaRPr lang="en-US" sz="1200">
              <a:solidFill>
                <a:srgbClr val="000000"/>
              </a:solidFill>
            </a:endParaRPr>
          </a:p>
        </p:txBody>
      </p:sp>
      <p:sp>
        <p:nvSpPr>
          <p:cNvPr id="3287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287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Peter tells us the foundation on which to respond (Christ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Lordship of our lives), the "what" to do (answer based on hope), and the "how" to do this (gently and respectfully).  This is our desire as we respond to The Da Vinci Code.</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5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93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993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096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198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198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0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301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403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4403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252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253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355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355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457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457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560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560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662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662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07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0B3EAC3-5018-9548-94C9-ED29658E9212}" type="slidenum">
              <a:rPr lang="en-US" sz="1200">
                <a:solidFill>
                  <a:srgbClr val="000000"/>
                </a:solidFill>
              </a:rPr>
              <a:pPr eaLnBrk="1" hangingPunct="1"/>
              <a:t>43</a:t>
            </a:fld>
            <a:endParaRPr lang="en-US" sz="1200">
              <a:solidFill>
                <a:srgbClr val="000000"/>
              </a:solidFill>
            </a:endParaRPr>
          </a:p>
        </p:txBody>
      </p:sp>
      <p:sp>
        <p:nvSpPr>
          <p:cNvPr id="3307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307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You</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ll see in a minute why I don</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t hesitate to call this a heresy…</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3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764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765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867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867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2969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2969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072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072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174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174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276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277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3793"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3794"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7"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4818"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5841"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5842"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6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5"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6866"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28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CE880BF-602D-DA40-84F8-D4D93602FFA7}" type="slidenum">
              <a:rPr lang="en-US" sz="1200">
                <a:solidFill>
                  <a:srgbClr val="000000"/>
                </a:solidFill>
              </a:rPr>
              <a:pPr eaLnBrk="1" hangingPunct="1"/>
              <a:t>44</a:t>
            </a:fld>
            <a:endParaRPr lang="en-US" sz="1200">
              <a:solidFill>
                <a:srgbClr val="000000"/>
              </a:solidFill>
            </a:endParaRPr>
          </a:p>
        </p:txBody>
      </p:sp>
      <p:sp>
        <p:nvSpPr>
          <p:cNvPr id="332802" name="Rectangle 2"/>
          <p:cNvSpPr>
            <a:spLocks noGrp="1" noRot="1" noChangeAspect="1" noChangeArrowheads="1" noTextEdit="1"/>
          </p:cNvSpPr>
          <p:nvPr>
            <p:ph type="sldImg"/>
          </p:nvPr>
        </p:nvSpPr>
        <p:spPr>
          <a:xfrm>
            <a:off x="1143000" y="685800"/>
            <a:ext cx="4572000" cy="3429000"/>
          </a:xfrm>
          <a:ln/>
        </p:spPr>
      </p:sp>
      <p:sp>
        <p:nvSpPr>
          <p:cNvPr id="33280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7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7889" name="Text Box 1"/>
          <p:cNvSpPr txBox="1">
            <a:spLocks noGrp="1" noRot="1" noChangeAspect="1" noChangeArrowheads="1"/>
          </p:cNvSpPr>
          <p:nvPr>
            <p:ph type="sldImg"/>
          </p:nvPr>
        </p:nvSpPr>
        <p:spPr bwMode="auto">
          <a:xfrm>
            <a:off x="1143000" y="695325"/>
            <a:ext cx="4572000" cy="3429000"/>
          </a:xfrm>
          <a:prstGeom prst="rect">
            <a:avLst/>
          </a:prstGeom>
          <a:solidFill>
            <a:srgbClr val="FFFFFF"/>
          </a:solidFill>
          <a:ln>
            <a:solidFill>
              <a:srgbClr val="000000"/>
            </a:solidFill>
            <a:miter lim="800000"/>
            <a:headEnd/>
            <a:tailEnd/>
          </a:ln>
          <a:extLs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sp>
      <p:sp>
        <p:nvSpPr>
          <p:cNvPr id="37890" name="Text Box 2"/>
          <p:cNvSpPr txBox="1">
            <a:spLocks noGrp="1" noChangeArrowheads="1"/>
          </p:cNvSpPr>
          <p:nvPr>
            <p:ph type="body" idx="1"/>
          </p:nvPr>
        </p:nvSpPr>
        <p:spPr bwMode="auto">
          <a:xfrm>
            <a:off x="685800" y="4343400"/>
            <a:ext cx="5486400" cy="4114800"/>
          </a:xfrm>
          <a:prstGeom prst="rect">
            <a:avLst/>
          </a:prstGeo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a:p>
        </p:txBody>
      </p:sp>
    </p:spTree>
  </p:cSld>
  <p:clrMapOvr>
    <a:masterClrMapping/>
  </p:clrMapOvr>
</p:notes>
</file>

<file path=ppt/notesSlides/notesSlide3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0593" name="Slide Image Placeholder 1"/>
          <p:cNvSpPr>
            <a:spLocks noGrp="1" noRot="1" noChangeAspect="1"/>
          </p:cNvSpPr>
          <p:nvPr>
            <p:ph type="sldImg"/>
          </p:nvPr>
        </p:nvSpPr>
        <p:spPr>
          <a:xfrm>
            <a:off x="1143000" y="685800"/>
            <a:ext cx="4572000" cy="3429000"/>
          </a:xfrm>
          <a:ln/>
        </p:spPr>
      </p:sp>
      <p:sp>
        <p:nvSpPr>
          <p:cNvPr id="75059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Translators: Select all the black panels at once and move them to the side to translate the text underneath.  Once translated, then move all the panels back as a group.</a:t>
            </a:r>
          </a:p>
        </p:txBody>
      </p:sp>
      <p:sp>
        <p:nvSpPr>
          <p:cNvPr id="75059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084CD5B-6896-2345-96DB-8F9681AAC153}" type="slidenum">
              <a:rPr lang="en-US" sz="1200"/>
              <a:pPr eaLnBrk="1" hangingPunct="1"/>
              <a:t>517</a:t>
            </a:fld>
            <a:endParaRPr lang="en-US" sz="1200"/>
          </a:p>
        </p:txBody>
      </p:sp>
    </p:spTree>
  </p:cSld>
  <p:clrMapOvr>
    <a:masterClrMapping/>
  </p:clrMapOvr>
</p:notes>
</file>

<file path=ppt/notesSlides/notesSlide3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1617" name="Slide Image Placeholder 1"/>
          <p:cNvSpPr>
            <a:spLocks noGrp="1" noRot="1" noChangeAspect="1"/>
          </p:cNvSpPr>
          <p:nvPr>
            <p:ph type="sldImg"/>
          </p:nvPr>
        </p:nvSpPr>
        <p:spPr>
          <a:xfrm>
            <a:off x="1143000" y="685800"/>
            <a:ext cx="4572000" cy="3429000"/>
          </a:xfrm>
          <a:ln/>
        </p:spPr>
      </p:sp>
      <p:sp>
        <p:nvSpPr>
          <p:cNvPr id="751618"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p>
            <a:r>
              <a:rPr lang="en-US">
                <a:latin typeface="Times New Roman" charset="0"/>
                <a:ea typeface="ＭＳ Ｐゴシック" charset="0"/>
                <a:cs typeface="ＭＳ Ｐゴシック" charset="0"/>
              </a:rPr>
              <a:t>Translators: Select all the black panels at once and move them to the side to translate the text underneath.  Once translated, then move all the panels back as a group.</a:t>
            </a:r>
          </a:p>
          <a:p>
            <a:endParaRPr lang="en-US">
              <a:latin typeface="Times New Roman" charset="0"/>
              <a:ea typeface="ＭＳ Ｐゴシック" charset="0"/>
              <a:cs typeface="ＭＳ Ｐゴシック" charset="0"/>
            </a:endParaRPr>
          </a:p>
        </p:txBody>
      </p:sp>
      <p:sp>
        <p:nvSpPr>
          <p:cNvPr id="751619"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F0902FD-AA4E-B046-B201-3D03F5FFB321}" type="slidenum">
              <a:rPr lang="en-US" sz="1200"/>
              <a:pPr eaLnBrk="1" hangingPunct="1"/>
              <a:t>518</a:t>
            </a:fld>
            <a:endParaRPr lang="en-US" sz="1200"/>
          </a:p>
        </p:txBody>
      </p:sp>
    </p:spTree>
  </p:cSld>
  <p:clrMapOvr>
    <a:masterClrMapping/>
  </p:clrMapOvr>
</p:notes>
</file>

<file path=ppt/notesSlides/notesSlide3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520</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endParaRPr lang="en-US" dirty="0"/>
          </a:p>
        </p:txBody>
      </p:sp>
    </p:spTree>
    <p:extLst>
      <p:ext uri="{BB962C8B-B14F-4D97-AF65-F5344CB8AC3E}">
        <p14:creationId xmlns:p14="http://schemas.microsoft.com/office/powerpoint/2010/main" val="547517952"/>
      </p:ext>
    </p:extLst>
  </p:cSld>
  <p:clrMapOvr>
    <a:masterClrMapping/>
  </p:clrMapOvr>
</p:notes>
</file>

<file path=ppt/notesSlides/notesSlide3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521</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646745876"/>
      </p:ext>
    </p:extLst>
  </p:cSld>
  <p:clrMapOvr>
    <a:masterClrMapping/>
  </p:clrMapOvr>
</p:notes>
</file>

<file path=ppt/notesSlides/notesSlide3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extLst>
      <p:ext uri="{BB962C8B-B14F-4D97-AF65-F5344CB8AC3E}">
        <p14:creationId xmlns:p14="http://schemas.microsoft.com/office/powerpoint/2010/main" val="2110927633"/>
      </p:ext>
    </p:extLst>
  </p:cSld>
  <p:clrMapOvr>
    <a:masterClrMapping/>
  </p:clrMapOvr>
</p:notes>
</file>

<file path=ppt/notesSlides/notesSlide3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281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FD8A41DB-3C36-6449-9373-1EA56DABCFD1}"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62818" name="Rectangle 1026"/>
          <p:cNvSpPr>
            <a:spLocks noGrp="1" noRot="1" noChangeAspect="1" noChangeArrowheads="1"/>
          </p:cNvSpPr>
          <p:nvPr>
            <p:ph type="sldImg"/>
          </p:nvPr>
        </p:nvSpPr>
        <p:spPr>
          <a:solidFill>
            <a:srgbClr val="FFFFFF"/>
          </a:solidFill>
          <a:ln/>
        </p:spPr>
      </p:sp>
      <p:sp>
        <p:nvSpPr>
          <p:cNvPr id="16281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3784042435"/>
      </p:ext>
    </p:extLst>
  </p:cSld>
  <p:clrMapOvr>
    <a:masterClrMapping/>
  </p:clrMapOvr>
</p:notes>
</file>

<file path=ppt/notesSlides/notesSlide3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A2EDCEA-0CB3-DA48-9F73-F780BAA943B6}" type="slidenum">
              <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525</a:t>
            </a:fld>
            <a:endParaRPr kumimoji="0" lang="en-US" sz="12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100354" name="Rectangle 2"/>
          <p:cNvSpPr>
            <a:spLocks noGrp="1" noRot="1" noChangeAspect="1" noChangeArrowheads="1"/>
          </p:cNvSpPr>
          <p:nvPr>
            <p:ph type="sldImg"/>
          </p:nvPr>
        </p:nvSpPr>
        <p:spPr>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extLst>
      <p:ext uri="{BB962C8B-B14F-4D97-AF65-F5344CB8AC3E}">
        <p14:creationId xmlns:p14="http://schemas.microsoft.com/office/powerpoint/2010/main" val="1081648018"/>
      </p:ext>
    </p:extLst>
  </p:cSld>
  <p:clrMapOvr>
    <a:masterClrMapping/>
  </p:clrMapOvr>
</p:notes>
</file>

<file path=ppt/notesSlides/notesSlide3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A2EDCEA-0CB3-DA48-9F73-F780BAA943B6}" type="slidenum">
              <a:rPr lang="en-US" sz="1200">
                <a:solidFill>
                  <a:srgbClr val="000000"/>
                </a:solidFill>
              </a:rPr>
              <a:pPr eaLnBrk="1" hangingPunct="1"/>
              <a:t>527</a:t>
            </a:fld>
            <a:endParaRPr lang="en-US" sz="1200">
              <a:solidFill>
                <a:srgbClr val="000000"/>
              </a:solidFill>
            </a:endParaRPr>
          </a:p>
        </p:txBody>
      </p:sp>
      <p:sp>
        <p:nvSpPr>
          <p:cNvPr id="100354" name="Rectangle 2"/>
          <p:cNvSpPr>
            <a:spLocks noGrp="1" noRot="1" noChangeAspect="1" noChangeArrowheads="1"/>
          </p:cNvSpPr>
          <p:nvPr>
            <p:ph type="sldImg"/>
          </p:nvPr>
        </p:nvSpPr>
        <p:spPr>
          <a:xfrm>
            <a:off x="1143000" y="685800"/>
            <a:ext cx="4572000" cy="3429000"/>
          </a:xfrm>
          <a:solidFill>
            <a:srgbClr val="FFFFFF"/>
          </a:solidFill>
          <a:ln/>
        </p:spPr>
      </p:sp>
      <p:sp>
        <p:nvSpPr>
          <p:cNvPr id="10035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48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F573E1-8CDD-A346-A8FA-AB8B7107847E}" type="slidenum">
              <a:rPr lang="en-US" sz="1200">
                <a:solidFill>
                  <a:srgbClr val="000000"/>
                </a:solidFill>
              </a:rPr>
              <a:pPr eaLnBrk="1" hangingPunct="1"/>
              <a:t>45</a:t>
            </a:fld>
            <a:endParaRPr lang="en-US" sz="1200">
              <a:solidFill>
                <a:srgbClr val="000000"/>
              </a:solidFill>
            </a:endParaRPr>
          </a:p>
        </p:txBody>
      </p:sp>
      <p:sp>
        <p:nvSpPr>
          <p:cNvPr id="334850" name="Rectangle 2"/>
          <p:cNvSpPr>
            <a:spLocks noGrp="1" noRot="1" noChangeAspect="1" noChangeArrowheads="1" noTextEdit="1"/>
          </p:cNvSpPr>
          <p:nvPr>
            <p:ph type="sldImg"/>
          </p:nvPr>
        </p:nvSpPr>
        <p:spPr>
          <a:xfrm>
            <a:off x="1143000" y="685800"/>
            <a:ext cx="4572000" cy="3429000"/>
          </a:xfrm>
          <a:ln/>
        </p:spPr>
      </p:sp>
      <p:sp>
        <p:nvSpPr>
          <p:cNvPr id="3348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68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DAC65960-E596-8E40-951D-EEBE324563EE}" type="slidenum">
              <a:rPr lang="en-US" sz="1200">
                <a:solidFill>
                  <a:srgbClr val="000000"/>
                </a:solidFill>
              </a:rPr>
              <a:pPr eaLnBrk="1" hangingPunct="1"/>
              <a:t>46</a:t>
            </a:fld>
            <a:endParaRPr lang="en-US" sz="1200">
              <a:solidFill>
                <a:srgbClr val="000000"/>
              </a:solidFill>
            </a:endParaRPr>
          </a:p>
        </p:txBody>
      </p:sp>
      <p:sp>
        <p:nvSpPr>
          <p:cNvPr id="336898" name="Rectangle 2"/>
          <p:cNvSpPr>
            <a:spLocks noGrp="1" noRot="1" noChangeAspect="1" noChangeArrowheads="1" noTextEdit="1"/>
          </p:cNvSpPr>
          <p:nvPr>
            <p:ph type="sldImg"/>
          </p:nvPr>
        </p:nvSpPr>
        <p:spPr>
          <a:xfrm>
            <a:off x="1143000" y="685800"/>
            <a:ext cx="4572000" cy="3429000"/>
          </a:xfrm>
          <a:ln/>
        </p:spPr>
      </p:sp>
      <p:sp>
        <p:nvSpPr>
          <p:cNvPr id="3368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71F5B4-0BE8-B048-B47A-362AD432874F}" type="slidenum">
              <a:rPr lang="en-US" sz="1200">
                <a:solidFill>
                  <a:srgbClr val="000000"/>
                </a:solidFill>
              </a:rPr>
              <a:pPr eaLnBrk="1" hangingPunct="1"/>
              <a:t>5</a:t>
            </a:fld>
            <a:endParaRPr lang="en-US" sz="1200">
              <a:solidFill>
                <a:srgbClr val="000000"/>
              </a:solidFill>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89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4159BBD-A0D9-864C-9DEE-C8A14BB8113C}" type="slidenum">
              <a:rPr lang="en-US" sz="1200">
                <a:solidFill>
                  <a:srgbClr val="000000"/>
                </a:solidFill>
              </a:rPr>
              <a:pPr eaLnBrk="1" hangingPunct="1"/>
              <a:t>47</a:t>
            </a:fld>
            <a:endParaRPr lang="en-US" sz="1200">
              <a:solidFill>
                <a:srgbClr val="000000"/>
              </a:solidFill>
            </a:endParaRPr>
          </a:p>
        </p:txBody>
      </p:sp>
      <p:sp>
        <p:nvSpPr>
          <p:cNvPr id="338946" name="Rectangle 2"/>
          <p:cNvSpPr>
            <a:spLocks noGrp="1" noRot="1" noChangeAspect="1" noChangeArrowheads="1" noTextEdit="1"/>
          </p:cNvSpPr>
          <p:nvPr>
            <p:ph type="sldImg"/>
          </p:nvPr>
        </p:nvSpPr>
        <p:spPr>
          <a:xfrm>
            <a:off x="1143000" y="685800"/>
            <a:ext cx="4572000" cy="3429000"/>
          </a:xfrm>
          <a:ln/>
        </p:spPr>
      </p:sp>
      <p:sp>
        <p:nvSpPr>
          <p:cNvPr id="3389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09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4BF0F9B-2CBD-EE47-AB7C-DF628D926172}" type="slidenum">
              <a:rPr lang="en-US" sz="1200"/>
              <a:pPr eaLnBrk="1" hangingPunct="1"/>
              <a:t>48</a:t>
            </a:fld>
            <a:endParaRPr lang="en-US" sz="1200"/>
          </a:p>
        </p:txBody>
      </p:sp>
      <p:sp>
        <p:nvSpPr>
          <p:cNvPr id="340994" name="Rectangle 2"/>
          <p:cNvSpPr>
            <a:spLocks noGrp="1" noRot="1" noChangeAspect="1" noChangeArrowheads="1" noTextEdit="1"/>
          </p:cNvSpPr>
          <p:nvPr>
            <p:ph type="sldImg"/>
          </p:nvPr>
        </p:nvSpPr>
        <p:spPr>
          <a:xfrm>
            <a:off x="1143000" y="685800"/>
            <a:ext cx="4572000" cy="3429000"/>
          </a:xfrm>
          <a:ln/>
        </p:spPr>
      </p:sp>
      <p:sp>
        <p:nvSpPr>
          <p:cNvPr id="3409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304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E8B77A0-FFC5-7642-8365-942944ADAA5B}" type="slidenum">
              <a:rPr lang="en-US" sz="1200">
                <a:solidFill>
                  <a:srgbClr val="000000"/>
                </a:solidFill>
              </a:rPr>
              <a:pPr eaLnBrk="1" hangingPunct="1"/>
              <a:t>49</a:t>
            </a:fld>
            <a:endParaRPr lang="en-US" sz="1200">
              <a:solidFill>
                <a:srgbClr val="000000"/>
              </a:solidFill>
            </a:endParaRPr>
          </a:p>
        </p:txBody>
      </p:sp>
      <p:sp>
        <p:nvSpPr>
          <p:cNvPr id="343042" name="Rectangle 2"/>
          <p:cNvSpPr>
            <a:spLocks noGrp="1" noRot="1" noChangeAspect="1" noChangeArrowheads="1" noTextEdit="1"/>
          </p:cNvSpPr>
          <p:nvPr>
            <p:ph type="sldImg"/>
          </p:nvPr>
        </p:nvSpPr>
        <p:spPr>
          <a:xfrm>
            <a:off x="1143000" y="685800"/>
            <a:ext cx="4572000" cy="3429000"/>
          </a:xfrm>
          <a:ln/>
        </p:spPr>
      </p:sp>
      <p:sp>
        <p:nvSpPr>
          <p:cNvPr id="3430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508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660AD0A-A030-8F46-800B-BFCBE001B1CB}" type="slidenum">
              <a:rPr lang="en-US" sz="1200">
                <a:solidFill>
                  <a:srgbClr val="000000"/>
                </a:solidFill>
              </a:rPr>
              <a:pPr eaLnBrk="1" hangingPunct="1"/>
              <a:t>50</a:t>
            </a:fld>
            <a:endParaRPr lang="en-US" sz="1200">
              <a:solidFill>
                <a:srgbClr val="000000"/>
              </a:solidFill>
            </a:endParaRPr>
          </a:p>
        </p:txBody>
      </p:sp>
      <p:sp>
        <p:nvSpPr>
          <p:cNvPr id="345090" name="Rectangle 2"/>
          <p:cNvSpPr>
            <a:spLocks noGrp="1" noRot="1" noChangeAspect="1" noChangeArrowheads="1" noTextEdit="1"/>
          </p:cNvSpPr>
          <p:nvPr>
            <p:ph type="sldImg"/>
          </p:nvPr>
        </p:nvSpPr>
        <p:spPr>
          <a:xfrm>
            <a:off x="1143000" y="685800"/>
            <a:ext cx="4572000" cy="3429000"/>
          </a:xfrm>
          <a:ln/>
        </p:spPr>
      </p:sp>
      <p:sp>
        <p:nvSpPr>
          <p:cNvPr id="34509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713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1110B6C-A69E-924B-B0FB-84156B9EBC87}" type="slidenum">
              <a:rPr lang="en-US" sz="1200">
                <a:solidFill>
                  <a:srgbClr val="000000"/>
                </a:solidFill>
              </a:rPr>
              <a:pPr eaLnBrk="1" hangingPunct="1"/>
              <a:t>51</a:t>
            </a:fld>
            <a:endParaRPr lang="en-US" sz="1200">
              <a:solidFill>
                <a:srgbClr val="000000"/>
              </a:solidFill>
            </a:endParaRPr>
          </a:p>
        </p:txBody>
      </p:sp>
      <p:sp>
        <p:nvSpPr>
          <p:cNvPr id="347138" name="Rectangle 2"/>
          <p:cNvSpPr>
            <a:spLocks noGrp="1" noRot="1" noChangeAspect="1" noChangeArrowheads="1" noTextEdit="1"/>
          </p:cNvSpPr>
          <p:nvPr>
            <p:ph type="sldImg"/>
          </p:nvPr>
        </p:nvSpPr>
        <p:spPr>
          <a:xfrm>
            <a:off x="1143000" y="685800"/>
            <a:ext cx="4572000" cy="3429000"/>
          </a:xfrm>
          <a:ln/>
        </p:spPr>
      </p:sp>
      <p:sp>
        <p:nvSpPr>
          <p:cNvPr id="34713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918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4F28B0E8-2F3A-8340-B0F6-362593E5A689}" type="slidenum">
              <a:rPr lang="en-US" sz="1200">
                <a:solidFill>
                  <a:srgbClr val="000000"/>
                </a:solidFill>
              </a:rPr>
              <a:pPr eaLnBrk="1" hangingPunct="1"/>
              <a:t>52</a:t>
            </a:fld>
            <a:endParaRPr lang="en-US" sz="1200">
              <a:solidFill>
                <a:srgbClr val="000000"/>
              </a:solidFill>
            </a:endParaRPr>
          </a:p>
        </p:txBody>
      </p:sp>
      <p:sp>
        <p:nvSpPr>
          <p:cNvPr id="349186" name="Rectangle 2"/>
          <p:cNvSpPr>
            <a:spLocks noGrp="1" noRot="1" noChangeAspect="1" noChangeArrowheads="1" noTextEdit="1"/>
          </p:cNvSpPr>
          <p:nvPr>
            <p:ph type="sldImg"/>
          </p:nvPr>
        </p:nvSpPr>
        <p:spPr>
          <a:xfrm>
            <a:off x="1143000" y="685800"/>
            <a:ext cx="4572000" cy="3429000"/>
          </a:xfrm>
          <a:ln/>
        </p:spPr>
      </p:sp>
      <p:sp>
        <p:nvSpPr>
          <p:cNvPr id="34918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Arial" charset="0"/>
              <a:ea typeface="ＭＳ Ｐゴシック" charset="0"/>
              <a:cs typeface="ＭＳ Ｐゴシック" charset="0"/>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123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E4B29E9-B52E-1C46-A9C0-692262FB6257}" type="slidenum">
              <a:rPr lang="en-US" sz="1200">
                <a:solidFill>
                  <a:srgbClr val="000000"/>
                </a:solidFill>
              </a:rPr>
              <a:pPr eaLnBrk="1" hangingPunct="1"/>
              <a:t>53</a:t>
            </a:fld>
            <a:endParaRPr lang="en-US" sz="1200">
              <a:solidFill>
                <a:srgbClr val="000000"/>
              </a:solidFill>
            </a:endParaRPr>
          </a:p>
        </p:txBody>
      </p:sp>
      <p:sp>
        <p:nvSpPr>
          <p:cNvPr id="35123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123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Now let</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s turn our attention away from historical inaccuracies about the canon to the early view of Jesus himself.</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430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9F19374A-0EE0-CD4C-8B29-84AB6A9ED079}" type="slidenum">
              <a:rPr lang="en-US" sz="1200">
                <a:solidFill>
                  <a:srgbClr val="000000"/>
                </a:solidFill>
              </a:rPr>
              <a:pPr eaLnBrk="1" hangingPunct="1"/>
              <a:t>55</a:t>
            </a:fld>
            <a:endParaRPr lang="en-US" sz="1200">
              <a:solidFill>
                <a:srgbClr val="000000"/>
              </a:solidFill>
            </a:endParaRPr>
          </a:p>
        </p:txBody>
      </p:sp>
      <p:sp>
        <p:nvSpPr>
          <p:cNvPr id="354306"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4307"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Here is where Brown rewrites not only the history of what unbelievers thought--he rewrites Christians</a:t>
            </a:r>
            <a:r>
              <a:rPr lang="fr-FR" altLang="ja-JP">
                <a:latin typeface="Times New Roman" charset="0"/>
                <a:ea typeface="ＭＳ Ｐゴシック" charset="0"/>
                <a:cs typeface="ＭＳ Ｐゴシック" charset="0"/>
              </a:rPr>
              <a:t>'</a:t>
            </a:r>
            <a:r>
              <a:rPr lang="en-US" altLang="ja-JP">
                <a:latin typeface="Times New Roman" charset="0"/>
                <a:ea typeface="ＭＳ Ｐゴシック" charset="0"/>
                <a:cs typeface="ＭＳ Ｐゴシック" charset="0"/>
              </a:rPr>
              <a:t> view of Jesus.</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6353"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72D3A70-7816-454E-9AAC-1BAC13108516}" type="slidenum">
              <a:rPr lang="en-US" sz="1200">
                <a:solidFill>
                  <a:srgbClr val="000000"/>
                </a:solidFill>
              </a:rPr>
              <a:pPr eaLnBrk="1" hangingPunct="1"/>
              <a:t>56</a:t>
            </a:fld>
            <a:endParaRPr lang="en-US" sz="1200">
              <a:solidFill>
                <a:srgbClr val="000000"/>
              </a:solidFill>
            </a:endParaRPr>
          </a:p>
        </p:txBody>
      </p:sp>
      <p:sp>
        <p:nvSpPr>
          <p:cNvPr id="356354"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6355"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EVERYONE believed that Jesus was a man.</a:t>
            </a: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01"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0E9298D-0001-2B4A-837B-9F07F6594101}" type="slidenum">
              <a:rPr lang="en-US" sz="1200">
                <a:solidFill>
                  <a:srgbClr val="000000"/>
                </a:solidFill>
              </a:rPr>
              <a:pPr eaLnBrk="1" hangingPunct="1"/>
              <a:t>57</a:t>
            </a:fld>
            <a:endParaRPr lang="en-US" sz="1200">
              <a:solidFill>
                <a:srgbClr val="000000"/>
              </a:solidFill>
            </a:endParaRPr>
          </a:p>
        </p:txBody>
      </p:sp>
      <p:sp>
        <p:nvSpPr>
          <p:cNvPr id="358402"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58403" name="Rectangle 3"/>
          <p:cNvSpPr>
            <a:spLocks noGrp="1" noChangeArrowheads="1"/>
          </p:cNvSpPr>
          <p:nvPr>
            <p:ph type="body" idx="1"/>
          </p:nvPr>
        </p:nvSpPr>
        <p:spPr>
          <a:xfrm>
            <a:off x="685800" y="4343400"/>
            <a:ext cx="5486400" cy="4114800"/>
          </a:xfrm>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The Romans would have had no problem with Christians who only believed Jesus was a man.  Their disagreement came with the Christian belief that Jesus was GOD.</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61" name="Rectangle 2"/>
          <p:cNvSpPr>
            <a:spLocks noGrp="1" noRot="1" noChangeAspect="1" noChangeArrowheads="1" noTextEdit="1"/>
          </p:cNvSpPr>
          <p:nvPr>
            <p:ph type="sldImg"/>
          </p:nvPr>
        </p:nvSpPr>
        <p:spPr>
          <a:xfrm>
            <a:off x="1143000" y="685800"/>
            <a:ext cx="4572000" cy="3429000"/>
          </a:xfrm>
          <a:ln/>
        </p:spPr>
      </p:sp>
      <p:sp>
        <p:nvSpPr>
          <p:cNvPr id="450562"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endParaRPr lang="en-US">
              <a:latin typeface="Times New Roman" charset="0"/>
              <a:ea typeface="ＭＳ Ｐゴシック" charset="0"/>
              <a:cs typeface="ＭＳ Ｐゴシック" charset="0"/>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0449"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1E70542-235D-C24F-9C0A-4F47B26AA4DC}" type="slidenum">
              <a:rPr lang="en-US" sz="1200">
                <a:solidFill>
                  <a:srgbClr val="000000"/>
                </a:solidFill>
              </a:rPr>
              <a:pPr eaLnBrk="1" hangingPunct="1"/>
              <a:t>58</a:t>
            </a:fld>
            <a:endParaRPr lang="en-US" sz="1200">
              <a:solidFill>
                <a:srgbClr val="000000"/>
              </a:solidFill>
            </a:endParaRPr>
          </a:p>
        </p:txBody>
      </p:sp>
      <p:sp>
        <p:nvSpPr>
          <p:cNvPr id="360450" name="Rectangle 2"/>
          <p:cNvSpPr>
            <a:spLocks noGrp="1" noRot="1" noChangeAspect="1" noChangeArrowheads="1" noTextEdit="1"/>
          </p:cNvSpPr>
          <p:nvPr>
            <p:ph type="sldImg"/>
          </p:nvPr>
        </p:nvSpPr>
        <p:spPr>
          <a:xfrm>
            <a:off x="1143000" y="685800"/>
            <a:ext cx="4572000" cy="3429000"/>
          </a:xfrm>
          <a:solidFill>
            <a:srgbClr val="FFFFFF"/>
          </a:solidFill>
          <a:ln/>
        </p:spPr>
      </p:sp>
      <p:sp>
        <p:nvSpPr>
          <p:cNvPr id="360451" name="Rectangle 3"/>
          <p:cNvSpPr>
            <a:spLocks noGrp="1" noChangeArrowheads="1"/>
          </p:cNvSpPr>
          <p:nvPr>
            <p:ph type="body" idx="1"/>
          </p:nvPr>
        </p:nvSpPr>
        <p:spPr>
          <a:solidFill>
            <a:srgbClr val="FFFFFF"/>
          </a:solidFill>
          <a:ln>
            <a:solidFill>
              <a:srgbClr val="000000"/>
            </a:solidFill>
          </a:ln>
        </p:spPr>
        <p:txBody>
          <a:bodyPr/>
          <a:lstStyle/>
          <a:p>
            <a:pPr eaLnBrk="1" hangingPunct="1"/>
            <a:r>
              <a:rPr lang="en-US">
                <a:latin typeface="Times New Roman" charset="0"/>
                <a:ea typeface="ＭＳ Ｐゴシック" charset="0"/>
                <a:cs typeface="ＭＳ Ｐゴシック" charset="0"/>
              </a:rPr>
              <a:t>Even women paid the ultimate price.</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2497"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1BD01F5-F431-3E44-9165-62521B9889CC}" type="slidenum">
              <a:rPr lang="en-US" sz="1200">
                <a:solidFill>
                  <a:srgbClr val="000000"/>
                </a:solidFill>
              </a:rPr>
              <a:pPr eaLnBrk="1" hangingPunct="1"/>
              <a:t>59</a:t>
            </a:fld>
            <a:endParaRPr lang="en-US" sz="1200">
              <a:solidFill>
                <a:srgbClr val="000000"/>
              </a:solidFill>
            </a:endParaRPr>
          </a:p>
        </p:txBody>
      </p:sp>
      <p:sp>
        <p:nvSpPr>
          <p:cNvPr id="362498" name="Rectangle 2"/>
          <p:cNvSpPr>
            <a:spLocks noGrp="1" noRot="1" noChangeAspect="1" noChangeArrowheads="1" noTextEdit="1"/>
          </p:cNvSpPr>
          <p:nvPr>
            <p:ph type="sldImg"/>
          </p:nvPr>
        </p:nvSpPr>
        <p:spPr>
          <a:xfrm>
            <a:off x="1143000" y="685800"/>
            <a:ext cx="4572000" cy="3429000"/>
          </a:xfrm>
          <a:ln/>
        </p:spPr>
      </p:sp>
      <p:sp>
        <p:nvSpPr>
          <p:cNvPr id="3624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4545" name="Rectangle 7"/>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1703C50-D1F7-F24A-9971-A111A1FDA81F}" type="slidenum">
              <a:rPr lang="en-US" sz="1200">
                <a:solidFill>
                  <a:srgbClr val="000000"/>
                </a:solidFill>
              </a:rPr>
              <a:pPr eaLnBrk="1" hangingPunct="1"/>
              <a:t>60</a:t>
            </a:fld>
            <a:endParaRPr lang="en-US" sz="1200">
              <a:solidFill>
                <a:srgbClr val="000000"/>
              </a:solidFill>
            </a:endParaRPr>
          </a:p>
        </p:txBody>
      </p:sp>
      <p:sp>
        <p:nvSpPr>
          <p:cNvPr id="364546" name="Rectangle 2"/>
          <p:cNvSpPr>
            <a:spLocks noGrp="1" noRot="1" noChangeAspect="1" noChangeArrowheads="1" noTextEdit="1"/>
          </p:cNvSpPr>
          <p:nvPr>
            <p:ph type="sldImg"/>
          </p:nvPr>
        </p:nvSpPr>
        <p:spPr>
          <a:xfrm>
            <a:off x="1143000" y="685800"/>
            <a:ext cx="4572000" cy="3429000"/>
          </a:xfrm>
          <a:ln/>
        </p:spPr>
      </p:sp>
      <p:sp>
        <p:nvSpPr>
          <p:cNvPr id="3645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http://www.ccel.org/fathers2/ANF-01/anf01-60.htm#P7477_2003920</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659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p>
        </p:txBody>
      </p:sp>
      <p:sp>
        <p:nvSpPr>
          <p:cNvPr id="366595"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Using Study Help #21, through this large picture frame…</a:t>
            </a:r>
          </a:p>
          <a:p>
            <a:r>
              <a:rPr lang="en-US" b="0">
                <a:latin typeface="Arial"/>
                <a:ea typeface="ＭＳ Ｐゴシック" charset="0"/>
                <a:cs typeface="Arial"/>
              </a:rPr>
              <a:t>we</a:t>
            </a:r>
            <a:r>
              <a:rPr lang="fr-FR" altLang="ja-JP" b="0">
                <a:latin typeface="Arial"/>
                <a:ea typeface="ＭＳ Ｐゴシック" charset="0"/>
                <a:cs typeface="Arial"/>
              </a:rPr>
              <a:t>'</a:t>
            </a:r>
            <a:r>
              <a:rPr lang="en-US" altLang="ja-JP" b="0">
                <a:latin typeface="Arial"/>
                <a:ea typeface="ＭＳ Ｐゴシック" charset="0"/>
                <a:cs typeface="Arial"/>
              </a:rPr>
              <a:t>re going to create a graphic representation called </a:t>
            </a:r>
          </a:p>
          <a:p>
            <a:r>
              <a:rPr lang="en-US" b="0">
                <a:latin typeface="Arial"/>
                <a:ea typeface="ＭＳ Ｐゴシック" charset="0"/>
                <a:cs typeface="Arial"/>
              </a:rPr>
              <a:t>////	A FINISHED PORTRAIT OF THE LORD JESUS CHRIST… but…</a:t>
            </a:r>
          </a:p>
          <a:p>
            <a:r>
              <a:rPr lang="en-US" b="0">
                <a:latin typeface="Arial"/>
                <a:ea typeface="ＭＳ Ｐゴシック" charset="0"/>
                <a:cs typeface="Arial"/>
              </a:rPr>
              <a:t>////	…we</a:t>
            </a:r>
            <a:r>
              <a:rPr lang="fr-FR" altLang="ja-JP" b="0">
                <a:latin typeface="Arial"/>
                <a:ea typeface="ＭＳ Ｐゴシック" charset="0"/>
                <a:cs typeface="Arial"/>
              </a:rPr>
              <a:t>'</a:t>
            </a:r>
            <a:r>
              <a:rPr lang="en-US" altLang="ja-JP" b="0">
                <a:latin typeface="Arial"/>
                <a:ea typeface="ＭＳ Ｐゴシック" charset="0"/>
                <a:cs typeface="Arial"/>
              </a:rPr>
              <a:t>re going to compose that portrait through four different literary lenses as the completed image develops.</a:t>
            </a:r>
            <a:endParaRPr lang="en-US" b="0">
              <a:latin typeface="Arial"/>
              <a:ea typeface="ＭＳ Ｐゴシック" charset="0"/>
              <a:cs typeface="Arial"/>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48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34819"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From each Gospel writer…</a:t>
            </a:r>
          </a:p>
          <a:p>
            <a:r>
              <a:rPr lang="en-US" b="0">
                <a:latin typeface="Arial"/>
                <a:ea typeface="ＭＳ Ｐゴシック" charset="0"/>
                <a:cs typeface="Arial"/>
              </a:rPr>
              <a:t>////	…we</a:t>
            </a:r>
            <a:r>
              <a:rPr lang="fr-FR" altLang="ja-JP" b="0">
                <a:latin typeface="Arial"/>
                <a:ea typeface="ＭＳ Ｐゴシック" charset="0"/>
                <a:cs typeface="Arial"/>
              </a:rPr>
              <a:t>'</a:t>
            </a:r>
            <a:r>
              <a:rPr lang="en-US" altLang="ja-JP" b="0">
                <a:latin typeface="Arial"/>
                <a:ea typeface="ＭＳ Ｐゴシック" charset="0"/>
                <a:cs typeface="Arial"/>
              </a:rPr>
              <a:t>ll discover the specific audience for his writings…</a:t>
            </a:r>
          </a:p>
          <a:p>
            <a:r>
              <a:rPr lang="en-US" b="0">
                <a:latin typeface="Arial"/>
                <a:ea typeface="ＭＳ Ｐゴシック" charset="0"/>
                <a:cs typeface="Arial"/>
              </a:rPr>
              <a:t>////	…with his unique presentation of the person of Jesus Christ…</a:t>
            </a:r>
          </a:p>
          <a:p>
            <a:r>
              <a:rPr lang="en-US" b="0">
                <a:latin typeface="Arial"/>
                <a:ea typeface="ＭＳ Ｐゴシック" charset="0"/>
                <a:cs typeface="Arial"/>
              </a:rPr>
              <a:t>////	…suggesting a foundational purpose communicated through the text of his Gospel… </a:t>
            </a:r>
          </a:p>
          <a:p>
            <a:r>
              <a:rPr lang="en-US" b="0">
                <a:latin typeface="Arial"/>
                <a:ea typeface="ＭＳ Ｐゴシック" charset="0"/>
                <a:cs typeface="Arial"/>
              </a:rPr>
              <a:t>////	…followed by the scholars</a:t>
            </a:r>
            <a:r>
              <a:rPr lang="fr-FR" altLang="ja-JP" b="0">
                <a:latin typeface="Arial"/>
                <a:ea typeface="ＭＳ Ｐゴシック" charset="0"/>
                <a:cs typeface="Arial"/>
              </a:rPr>
              <a:t>'</a:t>
            </a:r>
            <a:r>
              <a:rPr lang="en-US" altLang="ja-JP" b="0">
                <a:latin typeface="Arial"/>
                <a:ea typeface="ＭＳ Ｐゴシック" charset="0"/>
                <a:cs typeface="Arial"/>
              </a:rPr>
              <a:t> estimate of the date of each writing.</a:t>
            </a:r>
          </a:p>
          <a:p>
            <a:endParaRPr lang="en-US" b="0">
              <a:latin typeface="Arial"/>
              <a:ea typeface="ＭＳ Ｐゴシック" charset="0"/>
              <a:cs typeface="Arial"/>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686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36867"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 please…in your imagination…insert four smaller picture frames into the larger one. In each frame install four lines.  As we fill them in we</a:t>
            </a:r>
            <a:r>
              <a:rPr lang="fr-FR" altLang="ja-JP" b="0">
                <a:latin typeface="Arial"/>
                <a:ea typeface="ＭＳ Ｐゴシック" charset="0"/>
                <a:cs typeface="Arial"/>
              </a:rPr>
              <a:t>'</a:t>
            </a:r>
            <a:r>
              <a:rPr lang="en-US" altLang="ja-JP" b="0">
                <a:latin typeface="Arial"/>
                <a:ea typeface="ＭＳ Ｐゴシック" charset="0"/>
                <a:cs typeface="Arial"/>
              </a:rPr>
              <a:t>ll have some specific information about the purpose and function of each of the four Gospels.  The individual "sub-frames" are designated 1 through 4.</a:t>
            </a:r>
          </a:p>
          <a:p>
            <a:endParaRPr lang="en-US" b="0">
              <a:latin typeface="Arial"/>
              <a:ea typeface="ＭＳ Ｐゴシック" charset="0"/>
              <a:cs typeface="Arial"/>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91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38915"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dirty="0">
              <a:latin typeface="Arial"/>
              <a:ea typeface="ＭＳ Ｐゴシック" charset="0"/>
              <a:cs typeface="Arial"/>
            </a:endParaRPr>
          </a:p>
          <a:p>
            <a:r>
              <a:rPr lang="en-US" b="0" dirty="0">
                <a:latin typeface="Arial"/>
                <a:ea typeface="ＭＳ Ｐゴシック" charset="0"/>
                <a:cs typeface="Arial"/>
              </a:rPr>
              <a:t>Each of the frames now gets its name... MATTHEW in the first...</a:t>
            </a:r>
          </a:p>
          <a:p>
            <a:r>
              <a:rPr lang="en-US" b="0" dirty="0">
                <a:latin typeface="Arial"/>
                <a:ea typeface="ＭＳ Ｐゴシック" charset="0"/>
                <a:cs typeface="Arial"/>
              </a:rPr>
              <a:t>////	MARK, second...</a:t>
            </a:r>
          </a:p>
          <a:p>
            <a:r>
              <a:rPr lang="en-US" b="0" dirty="0">
                <a:latin typeface="Arial"/>
                <a:ea typeface="ＭＳ Ｐゴシック" charset="0"/>
                <a:cs typeface="Arial"/>
              </a:rPr>
              <a:t>////	LUKE, third...and finally, the fourth… </a:t>
            </a:r>
          </a:p>
          <a:p>
            <a:r>
              <a:rPr lang="en-US" b="0" dirty="0">
                <a:latin typeface="Arial"/>
                <a:ea typeface="ＭＳ Ｐゴシック" charset="0"/>
                <a:cs typeface="Arial"/>
              </a:rPr>
              <a:t>////	JOHN, the names of the Gospels in the order of their appearance in the New Testament canon...the official collection of Biblical writings.</a:t>
            </a:r>
          </a:p>
          <a:p>
            <a:endParaRPr lang="en-US" b="0" dirty="0">
              <a:latin typeface="Arial"/>
              <a:ea typeface="ＭＳ Ｐゴシック" charset="0"/>
              <a:cs typeface="Arial"/>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096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096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 comes an idea endorsed by biblical scholars around the world…having to do with the audiences TO WHICH each Gospel was written. </a:t>
            </a:r>
          </a:p>
          <a:p>
            <a:r>
              <a:rPr lang="en-US" b="0">
                <a:latin typeface="Arial"/>
                <a:ea typeface="ＭＳ Ｐゴシック" charset="0"/>
                <a:cs typeface="Arial"/>
              </a:rPr>
              <a:t>For instance…</a:t>
            </a:r>
          </a:p>
          <a:p>
            <a:r>
              <a:rPr lang="en-US" b="0">
                <a:latin typeface="Arial"/>
                <a:ea typeface="ＭＳ Ｐゴシック" charset="0"/>
                <a:cs typeface="Arial"/>
              </a:rPr>
              <a:t>////	MATTHEW penned his work specifically toward his brothers and sisters in the Jewish audience.  He makes repeated references to a regnant Jesus, seeing him as the Messiah and the King of the Chosen People.</a:t>
            </a:r>
          </a:p>
          <a:p>
            <a:r>
              <a:rPr lang="en-US" b="0">
                <a:latin typeface="Arial"/>
                <a:ea typeface="ＭＳ Ｐゴシック" charset="0"/>
                <a:cs typeface="Arial"/>
              </a:rPr>
              <a:t>////	For MARK, his work is widely regarded as directed toward the Romans, then occupying his native land and into the farther parts of the ancient world.  MARK is brief, to the point.  And, in fact, repeatedly he uses such term as "straightway" in early translations…all in a get-the-job-done mentality, which characterized the Roman way of thinking and doing things.</a:t>
            </a:r>
          </a:p>
          <a:p>
            <a:r>
              <a:rPr lang="en-US" b="0">
                <a:latin typeface="Arial"/>
                <a:ea typeface="ＭＳ Ｐゴシック" charset="0"/>
                <a:cs typeface="Arial"/>
              </a:rPr>
              <a:t>////	While LUKE, the physician, is the highly intellectual Greek who accompanied Paul on his tours. For LUKE, his Gospel audience was the Greeks, and in other words, to the Gentile world in general.</a:t>
            </a:r>
          </a:p>
          <a:p>
            <a:r>
              <a:rPr lang="en-US" b="0">
                <a:latin typeface="Arial"/>
                <a:ea typeface="ＭＳ Ｐゴシック" charset="0"/>
                <a:cs typeface="Arial"/>
              </a:rPr>
              <a:t>Also as the author of The Acts, Luke set down for all time a detailed account of the development of the early church and its wide-spread missionary ministries, to which he was a witness.</a:t>
            </a:r>
          </a:p>
          <a:p>
            <a:r>
              <a:rPr lang="en-US" b="0">
                <a:latin typeface="Arial"/>
                <a:ea typeface="ＭＳ Ｐゴシック" charset="0"/>
                <a:cs typeface="Arial"/>
              </a:rPr>
              <a:t>////	Finally, we come to the gospel of JOHN, whose audience differs markedly from the first three.  John is written directly to UNBELIEVERS, AND REACHING THEM THROUGH THE COMMUNICATION CHANNEL OF THAT NEW ORGANISM, THE CHURCH. In fact, when you read John</a:t>
            </a:r>
            <a:r>
              <a:rPr lang="fr-FR" b="0">
                <a:latin typeface="Arial"/>
                <a:ea typeface="ＭＳ Ｐゴシック" charset="0"/>
                <a:cs typeface="Arial"/>
              </a:rPr>
              <a:t>'</a:t>
            </a:r>
            <a:r>
              <a:rPr lang="en-US" b="0">
                <a:latin typeface="Arial"/>
                <a:ea typeface="ＭＳ Ｐゴシック" charset="0"/>
                <a:cs typeface="Arial"/>
              </a:rPr>
              <a:t>s gospel, you are struck with the fact that his work carries with it a somewhat mystical quality, certainly not the quick, even terse recounting of facts as we find in Mark</a:t>
            </a:r>
            <a:r>
              <a:rPr lang="fr-FR" altLang="ja-JP" b="0">
                <a:latin typeface="Arial"/>
                <a:ea typeface="ＭＳ Ｐゴシック" charset="0"/>
                <a:cs typeface="Arial"/>
              </a:rPr>
              <a:t>'</a:t>
            </a:r>
            <a:r>
              <a:rPr lang="en-US" altLang="ja-JP" b="0">
                <a:latin typeface="Arial"/>
                <a:ea typeface="ＭＳ Ｐゴシック" charset="0"/>
                <a:cs typeface="Arial"/>
              </a:rPr>
              <a:t>s Gospel.  John</a:t>
            </a:r>
            <a:r>
              <a:rPr lang="fr-FR" altLang="ja-JP" b="0">
                <a:latin typeface="Arial"/>
                <a:ea typeface="ＭＳ Ｐゴシック" charset="0"/>
                <a:cs typeface="Arial"/>
              </a:rPr>
              <a:t>'</a:t>
            </a:r>
            <a:r>
              <a:rPr lang="en-US" altLang="ja-JP" b="0">
                <a:latin typeface="Arial"/>
                <a:ea typeface="ＭＳ Ｐゴシック" charset="0"/>
                <a:cs typeface="Arial"/>
              </a:rPr>
              <a:t>s audience –– the Church itself, the members of the new Organism, bathed in the redemptive love of Christ –– receives his brilliant articulation of the impact of the coming of the Holy Spirit, now –after the Day of Pentecost -- having taken up permanent residence in the heart of each new believer. </a:t>
            </a:r>
          </a:p>
          <a:p>
            <a:r>
              <a:rPr lang="en-US" b="0">
                <a:latin typeface="Arial"/>
                <a:ea typeface="ＭＳ Ｐゴシック" charset="0"/>
                <a:cs typeface="Arial"/>
              </a:rPr>
              <a:t>So there are four individual audiences to which the Gospels were specifically directed at the time of their writing.  That one insight, alone, gives a new way to categorize and individualize the Gospel writings.</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301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301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Another question: How does each Gospel portray The Lord as a Man and as Immanuel, </a:t>
            </a:r>
            <a:r>
              <a:rPr lang="en-US" altLang="ja-JP" b="0">
                <a:latin typeface="Arial"/>
                <a:ea typeface="ＭＳ Ｐゴシック" charset="0"/>
                <a:cs typeface="Arial"/>
              </a:rPr>
              <a:t>"God With Us?"</a:t>
            </a:r>
          </a:p>
          <a:p>
            <a:r>
              <a:rPr lang="en-US" b="0">
                <a:latin typeface="Arial"/>
                <a:ea typeface="ＭＳ Ｐゴシック" charset="0"/>
                <a:cs typeface="Arial"/>
              </a:rPr>
              <a:t>////	For MATTHEW...Christ is seen as King of the Jews.  Repeatedly Matthew describes how Jesus is the fulfillment of Old Testament Scripture. Matthew makes wide use of Jewish terminology of royalty.</a:t>
            </a:r>
          </a:p>
          <a:p>
            <a:r>
              <a:rPr lang="en-US" b="0">
                <a:latin typeface="Arial"/>
                <a:ea typeface="ＭＳ Ｐゴシック" charset="0"/>
                <a:cs typeface="Arial"/>
              </a:rPr>
              <a:t>////	For MARK...He is seen as the Servant of all...some say the Suffering Servant, and traditionally associated with an audience in Rome and among the widespread Roman world.</a:t>
            </a:r>
          </a:p>
          <a:p>
            <a:r>
              <a:rPr lang="en-US" b="0">
                <a:latin typeface="Arial"/>
                <a:ea typeface="ＭＳ Ｐゴシック" charset="0"/>
                <a:cs typeface="Arial"/>
              </a:rPr>
              <a:t>////	LUKE sees Christ as the God-Man -- truly God and truly Man.  Luke shows the Gentiles that Christ is the perfect man to which they aspired.</a:t>
            </a:r>
          </a:p>
          <a:p>
            <a:r>
              <a:rPr lang="en-US" b="0">
                <a:latin typeface="Arial"/>
                <a:ea typeface="ＭＳ Ｐゴシック" charset="0"/>
                <a:cs typeface="Arial"/>
              </a:rPr>
              <a:t>////	Finally, John</a:t>
            </a:r>
            <a:r>
              <a:rPr lang="fr-FR" altLang="ja-JP" b="0">
                <a:latin typeface="Arial"/>
                <a:ea typeface="ＭＳ Ｐゴシック" charset="0"/>
                <a:cs typeface="Arial"/>
              </a:rPr>
              <a:t>'</a:t>
            </a:r>
            <a:r>
              <a:rPr lang="en-US" altLang="ja-JP" b="0">
                <a:latin typeface="Arial"/>
                <a:ea typeface="ＭＳ Ｐゴシック" charset="0"/>
                <a:cs typeface="Arial"/>
              </a:rPr>
              <a:t>s Gospel.  Clearly and above all else...JOHN portrays Christ as God Himself.  JOHN uses his pen to communicate the mystery and the power of the Messiah.  Why?  Because John experienced a particular closeness to the Master, one that was apparently unique among the disciples.  Remember too that this was this same JOHN who was destined to see and write down the great End-Times vision we know as The Revelation.</a:t>
            </a:r>
            <a:endParaRPr lang="en-US" b="0">
              <a:latin typeface="Arial"/>
              <a:ea typeface="ＭＳ Ｐゴシック" charset="0"/>
              <a:cs typeface="Arial"/>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505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5059"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Here is a last set of interesting ideas, with thanks to some anonymous believer who developed them years ago.  </a:t>
            </a:r>
          </a:p>
          <a:p>
            <a:r>
              <a:rPr lang="en-US" b="0">
                <a:latin typeface="Arial"/>
                <a:ea typeface="ＭＳ Ｐゴシック" charset="0"/>
                <a:cs typeface="Arial"/>
              </a:rPr>
              <a:t>////	Call it </a:t>
            </a:r>
            <a:r>
              <a:rPr lang="en-US" altLang="ja-JP" b="0">
                <a:latin typeface="Arial"/>
                <a:ea typeface="ＭＳ Ｐゴシック" charset="0"/>
                <a:cs typeface="Arial"/>
              </a:rPr>
              <a:t>"the message in a nutshell."  Question: what is the one single word that might characterize the message of each Gospel?</a:t>
            </a:r>
          </a:p>
          <a:p>
            <a:r>
              <a:rPr lang="en-US" b="0">
                <a:latin typeface="Arial"/>
                <a:ea typeface="ＭＳ Ｐゴシック" charset="0"/>
                <a:cs typeface="Arial"/>
              </a:rPr>
              <a:t>////	For MATTHEW...that book tells us what Jesus Christ SAID.</a:t>
            </a:r>
          </a:p>
          <a:p>
            <a:r>
              <a:rPr lang="en-US" b="0">
                <a:latin typeface="Arial"/>
                <a:ea typeface="ＭＳ Ｐゴシック" charset="0"/>
                <a:cs typeface="Arial"/>
              </a:rPr>
              <a:t>////	MARK tells us what He DID.</a:t>
            </a:r>
          </a:p>
          <a:p>
            <a:r>
              <a:rPr lang="en-US" b="0">
                <a:latin typeface="Arial"/>
                <a:ea typeface="ＭＳ Ｐゴシック" charset="0"/>
                <a:cs typeface="Arial"/>
              </a:rPr>
              <a:t>////	LUKE shows us clearly what the Messiah FELT.</a:t>
            </a:r>
          </a:p>
          <a:p>
            <a:r>
              <a:rPr lang="en-US" b="0">
                <a:latin typeface="Arial"/>
                <a:ea typeface="ＭＳ Ｐゴシック" charset="0"/>
                <a:cs typeface="Arial"/>
              </a:rPr>
              <a:t>////	And JOHN, with enormous clarity, tells us what Christ MEANT!</a:t>
            </a:r>
          </a:p>
          <a:p>
            <a:r>
              <a:rPr lang="en-US" b="0">
                <a:latin typeface="Arial"/>
                <a:ea typeface="ＭＳ Ｐゴシック" charset="0"/>
                <a:cs typeface="Arial"/>
              </a:rPr>
              <a:t>What he SAID...what He DID...what He FELT...and what He MEANT!</a:t>
            </a:r>
          </a:p>
          <a:p>
            <a:r>
              <a:rPr lang="en-US" b="0">
                <a:latin typeface="Arial"/>
                <a:ea typeface="ＭＳ Ｐゴシック" charset="0"/>
                <a:cs typeface="Arial"/>
              </a:rPr>
              <a:t>These single-word ideas help us to tightly focus on the remarkable differences that exist among the Gospel writings.  For many Bible readers, such distinctives are unfamiliar territory.</a:t>
            </a: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1BCA4F-3D37-014A-8F5B-2D7D70030E98}" type="slidenum">
              <a:rPr lang="en-US" sz="1200">
                <a:solidFill>
                  <a:prstClr val="black"/>
                </a:solidFill>
              </a:rPr>
              <a:pPr eaLnBrk="1" hangingPunct="1"/>
              <a:t>11</a:t>
            </a:fld>
            <a:endParaRPr lang="en-US" sz="1200">
              <a:solidFill>
                <a:prstClr val="black"/>
              </a:solidFill>
            </a:endParaRPr>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710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7107"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 comes that word that</a:t>
            </a:r>
            <a:r>
              <a:rPr lang="fr-FR" altLang="ja-JP" b="0">
                <a:latin typeface="Arial"/>
                <a:ea typeface="ＭＳ Ｐゴシック" charset="0"/>
                <a:cs typeface="Arial"/>
              </a:rPr>
              <a:t>'</a:t>
            </a:r>
            <a:r>
              <a:rPr lang="en-US" altLang="ja-JP" b="0">
                <a:latin typeface="Arial"/>
                <a:ea typeface="ＭＳ Ｐゴシック" charset="0"/>
                <a:cs typeface="Arial"/>
              </a:rPr>
              <a:t>s a strange one to many...</a:t>
            </a:r>
          </a:p>
          <a:p>
            <a:r>
              <a:rPr lang="en-US" b="0">
                <a:latin typeface="Arial"/>
                <a:ea typeface="ＭＳ Ｐゴシック" charset="0"/>
                <a:cs typeface="Arial"/>
              </a:rPr>
              <a:t>////	SYNOPTIC…meaning…</a:t>
            </a:r>
          </a:p>
          <a:p>
            <a:r>
              <a:rPr lang="en-US" b="0">
                <a:latin typeface="Arial"/>
                <a:ea typeface="ＭＳ Ｐゴシック" charset="0"/>
                <a:cs typeface="Arial"/>
              </a:rPr>
              <a:t>////	… </a:t>
            </a:r>
            <a:r>
              <a:rPr lang="en-US" altLang="ja-JP" b="0">
                <a:latin typeface="Arial"/>
                <a:ea typeface="ＭＳ Ｐゴシック" charset="0"/>
                <a:cs typeface="Arial"/>
              </a:rPr>
              <a:t>"TO SEE TOGETHER"…add these words to that triangle shape on your study help.</a:t>
            </a:r>
          </a:p>
          <a:p>
            <a:r>
              <a:rPr lang="en-US" b="0">
                <a:latin typeface="Arial"/>
                <a:ea typeface="ＭＳ Ｐゴシック" charset="0"/>
                <a:cs typeface="Arial"/>
              </a:rPr>
              <a:t>////	It is a term from Greek roots that means seeing a group of things together... from the same general perspective.  One word that, again, helps organize and categorize the enormous factual base that makes up our Bible.</a:t>
            </a:r>
          </a:p>
        </p:txBody>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4915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49155"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nchor="ctr"/>
          <a:lstStyle/>
          <a:p>
            <a:pPr eaLnBrk="1" hangingPunct="1"/>
            <a:endParaRPr lang="en-US" b="0">
              <a:latin typeface="Arial"/>
              <a:ea typeface="ＭＳ Ｐゴシック" charset="0"/>
              <a:cs typeface="Arial"/>
            </a:endParaRPr>
          </a:p>
          <a:p>
            <a:pPr eaLnBrk="1" hangingPunct="1"/>
            <a:r>
              <a:rPr lang="en-US" b="0">
                <a:latin typeface="Arial"/>
                <a:ea typeface="ＭＳ Ｐゴシック" charset="0"/>
                <a:cs typeface="Arial"/>
              </a:rPr>
              <a:t>Follow the arrows as they link together the gospels of MATTHEW, MARK and LUKE.  Again…you</a:t>
            </a:r>
            <a:r>
              <a:rPr lang="fr-FR" altLang="ja-JP" b="0">
                <a:latin typeface="Arial"/>
                <a:ea typeface="ＭＳ Ｐゴシック" charset="0"/>
                <a:cs typeface="Arial"/>
              </a:rPr>
              <a:t>'</a:t>
            </a:r>
            <a:r>
              <a:rPr lang="en-US" altLang="ja-JP" b="0">
                <a:latin typeface="Arial"/>
                <a:ea typeface="ＭＳ Ｐゴシック" charset="0"/>
                <a:cs typeface="Arial"/>
              </a:rPr>
              <a:t>ll notice that JOHN is not among them.  Those three are the so-called SYNOPTIC Gospels...THEY ARE SEEN TOGETHER...in that these works take on that ground-level view of the human history of Jesus Christ just as he walked about Palestine in the days of his ministry.   The Man…and his Mission among his People.</a:t>
            </a:r>
          </a:p>
          <a:p>
            <a:pPr eaLnBrk="1" hangingPunct="1"/>
            <a:r>
              <a:rPr lang="en-US" b="0">
                <a:latin typeface="Arial"/>
                <a:ea typeface="ＭＳ Ｐゴシック" charset="0"/>
                <a:cs typeface="Arial"/>
              </a:rPr>
              <a:t>////	On the other hand…the Gospel of John –– seen here with the familiar mathematical SUMMA sign –– represents the summation of all that Jesus Christ MEANT –– the sum of all that he preached and demonstrated –– both publicly and privately.  Seeing the Lord clearly as God Himself, John raises our spiritual horizon in ways that the first three gospels do not.</a:t>
            </a:r>
          </a:p>
          <a:p>
            <a:pPr eaLnBrk="1" hangingPunct="1"/>
            <a:endParaRPr lang="en-US" b="0">
              <a:latin typeface="Arial"/>
              <a:ea typeface="ＭＳ Ｐゴシック" charset="0"/>
              <a:cs typeface="Arial"/>
            </a:endParaRPr>
          </a:p>
        </p:txBody>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8502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endParaRPr lang="en-US">
              <a:solidFill>
                <a:srgbClr val="000000"/>
              </a:solidFill>
            </a:endParaRPr>
          </a:p>
        </p:txBody>
      </p:sp>
      <p:sp>
        <p:nvSpPr>
          <p:cNvPr id="385027"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pPr eaLnBrk="1" hangingPunct="1"/>
            <a:r>
              <a:rPr lang="en-US" b="1">
                <a:latin typeface="Times" charset="0"/>
                <a:ea typeface="ＭＳ Ｐゴシック" charset="0"/>
                <a:cs typeface="ＭＳ Ｐゴシック" charset="0"/>
              </a:rPr>
              <a:t>Each of the Gospels say things that the others don</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t... </a:t>
            </a:r>
          </a:p>
          <a:p>
            <a:pPr eaLnBrk="1" hangingPunct="1"/>
            <a:r>
              <a:rPr lang="en-US" b="1">
                <a:latin typeface="Times" charset="0"/>
                <a:ea typeface="ＭＳ Ｐゴシック" charset="0"/>
                <a:cs typeface="ＭＳ Ｐゴシック" charset="0"/>
              </a:rPr>
              <a:t>////    MATTHEW was believed by the early church to have written first...</a:t>
            </a:r>
          </a:p>
          <a:p>
            <a:pPr eaLnBrk="1" hangingPunct="1"/>
            <a:r>
              <a:rPr lang="en-US" b="1">
                <a:latin typeface="Times" charset="0"/>
                <a:ea typeface="ＭＳ Ｐゴシック" charset="0"/>
                <a:cs typeface="ＭＳ Ｐゴシック" charset="0"/>
              </a:rPr>
              <a:t>////    MARK shares a lot of material with Matthew, such as Christ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baptism and supper...</a:t>
            </a:r>
          </a:p>
          <a:p>
            <a:pPr eaLnBrk="1" hangingPunct="1"/>
            <a:r>
              <a:rPr lang="en-US" b="1">
                <a:latin typeface="Times" charset="0"/>
                <a:ea typeface="ＭＳ Ｐゴシック" charset="0"/>
                <a:cs typeface="ＭＳ Ｐゴシック" charset="0"/>
              </a:rPr>
              <a:t>////    LUKE also has much overlap with Matthew and Mark, such as Christ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baptism and supper—but only Matthew and Luke record Christ</a:t>
            </a:r>
            <a:r>
              <a:rPr lang="fr-FR" altLang="ja-JP" b="1">
                <a:latin typeface="Times" charset="0"/>
                <a:ea typeface="ＭＳ Ｐゴシック" charset="0"/>
                <a:cs typeface="ＭＳ Ｐゴシック" charset="0"/>
              </a:rPr>
              <a:t>'</a:t>
            </a:r>
            <a:r>
              <a:rPr lang="en-US" altLang="ja-JP" b="1">
                <a:latin typeface="Times" charset="0"/>
                <a:ea typeface="ＭＳ Ｐゴシック" charset="0"/>
                <a:cs typeface="ＭＳ Ｐゴシック" charset="0"/>
              </a:rPr>
              <a:t>s birth and genealogy.  However, the fourth… </a:t>
            </a:r>
          </a:p>
          <a:p>
            <a:pPr eaLnBrk="1" hangingPunct="1"/>
            <a:r>
              <a:rPr lang="en-US" b="1">
                <a:latin typeface="Times" charset="0"/>
                <a:ea typeface="ＭＳ Ｐゴシック" charset="0"/>
                <a:cs typeface="ＭＳ Ｐゴシック" charset="0"/>
              </a:rPr>
              <a:t>////   JOHN, stands alone in terms of its material.  Only 8% of it repeats stories from the others—such as the feeding of the 5000, and, of course, His death and resurrection.</a:t>
            </a:r>
          </a:p>
          <a:p>
            <a:pPr eaLnBrk="1" hangingPunct="1"/>
            <a:r>
              <a:rPr lang="en-US" b="1">
                <a:latin typeface="Times" charset="0"/>
                <a:ea typeface="ＭＳ Ｐゴシック" charset="0"/>
                <a:cs typeface="ＭＳ Ｐゴシック" charset="0"/>
              </a:rPr>
              <a:t>////  But the remaining 91% of JOHN you will find only in JOHN.</a:t>
            </a:r>
          </a:p>
          <a:p>
            <a:pPr eaLnBrk="1" hangingPunct="1"/>
            <a:endParaRPr lang="en-US" b="1">
              <a:latin typeface="Times" charset="0"/>
              <a:ea typeface="ＭＳ Ｐゴシック" charset="0"/>
              <a:cs typeface="ＭＳ Ｐゴシック" charset="0"/>
            </a:endParaRPr>
          </a:p>
        </p:txBody>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120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914400" eaLnBrk="1" hangingPunct="1">
              <a:lnSpc>
                <a:spcPct val="100000"/>
              </a:lnSpc>
              <a:buClrTx/>
              <a:buSzTx/>
              <a:buFontTx/>
              <a:buNone/>
            </a:pPr>
            <a:endParaRPr lang="en-US" sz="2400">
              <a:solidFill>
                <a:srgbClr val="000000"/>
              </a:solidFill>
            </a:endParaRPr>
          </a:p>
        </p:txBody>
      </p:sp>
      <p:sp>
        <p:nvSpPr>
          <p:cNvPr id="5120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So, in summation, then…John wrote to UNBELIEVERS THROUGH THAT NEW ORGANISM, THE CHURCH, envisioning Christ as God Himself…</a:t>
            </a:r>
          </a:p>
          <a:p>
            <a:r>
              <a:rPr lang="en-US" b="0">
                <a:latin typeface="Arial"/>
                <a:ea typeface="ＭＳ Ｐゴシック" charset="0"/>
                <a:cs typeface="Arial"/>
              </a:rPr>
              <a:t>But what did John SAY that Jesus meant in his preaching? </a:t>
            </a:r>
          </a:p>
        </p:txBody>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0945"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11406784-E2F0-8742-95E4-BB43F7268F5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0946" name="Rectangle 2"/>
          <p:cNvSpPr>
            <a:spLocks noGrp="1" noRot="1" noChangeAspect="1" noChangeArrowheads="1"/>
          </p:cNvSpPr>
          <p:nvPr>
            <p:ph type="sldImg"/>
          </p:nvPr>
        </p:nvSpPr>
        <p:spPr>
          <a:xfrm>
            <a:off x="1143000" y="685800"/>
            <a:ext cx="4572000" cy="3429000"/>
          </a:xfrm>
          <a:solidFill>
            <a:srgbClr val="FFFFFF"/>
          </a:solidFill>
          <a:ln/>
        </p:spPr>
      </p:sp>
      <p:sp>
        <p:nvSpPr>
          <p:cNvPr id="210947"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Introduction-40</a:t>
            </a:r>
          </a:p>
          <a:p>
            <a:pPr eaLnBrk="1" hangingPunct="1">
              <a:spcBef>
                <a:spcPct val="0"/>
              </a:spcBef>
            </a:pPr>
            <a:r>
              <a:rPr lang="en-US" b="0" dirty="0">
                <a:latin typeface="Arial" charset="0"/>
                <a:ea typeface="ＭＳ Ｐゴシック" charset="0"/>
                <a:cs typeface="ＭＳ Ｐゴシック" charset="0"/>
              </a:rPr>
              <a:t>NS-01-Matt1-14-slide 56</a:t>
            </a:r>
          </a:p>
          <a:p>
            <a:pPr eaLnBrk="1" hangingPunct="1">
              <a:spcBef>
                <a:spcPct val="0"/>
              </a:spcBef>
            </a:pPr>
            <a:r>
              <a:rPr lang="en-US" b="0" dirty="0">
                <a:latin typeface="Arial" charset="0"/>
                <a:ea typeface="ＭＳ Ｐゴシック" charset="0"/>
                <a:cs typeface="ＭＳ Ｐゴシック" charset="0"/>
              </a:rPr>
              <a:t>NS-02-Mark1-8-slide 40</a:t>
            </a:r>
          </a:p>
          <a:p>
            <a:pPr eaLnBrk="1" hangingPunct="1">
              <a:spcBef>
                <a:spcPct val="0"/>
              </a:spcBef>
            </a:pPr>
            <a:r>
              <a:rPr lang="en-US" b="0" dirty="0">
                <a:latin typeface="Arial" charset="0"/>
                <a:ea typeface="ＭＳ Ｐゴシック" charset="0"/>
                <a:cs typeface="ＭＳ Ｐゴシック" charset="0"/>
              </a:rPr>
              <a:t>NS-03-Luke1-12-slide 30</a:t>
            </a:r>
          </a:p>
          <a:p>
            <a:pPr eaLnBrk="1" hangingPunct="1">
              <a:spcBef>
                <a:spcPct val="0"/>
              </a:spcBef>
            </a:pPr>
            <a:r>
              <a:rPr lang="en-US" b="0" dirty="0">
                <a:latin typeface="Arial" charset="0"/>
                <a:ea typeface="ＭＳ Ｐゴシック" charset="0"/>
                <a:cs typeface="ＭＳ Ｐゴシック" charset="0"/>
              </a:rPr>
              <a:t>NS-04-John1-12-slide 72</a:t>
            </a:r>
            <a:endParaRPr lang="en-US" dirty="0">
              <a:latin typeface="Arial" charset="0"/>
              <a:ea typeface="ＭＳ Ｐゴシック" charset="0"/>
              <a:cs typeface="ＭＳ Ｐゴシック" charset="0"/>
            </a:endParaRPr>
          </a:p>
        </p:txBody>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2993"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FCA5B7D0-3484-B347-8B34-B71F2C1BA06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73</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2994" name="Rectangle 2"/>
          <p:cNvSpPr>
            <a:spLocks noGrp="1" noRot="1" noChangeAspect="1" noChangeArrowheads="1"/>
          </p:cNvSpPr>
          <p:nvPr>
            <p:ph type="sldImg"/>
          </p:nvPr>
        </p:nvSpPr>
        <p:spPr>
          <a:xfrm>
            <a:off x="1143000" y="685800"/>
            <a:ext cx="4572000" cy="3429000"/>
          </a:xfrm>
          <a:solidFill>
            <a:srgbClr val="FFFFFF"/>
          </a:solidFill>
          <a:ln/>
        </p:spPr>
      </p:sp>
      <p:sp>
        <p:nvSpPr>
          <p:cNvPr id="212995"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Introduction-41</a:t>
            </a:r>
          </a:p>
          <a:p>
            <a:pPr eaLnBrk="1" hangingPunct="1">
              <a:spcBef>
                <a:spcPct val="0"/>
              </a:spcBef>
            </a:pPr>
            <a:r>
              <a:rPr lang="en-US" b="0" dirty="0">
                <a:latin typeface="Arial" charset="0"/>
                <a:ea typeface="ＭＳ Ｐゴシック" charset="0"/>
                <a:cs typeface="ＭＳ Ｐゴシック" charset="0"/>
              </a:rPr>
              <a:t>NS-01-Matt1-14-slide 57</a:t>
            </a:r>
          </a:p>
          <a:p>
            <a:pPr eaLnBrk="1" hangingPunct="1">
              <a:spcBef>
                <a:spcPct val="0"/>
              </a:spcBef>
            </a:pPr>
            <a:r>
              <a:rPr lang="en-US" b="0" dirty="0">
                <a:latin typeface="Arial" charset="0"/>
                <a:ea typeface="ＭＳ Ｐゴシック" charset="0"/>
                <a:cs typeface="ＭＳ Ｐゴシック" charset="0"/>
              </a:rPr>
              <a:t>NS-02-Mark1-8-slide 41</a:t>
            </a:r>
          </a:p>
          <a:p>
            <a:pPr eaLnBrk="1" hangingPunct="1">
              <a:spcBef>
                <a:spcPct val="0"/>
              </a:spcBef>
            </a:pPr>
            <a:r>
              <a:rPr lang="en-US" b="0" dirty="0">
                <a:latin typeface="Arial" charset="0"/>
                <a:ea typeface="ＭＳ Ｐゴシック" charset="0"/>
                <a:cs typeface="ＭＳ Ｐゴシック" charset="0"/>
              </a:rPr>
              <a:t>NS-03-Luke1-12-slide 31</a:t>
            </a:r>
          </a:p>
          <a:p>
            <a:pPr eaLnBrk="1" hangingPunct="1">
              <a:spcBef>
                <a:spcPct val="0"/>
              </a:spcBef>
            </a:pPr>
            <a:r>
              <a:rPr lang="en-US" b="0" dirty="0">
                <a:latin typeface="Arial" charset="0"/>
                <a:ea typeface="ＭＳ Ｐゴシック" charset="0"/>
                <a:cs typeface="ＭＳ Ｐゴシック" charset="0"/>
              </a:rPr>
              <a:t>NS-04-John1-12-slide 73</a:t>
            </a:r>
            <a:endParaRPr lang="en-US" dirty="0">
              <a:latin typeface="Arial" charset="0"/>
              <a:ea typeface="ＭＳ Ｐゴシック" charset="0"/>
              <a:cs typeface="ＭＳ Ｐゴシック" charset="0"/>
            </a:endParaRPr>
          </a:p>
          <a:p>
            <a:pPr eaLnBrk="1" hangingPunct="1"/>
            <a:endParaRPr lang="en-US" dirty="0">
              <a:ea typeface="ＭＳ Ｐゴシック" charset="0"/>
              <a:cs typeface="ＭＳ Ｐゴシック" charset="0"/>
            </a:endParaRPr>
          </a:p>
        </p:txBody>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41" name="Rectangle 7"/>
          <p:cNvSpPr>
            <a:spLocks noGrp="1" noChangeArrowheads="1"/>
          </p:cNvSpPr>
          <p:nvPr>
            <p:ph type="sldNum" sz="quarter" idx="5"/>
          </p:nvPr>
        </p:nvSpPr>
        <p:spPr>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BA49F15B-C063-B446-9984-923E60DADA94}" type="slidenum">
              <a:rPr kumimoji="0" lang="en-US" sz="1200" b="0" i="0" u="none" strike="noStrike" kern="1200" cap="none" spc="0" normalizeH="0" baseline="0" noProof="0">
                <a:ln>
                  <a:noFill/>
                </a:ln>
                <a:solidFill>
                  <a:srgbClr val="000000"/>
                </a:solidFill>
                <a:effectLst/>
                <a:uLnTx/>
                <a:uFillTx/>
                <a:latin typeface="Arial" charset="0"/>
                <a:ea typeface="ＭＳ Ｐゴシック" charset="0"/>
              </a:rPr>
              <a:pPr marL="0" marR="0" lvl="0" indent="0" algn="r" defTabSz="914400" rtl="0" eaLnBrk="1" fontAlgn="base" latinLnBrk="0" hangingPunct="1">
                <a:lnSpc>
                  <a:spcPct val="100000"/>
                </a:lnSpc>
                <a:spcBef>
                  <a:spcPct val="0"/>
                </a:spcBef>
                <a:spcAft>
                  <a:spcPct val="0"/>
                </a:spcAft>
                <a:buClrTx/>
                <a:buSzTx/>
                <a:buFontTx/>
                <a:buNone/>
                <a:tabLst/>
                <a:defRPr/>
              </a:pPr>
              <a:t>74</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endParaRPr>
          </a:p>
        </p:txBody>
      </p:sp>
      <p:sp>
        <p:nvSpPr>
          <p:cNvPr id="215042" name="Rectangle 2"/>
          <p:cNvSpPr>
            <a:spLocks noGrp="1" noRot="1" noChangeAspect="1" noChangeArrowheads="1"/>
          </p:cNvSpPr>
          <p:nvPr>
            <p:ph type="sldImg"/>
          </p:nvPr>
        </p:nvSpPr>
        <p:spPr>
          <a:xfrm>
            <a:off x="1143000" y="685800"/>
            <a:ext cx="4572000" cy="3429000"/>
          </a:xfrm>
          <a:solidFill>
            <a:srgbClr val="FFFFFF"/>
          </a:solidFill>
          <a:ln/>
        </p:spPr>
      </p:sp>
      <p:sp>
        <p:nvSpPr>
          <p:cNvPr id="215043" name="Rectangle 3"/>
          <p:cNvSpPr>
            <a:spLocks noGrp="1" noChangeArrowheads="1"/>
          </p:cNvSpPr>
          <p:nvPr>
            <p:ph type="body" idx="1"/>
          </p:nvPr>
        </p:nvSpPr>
        <p:spPr>
          <a:solidFill>
            <a:srgbClr val="FFFFFF"/>
          </a:solidFill>
          <a:ln>
            <a:solidFill>
              <a:srgbClr val="000000"/>
            </a:solidFill>
          </a:ln>
          <a:extLst>
            <a:ext uri="{FAA26D3D-D897-4be2-8F04-BA451C77F1D7}">
              <ma14:placeholderFlag xmlns:ma14="http://schemas.microsoft.com/office/mac/drawingml/2011/main" xmlns="" val="1"/>
            </a:ext>
          </a:extLst>
        </p:spPr>
        <p:txBody>
          <a:bodyPr/>
          <a:lstStyle/>
          <a:p>
            <a:pPr eaLnBrk="1" hangingPunct="1"/>
            <a:r>
              <a:rPr lang="en-US" b="0" dirty="0">
                <a:latin typeface="Times" charset="0"/>
                <a:ea typeface="ＭＳ Ｐゴシック" charset="0"/>
                <a:cs typeface="ＭＳ Ｐゴシック" charset="0"/>
              </a:rPr>
              <a:t>_________</a:t>
            </a:r>
          </a:p>
          <a:p>
            <a:pPr eaLnBrk="1" hangingPunct="1">
              <a:spcBef>
                <a:spcPct val="0"/>
              </a:spcBef>
            </a:pPr>
            <a:r>
              <a:rPr lang="en-US" b="0" dirty="0">
                <a:latin typeface="Arial" charset="0"/>
                <a:ea typeface="ＭＳ Ｐゴシック" charset="0"/>
                <a:cs typeface="ＭＳ Ｐゴシック" charset="0"/>
              </a:rPr>
              <a:t>NS-00-NT Introduction-42</a:t>
            </a:r>
          </a:p>
          <a:p>
            <a:pPr eaLnBrk="1" hangingPunct="1">
              <a:spcBef>
                <a:spcPct val="0"/>
              </a:spcBef>
            </a:pPr>
            <a:r>
              <a:rPr lang="en-US" b="0" dirty="0">
                <a:latin typeface="Arial" charset="0"/>
                <a:ea typeface="ＭＳ Ｐゴシック" charset="0"/>
                <a:cs typeface="ＭＳ Ｐゴシック" charset="0"/>
              </a:rPr>
              <a:t>NS-01-Matt1-14-slide 58</a:t>
            </a:r>
          </a:p>
          <a:p>
            <a:pPr eaLnBrk="1" hangingPunct="1">
              <a:spcBef>
                <a:spcPct val="0"/>
              </a:spcBef>
            </a:pPr>
            <a:r>
              <a:rPr lang="en-US" b="0" dirty="0">
                <a:latin typeface="Arial" charset="0"/>
                <a:ea typeface="ＭＳ Ｐゴシック" charset="0"/>
                <a:cs typeface="ＭＳ Ｐゴシック" charset="0"/>
              </a:rPr>
              <a:t>NS-02-Mark1-8-slide 42</a:t>
            </a:r>
          </a:p>
          <a:p>
            <a:pPr eaLnBrk="1" hangingPunct="1">
              <a:spcBef>
                <a:spcPct val="0"/>
              </a:spcBef>
            </a:pPr>
            <a:r>
              <a:rPr lang="en-US" b="0" dirty="0">
                <a:latin typeface="Arial" charset="0"/>
                <a:ea typeface="ＭＳ Ｐゴシック" charset="0"/>
                <a:cs typeface="ＭＳ Ｐゴシック" charset="0"/>
              </a:rPr>
              <a:t>NS-03-Luke1-12-slide 32</a:t>
            </a:r>
          </a:p>
          <a:p>
            <a:pPr eaLnBrk="1" hangingPunct="1">
              <a:spcBef>
                <a:spcPct val="0"/>
              </a:spcBef>
            </a:pPr>
            <a:r>
              <a:rPr lang="en-US" b="0" dirty="0">
                <a:latin typeface="Arial" charset="0"/>
                <a:ea typeface="ＭＳ Ｐゴシック" charset="0"/>
                <a:cs typeface="ＭＳ Ｐゴシック" charset="0"/>
              </a:rPr>
              <a:t>NS-04-John1-12-slide 72</a:t>
            </a:r>
            <a:endParaRPr lang="en-US" dirty="0">
              <a:latin typeface="Arial" charset="0"/>
              <a:ea typeface="ＭＳ Ｐゴシック" charset="0"/>
              <a:cs typeface="ＭＳ Ｐゴシック" charset="0"/>
            </a:endParaRPr>
          </a:p>
        </p:txBody>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325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325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John</a:t>
            </a:r>
            <a:r>
              <a:rPr lang="fr-FR" b="0">
                <a:latin typeface="Arial"/>
                <a:ea typeface="ＭＳ Ｐゴシック" charset="0"/>
                <a:cs typeface="Arial"/>
              </a:rPr>
              <a:t>'</a:t>
            </a:r>
            <a:r>
              <a:rPr lang="en-US" b="0">
                <a:latin typeface="Arial"/>
                <a:ea typeface="ＭＳ Ｐゴシック" charset="0"/>
                <a:cs typeface="Arial"/>
              </a:rPr>
              <a:t>s first chapter sums up his message about Christ.  Follow along with Study Help #22.  John 1:1-9 has:</a:t>
            </a:r>
          </a:p>
          <a:p>
            <a:r>
              <a:rPr lang="en-US" b="0">
                <a:latin typeface="Arial"/>
                <a:ea typeface="ＭＳ Ｐゴシック" charset="0"/>
                <a:cs typeface="Arial"/>
              </a:rPr>
              <a:t>////	SIX GREAT TRUTHS of Jesus Christ.  John lists them.</a:t>
            </a:r>
          </a:p>
          <a:p>
            <a:r>
              <a:rPr lang="en-US" b="0">
                <a:latin typeface="Arial"/>
                <a:ea typeface="ＭＳ Ｐゴシック" charset="0"/>
                <a:cs typeface="Arial"/>
              </a:rPr>
              <a:t>////	Verse One: He is portrayed as the Pre-existent One, a Distinct Person, but Who WAS and IS God.</a:t>
            </a:r>
          </a:p>
          <a:p>
            <a:r>
              <a:rPr lang="en-US" b="0">
                <a:latin typeface="Arial"/>
                <a:ea typeface="ＭＳ Ｐゴシック" charset="0"/>
                <a:cs typeface="Arial"/>
              </a:rPr>
              <a:t>////	Verse One reads: "In the beginning was the Word, and the Word was with God, and the Word was God."</a:t>
            </a:r>
          </a:p>
        </p:txBody>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39321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endParaRPr lang="en-US" sz="1800">
              <a:solidFill>
                <a:srgbClr val="000000"/>
              </a:solidFill>
              <a:latin typeface="Sand" charset="0"/>
            </a:endParaRPr>
          </a:p>
        </p:txBody>
      </p:sp>
      <p:sp>
        <p:nvSpPr>
          <p:cNvPr id="393219" name="Text Box 2"/>
          <p:cNvSpPr>
            <a:spLocks noGrp="1" noChangeArrowheads="1"/>
          </p:cNvSpPr>
          <p:nvPr>
            <p:ph type="body"/>
          </p:nvPr>
        </p:nvSpPr>
        <p:spPr>
          <a:xfrm>
            <a:off x="914400" y="4343400"/>
            <a:ext cx="5029200" cy="4116388"/>
          </a:xfrm>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nchor="ctr"/>
          <a:lstStyle/>
          <a:p>
            <a:r>
              <a:rPr lang="en-US" b="1">
                <a:latin typeface="Arial" charset="0"/>
                <a:ea typeface="ＭＳ Ｐゴシック" charset="0"/>
                <a:cs typeface="ＭＳ Ｐゴシック" charset="0"/>
              </a:rPr>
              <a:t>The background of logos is threefold:</a:t>
            </a:r>
          </a:p>
          <a:p>
            <a:endParaRPr lang="en-US" b="1" u="sng">
              <a:latin typeface="Arial" charset="0"/>
              <a:ea typeface="ＭＳ Ｐゴシック" charset="0"/>
              <a:cs typeface="ＭＳ Ｐゴシック" charset="0"/>
            </a:endParaRPr>
          </a:p>
          <a:p>
            <a:r>
              <a:rPr lang="en-US" b="1" u="sng">
                <a:latin typeface="Arial" charset="0"/>
                <a:ea typeface="ＭＳ Ｐゴシック" charset="0"/>
                <a:cs typeface="ＭＳ Ｐゴシック" charset="0"/>
              </a:rPr>
              <a:t>Greek Philosophy</a:t>
            </a:r>
            <a:r>
              <a:rPr lang="en-US" b="1">
                <a:latin typeface="Arial" charset="0"/>
                <a:ea typeface="ＭＳ Ｐゴシック" charset="0"/>
                <a:cs typeface="ＭＳ Ｐゴシック" charset="0"/>
              </a:rPr>
              <a:t>: </a:t>
            </a:r>
            <a:r>
              <a:rPr lang="en-US" altLang="ja-JP" b="1">
                <a:latin typeface="Arial" charset="0"/>
                <a:ea typeface="ＭＳ Ｐゴシック" charset="0"/>
                <a:cs typeface="ＭＳ Ｐゴシック" charset="0"/>
              </a:rPr>
              <a:t>"The term was used technically in the Greek philosophy of this period, particularly by the Stoics, to denote the controlling Reason of the universe, the all-</a:t>
            </a:r>
          </a:p>
          <a:p>
            <a:r>
              <a:rPr lang="en-US" b="1">
                <a:latin typeface="Arial" charset="0"/>
                <a:ea typeface="ＭＳ Ｐゴシック" charset="0"/>
                <a:cs typeface="ＭＳ Ｐゴシック" charset="0"/>
              </a:rPr>
              <a:t>pervasive Mind which ruled and gave meaning to all things.  LOGOS was one of the purest and most general concepts of that ultimate Intelligence, Reason, or Will that is called God</a:t>
            </a:r>
            <a:r>
              <a:rPr lang="en-US" altLang="ja-JP" b="1">
                <a:latin typeface="Arial" charset="0"/>
                <a:ea typeface="ＭＳ Ｐゴシック" charset="0"/>
                <a:cs typeface="ＭＳ Ｐゴシック" charset="0"/>
              </a:rPr>
              <a:t>" (Merrill C. Tenney, </a:t>
            </a:r>
            <a:r>
              <a:rPr lang="en-US" altLang="ja-JP" b="1" i="1">
                <a:latin typeface="Arial" charset="0"/>
                <a:ea typeface="ＭＳ Ｐゴシック" charset="0"/>
                <a:cs typeface="ＭＳ Ｐゴシック" charset="0"/>
              </a:rPr>
              <a:t>The Gospel of John</a:t>
            </a:r>
            <a:r>
              <a:rPr lang="en-US" altLang="ja-JP" b="1">
                <a:latin typeface="Arial" charset="0"/>
                <a:ea typeface="ＭＳ Ｐゴシック" charset="0"/>
                <a:cs typeface="ＭＳ Ｐゴシック" charset="0"/>
              </a:rPr>
              <a:t> [Grand Rapids: Eerdmans, 1948; reprint 1975], 62).</a:t>
            </a:r>
          </a:p>
          <a:p>
            <a:endParaRPr lang="en-US" b="1" u="sng">
              <a:latin typeface="Arial" charset="0"/>
              <a:ea typeface="ＭＳ Ｐゴシック" charset="0"/>
              <a:cs typeface="ＭＳ Ｐゴシック" charset="0"/>
            </a:endParaRPr>
          </a:p>
          <a:p>
            <a:r>
              <a:rPr lang="en-US" b="1" u="sng">
                <a:latin typeface="Arial" charset="0"/>
                <a:ea typeface="ＭＳ Ｐゴシック" charset="0"/>
                <a:cs typeface="ＭＳ Ｐゴシック" charset="0"/>
              </a:rPr>
              <a:t>OT</a:t>
            </a:r>
            <a:r>
              <a:rPr lang="en-US" b="1">
                <a:latin typeface="Arial" charset="0"/>
                <a:ea typeface="ＭＳ Ｐゴシック" charset="0"/>
                <a:cs typeface="ＭＳ Ｐゴシック" charset="0"/>
              </a:rPr>
              <a:t>: </a:t>
            </a:r>
            <a:r>
              <a:rPr lang="en-US" altLang="ja-JP" b="1">
                <a:latin typeface="Arial" charset="0"/>
                <a:ea typeface="ＭＳ Ｐゴシック" charset="0"/>
                <a:cs typeface="ＭＳ Ｐゴシック" charset="0"/>
              </a:rPr>
              <a:t>"In the LX</a:t>
            </a:r>
            <a:r>
              <a:rPr lang="en-US" altLang="ja-JP" b="1">
                <a:latin typeface="Arial" charset="0"/>
                <a:ea typeface="ＭＳ Ｐゴシック" charset="0"/>
                <a:cs typeface="ＭＳ Ｐゴシック" charset="0"/>
                <a:hlinkClick r:id="" action="ppaction://hlinkfile"/>
              </a:rPr>
              <a:t>X</a:t>
            </a:r>
            <a:r>
              <a:rPr lang="en-US" altLang="ja-JP" b="1">
                <a:latin typeface="Arial" charset="0"/>
                <a:ea typeface="ＭＳ Ｐゴシック" charset="0"/>
                <a:cs typeface="ＭＳ Ｐゴシック" charset="0"/>
              </a:rPr>
              <a:t> Logos is used to translate Heb</a:t>
            </a:r>
            <a:r>
              <a:rPr lang="en-US" altLang="ja-JP" b="1">
                <a:latin typeface="Arial" charset="0"/>
                <a:ea typeface="ＭＳ Ｐゴシック" charset="0"/>
                <a:cs typeface="ＭＳ Ｐゴシック" charset="0"/>
                <a:hlinkClick r:id="" action="ppaction://hlinkfile"/>
              </a:rPr>
              <a:t>.</a:t>
            </a:r>
            <a:r>
              <a:rPr lang="en-US" altLang="ja-JP" b="1">
                <a:latin typeface="Arial" charset="0"/>
                <a:ea typeface="ＭＳ Ｐゴシック" charset="0"/>
                <a:cs typeface="ＭＳ Ｐゴシック" charset="0"/>
              </a:rPr>
              <a:t> </a:t>
            </a:r>
            <a:r>
              <a:rPr lang="en-US" altLang="ja-JP" b="1" i="1">
                <a:latin typeface="Arial" charset="0"/>
                <a:ea typeface="ＭＳ Ｐゴシック" charset="0"/>
                <a:cs typeface="ＭＳ Ｐゴシック" charset="0"/>
              </a:rPr>
              <a:t>dāḇār.</a:t>
            </a:r>
            <a:r>
              <a:rPr lang="en-US" altLang="ja-JP" b="1">
                <a:latin typeface="Arial" charset="0"/>
                <a:ea typeface="ＭＳ Ｐゴシック" charset="0"/>
                <a:cs typeface="ＭＳ Ｐゴシック" charset="0"/>
              </a:rPr>
              <a:t> The root of this signifies </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that which lies behind</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 and so when translated as </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word</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 it, too, means meaningful sound; it may also mean </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thing.</a:t>
            </a:r>
            <a:r>
              <a:rPr lang="fr-FR" altLang="ja-JP" b="1">
                <a:latin typeface="Arial" charset="0"/>
                <a:ea typeface="ＭＳ Ｐゴシック" charset="0"/>
                <a:cs typeface="ＭＳ Ｐゴシック" charset="0"/>
              </a:rPr>
              <a:t>'"</a:t>
            </a:r>
            <a:r>
              <a:rPr lang="en-US" altLang="ja-JP" b="1">
                <a:latin typeface="Arial" charset="0"/>
                <a:ea typeface="ＭＳ Ｐゴシック" charset="0"/>
                <a:cs typeface="ＭＳ Ｐゴシック" charset="0"/>
              </a:rPr>
              <a:t>  Some say it is the OT Wisdom literature whereas others say it refers to the Torah.</a:t>
            </a:r>
          </a:p>
          <a:p>
            <a:endParaRPr lang="en-US" b="1" u="sng">
              <a:latin typeface="Arial" charset="0"/>
              <a:ea typeface="ＭＳ Ｐゴシック" charset="0"/>
              <a:cs typeface="ＭＳ Ｐゴシック" charset="0"/>
            </a:endParaRPr>
          </a:p>
          <a:p>
            <a:r>
              <a:rPr lang="en-US" b="1" u="sng">
                <a:latin typeface="Arial" charset="0"/>
                <a:ea typeface="ＭＳ Ｐゴシック" charset="0"/>
                <a:cs typeface="ＭＳ Ｐゴシック" charset="0"/>
              </a:rPr>
              <a:t>Philo</a:t>
            </a:r>
            <a:r>
              <a:rPr lang="en-US" b="1">
                <a:latin typeface="Arial" charset="0"/>
                <a:ea typeface="ＭＳ Ｐゴシック" charset="0"/>
                <a:cs typeface="ＭＳ Ｐゴシック" charset="0"/>
              </a:rPr>
              <a:t>: Philo was a Jewish philosopher in the first century AD down in Alexandria, Egypt.  He combined Jewish and Greek ideas to try to evangelize Greeks to Judaism.  The New Bible Dicitonary notes that only Philo</a:t>
            </a:r>
            <a:r>
              <a:rPr lang="fr-FR" altLang="ja-JP" b="1">
                <a:latin typeface="Arial" charset="0"/>
                <a:ea typeface="ＭＳ Ｐゴシック" charset="0"/>
                <a:cs typeface="ＭＳ Ｐゴシック" charset="0"/>
              </a:rPr>
              <a:t>'</a:t>
            </a:r>
            <a:r>
              <a:rPr lang="en-US" b="1">
                <a:latin typeface="Arial" charset="0"/>
                <a:ea typeface="ＭＳ Ｐゴシック" charset="0"/>
                <a:cs typeface="ＭＳ Ｐゴシック" charset="0"/>
              </a:rPr>
              <a:t>s </a:t>
            </a:r>
            <a:r>
              <a:rPr lang="en-US" altLang="ja-JP" b="1">
                <a:latin typeface="Arial" charset="0"/>
                <a:ea typeface="ＭＳ Ｐゴシック" charset="0"/>
                <a:cs typeface="ＭＳ Ｐゴシック" charset="0"/>
              </a:rPr>
              <a:t>"Logos-teaching provides a clear theological scheme in which the Word possesses a like unity with God and a like distinction from him, and in which both creative and sustaining activity in the universe and revelatory activity towards man is ascribed to it."</a:t>
            </a:r>
            <a:endParaRPr lang="en-US" b="1">
              <a:latin typeface="Arial" charset="0"/>
              <a:ea typeface="ＭＳ Ｐゴシック" charset="0"/>
              <a:cs typeface="ＭＳ Ｐゴシック" charset="0"/>
            </a:endParaRPr>
          </a:p>
        </p:txBody>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5265" name="Slide Image Placeholder 1"/>
          <p:cNvSpPr>
            <a:spLocks noGrp="1" noRot="1" noChangeAspect="1"/>
          </p:cNvSpPr>
          <p:nvPr>
            <p:ph type="sldImg"/>
          </p:nvPr>
        </p:nvSpPr>
        <p:spPr>
          <a:xfrm>
            <a:off x="1143000" y="685800"/>
            <a:ext cx="4572000" cy="3429000"/>
          </a:xfrm>
          <a:ln/>
        </p:spPr>
      </p:sp>
      <p:sp>
        <p:nvSpPr>
          <p:cNvPr id="395266"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r>
              <a:rPr lang="en-US">
                <a:latin typeface="Arial" charset="0"/>
                <a:ea typeface="ＭＳ Ｐゴシック" charset="0"/>
                <a:cs typeface="ＭＳ Ｐゴシック" charset="0"/>
              </a:rPr>
              <a:t>Long ago God spoke many times and in many ways to our ancestors through the prophets. </a:t>
            </a:r>
            <a:r>
              <a:rPr lang="en-US" baseline="30000">
                <a:latin typeface="Arial" charset="0"/>
                <a:ea typeface="ＭＳ Ｐゴシック" charset="0"/>
                <a:cs typeface="ＭＳ Ｐゴシック" charset="0"/>
              </a:rPr>
              <a:t>2 </a:t>
            </a:r>
            <a:r>
              <a:rPr lang="en-US">
                <a:latin typeface="Arial" charset="0"/>
                <a:ea typeface="ＭＳ Ｐゴシック" charset="0"/>
                <a:cs typeface="ＭＳ Ｐゴシック" charset="0"/>
              </a:rPr>
              <a:t>And now in these final days, he has spoken to us through his Son. God promised everything to the Son as an inheritance, and through the Son he created the universe. </a:t>
            </a:r>
            <a:r>
              <a:rPr lang="en-US" baseline="30000">
                <a:latin typeface="Arial" charset="0"/>
                <a:ea typeface="ＭＳ Ｐゴシック" charset="0"/>
                <a:cs typeface="ＭＳ Ｐゴシック" charset="0"/>
              </a:rPr>
              <a:t>3 </a:t>
            </a:r>
            <a:r>
              <a:rPr lang="en-US">
                <a:latin typeface="Arial" charset="0"/>
                <a:ea typeface="ＭＳ Ｐゴシック" charset="0"/>
                <a:cs typeface="ＭＳ Ｐゴシック" charset="0"/>
              </a:rPr>
              <a:t>The Son radiates God</a:t>
            </a:r>
            <a:r>
              <a:rPr lang="fr-FR" altLang="ja-JP">
                <a:latin typeface="Arial" charset="0"/>
                <a:ea typeface="ＭＳ Ｐゴシック" charset="0"/>
                <a:cs typeface="ＭＳ Ｐゴシック" charset="0"/>
              </a:rPr>
              <a:t>'</a:t>
            </a:r>
            <a:r>
              <a:rPr lang="en-US">
                <a:latin typeface="Arial" charset="0"/>
                <a:ea typeface="ＭＳ Ｐゴシック" charset="0"/>
                <a:cs typeface="ＭＳ Ｐゴシック" charset="0"/>
              </a:rPr>
              <a:t>s own glory and expresses the very character of God, and he sustains everything by the mighty power of his command. When he had cleansed us from our sins, he sat down in the place of honor at the right hand of the majestic God in heaven. </a:t>
            </a:r>
            <a:r>
              <a:rPr lang="en-US" baseline="30000">
                <a:latin typeface="Arial" charset="0"/>
                <a:ea typeface="ＭＳ Ｐゴシック" charset="0"/>
                <a:cs typeface="ＭＳ Ｐゴシック" charset="0"/>
              </a:rPr>
              <a:t>4 </a:t>
            </a:r>
            <a:r>
              <a:rPr lang="en-US">
                <a:latin typeface="Arial" charset="0"/>
                <a:ea typeface="ＭＳ Ｐゴシック" charset="0"/>
                <a:cs typeface="ＭＳ Ｐゴシック" charset="0"/>
              </a:rPr>
              <a:t>This shows that the Son is far greater than the angels, just as the name God gave him is greater than their names.</a:t>
            </a:r>
          </a:p>
        </p:txBody>
      </p:sp>
      <p:sp>
        <p:nvSpPr>
          <p:cNvPr id="395267"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5263713-6D65-5745-973A-D5DCD55B5816}" type="slidenum">
              <a:rPr lang="en-US" sz="1200">
                <a:solidFill>
                  <a:srgbClr val="000000"/>
                </a:solidFill>
                <a:latin typeface="Arial" charset="0"/>
              </a:rPr>
              <a:pPr eaLnBrk="1" hangingPunct="1"/>
              <a:t>79</a:t>
            </a:fld>
            <a:endParaRPr lang="en-US" sz="1200">
              <a:solidFill>
                <a:srgbClr val="000000"/>
              </a:solidFill>
              <a:latin typeface="Arial" charset="0"/>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4A28C9AB-5814-BA4F-84A6-C6DECF72119E}"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12</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56322" name="Rectangle 1026"/>
          <p:cNvSpPr>
            <a:spLocks noGrp="1" noRot="1" noChangeAspect="1" noChangeArrowheads="1"/>
          </p:cNvSpPr>
          <p:nvPr>
            <p:ph type="sldImg"/>
          </p:nvPr>
        </p:nvSpPr>
        <p:spPr>
          <a:solidFill>
            <a:srgbClr val="FFFFFF"/>
          </a:solidFill>
          <a:ln/>
        </p:spPr>
      </p:sp>
      <p:sp>
        <p:nvSpPr>
          <p:cNvPr id="56323"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cs typeface="ＭＳ Ｐゴシック" charset="0"/>
            </a:endParaRPr>
          </a:p>
        </p:txBody>
      </p:sp>
    </p:spTree>
    <p:extLst>
      <p:ext uri="{BB962C8B-B14F-4D97-AF65-F5344CB8AC3E}">
        <p14:creationId xmlns:p14="http://schemas.microsoft.com/office/powerpoint/2010/main" val="69852113"/>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7313" name="Slide Image Placeholder 1"/>
          <p:cNvSpPr>
            <a:spLocks noGrp="1" noRot="1" noChangeAspect="1"/>
          </p:cNvSpPr>
          <p:nvPr>
            <p:ph type="sldImg"/>
          </p:nvPr>
        </p:nvSpPr>
        <p:spPr>
          <a:xfrm>
            <a:off x="1143000" y="685800"/>
            <a:ext cx="4572000" cy="3429000"/>
          </a:xfrm>
          <a:ln/>
        </p:spPr>
      </p:sp>
      <p:sp>
        <p:nvSpPr>
          <p:cNvPr id="397314" name="Notes Placeholder 2"/>
          <p:cNvSpPr>
            <a:spLocks noGrp="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lnSpc>
                <a:spcPct val="90000"/>
              </a:lnSpc>
            </a:pPr>
            <a:r>
              <a:rPr lang="en-US">
                <a:solidFill>
                  <a:srgbClr val="FFFF00"/>
                </a:solidFill>
                <a:latin typeface="Arial" charset="0"/>
                <a:ea typeface="ＭＳ Ｐゴシック" charset="0"/>
                <a:cs typeface="ＭＳ Ｐゴシック" charset="0"/>
              </a:rPr>
              <a:t>This does NOT say that Jesus</a:t>
            </a:r>
            <a:r>
              <a:rPr lang="fr-FR" altLang="ja-JP">
                <a:solidFill>
                  <a:srgbClr val="FFFF00"/>
                </a:solidFill>
                <a:latin typeface="Arial" charset="0"/>
                <a:ea typeface="ＭＳ Ｐゴシック" charset="0"/>
                <a:cs typeface="ＭＳ Ｐゴシック" charset="0"/>
              </a:rPr>
              <a:t>'</a:t>
            </a:r>
            <a:r>
              <a:rPr lang="en-US">
                <a:solidFill>
                  <a:srgbClr val="FFFF00"/>
                </a:solidFill>
                <a:latin typeface="Arial" charset="0"/>
                <a:ea typeface="ＭＳ Ｐゴシック" charset="0"/>
                <a:cs typeface="ＭＳ Ｐゴシック" charset="0"/>
              </a:rPr>
              <a:t> existence began with Gen 1:1. </a:t>
            </a:r>
            <a:r>
              <a:rPr lang="en-US" altLang="ja-JP">
                <a:solidFill>
                  <a:srgbClr val="FFFF00"/>
                </a:solidFill>
                <a:latin typeface="Arial" charset="0"/>
                <a:ea typeface="ＭＳ Ｐゴシック" charset="0"/>
                <a:cs typeface="ＭＳ Ｐゴシック" charset="0"/>
              </a:rPr>
              <a:t>"The word </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was</a:t>
            </a:r>
            <a:r>
              <a:rPr lang="fr-FR" altLang="ja-JP">
                <a:solidFill>
                  <a:srgbClr val="FFFF00"/>
                </a:solidFill>
                <a:latin typeface="Arial" charset="0"/>
                <a:ea typeface="ＭＳ Ｐゴシック" charset="0"/>
                <a:cs typeface="ＭＳ Ｐゴシック" charset="0"/>
              </a:rPr>
              <a:t>'</a:t>
            </a:r>
            <a:r>
              <a:rPr lang="en-US" altLang="ja-JP">
                <a:solidFill>
                  <a:srgbClr val="FFFF00"/>
                </a:solidFill>
                <a:latin typeface="Arial" charset="0"/>
                <a:ea typeface="ＭＳ Ｐゴシック" charset="0"/>
                <a:cs typeface="ＭＳ Ｐゴシック" charset="0"/>
              </a:rPr>
              <a:t> (imperfect tense) implies timelessness. Jesus existed </a:t>
            </a:r>
            <a:r>
              <a:rPr lang="en-US" altLang="ja-JP" i="1">
                <a:solidFill>
                  <a:srgbClr val="FFFF00"/>
                </a:solidFill>
                <a:latin typeface="Arial" charset="0"/>
                <a:ea typeface="ＭＳ Ｐゴシック" charset="0"/>
                <a:cs typeface="ＭＳ Ｐゴシック" charset="0"/>
              </a:rPr>
              <a:t>before </a:t>
            </a:r>
            <a:r>
              <a:rPr lang="en-US" altLang="ja-JP">
                <a:solidFill>
                  <a:srgbClr val="FFFF00"/>
                </a:solidFill>
                <a:latin typeface="Arial" charset="0"/>
                <a:ea typeface="ＭＳ Ｐゴシック" charset="0"/>
                <a:cs typeface="ＭＳ Ｐゴシック" charset="0"/>
              </a:rPr>
              <a:t>Gen 1:1. </a:t>
            </a:r>
            <a:r>
              <a:rPr lang="en-US" altLang="ja-JP">
                <a:solidFill>
                  <a:srgbClr val="00FF00"/>
                </a:solidFill>
                <a:latin typeface="Arial" charset="0"/>
                <a:ea typeface="ＭＳ Ｐゴシック" charset="0"/>
                <a:cs typeface="ＭＳ Ｐゴシック" charset="0"/>
              </a:rPr>
              <a:t>He has a beginning of no beginning" [</a:t>
            </a:r>
            <a:r>
              <a:rPr lang="en-US" altLang="ja-JP" sz="1100">
                <a:solidFill>
                  <a:schemeClr val="bg1"/>
                </a:solidFill>
                <a:latin typeface="Arial" charset="0"/>
                <a:ea typeface="ＭＳ Ｐゴシック" charset="0"/>
                <a:cs typeface="ＭＳ Ｐゴシック" charset="0"/>
              </a:rPr>
              <a:t>Jeffrey Khoo, The Story of Jesus, </a:t>
            </a:r>
            <a:r>
              <a:rPr lang="en-US" altLang="ja-JP" sz="1100">
                <a:solidFill>
                  <a:schemeClr val="bg1"/>
                </a:solidFill>
                <a:latin typeface="Arial" charset="0"/>
                <a:ea typeface="ＭＳ Ｐゴシック" charset="0"/>
                <a:cs typeface="ＭＳ Ｐゴシック" charset="0"/>
                <a:hlinkClick r:id="rId3"/>
              </a:rPr>
              <a:t>www.febc.edu.sg</a:t>
            </a:r>
            <a:r>
              <a:rPr lang="en-US" altLang="ja-JP" sz="1100">
                <a:solidFill>
                  <a:schemeClr val="bg1"/>
                </a:solidFill>
                <a:latin typeface="Arial" charset="0"/>
                <a:ea typeface="ＭＳ Ｐゴシック" charset="0"/>
                <a:cs typeface="ＭＳ Ｐゴシック" charset="0"/>
              </a:rPr>
              <a:t>]</a:t>
            </a:r>
          </a:p>
          <a:p>
            <a:endParaRPr lang="en-US">
              <a:latin typeface="Arial" charset="0"/>
              <a:ea typeface="ＭＳ Ｐゴシック" charset="0"/>
              <a:cs typeface="ＭＳ Ｐゴシック" charset="0"/>
            </a:endParaRPr>
          </a:p>
        </p:txBody>
      </p:sp>
      <p:sp>
        <p:nvSpPr>
          <p:cNvPr id="397315" name="Slide Number Placeholder 3"/>
          <p:cNvSpPr>
            <a:spLocks noGrp="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8F48CEC-3906-3E44-9642-7ED08F61E4DA}" type="slidenum">
              <a:rPr lang="en-US" sz="1200">
                <a:solidFill>
                  <a:srgbClr val="000000"/>
                </a:solidFill>
                <a:latin typeface="Arial" charset="0"/>
              </a:rPr>
              <a:pPr eaLnBrk="1" hangingPunct="1"/>
              <a:t>80</a:t>
            </a:fld>
            <a:endParaRPr lang="en-US" sz="1200">
              <a:solidFill>
                <a:srgbClr val="000000"/>
              </a:solidFill>
              <a:latin typeface="Arial" charset="0"/>
            </a:endParaRPr>
          </a:p>
        </p:txBody>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5298"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55299"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Verse 2: He is Eternally co-existent in that…</a:t>
            </a:r>
          </a:p>
          <a:p>
            <a:r>
              <a:rPr lang="en-US" b="0">
                <a:latin typeface="Arial"/>
                <a:ea typeface="ＭＳ Ｐゴシック" charset="0"/>
                <a:cs typeface="Arial"/>
              </a:rPr>
              <a:t>////	"He was with God in the Beginning."</a:t>
            </a:r>
          </a:p>
        </p:txBody>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7346"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57347"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Verse 3: He is the Creator of the Universe…</a:t>
            </a:r>
          </a:p>
          <a:p>
            <a:r>
              <a:rPr lang="en-US" b="0">
                <a:latin typeface="Arial"/>
                <a:ea typeface="ＭＳ Ｐゴシック" charset="0"/>
                <a:cs typeface="Arial"/>
              </a:rPr>
              <a:t>////	"Through him all things were made; without him nothing was made that has been made."</a:t>
            </a:r>
          </a:p>
          <a:p>
            <a:endParaRPr lang="en-US" b="0">
              <a:latin typeface="Arial"/>
              <a:ea typeface="ＭＳ Ｐゴシック" charset="0"/>
              <a:cs typeface="Arial"/>
            </a:endParaRPr>
          </a:p>
        </p:txBody>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59394"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59395"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And finally…verses 4, 5, and 9…the Source of all Light and Life…</a:t>
            </a:r>
          </a:p>
          <a:p>
            <a:r>
              <a:rPr lang="en-US" b="0">
                <a:latin typeface="Arial"/>
                <a:ea typeface="ＭＳ Ｐゴシック" charset="0"/>
                <a:cs typeface="Arial"/>
              </a:rPr>
              <a:t>////	"In him was life, and that life was the light of men.  The light shines in the darkness, but the darkness has not understood it…The true light that gives light to every man was coming into the world."</a:t>
            </a:r>
          </a:p>
          <a:p>
            <a:r>
              <a:rPr lang="en-US" b="0">
                <a:latin typeface="Arial"/>
                <a:ea typeface="ＭＳ Ｐゴシック" charset="0"/>
                <a:cs typeface="Arial"/>
              </a:rPr>
              <a:t>THIS IS BASIC CHRISTIAN THEOLOGY.  IT ALL STARTS HERE!</a:t>
            </a:r>
          </a:p>
        </p:txBody>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1442"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61443"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endParaRPr lang="en-US" b="0">
              <a:latin typeface="Arial"/>
              <a:ea typeface="ＭＳ Ｐゴシック" charset="0"/>
              <a:cs typeface="Arial"/>
            </a:endParaRPr>
          </a:p>
          <a:p>
            <a:r>
              <a:rPr lang="en-US" b="0">
                <a:latin typeface="Arial"/>
                <a:ea typeface="ＭＳ Ｐゴシック" charset="0"/>
                <a:cs typeface="Arial"/>
              </a:rPr>
              <a:t>Now…what about the dates of the writing of these crucial documents?  And here we are left to our best scholarly guesses.  There will ALWAYS be argument here.  But some of the best guesses, based on decades of academic research and study are these – in suggested order…</a:t>
            </a:r>
          </a:p>
          <a:p>
            <a:r>
              <a:rPr lang="en-US" b="0">
                <a:latin typeface="Arial"/>
                <a:ea typeface="ＭＳ Ｐゴシック" charset="0"/>
                <a:cs typeface="Arial"/>
              </a:rPr>
              <a:t>//// MATTHEW…composed sometime during the A.D. 40s…</a:t>
            </a:r>
          </a:p>
          <a:p>
            <a:r>
              <a:rPr lang="en-US" b="0">
                <a:latin typeface="Arial"/>
                <a:ea typeface="ＭＳ Ｐゴシック" charset="0"/>
                <a:cs typeface="Arial"/>
              </a:rPr>
              <a:t>//// LUKE is suggested as next, between the years A.D. 57 and 59 A.D…</a:t>
            </a:r>
          </a:p>
          <a:p>
            <a:r>
              <a:rPr lang="en-US" b="0">
                <a:latin typeface="Arial"/>
                <a:ea typeface="ＭＳ Ｐゴシック" charset="0"/>
                <a:cs typeface="Arial"/>
              </a:rPr>
              <a:t>//// Mark…in the next decade…between 64 and 68…</a:t>
            </a:r>
          </a:p>
          <a:p>
            <a:r>
              <a:rPr lang="en-US" b="0">
                <a:latin typeface="Arial"/>
                <a:ea typeface="ＭＳ Ｐゴシック" charset="0"/>
                <a:cs typeface="Arial"/>
              </a:rPr>
              <a:t>//// and finally…John</a:t>
            </a:r>
            <a:r>
              <a:rPr lang="fr-FR" b="0">
                <a:latin typeface="Arial"/>
                <a:ea typeface="ＭＳ Ｐゴシック" charset="0"/>
                <a:cs typeface="Arial"/>
              </a:rPr>
              <a:t>'</a:t>
            </a:r>
            <a:r>
              <a:rPr lang="en-US" b="0">
                <a:latin typeface="Arial"/>
                <a:ea typeface="ＭＳ Ｐゴシック" charset="0"/>
                <a:cs typeface="Arial"/>
              </a:rPr>
              <a:t>s Gospel…around A.D. 69….but certainly after the Synoptics were set down.  Again, you will always find disagreement on these dates.  However, these dates are from the research of well-known Christian scholars and teachers.</a:t>
            </a:r>
          </a:p>
        </p:txBody>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3490" name="Text Box 1"/>
          <p:cNvSpPr txBox="1">
            <a:spLocks noChangeArrowheads="1"/>
          </p:cNvSpPr>
          <p:nvPr/>
        </p:nvSpPr>
        <p:spPr bwMode="auto">
          <a:xfrm>
            <a:off x="914400" y="457200"/>
            <a:ext cx="5029200" cy="3886200"/>
          </a:xfrm>
          <a:prstGeom prst="rect">
            <a:avLst/>
          </a:prstGeom>
          <a:solidFill>
            <a:srgbClr val="FFFFFF"/>
          </a:solidFill>
          <a:ln w="9525">
            <a:solidFill>
              <a:srgbClr val="000000"/>
            </a:solidFill>
            <a:miter lim="800000"/>
            <a:headEnd/>
            <a:tailEnd/>
          </a:ln>
        </p:spPr>
        <p:txBody>
          <a:bodyPr wrap="none"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50798" eaLnBrk="0" hangingPunct="0">
              <a:lnSpc>
                <a:spcPct val="93000"/>
              </a:lnSpc>
              <a:buClr>
                <a:srgbClr val="000000"/>
              </a:buClr>
              <a:buSzPct val="100000"/>
              <a:buFont typeface="Times New Roman" charset="0"/>
              <a:buNone/>
            </a:pPr>
            <a:endParaRPr lang="en-US">
              <a:solidFill>
                <a:srgbClr val="000000"/>
              </a:solidFill>
            </a:endParaRPr>
          </a:p>
        </p:txBody>
      </p:sp>
      <p:sp>
        <p:nvSpPr>
          <p:cNvPr id="63491" name="Text Box 2"/>
          <p:cNvSpPr>
            <a:spLocks noGrp="1" noChangeArrowheads="1"/>
          </p:cNvSpPr>
          <p:nvPr>
            <p:ph type="body"/>
          </p:nvPr>
        </p:nvSpPr>
        <p:spPr>
          <a:xfrm>
            <a:off x="914400" y="4343400"/>
            <a:ext cx="5029200" cy="4116388"/>
          </a:xfrm>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anchor="ctr"/>
          <a:lstStyle/>
          <a:p>
            <a:r>
              <a:rPr lang="en-US" b="0" dirty="0">
                <a:latin typeface="Arial"/>
                <a:ea typeface="ＭＳ Ｐゴシック" charset="0"/>
                <a:cs typeface="Arial"/>
              </a:rPr>
              <a:t>Now…to complete the portraits given to us by </a:t>
            </a:r>
          </a:p>
          <a:p>
            <a:r>
              <a:rPr lang="en-US" b="0" dirty="0">
                <a:latin typeface="Arial"/>
                <a:ea typeface="ＭＳ Ｐゴシック" charset="0"/>
                <a:cs typeface="Arial"/>
              </a:rPr>
              <a:t>MATTHEW…MARK…LUKE…and JOHN.</a:t>
            </a:r>
          </a:p>
          <a:p>
            <a:r>
              <a:rPr lang="en-US" b="0" dirty="0">
                <a:latin typeface="Arial"/>
                <a:ea typeface="ＭＳ Ｐゴシック" charset="0"/>
                <a:cs typeface="Arial"/>
              </a:rPr>
              <a:t>////	For this, we need to get out into space and look at this unfortunate planet.  Man has made a mess of it, you will probably agree.  This view of earth helps us more clearly understand the final view of Christ given to us in the New Testament.  </a:t>
            </a:r>
          </a:p>
          <a:p>
            <a:r>
              <a:rPr lang="en-US" b="0" dirty="0">
                <a:latin typeface="Arial"/>
                <a:ea typeface="ＭＳ Ｐゴシック" charset="0"/>
                <a:cs typeface="Arial"/>
              </a:rPr>
              <a:t>////	Now travel to the last book of the New Testament…The Revelation of Jesus Christ to John the Apostle.  There, we see Jesus Christ in His risen, ascended glory, as he will appear when He returns at the end of History to reclaim all that is His.  </a:t>
            </a:r>
          </a:p>
          <a:p>
            <a:r>
              <a:rPr lang="en-US" b="0" dirty="0">
                <a:latin typeface="Arial"/>
                <a:ea typeface="ＭＳ Ｐゴシック" charset="0"/>
                <a:cs typeface="Arial"/>
              </a:rPr>
              <a:t>////	In his first chapter of The Revelation, John writes this:</a:t>
            </a:r>
          </a:p>
          <a:p>
            <a:r>
              <a:rPr lang="en-US" b="0" dirty="0">
                <a:latin typeface="Arial"/>
                <a:ea typeface="ＭＳ Ｐゴシック" charset="0"/>
                <a:cs typeface="Arial"/>
              </a:rPr>
              <a:t>I turned around to see the voice that was speaking to me.  And when I turned I saw seven golden lamp stands…</a:t>
            </a:r>
          </a:p>
          <a:p>
            <a:r>
              <a:rPr lang="en-US" b="0" dirty="0">
                <a:latin typeface="Arial"/>
                <a:ea typeface="ＭＳ Ｐゴシック" charset="0"/>
                <a:cs typeface="Arial"/>
              </a:rPr>
              <a:t>////	and among the lamp stands was someone "like a son of man," dressed in a robe reaching down to his feet and with a golden sash around his chest.  </a:t>
            </a:r>
          </a:p>
          <a:p>
            <a:r>
              <a:rPr lang="en-US" b="0" dirty="0">
                <a:latin typeface="Arial"/>
                <a:ea typeface="ＭＳ Ｐゴシック" charset="0"/>
                <a:cs typeface="Arial"/>
              </a:rPr>
              <a:t>////	His head and hair were white like wool, as white as snow, and his eyes were like blazing fire.  </a:t>
            </a:r>
          </a:p>
          <a:p>
            <a:r>
              <a:rPr lang="en-US" b="0" dirty="0">
                <a:latin typeface="Arial"/>
                <a:ea typeface="ＭＳ Ｐゴシック" charset="0"/>
                <a:cs typeface="Arial"/>
              </a:rPr>
              <a:t>////	His feet were like bronze glowing in a furnace, and his voice was like the sound of rushing waters.  </a:t>
            </a:r>
          </a:p>
          <a:p>
            <a:r>
              <a:rPr lang="en-US" b="0" dirty="0">
                <a:latin typeface="Arial"/>
                <a:ea typeface="ＭＳ Ｐゴシック" charset="0"/>
                <a:cs typeface="Arial"/>
              </a:rPr>
              <a:t>////	In his right hand he held seven starts, and out of his mouth came a sharp double-edged sword.  His face was like the sun shining in all its brilliance.  </a:t>
            </a:r>
          </a:p>
          <a:p>
            <a:r>
              <a:rPr lang="en-US" b="0" dirty="0">
                <a:latin typeface="Arial"/>
                <a:ea typeface="ＭＳ Ｐゴシック" charset="0"/>
                <a:cs typeface="Arial"/>
              </a:rPr>
              <a:t>////	When I saw him, I fell at his feet as though dead.  Then he placed his right hand on me and said: "Do not be afraid.  I am the First and the Last.  </a:t>
            </a:r>
          </a:p>
          <a:p>
            <a:r>
              <a:rPr lang="en-US" b="0" dirty="0">
                <a:latin typeface="Arial"/>
                <a:ea typeface="ＭＳ Ｐゴシック" charset="0"/>
                <a:cs typeface="Arial"/>
              </a:rPr>
              <a:t>////	I am the Living one; I was dead, and behold I am alive forever and ever!  And I hold the keys the death and Hades.</a:t>
            </a:r>
          </a:p>
        </p:txBody>
      </p:sp>
    </p:spTree>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164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F71BCA4F-3D37-014A-8F5B-2D7D70030E98}" type="slidenum">
              <a:rPr lang="en-US" sz="1200"/>
              <a:pPr eaLnBrk="1" hangingPunct="1"/>
              <a:t>88</a:t>
            </a:fld>
            <a:endParaRPr lang="en-US" sz="1200"/>
          </a:p>
        </p:txBody>
      </p:sp>
      <p:sp>
        <p:nvSpPr>
          <p:cNvPr id="411650" name="Rectangle 2"/>
          <p:cNvSpPr>
            <a:spLocks noGrp="1" noRot="1" noChangeAspect="1" noChangeArrowheads="1" noTextEdit="1"/>
          </p:cNvSpPr>
          <p:nvPr>
            <p:ph type="sldImg"/>
          </p:nvPr>
        </p:nvSpPr>
        <p:spPr>
          <a:xfrm>
            <a:off x="1143000" y="685800"/>
            <a:ext cx="4572000" cy="3429000"/>
          </a:xfrm>
          <a:ln/>
        </p:spPr>
      </p:sp>
      <p:sp>
        <p:nvSpPr>
          <p:cNvPr id="411651"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369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3F94FF1-2BB9-764F-90C9-B92D12C5E8DC}" type="slidenum">
              <a:rPr lang="en-US" sz="1200">
                <a:solidFill>
                  <a:srgbClr val="000000"/>
                </a:solidFill>
              </a:rPr>
              <a:pPr eaLnBrk="1" hangingPunct="1"/>
              <a:t>89</a:t>
            </a:fld>
            <a:endParaRPr lang="en-US" sz="1200">
              <a:solidFill>
                <a:srgbClr val="000000"/>
              </a:solidFill>
            </a:endParaRPr>
          </a:p>
        </p:txBody>
      </p:sp>
      <p:sp>
        <p:nvSpPr>
          <p:cNvPr id="413698" name="Rectangle 2"/>
          <p:cNvSpPr>
            <a:spLocks noGrp="1" noRot="1" noChangeAspect="1" noChangeArrowheads="1" noTextEdit="1"/>
          </p:cNvSpPr>
          <p:nvPr>
            <p:ph type="sldImg"/>
          </p:nvPr>
        </p:nvSpPr>
        <p:spPr>
          <a:xfrm>
            <a:off x="1143000" y="685800"/>
            <a:ext cx="4572000" cy="3429000"/>
          </a:xfrm>
          <a:ln/>
        </p:spPr>
      </p:sp>
      <p:sp>
        <p:nvSpPr>
          <p:cNvPr id="413699"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574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ACA1AD1E-E871-2440-8BEA-42C061FC2B06}" type="slidenum">
              <a:rPr lang="en-US" sz="1200">
                <a:solidFill>
                  <a:srgbClr val="000000"/>
                </a:solidFill>
              </a:rPr>
              <a:pPr eaLnBrk="1" hangingPunct="1"/>
              <a:t>90</a:t>
            </a:fld>
            <a:endParaRPr lang="en-US" sz="1200">
              <a:solidFill>
                <a:srgbClr val="000000"/>
              </a:solidFill>
            </a:endParaRPr>
          </a:p>
        </p:txBody>
      </p:sp>
      <p:sp>
        <p:nvSpPr>
          <p:cNvPr id="415746" name="Rectangle 2"/>
          <p:cNvSpPr>
            <a:spLocks noGrp="1" noRot="1" noChangeAspect="1" noChangeArrowheads="1" noTextEdit="1"/>
          </p:cNvSpPr>
          <p:nvPr>
            <p:ph type="sldImg"/>
          </p:nvPr>
        </p:nvSpPr>
        <p:spPr>
          <a:xfrm>
            <a:off x="1143000" y="685800"/>
            <a:ext cx="4572000" cy="3429000"/>
          </a:xfrm>
          <a:ln/>
        </p:spPr>
      </p:sp>
      <p:sp>
        <p:nvSpPr>
          <p:cNvPr id="415747"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Lst>
        </p:spPr>
        <p:txBody>
          <a:bodyPr/>
          <a:lstStyle/>
          <a:p>
            <a:pPr eaLnBrk="1" hangingPunct="1"/>
            <a:r>
              <a:rPr lang="en-US">
                <a:latin typeface="Times New Roman" charset="0"/>
                <a:ea typeface="ＭＳ Ｐゴシック" charset="0"/>
                <a:cs typeface="ＭＳ Ｐゴシック" charset="0"/>
              </a:rPr>
              <a:t>Most of the manuscripts have the little sigma (= English </a:t>
            </a:r>
            <a:r>
              <a:rPr lang="en-US" altLang="ja-JP">
                <a:latin typeface="Times New Roman" charset="0"/>
                <a:ea typeface="ＭＳ Ｐゴシック" charset="0"/>
                <a:cs typeface="ＭＳ Ｐゴシック" charset="0"/>
              </a:rPr>
              <a:t>"s") that makes the verb for believe in an undefined sense.  However, a few early MSS lack this sigma, which turns it into a present tense.</a:t>
            </a:r>
            <a:endParaRPr lang="en-US">
              <a:latin typeface="Times New Roman" charset="0"/>
              <a:ea typeface="ＭＳ Ｐゴシック" charset="0"/>
              <a:cs typeface="ＭＳ Ｐゴシック" charset="0"/>
            </a:endParaRPr>
          </a:p>
        </p:txBody>
      </p:sp>
    </p:spTree>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91</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63B0874B-D723-4F44-B2DB-AF30269199E9}"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13</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95234" name="Rectangle 1026"/>
          <p:cNvSpPr>
            <a:spLocks noGrp="1" noRot="1" noChangeAspect="1" noChangeArrowheads="1"/>
          </p:cNvSpPr>
          <p:nvPr>
            <p:ph type="sldImg"/>
          </p:nvPr>
        </p:nvSpPr>
        <p:spPr>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People have long searched for eternal life</a:t>
            </a:r>
            <a:r>
              <a:rPr lang="en-SG"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a:t>
            </a:r>
            <a:endParaRPr lang="en-US" dirty="0">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87045020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92</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93</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94</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95</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96</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97</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98</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fld id="{63B0874B-D723-4F44-B2DB-AF30269199E9}" type="slidenum">
              <a:rPr lang="en-GB" sz="1200">
                <a:solidFill>
                  <a:srgbClr val="FFFFFF"/>
                </a:solidFill>
                <a:latin typeface="Comic Sans MS" charset="0"/>
              </a:rPr>
              <a:pPr/>
              <a:t>99</a:t>
            </a:fld>
            <a:endParaRPr lang="en-GB" sz="1200">
              <a:solidFill>
                <a:srgbClr val="FFFFFF"/>
              </a:solidFill>
              <a:latin typeface="Comic Sans MS" charset="0"/>
            </a:endParaRPr>
          </a:p>
        </p:txBody>
      </p:sp>
      <p:sp>
        <p:nvSpPr>
          <p:cNvPr id="95234" name="Rectangle 1026"/>
          <p:cNvSpPr>
            <a:spLocks noGrp="1" noRot="1" noChangeAspect="1" noChangeArrowheads="1"/>
          </p:cNvSpPr>
          <p:nvPr>
            <p:ph type="sldImg"/>
          </p:nvPr>
        </p:nvSpPr>
        <p:spPr>
          <a:xfrm>
            <a:off x="1143000" y="685800"/>
            <a:ext cx="4572000" cy="3429000"/>
          </a:xfrm>
          <a:solidFill>
            <a:srgbClr val="FFFFFF"/>
          </a:solidFill>
          <a:ln/>
        </p:spPr>
      </p:sp>
      <p:sp>
        <p:nvSpPr>
          <p:cNvPr id="952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endParaRPr lang="en-US"/>
          </a:p>
        </p:txBody>
      </p:sp>
    </p:spTree>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779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0271F5B4-0BE8-B048-B47A-362AD432874F}" type="slidenum">
              <a:rPr lang="en-US" sz="1200">
                <a:solidFill>
                  <a:srgbClr val="000000"/>
                </a:solidFill>
              </a:rPr>
              <a:pPr eaLnBrk="1" hangingPunct="1"/>
              <a:t>100</a:t>
            </a:fld>
            <a:endParaRPr lang="en-US" sz="1200">
              <a:solidFill>
                <a:srgbClr val="000000"/>
              </a:solidFill>
            </a:endParaRPr>
          </a:p>
        </p:txBody>
      </p:sp>
      <p:sp>
        <p:nvSpPr>
          <p:cNvPr id="417794" name="Rectangle 2"/>
          <p:cNvSpPr>
            <a:spLocks noGrp="1" noRot="1" noChangeAspect="1" noChangeArrowheads="1" noTextEdit="1"/>
          </p:cNvSpPr>
          <p:nvPr>
            <p:ph type="sldImg"/>
          </p:nvPr>
        </p:nvSpPr>
        <p:spPr>
          <a:xfrm>
            <a:off x="1143000" y="685800"/>
            <a:ext cx="4572000" cy="3429000"/>
          </a:xfrm>
          <a:ln/>
        </p:spPr>
      </p:sp>
      <p:sp>
        <p:nvSpPr>
          <p:cNvPr id="417795"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Two often we use these terms interchangeably, but they are distinct.</a:t>
            </a:r>
          </a:p>
          <a:p>
            <a:r>
              <a:rPr lang="en-US" dirty="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HS-04-Sealing, Indwelling-79</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NS-04-John1-11-slide 97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NS-19-Hebrews-50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NS-23-1 John-151</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SA-14-Eternal Security-57</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SA-15-Inheritance-47</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101</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65305176"/>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7" name="Rectangle 7"/>
          <p:cNvSpPr>
            <a:spLocks noGrp="1" noChangeArrowheads="1"/>
          </p:cNvSpPr>
          <p:nvPr>
            <p:ph type="sldNum" sz="quarter" idx="5"/>
          </p:nvPr>
        </p:nvSpPr>
        <p:spPr>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txBody>
          <a:bodyPr/>
          <a:lstStyle>
            <a:lvl1pPr>
              <a:defRPr sz="2400">
                <a:solidFill>
                  <a:schemeClr val="tx1"/>
                </a:solidFill>
                <a:latin typeface="Times New Roman" charset="0"/>
                <a:ea typeface="ＭＳ Ｐゴシック" charset="0"/>
                <a:cs typeface="ＭＳ Ｐゴシック" charset="0"/>
              </a:defRPr>
            </a:lvl1pPr>
            <a:lvl2pPr marL="742950" indent="-285750">
              <a:defRPr sz="2400">
                <a:solidFill>
                  <a:schemeClr val="tx1"/>
                </a:solidFill>
                <a:latin typeface="Times New Roman" charset="0"/>
                <a:ea typeface="ＭＳ Ｐゴシック" charset="0"/>
              </a:defRPr>
            </a:lvl2pPr>
            <a:lvl3pPr marL="1143000" indent="-228600">
              <a:defRPr sz="2400">
                <a:solidFill>
                  <a:schemeClr val="tx1"/>
                </a:solidFill>
                <a:latin typeface="Times New Roman" charset="0"/>
                <a:ea typeface="ＭＳ Ｐゴシック" charset="0"/>
              </a:defRPr>
            </a:lvl3pPr>
            <a:lvl4pPr marL="1600200" indent="-228600">
              <a:defRPr sz="2400">
                <a:solidFill>
                  <a:schemeClr val="tx1"/>
                </a:solidFill>
                <a:latin typeface="Times New Roman" charset="0"/>
                <a:ea typeface="ＭＳ Ｐゴシック" charset="0"/>
              </a:defRPr>
            </a:lvl4pPr>
            <a:lvl5pPr marL="2057400" indent="-228600">
              <a:defRPr sz="2400">
                <a:solidFill>
                  <a:schemeClr val="tx1"/>
                </a:solidFill>
                <a:latin typeface="Times New Roman" charset="0"/>
                <a:ea typeface="ＭＳ Ｐゴシック" charset="0"/>
              </a:defRPr>
            </a:lvl5pPr>
            <a:lvl6pPr marL="2514600" indent="-228600" algn="ctr"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algn="ctr"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algn="ctr"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algn="ctr"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457200" rtl="0" eaLnBrk="1" fontAlgn="auto" latinLnBrk="0" hangingPunct="1">
              <a:lnSpc>
                <a:spcPct val="100000"/>
              </a:lnSpc>
              <a:spcBef>
                <a:spcPts val="0"/>
              </a:spcBef>
              <a:spcAft>
                <a:spcPts val="0"/>
              </a:spcAft>
              <a:buClrTx/>
              <a:buSzTx/>
              <a:buFontTx/>
              <a:buNone/>
              <a:tabLst/>
              <a:defRPr/>
            </a:pPr>
            <a:fld id="{C287EAD0-E5BF-214B-A921-D0A237D8D092}" type="slidenum">
              <a:rPr kumimoji="0" lang="en-GB" sz="1200" b="0" i="0" u="none" strike="noStrike" kern="1200" cap="none" spc="0" normalizeH="0" baseline="0" noProof="0">
                <a:ln>
                  <a:noFill/>
                </a:ln>
                <a:solidFill>
                  <a:srgbClr val="FFFFFF"/>
                </a:solidFill>
                <a:effectLst/>
                <a:uLnTx/>
                <a:uFillTx/>
                <a:latin typeface="Comic Sans MS" charset="0"/>
                <a:ea typeface="ＭＳ Ｐゴシック" charset="0"/>
              </a:rPr>
              <a:pPr marL="0" marR="0" lvl="0" indent="0" algn="r" defTabSz="457200" rtl="0" eaLnBrk="1" fontAlgn="auto" latinLnBrk="0" hangingPunct="1">
                <a:lnSpc>
                  <a:spcPct val="100000"/>
                </a:lnSpc>
                <a:spcBef>
                  <a:spcPts val="0"/>
                </a:spcBef>
                <a:spcAft>
                  <a:spcPts val="0"/>
                </a:spcAft>
                <a:buClrTx/>
                <a:buSzTx/>
                <a:buFontTx/>
                <a:buNone/>
                <a:tabLst/>
                <a:defRPr/>
              </a:pPr>
              <a:t>14</a:t>
            </a:fld>
            <a:endParaRPr kumimoji="0" lang="en-GB" sz="1200" b="0" i="0" u="none" strike="noStrike" kern="1200" cap="none" spc="0" normalizeH="0" baseline="0" noProof="0">
              <a:ln>
                <a:noFill/>
              </a:ln>
              <a:solidFill>
                <a:srgbClr val="FFFFFF"/>
              </a:solidFill>
              <a:effectLst/>
              <a:uLnTx/>
              <a:uFillTx/>
              <a:latin typeface="Comic Sans MS" charset="0"/>
              <a:ea typeface="ＭＳ Ｐゴシック" charset="0"/>
            </a:endParaRPr>
          </a:p>
        </p:txBody>
      </p:sp>
      <p:sp>
        <p:nvSpPr>
          <p:cNvPr id="101378" name="Rectangle 1026"/>
          <p:cNvSpPr>
            <a:spLocks noGrp="1" noRot="1" noChangeAspect="1" noChangeArrowheads="1"/>
          </p:cNvSpPr>
          <p:nvPr>
            <p:ph type="sldImg"/>
          </p:nvPr>
        </p:nvSpPr>
        <p:spPr>
          <a:solidFill>
            <a:srgbClr val="FFFFFF"/>
          </a:solidFill>
          <a:ln/>
        </p:spPr>
      </p:sp>
      <p:sp>
        <p:nvSpPr>
          <p:cNvPr id="101379" name="Rectangle 1027"/>
          <p:cNvSpPr>
            <a:spLocks noGrp="1" noChangeArrowheads="1"/>
          </p:cNvSpPr>
          <p:nvPr>
            <p:ph type="body" idx="1"/>
          </p:nvPr>
        </p:nvSpPr>
        <p:spPr>
          <a:solidFill>
            <a:srgbClr val="FFFFFF"/>
          </a:solidFill>
          <a:ln>
            <a:solidFill>
              <a:srgbClr val="000000"/>
            </a:solidFill>
          </a:ln>
        </p:spPr>
        <p:txBody>
          <a:bodyPr/>
          <a:lstStyle/>
          <a:p>
            <a:pPr marL="0" marR="0" lvl="0" indent="0" algn="l" defTabSz="914400" rtl="0" eaLnBrk="0" fontAlgn="base" latinLnBrk="0" hangingPunct="0">
              <a:lnSpc>
                <a:spcPct val="100000"/>
              </a:lnSpc>
              <a:spcBef>
                <a:spcPct val="30000"/>
              </a:spcBef>
              <a:spcAft>
                <a:spcPct val="0"/>
              </a:spcAft>
              <a:buClrTx/>
              <a:buSzTx/>
              <a:buFontTx/>
              <a:buNone/>
              <a:tabLst/>
              <a:defRPr/>
            </a:pPr>
            <a:r>
              <a:rPr lang="en-US" sz="1200" kern="1200" dirty="0">
                <a:solidFill>
                  <a:schemeClr val="tx1"/>
                </a:solidFill>
                <a:effectLst/>
                <a:latin typeface="Arial" panose="020B0604020202020204" pitchFamily="34" charset="0"/>
                <a:ea typeface="ＭＳ Ｐゴシック" pitchFamily="-108" charset="-128"/>
                <a:cs typeface="Arial" panose="020B0604020202020204" pitchFamily="34" charset="0"/>
              </a:rPr>
              <a:t>What can a person do to live forever?</a:t>
            </a:r>
            <a:r>
              <a:rPr lang="en-SG" dirty="0">
                <a:effectLst/>
                <a:latin typeface="Arial" panose="020B0604020202020204" pitchFamily="34" charset="0"/>
                <a:cs typeface="Arial" panose="020B0604020202020204" pitchFamily="34" charset="0"/>
              </a:rPr>
              <a:t> </a:t>
            </a:r>
            <a:endParaRPr lang="en-US" dirty="0">
              <a:latin typeface="Arial" panose="020B0604020202020204" pitchFamily="34" charset="0"/>
              <a:cs typeface="Arial" panose="020B0604020202020204" pitchFamily="34" charset="0"/>
            </a:endParaRPr>
          </a:p>
          <a:p>
            <a:endParaRPr lang="en-US" dirty="0"/>
          </a:p>
        </p:txBody>
      </p:sp>
    </p:spTree>
    <p:extLst>
      <p:ext uri="{BB962C8B-B14F-4D97-AF65-F5344CB8AC3E}">
        <p14:creationId xmlns:p14="http://schemas.microsoft.com/office/powerpoint/2010/main" val="1500407710"/>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latin typeface="Arial" panose="020B0604020202020204" pitchFamily="34" charset="0"/>
                <a:cs typeface="Arial" panose="020B0604020202020204" pitchFamily="34" charset="0"/>
              </a:rPr>
              <a:t>Two often we use these terms interchangeably, but they are distinct.</a:t>
            </a:r>
          </a:p>
          <a:p>
            <a:r>
              <a:rPr lang="en-US" dirty="0">
                <a:latin typeface="Arial" panose="020B0604020202020204" pitchFamily="34" charset="0"/>
                <a:cs typeface="Arial" panose="020B0604020202020204" pitchFamily="34" charset="0"/>
              </a:rPr>
              <a:t>——</a:t>
            </a:r>
          </a:p>
          <a:p>
            <a:pPr marL="0" marR="0" lvl="0" indent="0" algn="l" defTabSz="9144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HS-04-Sealing, Indwelling-80</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NS-04-John1-11-slide 98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NS-19-Hebrews-51</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latin typeface="Arial" panose="020B0604020202020204" pitchFamily="34" charset="0"/>
                <a:cs typeface="Arial" panose="020B0604020202020204" pitchFamily="34" charset="0"/>
              </a:rPr>
              <a:t>NS-23-1 John-152</a:t>
            </a:r>
            <a:endParaRPr lang="en-US" dirty="0"/>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SA-14-Eternal Security-58</a:t>
            </a:r>
          </a:p>
          <a:p>
            <a:pPr marL="0" marR="0" lvl="0" indent="0" algn="l" defTabSz="457200" rtl="0" eaLnBrk="1" fontAlgn="auto" latinLnBrk="0" hangingPunct="1">
              <a:lnSpc>
                <a:spcPct val="100000"/>
              </a:lnSpc>
              <a:spcBef>
                <a:spcPts val="0"/>
              </a:spcBef>
              <a:spcAft>
                <a:spcPts val="0"/>
              </a:spcAft>
              <a:buClrTx/>
              <a:buSzTx/>
              <a:buFontTx/>
              <a:buNone/>
              <a:tabLst/>
              <a:defRPr/>
            </a:pPr>
            <a:r>
              <a:rPr lang="en-US" dirty="0"/>
              <a:t>SA-15-Inheritance-48</a:t>
            </a:r>
          </a:p>
        </p:txBody>
      </p:sp>
      <p:sp>
        <p:nvSpPr>
          <p:cNvPr id="4" name="Slide Number Placeholder 3"/>
          <p:cNvSpPr>
            <a:spLocks noGrp="1"/>
          </p:cNvSpPr>
          <p:nvPr>
            <p:ph type="sldNum" sz="quarter" idx="5"/>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92E4DE48-0630-E843-9A0A-AD2D8C0000D3}" type="slidenum">
              <a:rPr kumimoji="0" lang="en-US" sz="1200" b="0" i="0" u="none" strike="noStrike" kern="1200" cap="none" spc="0" normalizeH="0" baseline="0" noProof="0" smtClean="0">
                <a:ln>
                  <a:noFill/>
                </a:ln>
                <a:solidFill>
                  <a:srgbClr val="000000"/>
                </a:solidFill>
                <a:effectLst/>
                <a:uLnTx/>
                <a:uFillTx/>
                <a:latin typeface="Arial" charset="0"/>
                <a:ea typeface="ＭＳ Ｐゴシック" charset="0"/>
                <a:cs typeface="+mn-cs"/>
              </a:rPr>
              <a:pPr marL="0" marR="0" lvl="0" indent="0" algn="r" defTabSz="914400" rtl="0" eaLnBrk="0" fontAlgn="base" latinLnBrk="0" hangingPunct="0">
                <a:lnSpc>
                  <a:spcPct val="100000"/>
                </a:lnSpc>
                <a:spcBef>
                  <a:spcPct val="0"/>
                </a:spcBef>
                <a:spcAft>
                  <a:spcPct val="0"/>
                </a:spcAft>
                <a:buClrTx/>
                <a:buSzTx/>
                <a:buFontTx/>
                <a:buNone/>
                <a:tabLst/>
                <a:defRPr/>
              </a:pPr>
              <a:t>102</a:t>
            </a:fld>
            <a:endParaRPr kumimoji="0" lang="en-US" sz="1200" b="0" i="0" u="none" strike="noStrike" kern="1200" cap="none" spc="0" normalizeH="0" baseline="0" noProof="0">
              <a:ln>
                <a:noFill/>
              </a:ln>
              <a:solidFill>
                <a:srgbClr val="000000"/>
              </a:solidFill>
              <a:effectLst/>
              <a:uLnTx/>
              <a:uFillTx/>
              <a:latin typeface="Arial" charset="0"/>
              <a:ea typeface="ＭＳ Ｐゴシック" charset="0"/>
              <a:cs typeface="+mn-cs"/>
            </a:endParaRPr>
          </a:p>
        </p:txBody>
      </p:sp>
    </p:spTree>
    <p:extLst>
      <p:ext uri="{BB962C8B-B14F-4D97-AF65-F5344CB8AC3E}">
        <p14:creationId xmlns:p14="http://schemas.microsoft.com/office/powerpoint/2010/main" val="2034806052"/>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4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66B1A487-C547-9946-BBA4-B52CE4369FB1}" type="slidenum">
              <a:rPr lang="en-US" sz="1200"/>
              <a:pPr eaLnBrk="1" hangingPunct="1"/>
              <a:t>103</a:t>
            </a:fld>
            <a:endParaRPr lang="en-US" sz="1200"/>
          </a:p>
        </p:txBody>
      </p:sp>
      <p:sp>
        <p:nvSpPr>
          <p:cNvPr id="419842" name="Rectangle 2"/>
          <p:cNvSpPr>
            <a:spLocks noGrp="1" noRot="1" noChangeAspect="1" noChangeArrowheads="1" noTextEdit="1"/>
          </p:cNvSpPr>
          <p:nvPr>
            <p:ph type="sldImg"/>
          </p:nvPr>
        </p:nvSpPr>
        <p:spPr>
          <a:xfrm>
            <a:off x="1143000" y="685800"/>
            <a:ext cx="4572000" cy="3429000"/>
          </a:xfrm>
          <a:ln/>
        </p:spPr>
      </p:sp>
      <p:sp>
        <p:nvSpPr>
          <p:cNvPr id="419843" name="Rectangle 3"/>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188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4E7FE53-B4AD-CB40-BBE7-D2AF979A043F}" type="slidenum">
              <a:rPr lang="en-US" sz="1200"/>
              <a:pPr eaLnBrk="1" hangingPunct="1"/>
              <a:t>104</a:t>
            </a:fld>
            <a:endParaRPr lang="en-US" sz="1200"/>
          </a:p>
        </p:txBody>
      </p:sp>
      <p:sp>
        <p:nvSpPr>
          <p:cNvPr id="421890"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1891"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393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C25F6019-51E5-4B4E-8EFA-8A6DAAF98CDC}" type="slidenum">
              <a:rPr lang="en-US" sz="1200"/>
              <a:pPr eaLnBrk="1" hangingPunct="1"/>
              <a:t>105</a:t>
            </a:fld>
            <a:endParaRPr lang="en-US" sz="1200"/>
          </a:p>
        </p:txBody>
      </p:sp>
      <p:sp>
        <p:nvSpPr>
          <p:cNvPr id="423938"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3939"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598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D9AA6A6-F333-4343-B186-C91650DA4526}" type="slidenum">
              <a:rPr lang="en-US" sz="1200"/>
              <a:pPr eaLnBrk="1" hangingPunct="1"/>
              <a:t>106</a:t>
            </a:fld>
            <a:endParaRPr lang="en-US" sz="1200"/>
          </a:p>
        </p:txBody>
      </p:sp>
      <p:sp>
        <p:nvSpPr>
          <p:cNvPr id="425986"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5987"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8033"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B23F0324-FA7C-6841-AD4A-C5CE4550B93C}" type="slidenum">
              <a:rPr lang="en-US" sz="1200"/>
              <a:pPr eaLnBrk="1" hangingPunct="1"/>
              <a:t>107</a:t>
            </a:fld>
            <a:endParaRPr lang="en-US" sz="1200"/>
          </a:p>
        </p:txBody>
      </p:sp>
      <p:sp>
        <p:nvSpPr>
          <p:cNvPr id="428034"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28035" name="Rectangle 1027"/>
          <p:cNvSpPr>
            <a:spLocks noGrp="1" noChangeArrowheads="1"/>
          </p:cNvSpPr>
          <p:nvPr>
            <p:ph type="body" idx="1"/>
          </p:nvPr>
        </p:nvSpPr>
        <p:spPr>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81"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EA50AB63-7C60-5841-9C64-ACAF02E1A72A}" type="slidenum">
              <a:rPr lang="en-US" sz="1200"/>
              <a:pPr eaLnBrk="1" hangingPunct="1"/>
              <a:t>108</a:t>
            </a:fld>
            <a:endParaRPr lang="en-US" sz="1200"/>
          </a:p>
        </p:txBody>
      </p:sp>
      <p:sp>
        <p:nvSpPr>
          <p:cNvPr id="430082" name="Rectangle 1026"/>
          <p:cNvSpPr>
            <a:spLocks noGrp="1" noRot="1" noChangeAspect="1" noChangeArrowheads="1" noTextEdit="1"/>
          </p:cNvSpPr>
          <p:nvPr>
            <p:ph type="sldImg"/>
          </p:nvPr>
        </p:nvSpPr>
        <p:spPr>
          <a:xfrm>
            <a:off x="1143000" y="685800"/>
            <a:ext cx="4572000" cy="3429000"/>
          </a:xfrm>
          <a:solidFill>
            <a:srgbClr val="FFFFFF"/>
          </a:solidFill>
          <a:ln/>
        </p:spPr>
      </p:sp>
      <p:sp>
        <p:nvSpPr>
          <p:cNvPr id="430083" name="Rectangle 1027"/>
          <p:cNvSpPr>
            <a:spLocks noGrp="1" noChangeArrowheads="1"/>
          </p:cNvSpPr>
          <p:nvPr>
            <p:ph type="body" idx="1"/>
          </p:nvPr>
        </p:nvSpPr>
        <p:spPr>
          <a:xfrm>
            <a:off x="685800" y="4343400"/>
            <a:ext cx="5486400" cy="4114800"/>
          </a:xfrm>
          <a:solidFill>
            <a:srgbClr val="FFFFFF"/>
          </a:solidFill>
          <a:ln>
            <a:solidFill>
              <a:srgbClr val="000000"/>
            </a:solidFill>
          </a:ln>
          <a:extLs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2129"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30E0521C-03EB-D74F-AEB2-669C4326FFB1}" type="slidenum">
              <a:rPr lang="en-US" sz="1200"/>
              <a:pPr eaLnBrk="1" hangingPunct="1"/>
              <a:t>109</a:t>
            </a:fld>
            <a:endParaRPr lang="en-US" sz="1200"/>
          </a:p>
        </p:txBody>
      </p:sp>
      <p:sp>
        <p:nvSpPr>
          <p:cNvPr id="432130" name="Rectangle 1026"/>
          <p:cNvSpPr>
            <a:spLocks noGrp="1" noRot="1" noChangeAspect="1" noChangeArrowheads="1" noTextEdit="1"/>
          </p:cNvSpPr>
          <p:nvPr>
            <p:ph type="sldImg"/>
          </p:nvPr>
        </p:nvSpPr>
        <p:spPr>
          <a:xfrm>
            <a:off x="1143000" y="685800"/>
            <a:ext cx="4572000" cy="3429000"/>
          </a:xfrm>
          <a:ln/>
        </p:spPr>
      </p:sp>
      <p:sp>
        <p:nvSpPr>
          <p:cNvPr id="432131"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4177"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544337D6-FD60-7047-817C-F9A62EBCBAEA}" type="slidenum">
              <a:rPr lang="en-US" sz="1200"/>
              <a:pPr eaLnBrk="1" hangingPunct="1"/>
              <a:t>110</a:t>
            </a:fld>
            <a:endParaRPr lang="en-US" sz="1200"/>
          </a:p>
        </p:txBody>
      </p:sp>
      <p:sp>
        <p:nvSpPr>
          <p:cNvPr id="434178" name="Rectangle 1026"/>
          <p:cNvSpPr>
            <a:spLocks noGrp="1" noRot="1" noChangeAspect="1" noChangeArrowheads="1" noTextEdit="1"/>
          </p:cNvSpPr>
          <p:nvPr>
            <p:ph type="sldImg"/>
          </p:nvPr>
        </p:nvSpPr>
        <p:spPr>
          <a:xfrm>
            <a:off x="1143000" y="685800"/>
            <a:ext cx="4572000" cy="3429000"/>
          </a:xfrm>
          <a:ln/>
        </p:spPr>
      </p:sp>
      <p:sp>
        <p:nvSpPr>
          <p:cNvPr id="434179"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6225" name="Rectangle 1031"/>
          <p:cNvSpPr>
            <a:spLocks noGrp="1" noChangeArrowheads="1"/>
          </p:cNvSpPr>
          <p:nvPr>
            <p:ph type="sldNum" sz="quarter" idx="5"/>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fld id="{2D8C3F30-B7E5-2541-8C4D-DBC03ECDCF8D}" type="slidenum">
              <a:rPr lang="en-US" sz="1200"/>
              <a:pPr eaLnBrk="1" hangingPunct="1"/>
              <a:t>111</a:t>
            </a:fld>
            <a:endParaRPr lang="en-US" sz="1200"/>
          </a:p>
        </p:txBody>
      </p:sp>
      <p:sp>
        <p:nvSpPr>
          <p:cNvPr id="436226" name="Rectangle 1026"/>
          <p:cNvSpPr>
            <a:spLocks noGrp="1" noRot="1" noChangeAspect="1" noChangeArrowheads="1" noTextEdit="1"/>
          </p:cNvSpPr>
          <p:nvPr>
            <p:ph type="sldImg"/>
          </p:nvPr>
        </p:nvSpPr>
        <p:spPr>
          <a:xfrm>
            <a:off x="1143000" y="685800"/>
            <a:ext cx="4572000" cy="3429000"/>
          </a:xfrm>
          <a:ln/>
        </p:spPr>
      </p:sp>
      <p:sp>
        <p:nvSpPr>
          <p:cNvPr id="436227" name="Rectangle 1027"/>
          <p:cNvSpPr>
            <a:spLocks noGrp="1" noChangeArrowheads="1"/>
          </p:cNvSpPr>
          <p:nvPr>
            <p:ph type="body" idx="1"/>
          </p:nvPr>
        </p:nvSpPr>
        <p:spPr>
          <a:noFill/>
          <a:ln w="9525"/>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sq">
                <a:solidFill>
                  <a:srgbClr val="000000"/>
                </a:solidFill>
                <a:miter lim="800000"/>
                <a:headEnd type="none" w="sm" len="sm"/>
                <a:tailEnd type="none" w="sm" len="sm"/>
              </a14:hiddenLine>
            </a:ext>
            <a:ext uri="{FAA26D3D-D897-4be2-8F04-BA451C77F1D7}">
              <ma14:placeholderFlag xmlns="" xmlns:ma14="http://schemas.microsoft.com/office/mac/drawingml/2011/main" val="1"/>
            </a:ext>
          </a:extLst>
        </p:spPr>
        <p:txBody>
          <a:bodyPr/>
          <a:lstStyle/>
          <a:p>
            <a:pPr eaLnBrk="1" hangingPunct="1"/>
            <a:endParaRPr lang="en-US">
              <a:latin typeface="Times New Roman" charset="0"/>
              <a:ea typeface="ＭＳ Ｐゴシック" charset="0"/>
              <a:cs typeface="ＭＳ Ｐゴシック" charset="0"/>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3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3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3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34.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35.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3.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7.xml.rels><?xml version="1.0" encoding="UTF-8" standalone="yes"?>
<Relationships xmlns="http://schemas.openxmlformats.org/package/2006/relationships"><Relationship Id="rId1" Type="http://schemas.openxmlformats.org/officeDocument/2006/relationships/slideMaster" Target="../slideMasters/slideMaster36.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7.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8.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9.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40.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1.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41.xml"/></Relationships>
</file>

<file path=ppt/slideLayouts/_rels/slideLayout21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4.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5.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6.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7.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8.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2.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3.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5.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6.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7.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8.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69.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7.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2.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3.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4.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5.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6.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7.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8.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79.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0.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81.xml.rels><?xml version="1.0" encoding="UTF-8" standalone="yes"?>
<Relationships xmlns="http://schemas.openxmlformats.org/package/2006/relationships"><Relationship Id="rId1" Type="http://schemas.openxmlformats.org/officeDocument/2006/relationships/slideMaster" Target="../slideMasters/slideMaster48.xml"/></Relationships>
</file>

<file path=ppt/slideLayouts/_rels/slideLayout28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3.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4.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5.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6.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7.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8.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89.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0.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1.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2.xml.rels><?xml version="1.0" encoding="UTF-8" standalone="yes"?>
<Relationships xmlns="http://schemas.openxmlformats.org/package/2006/relationships"><Relationship Id="rId1" Type="http://schemas.openxmlformats.org/officeDocument/2006/relationships/slideMaster" Target="../slideMasters/slideMaster49.xml"/></Relationships>
</file>

<file path=ppt/slideLayouts/_rels/slideLayout29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4.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5.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6.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7.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8.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299.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00.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1.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2.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3.xml.rels><?xml version="1.0" encoding="UTF-8" standalone="yes"?>
<Relationships xmlns="http://schemas.openxmlformats.org/package/2006/relationships"><Relationship Id="rId1" Type="http://schemas.openxmlformats.org/officeDocument/2006/relationships/slideMaster" Target="../slideMasters/slideMaster50.xml"/></Relationships>
</file>

<file path=ppt/slideLayouts/_rels/slideLayout30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5.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6.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7.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8.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09.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0.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1.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2.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3.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4.xml.rels><?xml version="1.0" encoding="UTF-8" standalone="yes"?>
<Relationships xmlns="http://schemas.openxmlformats.org/package/2006/relationships"><Relationship Id="rId1" Type="http://schemas.openxmlformats.org/officeDocument/2006/relationships/slideMaster" Target="../slideMasters/slideMaster51.xml"/></Relationships>
</file>

<file path=ppt/slideLayouts/_rels/slideLayout31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6.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7.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8.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19.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0.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1.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2.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3.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4.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5.xml.rels><?xml version="1.0" encoding="UTF-8" standalone="yes"?>
<Relationships xmlns="http://schemas.openxmlformats.org/package/2006/relationships"><Relationship Id="rId1" Type="http://schemas.openxmlformats.org/officeDocument/2006/relationships/slideMaster" Target="../slideMasters/slideMaster52.xml"/></Relationships>
</file>

<file path=ppt/slideLayouts/_rels/slideLayout32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2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28.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29.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0.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1.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2.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3.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4.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5.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6.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7.xml.rels><?xml version="1.0" encoding="UTF-8" standalone="yes"?>
<Relationships xmlns="http://schemas.openxmlformats.org/package/2006/relationships"><Relationship Id="rId1" Type="http://schemas.openxmlformats.org/officeDocument/2006/relationships/slideMaster" Target="../slideMasters/slideMaster53.xml"/></Relationships>
</file>

<file path=ppt/slideLayouts/_rels/slideLayout33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39.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40.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1.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2.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3.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4.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5.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6.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7.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8.xml.rels><?xml version="1.0" encoding="UTF-8" standalone="yes"?>
<Relationships xmlns="http://schemas.openxmlformats.org/package/2006/relationships"><Relationship Id="rId1" Type="http://schemas.openxmlformats.org/officeDocument/2006/relationships/slideMaster" Target="../slideMasters/slideMaster54.xml"/></Relationships>
</file>

<file path=ppt/slideLayouts/_rels/slideLayout34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0.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1.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2.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3.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4.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5.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6.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7.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8.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59.xml.rels><?xml version="1.0" encoding="UTF-8" standalone="yes"?>
<Relationships xmlns="http://schemas.openxmlformats.org/package/2006/relationships"><Relationship Id="rId1" Type="http://schemas.openxmlformats.org/officeDocument/2006/relationships/slideMaster" Target="../slideMasters/slideMaster55.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1.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2.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3.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4.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5.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6.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7.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8.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69.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0.xml.rels><?xml version="1.0" encoding="UTF-8" standalone="yes"?>
<Relationships xmlns="http://schemas.openxmlformats.org/package/2006/relationships"><Relationship Id="rId1" Type="http://schemas.openxmlformats.org/officeDocument/2006/relationships/slideMaster" Target="../slideMasters/slideMaster56.xml"/></Relationships>
</file>

<file path=ppt/slideLayouts/_rels/slideLayout37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4.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5.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6.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7.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8.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79.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0.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1.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2.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3.xml.rels><?xml version="1.0" encoding="UTF-8" standalone="yes"?>
<Relationships xmlns="http://schemas.openxmlformats.org/package/2006/relationships"><Relationship Id="rId1" Type="http://schemas.openxmlformats.org/officeDocument/2006/relationships/slideMaster" Target="../slideMasters/slideMaster57.xml"/></Relationships>
</file>

<file path=ppt/slideLayouts/_rels/slideLayout384.xml.rels><?xml version="1.0" encoding="UTF-8" standalone="yes"?>
<Relationships xmlns="http://schemas.openxmlformats.org/package/2006/relationships"><Relationship Id="rId1" Type="http://schemas.openxmlformats.org/officeDocument/2006/relationships/slideMaster" Target="../slideMasters/slideMaster58.xml"/></Relationships>
</file>

<file path=ppt/slideLayouts/_rels/slideLayout38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89.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0.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1.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2.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3.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4.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5.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6.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7.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8.xml.rels><?xml version="1.0" encoding="UTF-8" standalone="yes"?>
<Relationships xmlns="http://schemas.openxmlformats.org/package/2006/relationships"><Relationship Id="rId1" Type="http://schemas.openxmlformats.org/officeDocument/2006/relationships/slideMaster" Target="../slideMasters/slideMaster59.xml"/></Relationships>
</file>

<file path=ppt/slideLayouts/_rels/slideLayout39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0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1.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2.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3.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4.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5.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6.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7.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8.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09.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0.xml.rels><?xml version="1.0" encoding="UTF-8" standalone="yes"?>
<Relationships xmlns="http://schemas.openxmlformats.org/package/2006/relationships"><Relationship Id="rId1" Type="http://schemas.openxmlformats.org/officeDocument/2006/relationships/slideMaster" Target="../slideMasters/slideMaster60.xml"/></Relationships>
</file>

<file path=ppt/slideLayouts/_rels/slideLayout41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3.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4.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5.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6.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7.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8.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19.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0.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1.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2.xml.rels><?xml version="1.0" encoding="UTF-8" standalone="yes"?>
<Relationships xmlns="http://schemas.openxmlformats.org/package/2006/relationships"><Relationship Id="rId1" Type="http://schemas.openxmlformats.org/officeDocument/2006/relationships/slideMaster" Target="../slideMasters/slideMaster61.xml"/></Relationships>
</file>

<file path=ppt/slideLayouts/_rels/slideLayout42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4.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5.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6.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7.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8.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29.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0.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1.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2.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3.xml.rels><?xml version="1.0" encoding="UTF-8" standalone="yes"?>
<Relationships xmlns="http://schemas.openxmlformats.org/package/2006/relationships"><Relationship Id="rId1" Type="http://schemas.openxmlformats.org/officeDocument/2006/relationships/slideMaster" Target="../slideMasters/slideMaster62.xml"/></Relationships>
</file>

<file path=ppt/slideLayouts/_rels/slideLayout434.xml.rels><?xml version="1.0" encoding="UTF-8" standalone="yes"?>
<Relationships xmlns="http://schemas.openxmlformats.org/package/2006/relationships"><Relationship Id="rId1" Type="http://schemas.openxmlformats.org/officeDocument/2006/relationships/slideMaster" Target="../slideMasters/slideMaster63.xml"/></Relationships>
</file>

<file path=ppt/slideLayouts/_rels/slideLayout435.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36.xml.rels><?xml version="1.0" encoding="UTF-8" standalone="yes"?>
<Relationships xmlns="http://schemas.openxmlformats.org/package/2006/relationships"><Relationship Id="rId1" Type="http://schemas.openxmlformats.org/officeDocument/2006/relationships/slideMaster" Target="../slideMasters/slideMaster64.xml"/></Relationships>
</file>

<file path=ppt/slideLayouts/_rels/slideLayout43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38.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39.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0.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1.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2.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3.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4.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5.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6.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7.xml.rels><?xml version="1.0" encoding="UTF-8" standalone="yes"?>
<Relationships xmlns="http://schemas.openxmlformats.org/package/2006/relationships"><Relationship Id="rId1" Type="http://schemas.openxmlformats.org/officeDocument/2006/relationships/slideMaster" Target="../slideMasters/slideMaster65.xml"/></Relationships>
</file>

<file path=ppt/slideLayouts/_rels/slideLayout44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49.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0.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1.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2.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3.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4.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5.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6.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7.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8.xml.rels><?xml version="1.0" encoding="UTF-8" standalone="yes"?>
<Relationships xmlns="http://schemas.openxmlformats.org/package/2006/relationships"><Relationship Id="rId1" Type="http://schemas.openxmlformats.org/officeDocument/2006/relationships/slideMaster" Target="../slideMasters/slideMaster66.xml"/></Relationships>
</file>

<file path=ppt/slideLayouts/_rels/slideLayout45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0.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1.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2.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3.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4.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5.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6.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7.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8.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69.xml.rels><?xml version="1.0" encoding="UTF-8" standalone="yes"?>
<Relationships xmlns="http://schemas.openxmlformats.org/package/2006/relationships"><Relationship Id="rId1" Type="http://schemas.openxmlformats.org/officeDocument/2006/relationships/slideMaster" Target="../slideMasters/slideMaster67.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1.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2.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3.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4.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5.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6.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7.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8.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79.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0.xml.rels><?xml version="1.0" encoding="UTF-8" standalone="yes"?>
<Relationships xmlns="http://schemas.openxmlformats.org/package/2006/relationships"><Relationship Id="rId1" Type="http://schemas.openxmlformats.org/officeDocument/2006/relationships/slideMaster" Target="../slideMasters/slideMaster68.xml"/></Relationships>
</file>

<file path=ppt/slideLayouts/_rels/slideLayout48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3.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4.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5.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6.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7.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8.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89.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0.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1.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2.xml.rels><?xml version="1.0" encoding="UTF-8" standalone="yes"?>
<Relationships xmlns="http://schemas.openxmlformats.org/package/2006/relationships"><Relationship Id="rId1" Type="http://schemas.openxmlformats.org/officeDocument/2006/relationships/slideMaster" Target="../slideMasters/slideMaster69.xml"/></Relationships>
</file>

<file path=ppt/slideLayouts/_rels/slideLayout49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4.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5.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6.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7.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8.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499.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00.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1.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2.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3.xml.rels><?xml version="1.0" encoding="UTF-8" standalone="yes"?>
<Relationships xmlns="http://schemas.openxmlformats.org/package/2006/relationships"><Relationship Id="rId1" Type="http://schemas.openxmlformats.org/officeDocument/2006/relationships/slideMaster" Target="../slideMasters/slideMaster70.xml"/></Relationships>
</file>

<file path=ppt/slideLayouts/_rels/slideLayout50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5.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6.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7.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8.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09.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0.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1.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2.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3.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4.xml.rels><?xml version="1.0" encoding="UTF-8" standalone="yes"?>
<Relationships xmlns="http://schemas.openxmlformats.org/package/2006/relationships"><Relationship Id="rId1" Type="http://schemas.openxmlformats.org/officeDocument/2006/relationships/slideMaster" Target="../slideMasters/slideMaster71.xml"/></Relationships>
</file>

<file path=ppt/slideLayouts/_rels/slideLayout515.xml.rels><?xml version="1.0" encoding="UTF-8" standalone="yes"?>
<Relationships xmlns="http://schemas.openxmlformats.org/package/2006/relationships"><Relationship Id="rId2" Type="http://schemas.openxmlformats.org/officeDocument/2006/relationships/image" Target="../media/image11.jpeg"/><Relationship Id="rId1" Type="http://schemas.openxmlformats.org/officeDocument/2006/relationships/slideMaster" Target="../slideMasters/slideMaster72.xml"/></Relationships>
</file>

<file path=ppt/slideLayouts/_rels/slideLayout516.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17.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18.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19.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0.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1.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2.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3.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4.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5.xml.rels><?xml version="1.0" encoding="UTF-8" standalone="yes"?>
<Relationships xmlns="http://schemas.openxmlformats.org/package/2006/relationships"><Relationship Id="rId1" Type="http://schemas.openxmlformats.org/officeDocument/2006/relationships/slideMaster" Target="../slideMasters/slideMaster72.xml"/></Relationships>
</file>

<file path=ppt/slideLayouts/_rels/slideLayout52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2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2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29.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0.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1.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2.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3.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4.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5.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6.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7.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8.xml.rels><?xml version="1.0" encoding="UTF-8" standalone="yes"?>
<Relationships xmlns="http://schemas.openxmlformats.org/package/2006/relationships"><Relationship Id="rId1" Type="http://schemas.openxmlformats.org/officeDocument/2006/relationships/slideMaster" Target="../slideMasters/slideMaster73.xml"/></Relationships>
</file>

<file path=ppt/slideLayouts/_rels/slideLayout539.xml.rels><?xml version="1.0" encoding="UTF-8" standalone="yes"?>
<Relationships xmlns="http://schemas.openxmlformats.org/package/2006/relationships"><Relationship Id="rId1" Type="http://schemas.openxmlformats.org/officeDocument/2006/relationships/slideMaster" Target="../slideMasters/slideMaster74.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3.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4.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5.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6.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7.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8.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49.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50.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1.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2.xml.rels><?xml version="1.0" encoding="UTF-8" standalone="yes"?>
<Relationships xmlns="http://schemas.openxmlformats.org/package/2006/relationships"><Relationship Id="rId1" Type="http://schemas.openxmlformats.org/officeDocument/2006/relationships/slideMaster" Target="../slideMasters/slideMaster75.xml"/></Relationships>
</file>

<file path=ppt/slideLayouts/_rels/slideLayout55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4.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5.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6.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7.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8.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59.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0.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1.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2.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3.xml.rels><?xml version="1.0" encoding="UTF-8" standalone="yes"?>
<Relationships xmlns="http://schemas.openxmlformats.org/package/2006/relationships"><Relationship Id="rId1" Type="http://schemas.openxmlformats.org/officeDocument/2006/relationships/slideMaster" Target="../slideMasters/slideMaster76.xml"/></Relationships>
</file>

<file path=ppt/slideLayouts/_rels/slideLayout564.xml.rels><?xml version="1.0" encoding="UTF-8" standalone="yes"?>
<Relationships xmlns="http://schemas.openxmlformats.org/package/2006/relationships"><Relationship Id="rId1" Type="http://schemas.openxmlformats.org/officeDocument/2006/relationships/slideMaster" Target="../slideMasters/slideMaster77.xml"/></Relationships>
</file>

<file path=ppt/slideLayouts/_rels/slideLayout56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6.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7.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8.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69.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70.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1.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2.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3.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4.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5.xml.rels><?xml version="1.0" encoding="UTF-8" standalone="yes"?>
<Relationships xmlns="http://schemas.openxmlformats.org/package/2006/relationships"><Relationship Id="rId1" Type="http://schemas.openxmlformats.org/officeDocument/2006/relationships/slideMaster" Target="../slideMasters/slideMaster78.xml"/></Relationships>
</file>

<file path=ppt/slideLayouts/_rels/slideLayout576.xml.rels><?xml version="1.0" encoding="UTF-8" standalone="yes"?>
<Relationships xmlns="http://schemas.openxmlformats.org/package/2006/relationships"><Relationship Id="rId1" Type="http://schemas.openxmlformats.org/officeDocument/2006/relationships/slideMaster" Target="../slideMasters/slideMaster79.xml"/></Relationships>
</file>

<file path=ppt/slideLayouts/_rels/slideLayout577.xml.rels><?xml version="1.0" encoding="UTF-8" standalone="yes"?>
<Relationships xmlns="http://schemas.openxmlformats.org/package/2006/relationships"><Relationship Id="rId1" Type="http://schemas.openxmlformats.org/officeDocument/2006/relationships/slideMaster" Target="../slideMasters/slideMaster80.xml"/></Relationships>
</file>

<file path=ppt/slideLayouts/_rels/slideLayout578.xml.rels><?xml version="1.0" encoding="UTF-8" standalone="yes"?>
<Relationships xmlns="http://schemas.openxmlformats.org/package/2006/relationships"><Relationship Id="rId1" Type="http://schemas.openxmlformats.org/officeDocument/2006/relationships/slideMaster" Target="../slideMasters/slideMaster81.xml"/></Relationships>
</file>

<file path=ppt/slideLayouts/_rels/slideLayout579.xml.rels><?xml version="1.0" encoding="UTF-8" standalone="yes"?>
<Relationships xmlns="http://schemas.openxmlformats.org/package/2006/relationships"><Relationship Id="rId1" Type="http://schemas.openxmlformats.org/officeDocument/2006/relationships/slideMaster" Target="../slideMasters/slideMaster82.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580.xml.rels><?xml version="1.0" encoding="UTF-8" standalone="yes"?>
<Relationships xmlns="http://schemas.openxmlformats.org/package/2006/relationships"><Relationship Id="rId1" Type="http://schemas.openxmlformats.org/officeDocument/2006/relationships/slideMaster" Target="../slideMasters/slideMaster83.xml"/></Relationships>
</file>

<file path=ppt/slideLayouts/_rels/slideLayout581.xml.rels><?xml version="1.0" encoding="UTF-8" standalone="yes"?>
<Relationships xmlns="http://schemas.openxmlformats.org/package/2006/relationships"><Relationship Id="rId1" Type="http://schemas.openxmlformats.org/officeDocument/2006/relationships/slideMaster" Target="../slideMasters/slideMaster84.xml"/></Relationships>
</file>

<file path=ppt/slideLayouts/_rels/slideLayout582.xml.rels><?xml version="1.0" encoding="UTF-8" standalone="yes"?>
<Relationships xmlns="http://schemas.openxmlformats.org/package/2006/relationships"><Relationship Id="rId1" Type="http://schemas.openxmlformats.org/officeDocument/2006/relationships/slideMaster" Target="../slideMasters/slideMaster85.xml"/></Relationships>
</file>

<file path=ppt/slideLayouts/_rels/slideLayout583.xml.rels><?xml version="1.0" encoding="UTF-8" standalone="yes"?>
<Relationships xmlns="http://schemas.openxmlformats.org/package/2006/relationships"><Relationship Id="rId1" Type="http://schemas.openxmlformats.org/officeDocument/2006/relationships/slideMaster" Target="../slideMasters/slideMaster86.xml"/></Relationships>
</file>

<file path=ppt/slideLayouts/_rels/slideLayout58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5.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6.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7.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8.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89.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590.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1.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2.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3.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4.xml.rels><?xml version="1.0" encoding="UTF-8" standalone="yes"?>
<Relationships xmlns="http://schemas.openxmlformats.org/package/2006/relationships"><Relationship Id="rId1" Type="http://schemas.openxmlformats.org/officeDocument/2006/relationships/slideMaster" Target="../slideMasters/slideMaster87.xml"/></Relationships>
</file>

<file path=ppt/slideLayouts/_rels/slideLayout595.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596.xml.rels><?xml version="1.0" encoding="UTF-8" standalone="yes"?>
<Relationships xmlns="http://schemas.openxmlformats.org/package/2006/relationships"><Relationship Id="rId1" Type="http://schemas.openxmlformats.org/officeDocument/2006/relationships/slideMaster" Target="../slideMasters/slideMaster88.xml"/></Relationships>
</file>

<file path=ppt/slideLayouts/_rels/slideLayout597.xml.rels><?xml version="1.0" encoding="UTF-8" standalone="yes"?>
<Relationships xmlns="http://schemas.openxmlformats.org/package/2006/relationships"><Relationship Id="rId1" Type="http://schemas.openxmlformats.org/officeDocument/2006/relationships/slideMaster" Target="../slideMasters/slideMaster89.xml"/></Relationships>
</file>

<file path=ppt/slideLayouts/_rels/slideLayout598.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599.xml.rels><?xml version="1.0" encoding="UTF-8" standalone="yes"?>
<Relationships xmlns="http://schemas.openxmlformats.org/package/2006/relationships"><Relationship Id="rId1" Type="http://schemas.openxmlformats.org/officeDocument/2006/relationships/slideMaster" Target="../slideMasters/slideMaster90.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60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3.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4.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5.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6.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7.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8.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09.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10.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1.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2.xml.rels><?xml version="1.0" encoding="UTF-8" standalone="yes"?>
<Relationships xmlns="http://schemas.openxmlformats.org/package/2006/relationships"><Relationship Id="rId1" Type="http://schemas.openxmlformats.org/officeDocument/2006/relationships/slideMaster" Target="../slideMasters/slideMaster91.xml"/></Relationships>
</file>

<file path=ppt/slideLayouts/_rels/slideLayout613.xml.rels><?xml version="1.0" encoding="UTF-8" standalone="yes"?>
<Relationships xmlns="http://schemas.openxmlformats.org/package/2006/relationships"><Relationship Id="rId1" Type="http://schemas.openxmlformats.org/officeDocument/2006/relationships/slideMaster" Target="../slideMasters/slideMaster92.xml"/></Relationships>
</file>

<file path=ppt/slideLayouts/_rels/slideLayout614.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615.xml.rels><?xml version="1.0" encoding="UTF-8" standalone="yes"?>
<Relationships xmlns="http://schemas.openxmlformats.org/package/2006/relationships"><Relationship Id="rId1" Type="http://schemas.openxmlformats.org/officeDocument/2006/relationships/slideMaster" Target="../slideMasters/slideMaster93.xml"/></Relationships>
</file>

<file path=ppt/slideLayouts/_rels/slideLayout61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17.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18.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19.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620.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1.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2.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3.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4.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5.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6.xml.rels><?xml version="1.0" encoding="UTF-8" standalone="yes"?>
<Relationships xmlns="http://schemas.openxmlformats.org/package/2006/relationships"><Relationship Id="rId1" Type="http://schemas.openxmlformats.org/officeDocument/2006/relationships/slideMaster" Target="../slideMasters/slideMaster94.xml"/></Relationships>
</file>

<file path=ppt/slideLayouts/_rels/slideLayout62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2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29.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30.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1.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2.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3.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4.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5.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6.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7.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8.xml.rels><?xml version="1.0" encoding="UTF-8" standalone="yes"?>
<Relationships xmlns="http://schemas.openxmlformats.org/package/2006/relationships"><Relationship Id="rId1" Type="http://schemas.openxmlformats.org/officeDocument/2006/relationships/slideMaster" Target="../slideMasters/slideMaster95.xml"/></Relationships>
</file>

<file path=ppt/slideLayouts/_rels/slideLayout639.xml.rels><?xml version="1.0" encoding="UTF-8" standalone="yes"?>
<Relationships xmlns="http://schemas.openxmlformats.org/package/2006/relationships"><Relationship Id="rId1" Type="http://schemas.openxmlformats.org/officeDocument/2006/relationships/slideMaster" Target="../slideMasters/slideMaster96.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640.xml.rels><?xml version="1.0" encoding="UTF-8" standalone="yes"?>
<Relationships xmlns="http://schemas.openxmlformats.org/package/2006/relationships"><Relationship Id="rId1" Type="http://schemas.openxmlformats.org/officeDocument/2006/relationships/slideMaster" Target="../slideMasters/slideMaster97.xml"/></Relationships>
</file>

<file path=ppt/slideLayouts/_rels/slideLayout641.xml.rels><?xml version="1.0" encoding="UTF-8" standalone="yes"?>
<Relationships xmlns="http://schemas.openxmlformats.org/package/2006/relationships"><Relationship Id="rId1" Type="http://schemas.openxmlformats.org/officeDocument/2006/relationships/slideMaster" Target="../slideMasters/slideMaster98.xml"/></Relationships>
</file>

<file path=ppt/slideLayouts/_rels/slideLayout642.xml.rels><?xml version="1.0" encoding="UTF-8" standalone="yes"?>
<Relationships xmlns="http://schemas.openxmlformats.org/package/2006/relationships"><Relationship Id="rId1" Type="http://schemas.openxmlformats.org/officeDocument/2006/relationships/slideMaster" Target="../slideMasters/slideMaster99.xml"/></Relationships>
</file>

<file path=ppt/slideLayouts/_rels/slideLayout643.xml.rels><?xml version="1.0" encoding="UTF-8" standalone="yes"?>
<Relationships xmlns="http://schemas.openxmlformats.org/package/2006/relationships"><Relationship Id="rId1" Type="http://schemas.openxmlformats.org/officeDocument/2006/relationships/slideMaster" Target="../slideMasters/slideMaster100.xml"/></Relationships>
</file>

<file path=ppt/slideLayouts/_rels/slideLayout644.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45.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46.xml.rels><?xml version="1.0" encoding="UTF-8" standalone="yes"?>
<Relationships xmlns="http://schemas.openxmlformats.org/package/2006/relationships"><Relationship Id="rId1" Type="http://schemas.openxmlformats.org/officeDocument/2006/relationships/slideMaster" Target="../slideMasters/slideMaster10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9.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20.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2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22.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23.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24.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25.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26.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2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28.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9.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30.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99450593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pPr>
                <a:defRPr/>
              </a:pPr>
              <a:t>‹#›</a:t>
            </a:fld>
            <a:endParaRPr lang="en-US"/>
          </a:p>
        </p:txBody>
      </p:sp>
    </p:spTree>
    <p:extLst>
      <p:ext uri="{BB962C8B-B14F-4D97-AF65-F5344CB8AC3E}">
        <p14:creationId xmlns:p14="http://schemas.microsoft.com/office/powerpoint/2010/main" val="128944581"/>
      </p:ext>
    </p:extLst>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8"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atin typeface="Times New Roman" charset="0"/>
              </a:defRPr>
            </a:lvl1pPr>
          </a:lstStyle>
          <a:p>
            <a:pPr>
              <a:defRPr/>
            </a:pPr>
            <a:fld id="{58B448D5-835D-6A43-9AB6-832244F76BD1}" type="slidenum">
              <a:rPr lang="en-US"/>
              <a:pPr>
                <a:defRPr/>
              </a:pPr>
              <a:t>‹#›</a:t>
            </a:fld>
            <a:endParaRPr lang="en-US"/>
          </a:p>
        </p:txBody>
      </p:sp>
    </p:spTree>
    <p:extLst>
      <p:ext uri="{BB962C8B-B14F-4D97-AF65-F5344CB8AC3E}">
        <p14:creationId xmlns:p14="http://schemas.microsoft.com/office/powerpoint/2010/main" val="2280924980"/>
      </p:ext>
    </p:extLst>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4"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atin typeface="Times New Roman" charset="0"/>
              </a:defRPr>
            </a:lvl1pPr>
          </a:lstStyle>
          <a:p>
            <a:pPr>
              <a:defRPr/>
            </a:pPr>
            <a:fld id="{28AA7C3D-D0BA-0441-B5A6-853537EC0570}" type="slidenum">
              <a:rPr lang="en-US"/>
              <a:pPr>
                <a:defRPr/>
              </a:pPr>
              <a:t>‹#›</a:t>
            </a:fld>
            <a:endParaRPr lang="en-US"/>
          </a:p>
        </p:txBody>
      </p:sp>
    </p:spTree>
    <p:extLst>
      <p:ext uri="{BB962C8B-B14F-4D97-AF65-F5344CB8AC3E}">
        <p14:creationId xmlns:p14="http://schemas.microsoft.com/office/powerpoint/2010/main" val="2606927170"/>
      </p:ext>
    </p:extLst>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3"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atin typeface="Times New Roman" charset="0"/>
              </a:defRPr>
            </a:lvl1pPr>
          </a:lstStyle>
          <a:p>
            <a:pPr>
              <a:defRPr/>
            </a:pPr>
            <a:fld id="{DD16C760-CBE4-B54D-9572-D8EF8DD7E366}" type="slidenum">
              <a:rPr lang="en-US"/>
              <a:pPr>
                <a:defRPr/>
              </a:pPr>
              <a:t>‹#›</a:t>
            </a:fld>
            <a:endParaRPr lang="en-US"/>
          </a:p>
        </p:txBody>
      </p:sp>
    </p:spTree>
    <p:extLst>
      <p:ext uri="{BB962C8B-B14F-4D97-AF65-F5344CB8AC3E}">
        <p14:creationId xmlns:p14="http://schemas.microsoft.com/office/powerpoint/2010/main" val="2911393295"/>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F6EA8F43-76F4-EC42-9F9F-B9B93A0C6BA8}" type="slidenum">
              <a:rPr lang="en-US"/>
              <a:pPr>
                <a:defRPr/>
              </a:pPr>
              <a:t>‹#›</a:t>
            </a:fld>
            <a:endParaRPr lang="en-US"/>
          </a:p>
        </p:txBody>
      </p:sp>
    </p:spTree>
    <p:extLst>
      <p:ext uri="{BB962C8B-B14F-4D97-AF65-F5344CB8AC3E}">
        <p14:creationId xmlns:p14="http://schemas.microsoft.com/office/powerpoint/2010/main" val="1774347167"/>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99319ACA-CC5F-3C40-B06E-BCD301EB82EA}" type="slidenum">
              <a:rPr lang="en-US"/>
              <a:pPr>
                <a:defRPr/>
              </a:pPr>
              <a:t>‹#›</a:t>
            </a:fld>
            <a:endParaRPr lang="en-US"/>
          </a:p>
        </p:txBody>
      </p:sp>
    </p:spTree>
    <p:extLst>
      <p:ext uri="{BB962C8B-B14F-4D97-AF65-F5344CB8AC3E}">
        <p14:creationId xmlns:p14="http://schemas.microsoft.com/office/powerpoint/2010/main" val="1945009559"/>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5459451F-1B1D-7C49-99A1-F3E9B059B648}" type="slidenum">
              <a:rPr lang="en-US"/>
              <a:pPr>
                <a:defRPr/>
              </a:pPr>
              <a:t>‹#›</a:t>
            </a:fld>
            <a:endParaRPr lang="en-US"/>
          </a:p>
        </p:txBody>
      </p:sp>
    </p:spTree>
    <p:extLst>
      <p:ext uri="{BB962C8B-B14F-4D97-AF65-F5344CB8AC3E}">
        <p14:creationId xmlns:p14="http://schemas.microsoft.com/office/powerpoint/2010/main" val="3946371487"/>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7D4BCD41-EE19-C44C-B26E-8EEDCC695F75}" type="slidenum">
              <a:rPr lang="en-US"/>
              <a:pPr>
                <a:defRPr/>
              </a:pPr>
              <a:t>‹#›</a:t>
            </a:fld>
            <a:endParaRPr lang="en-US"/>
          </a:p>
        </p:txBody>
      </p:sp>
    </p:spTree>
    <p:extLst>
      <p:ext uri="{BB962C8B-B14F-4D97-AF65-F5344CB8AC3E}">
        <p14:creationId xmlns:p14="http://schemas.microsoft.com/office/powerpoint/2010/main" val="487658373"/>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27"/>
            <a:ext cx="4038600" cy="4525963"/>
          </a:xfrm>
        </p:spPr>
        <p:txBody>
          <a:bodyPr/>
          <a:lstStyle/>
          <a:p>
            <a:pPr lvl="0"/>
            <a:endParaRPr lang="en-US" noProof="0"/>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B2A45304-0BB5-D94A-8D7C-4A8739489C96}" type="slidenum">
              <a:rPr lang="en-US"/>
              <a:pPr>
                <a:defRPr/>
              </a:pPr>
              <a:t>‹#›</a:t>
            </a:fld>
            <a:endParaRPr lang="en-US"/>
          </a:p>
        </p:txBody>
      </p:sp>
    </p:spTree>
    <p:extLst>
      <p:ext uri="{BB962C8B-B14F-4D97-AF65-F5344CB8AC3E}">
        <p14:creationId xmlns:p14="http://schemas.microsoft.com/office/powerpoint/2010/main" val="7135404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12102D7E-FE1A-6A42-A5F2-0C96021FCDC6}" type="slidenum">
              <a:rPr lang="en-US"/>
              <a:pPr>
                <a:defRPr/>
              </a:pPr>
              <a:t>‹#›</a:t>
            </a:fld>
            <a:endParaRPr lang="en-US"/>
          </a:p>
        </p:txBody>
      </p:sp>
    </p:spTree>
    <p:extLst>
      <p:ext uri="{BB962C8B-B14F-4D97-AF65-F5344CB8AC3E}">
        <p14:creationId xmlns:p14="http://schemas.microsoft.com/office/powerpoint/2010/main" val="1541125388"/>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42A73ED-8784-024E-85EF-DFB3F0877922}" type="slidenum">
              <a:rPr lang="en-US"/>
              <a:pPr>
                <a:defRPr/>
              </a:pPr>
              <a:t>‹#›</a:t>
            </a:fld>
            <a:endParaRPr lang="en-US"/>
          </a:p>
        </p:txBody>
      </p:sp>
    </p:spTree>
    <p:extLst>
      <p:ext uri="{BB962C8B-B14F-4D97-AF65-F5344CB8AC3E}">
        <p14:creationId xmlns:p14="http://schemas.microsoft.com/office/powerpoint/2010/main" val="5976465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pPr>
                <a:defRPr/>
              </a:pPr>
              <a:t>‹#›</a:t>
            </a:fld>
            <a:endParaRPr lang="en-US"/>
          </a:p>
        </p:txBody>
      </p:sp>
    </p:spTree>
    <p:extLst>
      <p:ext uri="{BB962C8B-B14F-4D97-AF65-F5344CB8AC3E}">
        <p14:creationId xmlns:p14="http://schemas.microsoft.com/office/powerpoint/2010/main" val="1900338874"/>
      </p:ext>
    </p:extLst>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D4A534A-EEC7-4B4B-B4FB-31417AF0D3C7}" type="slidenum">
              <a:rPr lang="en-US"/>
              <a:pPr>
                <a:defRPr/>
              </a:pPr>
              <a:t>‹#›</a:t>
            </a:fld>
            <a:endParaRPr lang="en-US"/>
          </a:p>
        </p:txBody>
      </p:sp>
    </p:spTree>
    <p:extLst>
      <p:ext uri="{BB962C8B-B14F-4D97-AF65-F5344CB8AC3E}">
        <p14:creationId xmlns:p14="http://schemas.microsoft.com/office/powerpoint/2010/main" val="2855256122"/>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009539AF-C9B2-EB43-9FCF-340A84DAFA71}" type="slidenum">
              <a:rPr lang="en-US"/>
              <a:pPr>
                <a:defRPr/>
              </a:pPr>
              <a:t>‹#›</a:t>
            </a:fld>
            <a:endParaRPr lang="en-US"/>
          </a:p>
        </p:txBody>
      </p:sp>
    </p:spTree>
    <p:extLst>
      <p:ext uri="{BB962C8B-B14F-4D97-AF65-F5344CB8AC3E}">
        <p14:creationId xmlns:p14="http://schemas.microsoft.com/office/powerpoint/2010/main" val="224602067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BE571846-5744-B541-94C4-FB871E8690D0}" type="slidenum">
              <a:rPr lang="en-US"/>
              <a:pPr>
                <a:defRPr/>
              </a:pPr>
              <a:t>‹#›</a:t>
            </a:fld>
            <a:endParaRPr lang="en-US"/>
          </a:p>
        </p:txBody>
      </p:sp>
    </p:spTree>
    <p:extLst>
      <p:ext uri="{BB962C8B-B14F-4D97-AF65-F5344CB8AC3E}">
        <p14:creationId xmlns:p14="http://schemas.microsoft.com/office/powerpoint/2010/main" val="322268346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BE0D52E4-455F-5F4D-AB30-4759D3056183}" type="slidenum">
              <a:rPr lang="en-US"/>
              <a:pPr>
                <a:defRPr/>
              </a:pPr>
              <a:t>‹#›</a:t>
            </a:fld>
            <a:endParaRPr lang="en-US"/>
          </a:p>
        </p:txBody>
      </p:sp>
    </p:spTree>
    <p:extLst>
      <p:ext uri="{BB962C8B-B14F-4D97-AF65-F5344CB8AC3E}">
        <p14:creationId xmlns:p14="http://schemas.microsoft.com/office/powerpoint/2010/main" val="3457186858"/>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743D3407-4709-6F4E-B14C-04651D8D28C1}" type="slidenum">
              <a:rPr lang="en-US"/>
              <a:pPr>
                <a:defRPr/>
              </a:pPr>
              <a:t>‹#›</a:t>
            </a:fld>
            <a:endParaRPr lang="en-US"/>
          </a:p>
        </p:txBody>
      </p:sp>
    </p:spTree>
    <p:extLst>
      <p:ext uri="{BB962C8B-B14F-4D97-AF65-F5344CB8AC3E}">
        <p14:creationId xmlns:p14="http://schemas.microsoft.com/office/powerpoint/2010/main" val="541479094"/>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EC1CDC8D-4318-0F42-BB8B-67722E9AB177}" type="slidenum">
              <a:rPr lang="en-US"/>
              <a:pPr>
                <a:defRPr/>
              </a:pPr>
              <a:t>‹#›</a:t>
            </a:fld>
            <a:endParaRPr lang="en-US"/>
          </a:p>
        </p:txBody>
      </p:sp>
    </p:spTree>
    <p:extLst>
      <p:ext uri="{BB962C8B-B14F-4D97-AF65-F5344CB8AC3E}">
        <p14:creationId xmlns:p14="http://schemas.microsoft.com/office/powerpoint/2010/main" val="2744226047"/>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6259561-4534-1245-9D1F-A6ABB02F2CEE}" type="slidenum">
              <a:rPr lang="en-US"/>
              <a:pPr>
                <a:defRPr/>
              </a:pPr>
              <a:t>‹#›</a:t>
            </a:fld>
            <a:endParaRPr lang="en-US"/>
          </a:p>
        </p:txBody>
      </p:sp>
    </p:spTree>
    <p:extLst>
      <p:ext uri="{BB962C8B-B14F-4D97-AF65-F5344CB8AC3E}">
        <p14:creationId xmlns:p14="http://schemas.microsoft.com/office/powerpoint/2010/main" val="277459332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E987D87-F497-034E-8B88-0031D03D13A5}" type="slidenum">
              <a:rPr lang="en-US"/>
              <a:pPr>
                <a:defRPr/>
              </a:pPr>
              <a:t>‹#›</a:t>
            </a:fld>
            <a:endParaRPr lang="en-US"/>
          </a:p>
        </p:txBody>
      </p:sp>
    </p:spTree>
    <p:extLst>
      <p:ext uri="{BB962C8B-B14F-4D97-AF65-F5344CB8AC3E}">
        <p14:creationId xmlns:p14="http://schemas.microsoft.com/office/powerpoint/2010/main" val="538069824"/>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0B497432-479E-B442-A12F-DF80C62E58F3}" type="slidenum">
              <a:rPr lang="en-US"/>
              <a:pPr>
                <a:defRPr/>
              </a:pPr>
              <a:t>‹#›</a:t>
            </a:fld>
            <a:endParaRPr lang="en-US"/>
          </a:p>
        </p:txBody>
      </p:sp>
    </p:spTree>
    <p:extLst>
      <p:ext uri="{BB962C8B-B14F-4D97-AF65-F5344CB8AC3E}">
        <p14:creationId xmlns:p14="http://schemas.microsoft.com/office/powerpoint/2010/main" val="3702263456"/>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8458CBAD-931F-C149-AD23-B1F675B79717}" type="slidenum">
              <a:rPr lang="en-US"/>
              <a:pPr>
                <a:defRPr/>
              </a:pPr>
              <a:t>‹#›</a:t>
            </a:fld>
            <a:endParaRPr lang="en-US"/>
          </a:p>
        </p:txBody>
      </p:sp>
    </p:spTree>
    <p:extLst>
      <p:ext uri="{BB962C8B-B14F-4D97-AF65-F5344CB8AC3E}">
        <p14:creationId xmlns:p14="http://schemas.microsoft.com/office/powerpoint/2010/main" val="9248002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p>
        </p:txBody>
      </p:sp>
      <p:sp>
        <p:nvSpPr>
          <p:cNvPr id="7" name="Rectangle 7"/>
          <p:cNvSpPr>
            <a:spLocks noGrp="1" noChangeArrowheads="1"/>
          </p:cNvSpPr>
          <p:nvPr>
            <p:ph type="ftr" sz="quarter" idx="11"/>
          </p:nvPr>
        </p:nvSpPr>
        <p:spPr>
          <a:ln/>
        </p:spPr>
        <p:txBody>
          <a:bodyPr/>
          <a:lstStyle>
            <a:lvl1pPr>
              <a:defRPr/>
            </a:lvl1pPr>
          </a:lstStyle>
          <a:p>
            <a:pPr>
              <a:defRPr/>
            </a:pPr>
            <a:endParaRPr lang="en-US"/>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pPr>
                <a:defRPr/>
              </a:pPr>
              <a:t>‹#›</a:t>
            </a:fld>
            <a:endParaRPr lang="en-US"/>
          </a:p>
        </p:txBody>
      </p:sp>
    </p:spTree>
    <p:extLst>
      <p:ext uri="{BB962C8B-B14F-4D97-AF65-F5344CB8AC3E}">
        <p14:creationId xmlns:p14="http://schemas.microsoft.com/office/powerpoint/2010/main" val="2260966339"/>
      </p:ext>
    </p:extLst>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BB4A02CF-203B-B448-8F66-7ABDD796B9D7}" type="slidenum">
              <a:rPr lang="en-US"/>
              <a:pPr>
                <a:defRPr/>
              </a:pPr>
              <a:t>‹#›</a:t>
            </a:fld>
            <a:endParaRPr lang="en-US"/>
          </a:p>
        </p:txBody>
      </p:sp>
    </p:spTree>
    <p:extLst>
      <p:ext uri="{BB962C8B-B14F-4D97-AF65-F5344CB8AC3E}">
        <p14:creationId xmlns:p14="http://schemas.microsoft.com/office/powerpoint/2010/main" val="4172847355"/>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8C78030C-2FAA-6C4E-AAD1-B906ED476898}" type="slidenum">
              <a:rPr lang="en-US"/>
              <a:pPr>
                <a:defRPr/>
              </a:pPr>
              <a:t>‹#›</a:t>
            </a:fld>
            <a:endParaRPr lang="en-US"/>
          </a:p>
        </p:txBody>
      </p:sp>
    </p:spTree>
    <p:extLst>
      <p:ext uri="{BB962C8B-B14F-4D97-AF65-F5344CB8AC3E}">
        <p14:creationId xmlns:p14="http://schemas.microsoft.com/office/powerpoint/2010/main" val="3935812543"/>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9E5DCCEC-BCEA-B146-945A-CA33DDE5C9D2}" type="slidenum">
              <a:rPr lang="en-US"/>
              <a:pPr>
                <a:defRPr/>
              </a:pPr>
              <a:t>‹#›</a:t>
            </a:fld>
            <a:endParaRPr lang="en-US"/>
          </a:p>
        </p:txBody>
      </p:sp>
    </p:spTree>
    <p:extLst>
      <p:ext uri="{BB962C8B-B14F-4D97-AF65-F5344CB8AC3E}">
        <p14:creationId xmlns:p14="http://schemas.microsoft.com/office/powerpoint/2010/main" val="851464499"/>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B72B1497-5021-514D-9A3E-4312566CB6E5}" type="slidenum">
              <a:rPr lang="en-US"/>
              <a:pPr>
                <a:defRPr/>
              </a:pPr>
              <a:t>‹#›</a:t>
            </a:fld>
            <a:endParaRPr lang="en-US"/>
          </a:p>
        </p:txBody>
      </p:sp>
    </p:spTree>
    <p:extLst>
      <p:ext uri="{BB962C8B-B14F-4D97-AF65-F5344CB8AC3E}">
        <p14:creationId xmlns:p14="http://schemas.microsoft.com/office/powerpoint/2010/main" val="93578232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623A87B1-5D36-3F41-9DFF-77588348C287}" type="slidenum">
              <a:rPr lang="en-US"/>
              <a:pPr>
                <a:defRPr/>
              </a:pPr>
              <a:t>‹#›</a:t>
            </a:fld>
            <a:endParaRPr lang="en-US"/>
          </a:p>
        </p:txBody>
      </p:sp>
    </p:spTree>
    <p:extLst>
      <p:ext uri="{BB962C8B-B14F-4D97-AF65-F5344CB8AC3E}">
        <p14:creationId xmlns:p14="http://schemas.microsoft.com/office/powerpoint/2010/main" val="3736188404"/>
      </p:ext>
    </p:extLst>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02CF3762-B5C0-314B-B520-E6875C0C0C8A}" type="slidenum">
              <a:rPr lang="en-US"/>
              <a:pPr>
                <a:defRPr/>
              </a:pPr>
              <a:t>‹#›</a:t>
            </a:fld>
            <a:endParaRPr lang="en-US"/>
          </a:p>
        </p:txBody>
      </p:sp>
    </p:spTree>
    <p:extLst>
      <p:ext uri="{BB962C8B-B14F-4D97-AF65-F5344CB8AC3E}">
        <p14:creationId xmlns:p14="http://schemas.microsoft.com/office/powerpoint/2010/main" val="1265756677"/>
      </p:ext>
    </p:extLst>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D85265FF-991E-0C42-BBF9-7077E914FFBD}" type="slidenum">
              <a:rPr lang="en-US"/>
              <a:pPr>
                <a:defRPr/>
              </a:pPr>
              <a:t>‹#›</a:t>
            </a:fld>
            <a:endParaRPr lang="en-US"/>
          </a:p>
        </p:txBody>
      </p:sp>
    </p:spTree>
    <p:extLst>
      <p:ext uri="{BB962C8B-B14F-4D97-AF65-F5344CB8AC3E}">
        <p14:creationId xmlns:p14="http://schemas.microsoft.com/office/powerpoint/2010/main" val="3641735265"/>
      </p:ext>
    </p:extLst>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6D1011A-426B-9F4F-9280-999BA01AD606}" type="slidenum">
              <a:rPr lang="en-US"/>
              <a:pPr>
                <a:defRPr/>
              </a:pPr>
              <a:t>‹#›</a:t>
            </a:fld>
            <a:endParaRPr lang="en-US"/>
          </a:p>
        </p:txBody>
      </p:sp>
    </p:spTree>
    <p:extLst>
      <p:ext uri="{BB962C8B-B14F-4D97-AF65-F5344CB8AC3E}">
        <p14:creationId xmlns:p14="http://schemas.microsoft.com/office/powerpoint/2010/main" val="2277783310"/>
      </p:ext>
    </p:extLst>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30597FFC-8AED-7D4F-926B-F3E46291460B}" type="slidenum">
              <a:rPr lang="en-US"/>
              <a:pPr>
                <a:defRPr/>
              </a:pPr>
              <a:t>‹#›</a:t>
            </a:fld>
            <a:endParaRPr lang="en-US"/>
          </a:p>
        </p:txBody>
      </p:sp>
    </p:spTree>
    <p:extLst>
      <p:ext uri="{BB962C8B-B14F-4D97-AF65-F5344CB8AC3E}">
        <p14:creationId xmlns:p14="http://schemas.microsoft.com/office/powerpoint/2010/main" val="3113985693"/>
      </p:ext>
    </p:extLst>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53AF181-F718-1840-A7CF-026A2755ECDD}" type="slidenum">
              <a:rPr lang="en-US"/>
              <a:pPr>
                <a:defRPr/>
              </a:pPr>
              <a:t>‹#›</a:t>
            </a:fld>
            <a:endParaRPr lang="en-US"/>
          </a:p>
        </p:txBody>
      </p:sp>
    </p:spTree>
    <p:extLst>
      <p:ext uri="{BB962C8B-B14F-4D97-AF65-F5344CB8AC3E}">
        <p14:creationId xmlns:p14="http://schemas.microsoft.com/office/powerpoint/2010/main" val="827854781"/>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B50769B-B734-CC49-AB4C-8E14D7EE6424}" type="slidenum">
              <a:rPr lang="en-US"/>
              <a:pPr>
                <a:defRPr/>
              </a:pPr>
              <a:t>‹#›</a:t>
            </a:fld>
            <a:endParaRPr lang="en-US"/>
          </a:p>
        </p:txBody>
      </p:sp>
    </p:spTree>
    <p:extLst>
      <p:ext uri="{BB962C8B-B14F-4D97-AF65-F5344CB8AC3E}">
        <p14:creationId xmlns:p14="http://schemas.microsoft.com/office/powerpoint/2010/main" val="2489679783"/>
      </p:ext>
    </p:extLst>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B7ACDF0-FCCC-694F-B772-D7F1DE3170A1}" type="slidenum">
              <a:rPr lang="en-US"/>
              <a:pPr>
                <a:defRPr/>
              </a:pPr>
              <a:t>‹#›</a:t>
            </a:fld>
            <a:endParaRPr lang="en-US"/>
          </a:p>
        </p:txBody>
      </p:sp>
    </p:spTree>
    <p:extLst>
      <p:ext uri="{BB962C8B-B14F-4D97-AF65-F5344CB8AC3E}">
        <p14:creationId xmlns:p14="http://schemas.microsoft.com/office/powerpoint/2010/main" val="2386924823"/>
      </p:ext>
    </p:extLst>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7DF211A0-6BE3-D941-9058-6537EFB0A333}" type="slidenum">
              <a:rPr lang="en-US"/>
              <a:pPr>
                <a:defRPr/>
              </a:pPr>
              <a:t>‹#›</a:t>
            </a:fld>
            <a:endParaRPr lang="en-US"/>
          </a:p>
        </p:txBody>
      </p:sp>
    </p:spTree>
    <p:extLst>
      <p:ext uri="{BB962C8B-B14F-4D97-AF65-F5344CB8AC3E}">
        <p14:creationId xmlns:p14="http://schemas.microsoft.com/office/powerpoint/2010/main" val="1231605054"/>
      </p:ext>
    </p:extLst>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182299051"/>
      </p:ext>
    </p:extLst>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vl1pPr>
          </a:lstStyle>
          <a:p>
            <a:pPr>
              <a:defRPr/>
            </a:pPr>
            <a:endParaRPr lang="en-US"/>
          </a:p>
        </p:txBody>
      </p:sp>
      <p:sp>
        <p:nvSpPr>
          <p:cNvPr id="3" name="Footer Placeholder 2"/>
          <p:cNvSpPr>
            <a:spLocks noGrp="1"/>
          </p:cNvSpPr>
          <p:nvPr>
            <p:ph type="ftr" sz="quarter" idx="11"/>
          </p:nvPr>
        </p:nvSpPr>
        <p:spPr/>
        <p:txBody>
          <a:bodyPr/>
          <a:lstStyle>
            <a:lvl1pPr>
              <a:defRPr/>
            </a:lvl1pPr>
          </a:lstStyle>
          <a:p>
            <a:pPr>
              <a:defRPr/>
            </a:pPr>
            <a:endParaRPr lang="en-US"/>
          </a:p>
        </p:txBody>
      </p:sp>
      <p:sp>
        <p:nvSpPr>
          <p:cNvPr id="4" name="Slide Number Placeholder 3"/>
          <p:cNvSpPr>
            <a:spLocks noGrp="1"/>
          </p:cNvSpPr>
          <p:nvPr>
            <p:ph type="sldNum" sz="quarter" idx="12"/>
          </p:nvPr>
        </p:nvSpPr>
        <p:spPr/>
        <p:txBody>
          <a:bodyPr/>
          <a:lstStyle>
            <a:lvl1pPr eaLnBrk="0" hangingPunct="0">
              <a:defRPr>
                <a:latin typeface="Arial" charset="0"/>
              </a:defRPr>
            </a:lvl1pPr>
          </a:lstStyle>
          <a:p>
            <a:pPr>
              <a:defRPr/>
            </a:pPr>
            <a:fld id="{EB90C7CA-61D1-534B-AC0C-0FB83C892DA1}" type="slidenum">
              <a:rPr lang="en-US"/>
              <a:pPr>
                <a:defRPr/>
              </a:pPr>
              <a:t>‹#›</a:t>
            </a:fld>
            <a:endParaRPr lang="en-US"/>
          </a:p>
        </p:txBody>
      </p:sp>
    </p:spTree>
    <p:extLst>
      <p:ext uri="{BB962C8B-B14F-4D97-AF65-F5344CB8AC3E}">
        <p14:creationId xmlns:p14="http://schemas.microsoft.com/office/powerpoint/2010/main" val="4219864057"/>
      </p:ext>
    </p:extLst>
  </p:cSld>
  <p:clrMapOvr>
    <a:masterClrMapping/>
  </p:clrMapOvr>
</p:sldLayout>
</file>

<file path=ppt/slideLayouts/slideLayout1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014A00A1-B66E-4340-8174-CC223BF81C8A}" type="slidenum">
              <a:rPr lang="en-US"/>
              <a:pPr>
                <a:defRPr/>
              </a:pPr>
              <a:t>‹#›</a:t>
            </a:fld>
            <a:endParaRPr lang="en-US"/>
          </a:p>
        </p:txBody>
      </p:sp>
    </p:spTree>
    <p:extLst>
      <p:ext uri="{BB962C8B-B14F-4D97-AF65-F5344CB8AC3E}">
        <p14:creationId xmlns:p14="http://schemas.microsoft.com/office/powerpoint/2010/main" val="3510260527"/>
      </p:ext>
    </p:extLst>
  </p:cSld>
  <p:clrMapOvr>
    <a:masterClrMapping/>
  </p:clrMapOvr>
</p:sldLayout>
</file>

<file path=ppt/slideLayouts/slideLayout1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40D7E4DB-7717-5D4A-AF2D-9391212D96D9}" type="slidenum">
              <a:rPr lang="en-US"/>
              <a:pPr>
                <a:defRPr/>
              </a:pPr>
              <a:t>‹#›</a:t>
            </a:fld>
            <a:endParaRPr lang="en-US"/>
          </a:p>
        </p:txBody>
      </p:sp>
    </p:spTree>
    <p:extLst>
      <p:ext uri="{BB962C8B-B14F-4D97-AF65-F5344CB8AC3E}">
        <p14:creationId xmlns:p14="http://schemas.microsoft.com/office/powerpoint/2010/main" val="3178418533"/>
      </p:ext>
    </p:extLst>
  </p:cSld>
  <p:clrMapOvr>
    <a:masterClrMapping/>
  </p:clrMapOvr>
</p:sldLayout>
</file>

<file path=ppt/slideLayouts/slideLayout1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25E1396-671E-524F-8FEA-DA43DE924E2E}" type="slidenum">
              <a:rPr lang="en-US"/>
              <a:pPr>
                <a:defRPr/>
              </a:pPr>
              <a:t>‹#›</a:t>
            </a:fld>
            <a:endParaRPr lang="en-US"/>
          </a:p>
        </p:txBody>
      </p:sp>
    </p:spTree>
    <p:extLst>
      <p:ext uri="{BB962C8B-B14F-4D97-AF65-F5344CB8AC3E}">
        <p14:creationId xmlns:p14="http://schemas.microsoft.com/office/powerpoint/2010/main" val="174348552"/>
      </p:ext>
    </p:extLst>
  </p:cSld>
  <p:clrMapOvr>
    <a:masterClrMapping/>
  </p:clrMapOvr>
</p:sldLayout>
</file>

<file path=ppt/slideLayouts/slideLayout1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8988E18-BF2F-1C4B-ADCF-1A05371CB586}" type="slidenum">
              <a:rPr lang="en-US"/>
              <a:pPr>
                <a:defRPr/>
              </a:pPr>
              <a:t>‹#›</a:t>
            </a:fld>
            <a:endParaRPr lang="en-US"/>
          </a:p>
        </p:txBody>
      </p:sp>
    </p:spTree>
    <p:extLst>
      <p:ext uri="{BB962C8B-B14F-4D97-AF65-F5344CB8AC3E}">
        <p14:creationId xmlns:p14="http://schemas.microsoft.com/office/powerpoint/2010/main" val="211405074"/>
      </p:ext>
    </p:extLst>
  </p:cSld>
  <p:clrMapOvr>
    <a:masterClrMapping/>
  </p:clrMapOvr>
</p:sldLayout>
</file>

<file path=ppt/slideLayouts/slideLayout1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001EDBEC-B4E0-0C4D-8E78-CF0A5F21B5F0}" type="slidenum">
              <a:rPr lang="en-US"/>
              <a:pPr>
                <a:defRPr/>
              </a:pPr>
              <a:t>‹#›</a:t>
            </a:fld>
            <a:endParaRPr lang="en-US"/>
          </a:p>
        </p:txBody>
      </p:sp>
    </p:spTree>
    <p:extLst>
      <p:ext uri="{BB962C8B-B14F-4D97-AF65-F5344CB8AC3E}">
        <p14:creationId xmlns:p14="http://schemas.microsoft.com/office/powerpoint/2010/main" val="2447321587"/>
      </p:ext>
    </p:extLst>
  </p:cSld>
  <p:clrMapOvr>
    <a:masterClrMapping/>
  </p:clrMapOvr>
</p:sldLayout>
</file>

<file path=ppt/slideLayouts/slideLayout1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2FEC4655-020A-194D-BEA5-9E4DB49D4B29}" type="slidenum">
              <a:rPr lang="en-US"/>
              <a:pPr>
                <a:defRPr/>
              </a:pPr>
              <a:t>‹#›</a:t>
            </a:fld>
            <a:endParaRPr lang="en-US"/>
          </a:p>
        </p:txBody>
      </p:sp>
    </p:spTree>
    <p:extLst>
      <p:ext uri="{BB962C8B-B14F-4D97-AF65-F5344CB8AC3E}">
        <p14:creationId xmlns:p14="http://schemas.microsoft.com/office/powerpoint/2010/main" val="2861972978"/>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67038A9-252A-D842-9EBA-FBE3BC3B8E1C}" type="slidenum">
              <a:rPr lang="en-US"/>
              <a:pPr>
                <a:defRPr/>
              </a:pPr>
              <a:t>‹#›</a:t>
            </a:fld>
            <a:endParaRPr lang="en-US"/>
          </a:p>
        </p:txBody>
      </p:sp>
    </p:spTree>
    <p:extLst>
      <p:ext uri="{BB962C8B-B14F-4D97-AF65-F5344CB8AC3E}">
        <p14:creationId xmlns:p14="http://schemas.microsoft.com/office/powerpoint/2010/main" val="998017951"/>
      </p:ext>
    </p:extLst>
  </p:cSld>
  <p:clrMapOvr>
    <a:masterClrMapping/>
  </p:clrMapOvr>
</p:sldLayout>
</file>

<file path=ppt/slideLayouts/slideLayout1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6B58EF6-63E0-CF4F-9174-5DD4678496F3}" type="slidenum">
              <a:rPr lang="en-US"/>
              <a:pPr>
                <a:defRPr/>
              </a:pPr>
              <a:t>‹#›</a:t>
            </a:fld>
            <a:endParaRPr lang="en-US"/>
          </a:p>
        </p:txBody>
      </p:sp>
    </p:spTree>
    <p:extLst>
      <p:ext uri="{BB962C8B-B14F-4D97-AF65-F5344CB8AC3E}">
        <p14:creationId xmlns:p14="http://schemas.microsoft.com/office/powerpoint/2010/main" val="1526730459"/>
      </p:ext>
    </p:extLst>
  </p:cSld>
  <p:clrMapOvr>
    <a:masterClrMapping/>
  </p:clrMapOvr>
</p:sldLayout>
</file>

<file path=ppt/slideLayouts/slideLayout1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7426736A-E4A3-304B-B1DA-CA7336EC9CE9}" type="slidenum">
              <a:rPr lang="en-US"/>
              <a:pPr>
                <a:defRPr/>
              </a:pPr>
              <a:t>‹#›</a:t>
            </a:fld>
            <a:endParaRPr lang="en-US"/>
          </a:p>
        </p:txBody>
      </p:sp>
    </p:spTree>
    <p:extLst>
      <p:ext uri="{BB962C8B-B14F-4D97-AF65-F5344CB8AC3E}">
        <p14:creationId xmlns:p14="http://schemas.microsoft.com/office/powerpoint/2010/main" val="1321178494"/>
      </p:ext>
    </p:extLst>
  </p:cSld>
  <p:clrMapOvr>
    <a:masterClrMapping/>
  </p:clrMapOvr>
</p:sldLayout>
</file>

<file path=ppt/slideLayouts/slideLayout1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009C929-8147-A047-8170-F1073A20FF2B}" type="slidenum">
              <a:rPr lang="en-US"/>
              <a:pPr>
                <a:defRPr/>
              </a:pPr>
              <a:t>‹#›</a:t>
            </a:fld>
            <a:endParaRPr lang="en-US"/>
          </a:p>
        </p:txBody>
      </p:sp>
    </p:spTree>
    <p:extLst>
      <p:ext uri="{BB962C8B-B14F-4D97-AF65-F5344CB8AC3E}">
        <p14:creationId xmlns:p14="http://schemas.microsoft.com/office/powerpoint/2010/main" val="3401377846"/>
      </p:ext>
    </p:extLst>
  </p:cSld>
  <p:clrMapOvr>
    <a:masterClrMapping/>
  </p:clrMapOvr>
</p:sldLayout>
</file>

<file path=ppt/slideLayouts/slideLayout1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A5FA909-987E-CB47-8141-E9C814DC97A8}" type="slidenum">
              <a:rPr lang="en-US"/>
              <a:pPr>
                <a:defRPr/>
              </a:pPr>
              <a:t>‹#›</a:t>
            </a:fld>
            <a:endParaRPr lang="en-US"/>
          </a:p>
        </p:txBody>
      </p:sp>
    </p:spTree>
    <p:extLst>
      <p:ext uri="{BB962C8B-B14F-4D97-AF65-F5344CB8AC3E}">
        <p14:creationId xmlns:p14="http://schemas.microsoft.com/office/powerpoint/2010/main" val="2219049825"/>
      </p:ext>
    </p:extLst>
  </p:cSld>
  <p:clrMapOvr>
    <a:masterClrMapping/>
  </p:clrMapOvr>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E2B6AA0D-983D-1647-94BF-6D475D333C5B}" type="slidenum">
              <a:rPr lang="en-US"/>
              <a:pPr>
                <a:defRPr/>
              </a:pPr>
              <a:t>‹#›</a:t>
            </a:fld>
            <a:endParaRPr lang="en-US"/>
          </a:p>
        </p:txBody>
      </p:sp>
    </p:spTree>
    <p:extLst>
      <p:ext uri="{BB962C8B-B14F-4D97-AF65-F5344CB8AC3E}">
        <p14:creationId xmlns:p14="http://schemas.microsoft.com/office/powerpoint/2010/main" val="577929882"/>
      </p:ext>
    </p:extLst>
  </p:cSld>
  <p:clrMapOvr>
    <a:masterClrMapping/>
  </p:clrMapOvr>
</p:sldLayout>
</file>

<file path=ppt/slideLayouts/slideLayout1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C5C15F16-3529-5D42-BF0A-5B3CF5C51CA9}" type="slidenum">
              <a:rPr lang="en-US"/>
              <a:pPr>
                <a:defRPr/>
              </a:pPr>
              <a:t>‹#›</a:t>
            </a:fld>
            <a:endParaRPr lang="en-US"/>
          </a:p>
        </p:txBody>
      </p:sp>
    </p:spTree>
    <p:extLst>
      <p:ext uri="{BB962C8B-B14F-4D97-AF65-F5344CB8AC3E}">
        <p14:creationId xmlns:p14="http://schemas.microsoft.com/office/powerpoint/2010/main" val="1566922881"/>
      </p:ext>
    </p:extLst>
  </p:cSld>
  <p:clrMapOvr>
    <a:masterClrMapping/>
  </p:clrMapOvr>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997E1B1-5587-CF49-ACD0-D91EEC6C3AD4}" type="slidenum">
              <a:rPr lang="en-US"/>
              <a:pPr>
                <a:defRPr/>
              </a:pPr>
              <a:t>‹#›</a:t>
            </a:fld>
            <a:endParaRPr lang="en-US"/>
          </a:p>
        </p:txBody>
      </p:sp>
    </p:spTree>
    <p:extLst>
      <p:ext uri="{BB962C8B-B14F-4D97-AF65-F5344CB8AC3E}">
        <p14:creationId xmlns:p14="http://schemas.microsoft.com/office/powerpoint/2010/main" val="4258770213"/>
      </p:ext>
    </p:extLst>
  </p:cSld>
  <p:clrMapOvr>
    <a:masterClrMapping/>
  </p:clrMapOvr>
</p:sldLayout>
</file>

<file path=ppt/slideLayouts/slideLayout1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418D04B5-A7FE-C84C-B69D-FC14E5FFA0F9}" type="slidenum">
              <a:rPr lang="en-US"/>
              <a:pPr>
                <a:defRPr/>
              </a:pPr>
              <a:t>‹#›</a:t>
            </a:fld>
            <a:endParaRPr lang="en-US"/>
          </a:p>
        </p:txBody>
      </p:sp>
    </p:spTree>
    <p:extLst>
      <p:ext uri="{BB962C8B-B14F-4D97-AF65-F5344CB8AC3E}">
        <p14:creationId xmlns:p14="http://schemas.microsoft.com/office/powerpoint/2010/main" val="429231204"/>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6081764C-7E75-8546-895A-DDC6B69D73EE}" type="slidenum">
              <a:rPr lang="en-US"/>
              <a:pPr>
                <a:defRPr/>
              </a:pPr>
              <a:t>‹#›</a:t>
            </a:fld>
            <a:endParaRPr lang="en-US"/>
          </a:p>
        </p:txBody>
      </p:sp>
    </p:spTree>
    <p:extLst>
      <p:ext uri="{BB962C8B-B14F-4D97-AF65-F5344CB8AC3E}">
        <p14:creationId xmlns:p14="http://schemas.microsoft.com/office/powerpoint/2010/main" val="4040077078"/>
      </p:ext>
    </p:extLst>
  </p:cSld>
  <p:clrMapOvr>
    <a:masterClrMapping/>
  </p:clrMapOvr>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A666B97A-4E51-DE4F-B2BD-095C8E6E3C1C}" type="slidenum">
              <a:rPr lang="en-US"/>
              <a:pPr>
                <a:defRPr/>
              </a:pPr>
              <a:t>‹#›</a:t>
            </a:fld>
            <a:endParaRPr lang="en-US"/>
          </a:p>
        </p:txBody>
      </p:sp>
    </p:spTree>
    <p:extLst>
      <p:ext uri="{BB962C8B-B14F-4D97-AF65-F5344CB8AC3E}">
        <p14:creationId xmlns:p14="http://schemas.microsoft.com/office/powerpoint/2010/main" val="3474058272"/>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B59ABADF-6102-4741-91A5-EA69572EFA06}" type="slidenum">
              <a:rPr lang="en-US"/>
              <a:pPr>
                <a:defRPr/>
              </a:pPr>
              <a:t>‹#›</a:t>
            </a:fld>
            <a:endParaRPr lang="en-US"/>
          </a:p>
        </p:txBody>
      </p:sp>
    </p:spTree>
    <p:extLst>
      <p:ext uri="{BB962C8B-B14F-4D97-AF65-F5344CB8AC3E}">
        <p14:creationId xmlns:p14="http://schemas.microsoft.com/office/powerpoint/2010/main" val="580854130"/>
      </p:ext>
    </p:extLst>
  </p:cSld>
  <p:clrMapOvr>
    <a:masterClrMapping/>
  </p:clrMapOvr>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4"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5" name="Rectangle 6"/>
          <p:cNvSpPr>
            <a:spLocks noGrp="1" noChangeArrowheads="1"/>
          </p:cNvSpPr>
          <p:nvPr>
            <p:ph type="sldNum" sz="quarter" idx="12"/>
          </p:nvPr>
        </p:nvSpPr>
        <p:spPr/>
        <p:txBody>
          <a:bodyPr/>
          <a:lstStyle>
            <a:lvl1pPr eaLnBrk="1" hangingPunct="1">
              <a:defRPr/>
            </a:lvl1pPr>
          </a:lstStyle>
          <a:p>
            <a:pPr>
              <a:defRPr/>
            </a:pPr>
            <a:fld id="{4EFE1424-6B88-C347-934B-B831A1B273D9}" type="slidenum">
              <a:rPr lang="en-US"/>
              <a:pPr>
                <a:defRPr/>
              </a:pPr>
              <a:t>‹#›</a:t>
            </a:fld>
            <a:endParaRPr lang="en-US"/>
          </a:p>
        </p:txBody>
      </p:sp>
    </p:spTree>
    <p:extLst>
      <p:ext uri="{BB962C8B-B14F-4D97-AF65-F5344CB8AC3E}">
        <p14:creationId xmlns:p14="http://schemas.microsoft.com/office/powerpoint/2010/main" val="2934004796"/>
      </p:ext>
    </p:extLst>
  </p:cSld>
  <p:clrMapOvr>
    <a:masterClrMapping/>
  </p:clrMapOvr>
</p:sldLayout>
</file>

<file path=ppt/slideLayouts/slideLayout1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6"/>
          <p:cNvSpPr>
            <a:spLocks noGrp="1" noChangeArrowheads="1"/>
          </p:cNvSpPr>
          <p:nvPr>
            <p:ph type="sldNum" sz="quarter" idx="12"/>
          </p:nvPr>
        </p:nvSpPr>
        <p:spPr/>
        <p:txBody>
          <a:bodyPr/>
          <a:lstStyle>
            <a:lvl1pPr eaLnBrk="1" hangingPunct="1">
              <a:defRPr/>
            </a:lvl1pPr>
          </a:lstStyle>
          <a:p>
            <a:pPr>
              <a:defRPr/>
            </a:pPr>
            <a:fld id="{69F08CB6-9DED-F246-88FB-E280801B01A1}" type="slidenum">
              <a:rPr lang="en-US"/>
              <a:pPr>
                <a:defRPr/>
              </a:pPr>
              <a:t>‹#›</a:t>
            </a:fld>
            <a:endParaRPr lang="en-US"/>
          </a:p>
        </p:txBody>
      </p:sp>
    </p:spTree>
    <p:extLst>
      <p:ext uri="{BB962C8B-B14F-4D97-AF65-F5344CB8AC3E}">
        <p14:creationId xmlns:p14="http://schemas.microsoft.com/office/powerpoint/2010/main" val="1052466370"/>
      </p:ext>
    </p:extLst>
  </p:cSld>
  <p:clrMapOvr>
    <a:masterClrMapping/>
  </p:clrMapOvr>
</p:sldLayout>
</file>

<file path=ppt/slideLayouts/slideLayout1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22505917-44C6-C34D-8C76-38CE08B922B2}" type="slidenum">
              <a:rPr lang="en-US"/>
              <a:pPr>
                <a:defRPr/>
              </a:pPr>
              <a:t>‹#›</a:t>
            </a:fld>
            <a:endParaRPr lang="en-US"/>
          </a:p>
        </p:txBody>
      </p:sp>
    </p:spTree>
    <p:extLst>
      <p:ext uri="{BB962C8B-B14F-4D97-AF65-F5344CB8AC3E}">
        <p14:creationId xmlns:p14="http://schemas.microsoft.com/office/powerpoint/2010/main" val="2979155003"/>
      </p:ext>
    </p:extLst>
  </p:cSld>
  <p:clrMapOvr>
    <a:masterClrMapping/>
  </p:clrMapOvr>
</p:sldLayout>
</file>

<file path=ppt/slideLayouts/slideLayout1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6"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7" name="Rectangle 6"/>
          <p:cNvSpPr>
            <a:spLocks noGrp="1" noChangeArrowheads="1"/>
          </p:cNvSpPr>
          <p:nvPr>
            <p:ph type="sldNum" sz="quarter" idx="12"/>
          </p:nvPr>
        </p:nvSpPr>
        <p:spPr/>
        <p:txBody>
          <a:bodyPr/>
          <a:lstStyle>
            <a:lvl1pPr eaLnBrk="1" hangingPunct="1">
              <a:defRPr/>
            </a:lvl1pPr>
          </a:lstStyle>
          <a:p>
            <a:pPr>
              <a:defRPr/>
            </a:pPr>
            <a:fld id="{C72B1FC1-8EC3-4345-BEEA-1EA9F8FE5DB5}" type="slidenum">
              <a:rPr lang="en-US"/>
              <a:pPr>
                <a:defRPr/>
              </a:pPr>
              <a:t>‹#›</a:t>
            </a:fld>
            <a:endParaRPr lang="en-US"/>
          </a:p>
        </p:txBody>
      </p:sp>
    </p:spTree>
    <p:extLst>
      <p:ext uri="{BB962C8B-B14F-4D97-AF65-F5344CB8AC3E}">
        <p14:creationId xmlns:p14="http://schemas.microsoft.com/office/powerpoint/2010/main" val="3700479914"/>
      </p:ext>
    </p:extLst>
  </p:cSld>
  <p:clrMapOvr>
    <a:masterClrMapping/>
  </p:clrMapOvr>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AAC90B17-9DF0-2042-935E-CBC5E12DDB9D}" type="slidenum">
              <a:rPr lang="en-US"/>
              <a:pPr>
                <a:defRPr/>
              </a:pPr>
              <a:t>‹#›</a:t>
            </a:fld>
            <a:endParaRPr lang="en-US"/>
          </a:p>
        </p:txBody>
      </p:sp>
    </p:spTree>
    <p:extLst>
      <p:ext uri="{BB962C8B-B14F-4D97-AF65-F5344CB8AC3E}">
        <p14:creationId xmlns:p14="http://schemas.microsoft.com/office/powerpoint/2010/main" val="2590286666"/>
      </p:ext>
    </p:extLst>
  </p:cSld>
  <p:clrMapOvr>
    <a:masterClrMapping/>
  </p:clrMapOvr>
</p:sldLayout>
</file>

<file path=ppt/slideLayouts/slideLayout1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D6B7EBA4-4F4E-0A4A-867F-53DD14EB7A39}" type="slidenum">
              <a:rPr lang="en-US"/>
              <a:pPr>
                <a:defRPr/>
              </a:pPr>
              <a:t>‹#›</a:t>
            </a:fld>
            <a:endParaRPr lang="en-US"/>
          </a:p>
        </p:txBody>
      </p:sp>
    </p:spTree>
    <p:extLst>
      <p:ext uri="{BB962C8B-B14F-4D97-AF65-F5344CB8AC3E}">
        <p14:creationId xmlns:p14="http://schemas.microsoft.com/office/powerpoint/2010/main" val="4136989940"/>
      </p:ext>
    </p:extLst>
  </p:cSld>
  <p:clrMapOvr>
    <a:masterClrMapping/>
  </p:clrMapOvr>
</p:sldLayout>
</file>

<file path=ppt/slideLayouts/slideLayout156.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8"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9" name="Rectangle 6"/>
          <p:cNvSpPr>
            <a:spLocks noGrp="1" noChangeArrowheads="1"/>
          </p:cNvSpPr>
          <p:nvPr>
            <p:ph type="sldNum" sz="quarter" idx="12"/>
          </p:nvPr>
        </p:nvSpPr>
        <p:spPr/>
        <p:txBody>
          <a:bodyPr/>
          <a:lstStyle>
            <a:lvl1pPr eaLnBrk="1" hangingPunct="1">
              <a:defRPr/>
            </a:lvl1pPr>
          </a:lstStyle>
          <a:p>
            <a:pPr>
              <a:defRPr/>
            </a:pPr>
            <a:fld id="{FB22182F-9F0E-5146-AD30-0E553CCF2BA3}" type="slidenum">
              <a:rPr lang="en-US"/>
              <a:pPr>
                <a:defRPr/>
              </a:pPr>
              <a:t>‹#›</a:t>
            </a:fld>
            <a:endParaRPr lang="en-US"/>
          </a:p>
        </p:txBody>
      </p:sp>
    </p:spTree>
    <p:extLst>
      <p:ext uri="{BB962C8B-B14F-4D97-AF65-F5344CB8AC3E}">
        <p14:creationId xmlns:p14="http://schemas.microsoft.com/office/powerpoint/2010/main" val="2760789243"/>
      </p:ext>
    </p:extLst>
  </p:cSld>
  <p:clrMapOvr>
    <a:masterClrMapping/>
  </p:clrMapOvr>
</p:sldLayout>
</file>

<file path=ppt/slideLayouts/slideLayout15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eaLnBrk="1" hangingPunct="1">
              <a:defRPr/>
            </a:lvl1pPr>
          </a:lstStyle>
          <a:p>
            <a:pPr>
              <a:defRPr/>
            </a:pPr>
            <a:endParaRPr lang="en-US"/>
          </a:p>
        </p:txBody>
      </p:sp>
      <p:sp>
        <p:nvSpPr>
          <p:cNvPr id="7"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8" name="Rectangle 6"/>
          <p:cNvSpPr>
            <a:spLocks noGrp="1" noChangeArrowheads="1"/>
          </p:cNvSpPr>
          <p:nvPr>
            <p:ph type="sldNum" sz="quarter" idx="12"/>
          </p:nvPr>
        </p:nvSpPr>
        <p:spPr/>
        <p:txBody>
          <a:bodyPr/>
          <a:lstStyle>
            <a:lvl1pPr eaLnBrk="1" hangingPunct="1">
              <a:defRPr/>
            </a:lvl1pPr>
          </a:lstStyle>
          <a:p>
            <a:pPr>
              <a:defRPr/>
            </a:pPr>
            <a:fld id="{B16AB7CE-B23D-B14F-BF02-2E78DA7AA6B4}" type="slidenum">
              <a:rPr lang="en-US"/>
              <a:pPr>
                <a:defRPr/>
              </a:pPr>
              <a:t>‹#›</a:t>
            </a:fld>
            <a:endParaRPr lang="en-US"/>
          </a:p>
        </p:txBody>
      </p:sp>
    </p:spTree>
    <p:extLst>
      <p:ext uri="{BB962C8B-B14F-4D97-AF65-F5344CB8AC3E}">
        <p14:creationId xmlns:p14="http://schemas.microsoft.com/office/powerpoint/2010/main" val="2783510668"/>
      </p:ext>
    </p:extLst>
  </p:cSld>
  <p:clrMapOvr>
    <a:masterClrMapping/>
  </p:clrMapOvr>
</p:sldLayout>
</file>

<file path=ppt/slideLayouts/slideLayout158.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4" name="Freeform 2"/>
          <p:cNvSpPr>
            <a:spLocks/>
          </p:cNvSpPr>
          <p:nvPr/>
        </p:nvSpPr>
        <p:spPr bwMode="auto">
          <a:xfrm>
            <a:off x="3024249" y="46038"/>
            <a:ext cx="3144837" cy="1046162"/>
          </a:xfrm>
          <a:custGeom>
            <a:avLst/>
            <a:gdLst>
              <a:gd name="T0" fmla="*/ 2147483647 w 1981"/>
              <a:gd name="T1" fmla="*/ 2147483647 h 659"/>
              <a:gd name="T2" fmla="*/ 2147483647 w 1981"/>
              <a:gd name="T3" fmla="*/ 2147483647 h 659"/>
              <a:gd name="T4" fmla="*/ 2147483647 w 1981"/>
              <a:gd name="T5" fmla="*/ 2147483647 h 659"/>
              <a:gd name="T6" fmla="*/ 2147483647 w 1981"/>
              <a:gd name="T7" fmla="*/ 2147483647 h 659"/>
              <a:gd name="T8" fmla="*/ 2147483647 w 1981"/>
              <a:gd name="T9" fmla="*/ 2147483647 h 659"/>
              <a:gd name="T10" fmla="*/ 2147483647 w 1981"/>
              <a:gd name="T11" fmla="*/ 2147483647 h 659"/>
              <a:gd name="T12" fmla="*/ 2147483647 w 1981"/>
              <a:gd name="T13" fmla="*/ 2147483647 h 659"/>
              <a:gd name="T14" fmla="*/ 2147483647 w 1981"/>
              <a:gd name="T15" fmla="*/ 2147483647 h 659"/>
              <a:gd name="T16" fmla="*/ 2147483647 w 1981"/>
              <a:gd name="T17" fmla="*/ 2147483647 h 659"/>
              <a:gd name="T18" fmla="*/ 2147483647 w 1981"/>
              <a:gd name="T19" fmla="*/ 0 h 659"/>
              <a:gd name="T20" fmla="*/ 2147483647 w 1981"/>
              <a:gd name="T21" fmla="*/ 2147483647 h 659"/>
              <a:gd name="T22" fmla="*/ 2147483647 w 1981"/>
              <a:gd name="T23" fmla="*/ 2147483647 h 659"/>
              <a:gd name="T24" fmla="*/ 2147483647 w 1981"/>
              <a:gd name="T25" fmla="*/ 2147483647 h 659"/>
              <a:gd name="T26" fmla="*/ 2147483647 w 1981"/>
              <a:gd name="T27" fmla="*/ 2147483647 h 659"/>
              <a:gd name="T28" fmla="*/ 2147483647 w 1981"/>
              <a:gd name="T29" fmla="*/ 2147483647 h 659"/>
              <a:gd name="T30" fmla="*/ 2147483647 w 1981"/>
              <a:gd name="T31" fmla="*/ 2147483647 h 659"/>
              <a:gd name="T32" fmla="*/ 2147483647 w 1981"/>
              <a:gd name="T33" fmla="*/ 2147483647 h 659"/>
              <a:gd name="T34" fmla="*/ 2147483647 w 1981"/>
              <a:gd name="T35" fmla="*/ 2147483647 h 659"/>
              <a:gd name="T36" fmla="*/ 2147483647 w 1981"/>
              <a:gd name="T37" fmla="*/ 2147483647 h 659"/>
              <a:gd name="T38" fmla="*/ 2147483647 w 1981"/>
              <a:gd name="T39" fmla="*/ 2147483647 h 659"/>
              <a:gd name="T40" fmla="*/ 2147483647 w 1981"/>
              <a:gd name="T41" fmla="*/ 2147483647 h 659"/>
              <a:gd name="T42" fmla="*/ 2147483647 w 1981"/>
              <a:gd name="T43" fmla="*/ 2147483647 h 659"/>
              <a:gd name="T44" fmla="*/ 2147483647 w 1981"/>
              <a:gd name="T45" fmla="*/ 2147483647 h 659"/>
              <a:gd name="T46" fmla="*/ 2147483647 w 1981"/>
              <a:gd name="T47" fmla="*/ 2147483647 h 659"/>
              <a:gd name="T48" fmla="*/ 2147483647 w 1981"/>
              <a:gd name="T49" fmla="*/ 2147483647 h 659"/>
              <a:gd name="T50" fmla="*/ 2147483647 w 1981"/>
              <a:gd name="T51" fmla="*/ 2147483647 h 659"/>
              <a:gd name="T52" fmla="*/ 2147483647 w 1981"/>
              <a:gd name="T53" fmla="*/ 2147483647 h 659"/>
              <a:gd name="T54" fmla="*/ 2147483647 w 1981"/>
              <a:gd name="T55" fmla="*/ 2147483647 h 659"/>
              <a:gd name="T56" fmla="*/ 0 w 1981"/>
              <a:gd name="T57" fmla="*/ 2147483647 h 659"/>
              <a:gd name="T58" fmla="*/ 0 w 1981"/>
              <a:gd name="T59" fmla="*/ 2147483647 h 659"/>
              <a:gd name="T60" fmla="*/ 0 w 1981"/>
              <a:gd name="T61" fmla="*/ 2147483647 h 659"/>
              <a:gd name="T62" fmla="*/ 2147483647 w 1981"/>
              <a:gd name="T63" fmla="*/ 2147483647 h 659"/>
              <a:gd name="T64" fmla="*/ 2147483647 w 1981"/>
              <a:gd name="T65" fmla="*/ 2147483647 h 659"/>
              <a:gd name="T66" fmla="*/ 2147483647 w 1981"/>
              <a:gd name="T67" fmla="*/ 2147483647 h 659"/>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981" h="659">
                <a:moveTo>
                  <a:pt x="26" y="107"/>
                </a:moveTo>
                <a:lnTo>
                  <a:pt x="42" y="100"/>
                </a:lnTo>
                <a:lnTo>
                  <a:pt x="717" y="100"/>
                </a:lnTo>
                <a:lnTo>
                  <a:pt x="767" y="64"/>
                </a:lnTo>
                <a:lnTo>
                  <a:pt x="801" y="44"/>
                </a:lnTo>
                <a:lnTo>
                  <a:pt x="835" y="28"/>
                </a:lnTo>
                <a:lnTo>
                  <a:pt x="877" y="18"/>
                </a:lnTo>
                <a:lnTo>
                  <a:pt x="917" y="9"/>
                </a:lnTo>
                <a:lnTo>
                  <a:pt x="960" y="4"/>
                </a:lnTo>
                <a:lnTo>
                  <a:pt x="1014" y="0"/>
                </a:lnTo>
                <a:lnTo>
                  <a:pt x="1076" y="9"/>
                </a:lnTo>
                <a:lnTo>
                  <a:pt x="1133" y="24"/>
                </a:lnTo>
                <a:lnTo>
                  <a:pt x="1174" y="44"/>
                </a:lnTo>
                <a:lnTo>
                  <a:pt x="1219" y="64"/>
                </a:lnTo>
                <a:lnTo>
                  <a:pt x="1247" y="82"/>
                </a:lnTo>
                <a:lnTo>
                  <a:pt x="1273" y="103"/>
                </a:lnTo>
                <a:lnTo>
                  <a:pt x="1919" y="100"/>
                </a:lnTo>
                <a:lnTo>
                  <a:pt x="1941" y="105"/>
                </a:lnTo>
                <a:lnTo>
                  <a:pt x="1956" y="116"/>
                </a:lnTo>
                <a:lnTo>
                  <a:pt x="1970" y="146"/>
                </a:lnTo>
                <a:lnTo>
                  <a:pt x="1978" y="180"/>
                </a:lnTo>
                <a:lnTo>
                  <a:pt x="1980" y="220"/>
                </a:lnTo>
                <a:lnTo>
                  <a:pt x="1980" y="559"/>
                </a:lnTo>
                <a:lnTo>
                  <a:pt x="1284" y="560"/>
                </a:lnTo>
                <a:lnTo>
                  <a:pt x="1112" y="656"/>
                </a:lnTo>
                <a:lnTo>
                  <a:pt x="829" y="658"/>
                </a:lnTo>
                <a:lnTo>
                  <a:pt x="694" y="554"/>
                </a:lnTo>
                <a:lnTo>
                  <a:pt x="74" y="559"/>
                </a:lnTo>
                <a:lnTo>
                  <a:pt x="0" y="559"/>
                </a:lnTo>
                <a:lnTo>
                  <a:pt x="0" y="243"/>
                </a:lnTo>
                <a:lnTo>
                  <a:pt x="0" y="196"/>
                </a:lnTo>
                <a:lnTo>
                  <a:pt x="8" y="151"/>
                </a:lnTo>
                <a:lnTo>
                  <a:pt x="15" y="128"/>
                </a:lnTo>
                <a:lnTo>
                  <a:pt x="26" y="10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5" name="Oval 3"/>
          <p:cNvSpPr>
            <a:spLocks noChangeArrowheads="1"/>
          </p:cNvSpPr>
          <p:nvPr/>
        </p:nvSpPr>
        <p:spPr bwMode="auto">
          <a:xfrm>
            <a:off x="4003714" y="57150"/>
            <a:ext cx="1217613" cy="10795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0993" tIns="45499" rIns="90993" bIns="45499"/>
          <a:lstStyle/>
          <a:p>
            <a:pPr algn="ctr"/>
            <a:endParaRPr kumimoji="1" lang="en-US">
              <a:solidFill>
                <a:srgbClr val="FFFFCC"/>
              </a:solidFill>
            </a:endParaRPr>
          </a:p>
        </p:txBody>
      </p:sp>
      <p:sp>
        <p:nvSpPr>
          <p:cNvPr id="6" name="Freeform 4"/>
          <p:cNvSpPr>
            <a:spLocks/>
          </p:cNvSpPr>
          <p:nvPr/>
        </p:nvSpPr>
        <p:spPr bwMode="auto">
          <a:xfrm>
            <a:off x="3022638" y="684240"/>
            <a:ext cx="3146425" cy="485775"/>
          </a:xfrm>
          <a:custGeom>
            <a:avLst/>
            <a:gdLst>
              <a:gd name="T0" fmla="*/ 2147483647 w 1982"/>
              <a:gd name="T1" fmla="*/ 2147483647 h 306"/>
              <a:gd name="T2" fmla="*/ 2147483647 w 1982"/>
              <a:gd name="T3" fmla="*/ 2147483647 h 306"/>
              <a:gd name="T4" fmla="*/ 2147483647 w 1982"/>
              <a:gd name="T5" fmla="*/ 2147483647 h 306"/>
              <a:gd name="T6" fmla="*/ 2147483647 w 1982"/>
              <a:gd name="T7" fmla="*/ 2147483647 h 306"/>
              <a:gd name="T8" fmla="*/ 2147483647 w 1982"/>
              <a:gd name="T9" fmla="*/ 2147483647 h 306"/>
              <a:gd name="T10" fmla="*/ 2147483647 w 1982"/>
              <a:gd name="T11" fmla="*/ 2147483647 h 306"/>
              <a:gd name="T12" fmla="*/ 2147483647 w 1982"/>
              <a:gd name="T13" fmla="*/ 2147483647 h 306"/>
              <a:gd name="T14" fmla="*/ 2147483647 w 1982"/>
              <a:gd name="T15" fmla="*/ 2147483647 h 306"/>
              <a:gd name="T16" fmla="*/ 2147483647 w 1982"/>
              <a:gd name="T17" fmla="*/ 2147483647 h 306"/>
              <a:gd name="T18" fmla="*/ 2147483647 w 1982"/>
              <a:gd name="T19" fmla="*/ 2147483647 h 306"/>
              <a:gd name="T20" fmla="*/ 2147483647 w 1982"/>
              <a:gd name="T21" fmla="*/ 2147483647 h 306"/>
              <a:gd name="T22" fmla="*/ 2147483647 w 1982"/>
              <a:gd name="T23" fmla="*/ 2147483647 h 306"/>
              <a:gd name="T24" fmla="*/ 2147483647 w 1982"/>
              <a:gd name="T25" fmla="*/ 2147483647 h 306"/>
              <a:gd name="T26" fmla="*/ 2147483647 w 1982"/>
              <a:gd name="T27" fmla="*/ 2147483647 h 306"/>
              <a:gd name="T28" fmla="*/ 2147483647 w 1982"/>
              <a:gd name="T29" fmla="*/ 2147483647 h 306"/>
              <a:gd name="T30" fmla="*/ 2147483647 w 1982"/>
              <a:gd name="T31" fmla="*/ 2147483647 h 306"/>
              <a:gd name="T32" fmla="*/ 2147483647 w 1982"/>
              <a:gd name="T33" fmla="*/ 2147483647 h 306"/>
              <a:gd name="T34" fmla="*/ 2147483647 w 1982"/>
              <a:gd name="T35" fmla="*/ 2147483647 h 306"/>
              <a:gd name="T36" fmla="*/ 2147483647 w 1982"/>
              <a:gd name="T37" fmla="*/ 2147483647 h 306"/>
              <a:gd name="T38" fmla="*/ 2147483647 w 1982"/>
              <a:gd name="T39" fmla="*/ 2147483647 h 306"/>
              <a:gd name="T40" fmla="*/ 2147483647 w 1982"/>
              <a:gd name="T41" fmla="*/ 2147483647 h 306"/>
              <a:gd name="T42" fmla="*/ 2147483647 w 1982"/>
              <a:gd name="T43" fmla="*/ 2147483647 h 306"/>
              <a:gd name="T44" fmla="*/ 2147483647 w 1982"/>
              <a:gd name="T45" fmla="*/ 2147483647 h 306"/>
              <a:gd name="T46" fmla="*/ 2147483647 w 1982"/>
              <a:gd name="T47" fmla="*/ 2147483647 h 306"/>
              <a:gd name="T48" fmla="*/ 2147483647 w 1982"/>
              <a:gd name="T49" fmla="*/ 2147483647 h 306"/>
              <a:gd name="T50" fmla="*/ 2147483647 w 1982"/>
              <a:gd name="T51" fmla="*/ 2147483647 h 306"/>
              <a:gd name="T52" fmla="*/ 2147483647 w 1982"/>
              <a:gd name="T53" fmla="*/ 2147483647 h 306"/>
              <a:gd name="T54" fmla="*/ 2147483647 w 1982"/>
              <a:gd name="T55" fmla="*/ 2147483647 h 306"/>
              <a:gd name="T56" fmla="*/ 2147483647 w 1982"/>
              <a:gd name="T57" fmla="*/ 0 h 306"/>
              <a:gd name="T58" fmla="*/ 2147483647 w 1982"/>
              <a:gd name="T59" fmla="*/ 2147483647 h 306"/>
              <a:gd name="T60" fmla="*/ 2147483647 w 1982"/>
              <a:gd name="T61" fmla="*/ 2147483647 h 306"/>
              <a:gd name="T62" fmla="*/ 2147483647 w 1982"/>
              <a:gd name="T63" fmla="*/ 2147483647 h 306"/>
              <a:gd name="T64" fmla="*/ 2147483647 w 1982"/>
              <a:gd name="T65" fmla="*/ 2147483647 h 306"/>
              <a:gd name="T66" fmla="*/ 2147483647 w 1982"/>
              <a:gd name="T67" fmla="*/ 2147483647 h 306"/>
              <a:gd name="T68" fmla="*/ 2147483647 w 1982"/>
              <a:gd name="T69" fmla="*/ 2147483647 h 306"/>
              <a:gd name="T70" fmla="*/ 0 w 1982"/>
              <a:gd name="T71" fmla="*/ 2147483647 h 306"/>
              <a:gd name="T72" fmla="*/ 2147483647 w 1982"/>
              <a:gd name="T73" fmla="*/ 2147483647 h 306"/>
              <a:gd name="T74" fmla="*/ 2147483647 w 1982"/>
              <a:gd name="T75" fmla="*/ 2147483647 h 30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982" h="306">
                <a:moveTo>
                  <a:pt x="68" y="61"/>
                </a:moveTo>
                <a:lnTo>
                  <a:pt x="96" y="68"/>
                </a:lnTo>
                <a:lnTo>
                  <a:pt x="126" y="61"/>
                </a:lnTo>
                <a:lnTo>
                  <a:pt x="156" y="68"/>
                </a:lnTo>
                <a:lnTo>
                  <a:pt x="178" y="86"/>
                </a:lnTo>
                <a:lnTo>
                  <a:pt x="203" y="101"/>
                </a:lnTo>
                <a:lnTo>
                  <a:pt x="244" y="88"/>
                </a:lnTo>
                <a:lnTo>
                  <a:pt x="279" y="82"/>
                </a:lnTo>
                <a:lnTo>
                  <a:pt x="330" y="82"/>
                </a:lnTo>
                <a:lnTo>
                  <a:pt x="366" y="71"/>
                </a:lnTo>
                <a:lnTo>
                  <a:pt x="398" y="81"/>
                </a:lnTo>
                <a:lnTo>
                  <a:pt x="427" y="92"/>
                </a:lnTo>
                <a:lnTo>
                  <a:pt x="452" y="95"/>
                </a:lnTo>
                <a:lnTo>
                  <a:pt x="493" y="82"/>
                </a:lnTo>
                <a:lnTo>
                  <a:pt x="536" y="82"/>
                </a:lnTo>
                <a:lnTo>
                  <a:pt x="599" y="87"/>
                </a:lnTo>
                <a:lnTo>
                  <a:pt x="625" y="105"/>
                </a:lnTo>
                <a:lnTo>
                  <a:pt x="667" y="101"/>
                </a:lnTo>
                <a:lnTo>
                  <a:pt x="725" y="95"/>
                </a:lnTo>
                <a:lnTo>
                  <a:pt x="766" y="128"/>
                </a:lnTo>
                <a:lnTo>
                  <a:pt x="790" y="135"/>
                </a:lnTo>
                <a:lnTo>
                  <a:pt x="814" y="158"/>
                </a:lnTo>
                <a:lnTo>
                  <a:pt x="826" y="194"/>
                </a:lnTo>
                <a:lnTo>
                  <a:pt x="850" y="208"/>
                </a:lnTo>
                <a:lnTo>
                  <a:pt x="880" y="208"/>
                </a:lnTo>
                <a:lnTo>
                  <a:pt x="917" y="206"/>
                </a:lnTo>
                <a:lnTo>
                  <a:pt x="953" y="208"/>
                </a:lnTo>
                <a:lnTo>
                  <a:pt x="979" y="222"/>
                </a:lnTo>
                <a:lnTo>
                  <a:pt x="999" y="211"/>
                </a:lnTo>
                <a:lnTo>
                  <a:pt x="1033" y="210"/>
                </a:lnTo>
                <a:lnTo>
                  <a:pt x="1065" y="189"/>
                </a:lnTo>
                <a:lnTo>
                  <a:pt x="1091" y="194"/>
                </a:lnTo>
                <a:lnTo>
                  <a:pt x="1136" y="187"/>
                </a:lnTo>
                <a:lnTo>
                  <a:pt x="1156" y="162"/>
                </a:lnTo>
                <a:lnTo>
                  <a:pt x="1208" y="141"/>
                </a:lnTo>
                <a:lnTo>
                  <a:pt x="1220" y="109"/>
                </a:lnTo>
                <a:lnTo>
                  <a:pt x="1246" y="93"/>
                </a:lnTo>
                <a:lnTo>
                  <a:pt x="1291" y="83"/>
                </a:lnTo>
                <a:lnTo>
                  <a:pt x="1315" y="95"/>
                </a:lnTo>
                <a:lnTo>
                  <a:pt x="1339" y="90"/>
                </a:lnTo>
                <a:lnTo>
                  <a:pt x="1368" y="101"/>
                </a:lnTo>
                <a:lnTo>
                  <a:pt x="1398" y="91"/>
                </a:lnTo>
                <a:lnTo>
                  <a:pt x="1455" y="101"/>
                </a:lnTo>
                <a:lnTo>
                  <a:pt x="1480" y="111"/>
                </a:lnTo>
                <a:lnTo>
                  <a:pt x="1508" y="84"/>
                </a:lnTo>
                <a:lnTo>
                  <a:pt x="1527" y="82"/>
                </a:lnTo>
                <a:lnTo>
                  <a:pt x="1549" y="92"/>
                </a:lnTo>
                <a:lnTo>
                  <a:pt x="1569" y="88"/>
                </a:lnTo>
                <a:lnTo>
                  <a:pt x="1596" y="61"/>
                </a:lnTo>
                <a:lnTo>
                  <a:pt x="1642" y="53"/>
                </a:lnTo>
                <a:lnTo>
                  <a:pt x="1664" y="57"/>
                </a:lnTo>
                <a:lnTo>
                  <a:pt x="1687" y="57"/>
                </a:lnTo>
                <a:lnTo>
                  <a:pt x="1720" y="23"/>
                </a:lnTo>
                <a:lnTo>
                  <a:pt x="1739" y="11"/>
                </a:lnTo>
                <a:lnTo>
                  <a:pt x="1764" y="16"/>
                </a:lnTo>
                <a:lnTo>
                  <a:pt x="1792" y="51"/>
                </a:lnTo>
                <a:lnTo>
                  <a:pt x="1820" y="29"/>
                </a:lnTo>
                <a:lnTo>
                  <a:pt x="1847" y="0"/>
                </a:lnTo>
                <a:lnTo>
                  <a:pt x="1870" y="1"/>
                </a:lnTo>
                <a:lnTo>
                  <a:pt x="1896" y="61"/>
                </a:lnTo>
                <a:lnTo>
                  <a:pt x="1917" y="51"/>
                </a:lnTo>
                <a:lnTo>
                  <a:pt x="1946" y="26"/>
                </a:lnTo>
                <a:lnTo>
                  <a:pt x="1969" y="25"/>
                </a:lnTo>
                <a:lnTo>
                  <a:pt x="1981" y="46"/>
                </a:lnTo>
                <a:lnTo>
                  <a:pt x="1981" y="196"/>
                </a:lnTo>
                <a:lnTo>
                  <a:pt x="1304" y="230"/>
                </a:lnTo>
                <a:lnTo>
                  <a:pt x="1098" y="293"/>
                </a:lnTo>
                <a:lnTo>
                  <a:pt x="893" y="305"/>
                </a:lnTo>
                <a:lnTo>
                  <a:pt x="792" y="250"/>
                </a:lnTo>
                <a:lnTo>
                  <a:pt x="699" y="157"/>
                </a:lnTo>
                <a:lnTo>
                  <a:pt x="0" y="141"/>
                </a:lnTo>
                <a:lnTo>
                  <a:pt x="0" y="31"/>
                </a:lnTo>
                <a:lnTo>
                  <a:pt x="12" y="47"/>
                </a:lnTo>
                <a:lnTo>
                  <a:pt x="29" y="53"/>
                </a:lnTo>
                <a:lnTo>
                  <a:pt x="51" y="55"/>
                </a:lnTo>
                <a:lnTo>
                  <a:pt x="68" y="61"/>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7" name="Freeform 5"/>
          <p:cNvSpPr>
            <a:spLocks/>
          </p:cNvSpPr>
          <p:nvPr/>
        </p:nvSpPr>
        <p:spPr bwMode="auto">
          <a:xfrm>
            <a:off x="3022638" y="771525"/>
            <a:ext cx="3146425" cy="490538"/>
          </a:xfrm>
          <a:custGeom>
            <a:avLst/>
            <a:gdLst>
              <a:gd name="T0" fmla="*/ 2147483647 w 1982"/>
              <a:gd name="T1" fmla="*/ 2147483647 h 309"/>
              <a:gd name="T2" fmla="*/ 2147483647 w 1982"/>
              <a:gd name="T3" fmla="*/ 2147483647 h 309"/>
              <a:gd name="T4" fmla="*/ 2147483647 w 1982"/>
              <a:gd name="T5" fmla="*/ 2147483647 h 309"/>
              <a:gd name="T6" fmla="*/ 2147483647 w 1982"/>
              <a:gd name="T7" fmla="*/ 2147483647 h 309"/>
              <a:gd name="T8" fmla="*/ 2147483647 w 1982"/>
              <a:gd name="T9" fmla="*/ 2147483647 h 309"/>
              <a:gd name="T10" fmla="*/ 2147483647 w 1982"/>
              <a:gd name="T11" fmla="*/ 2147483647 h 309"/>
              <a:gd name="T12" fmla="*/ 2147483647 w 1982"/>
              <a:gd name="T13" fmla="*/ 2147483647 h 309"/>
              <a:gd name="T14" fmla="*/ 2147483647 w 1982"/>
              <a:gd name="T15" fmla="*/ 2147483647 h 309"/>
              <a:gd name="T16" fmla="*/ 2147483647 w 1982"/>
              <a:gd name="T17" fmla="*/ 2147483647 h 309"/>
              <a:gd name="T18" fmla="*/ 2147483647 w 1982"/>
              <a:gd name="T19" fmla="*/ 2147483647 h 309"/>
              <a:gd name="T20" fmla="*/ 2147483647 w 1982"/>
              <a:gd name="T21" fmla="*/ 2147483647 h 309"/>
              <a:gd name="T22" fmla="*/ 2147483647 w 1982"/>
              <a:gd name="T23" fmla="*/ 0 h 309"/>
              <a:gd name="T24" fmla="*/ 2147483647 w 1982"/>
              <a:gd name="T25" fmla="*/ 2147483647 h 309"/>
              <a:gd name="T26" fmla="*/ 2147483647 w 1982"/>
              <a:gd name="T27" fmla="*/ 2147483647 h 309"/>
              <a:gd name="T28" fmla="*/ 2147483647 w 1982"/>
              <a:gd name="T29" fmla="*/ 2147483647 h 309"/>
              <a:gd name="T30" fmla="*/ 2147483647 w 1982"/>
              <a:gd name="T31" fmla="*/ 2147483647 h 309"/>
              <a:gd name="T32" fmla="*/ 2147483647 w 1982"/>
              <a:gd name="T33" fmla="*/ 2147483647 h 309"/>
              <a:gd name="T34" fmla="*/ 2147483647 w 1982"/>
              <a:gd name="T35" fmla="*/ 2147483647 h 309"/>
              <a:gd name="T36" fmla="*/ 2147483647 w 1982"/>
              <a:gd name="T37" fmla="*/ 2147483647 h 309"/>
              <a:gd name="T38" fmla="*/ 2147483647 w 1982"/>
              <a:gd name="T39" fmla="*/ 2147483647 h 309"/>
              <a:gd name="T40" fmla="*/ 2147483647 w 1982"/>
              <a:gd name="T41" fmla="*/ 2147483647 h 309"/>
              <a:gd name="T42" fmla="*/ 2147483647 w 1982"/>
              <a:gd name="T43" fmla="*/ 2147483647 h 309"/>
              <a:gd name="T44" fmla="*/ 2147483647 w 1982"/>
              <a:gd name="T45" fmla="*/ 2147483647 h 309"/>
              <a:gd name="T46" fmla="*/ 2147483647 w 1982"/>
              <a:gd name="T47" fmla="*/ 2147483647 h 309"/>
              <a:gd name="T48" fmla="*/ 2147483647 w 1982"/>
              <a:gd name="T49" fmla="*/ 2147483647 h 309"/>
              <a:gd name="T50" fmla="*/ 2147483647 w 1982"/>
              <a:gd name="T51" fmla="*/ 2147483647 h 309"/>
              <a:gd name="T52" fmla="*/ 2147483647 w 1982"/>
              <a:gd name="T53" fmla="*/ 2147483647 h 309"/>
              <a:gd name="T54" fmla="*/ 2147483647 w 1982"/>
              <a:gd name="T55" fmla="*/ 2147483647 h 309"/>
              <a:gd name="T56" fmla="*/ 2147483647 w 1982"/>
              <a:gd name="T57" fmla="*/ 2147483647 h 309"/>
              <a:gd name="T58" fmla="*/ 2147483647 w 1982"/>
              <a:gd name="T59" fmla="*/ 2147483647 h 309"/>
              <a:gd name="T60" fmla="*/ 2147483647 w 1982"/>
              <a:gd name="T61" fmla="*/ 2147483647 h 309"/>
              <a:gd name="T62" fmla="*/ 2147483647 w 1982"/>
              <a:gd name="T63" fmla="*/ 2147483647 h 309"/>
              <a:gd name="T64" fmla="*/ 2147483647 w 1982"/>
              <a:gd name="T65" fmla="*/ 2147483647 h 309"/>
              <a:gd name="T66" fmla="*/ 2147483647 w 1982"/>
              <a:gd name="T67" fmla="*/ 2147483647 h 309"/>
              <a:gd name="T68" fmla="*/ 2147483647 w 1982"/>
              <a:gd name="T69" fmla="*/ 2147483647 h 309"/>
              <a:gd name="T70" fmla="*/ 2147483647 w 1982"/>
              <a:gd name="T71" fmla="*/ 2147483647 h 309"/>
              <a:gd name="T72" fmla="*/ 2147483647 w 1982"/>
              <a:gd name="T73" fmla="*/ 2147483647 h 309"/>
              <a:gd name="T74" fmla="*/ 2147483647 w 1982"/>
              <a:gd name="T75" fmla="*/ 2147483647 h 309"/>
              <a:gd name="T76" fmla="*/ 2147483647 w 1982"/>
              <a:gd name="T77" fmla="*/ 2147483647 h 309"/>
              <a:gd name="T78" fmla="*/ 2147483647 w 1982"/>
              <a:gd name="T79" fmla="*/ 2147483647 h 309"/>
              <a:gd name="T80" fmla="*/ 2147483647 w 1982"/>
              <a:gd name="T81" fmla="*/ 2147483647 h 309"/>
              <a:gd name="T82" fmla="*/ 2147483647 w 1982"/>
              <a:gd name="T83" fmla="*/ 2147483647 h 309"/>
              <a:gd name="T84" fmla="*/ 2147483647 w 1982"/>
              <a:gd name="T85" fmla="*/ 2147483647 h 309"/>
              <a:gd name="T86" fmla="*/ 2147483647 w 1982"/>
              <a:gd name="T87" fmla="*/ 2147483647 h 309"/>
              <a:gd name="T88" fmla="*/ 2147483647 w 1982"/>
              <a:gd name="T89" fmla="*/ 2147483647 h 309"/>
              <a:gd name="T90" fmla="*/ 2147483647 w 1982"/>
              <a:gd name="T91" fmla="*/ 2147483647 h 309"/>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982" h="309">
                <a:moveTo>
                  <a:pt x="26" y="196"/>
                </a:moveTo>
                <a:lnTo>
                  <a:pt x="42" y="200"/>
                </a:lnTo>
                <a:lnTo>
                  <a:pt x="61" y="201"/>
                </a:lnTo>
                <a:lnTo>
                  <a:pt x="714" y="201"/>
                </a:lnTo>
                <a:lnTo>
                  <a:pt x="727" y="217"/>
                </a:lnTo>
                <a:lnTo>
                  <a:pt x="772" y="249"/>
                </a:lnTo>
                <a:lnTo>
                  <a:pt x="811" y="267"/>
                </a:lnTo>
                <a:lnTo>
                  <a:pt x="844" y="281"/>
                </a:lnTo>
                <a:lnTo>
                  <a:pt x="887" y="296"/>
                </a:lnTo>
                <a:lnTo>
                  <a:pt x="932" y="301"/>
                </a:lnTo>
                <a:lnTo>
                  <a:pt x="1001" y="308"/>
                </a:lnTo>
                <a:lnTo>
                  <a:pt x="1065" y="301"/>
                </a:lnTo>
                <a:lnTo>
                  <a:pt x="1147" y="285"/>
                </a:lnTo>
                <a:lnTo>
                  <a:pt x="1221" y="253"/>
                </a:lnTo>
                <a:lnTo>
                  <a:pt x="1264" y="221"/>
                </a:lnTo>
                <a:lnTo>
                  <a:pt x="1287" y="200"/>
                </a:lnTo>
                <a:lnTo>
                  <a:pt x="1920" y="201"/>
                </a:lnTo>
                <a:lnTo>
                  <a:pt x="1942" y="199"/>
                </a:lnTo>
                <a:lnTo>
                  <a:pt x="1957" y="195"/>
                </a:lnTo>
                <a:lnTo>
                  <a:pt x="1971" y="184"/>
                </a:lnTo>
                <a:lnTo>
                  <a:pt x="1979" y="170"/>
                </a:lnTo>
                <a:lnTo>
                  <a:pt x="1981" y="155"/>
                </a:lnTo>
                <a:lnTo>
                  <a:pt x="1981" y="23"/>
                </a:lnTo>
                <a:lnTo>
                  <a:pt x="1964" y="0"/>
                </a:lnTo>
                <a:lnTo>
                  <a:pt x="1955" y="7"/>
                </a:lnTo>
                <a:lnTo>
                  <a:pt x="1946" y="29"/>
                </a:lnTo>
                <a:lnTo>
                  <a:pt x="1940" y="55"/>
                </a:lnTo>
                <a:lnTo>
                  <a:pt x="1931" y="53"/>
                </a:lnTo>
                <a:lnTo>
                  <a:pt x="1920" y="51"/>
                </a:lnTo>
                <a:lnTo>
                  <a:pt x="1897" y="38"/>
                </a:lnTo>
                <a:lnTo>
                  <a:pt x="1881" y="27"/>
                </a:lnTo>
                <a:lnTo>
                  <a:pt x="1856" y="23"/>
                </a:lnTo>
                <a:lnTo>
                  <a:pt x="1830" y="35"/>
                </a:lnTo>
                <a:lnTo>
                  <a:pt x="1805" y="53"/>
                </a:lnTo>
                <a:lnTo>
                  <a:pt x="1787" y="40"/>
                </a:lnTo>
                <a:lnTo>
                  <a:pt x="1771" y="38"/>
                </a:lnTo>
                <a:lnTo>
                  <a:pt x="1749" y="27"/>
                </a:lnTo>
                <a:lnTo>
                  <a:pt x="1727" y="31"/>
                </a:lnTo>
                <a:lnTo>
                  <a:pt x="1711" y="44"/>
                </a:lnTo>
                <a:lnTo>
                  <a:pt x="1705" y="61"/>
                </a:lnTo>
                <a:lnTo>
                  <a:pt x="1686" y="53"/>
                </a:lnTo>
                <a:lnTo>
                  <a:pt x="1660" y="53"/>
                </a:lnTo>
                <a:lnTo>
                  <a:pt x="1627" y="46"/>
                </a:lnTo>
                <a:lnTo>
                  <a:pt x="1597" y="61"/>
                </a:lnTo>
                <a:lnTo>
                  <a:pt x="1571" y="39"/>
                </a:lnTo>
                <a:lnTo>
                  <a:pt x="1538" y="53"/>
                </a:lnTo>
                <a:lnTo>
                  <a:pt x="1505" y="89"/>
                </a:lnTo>
                <a:lnTo>
                  <a:pt x="1479" y="76"/>
                </a:lnTo>
                <a:lnTo>
                  <a:pt x="1455" y="62"/>
                </a:lnTo>
                <a:lnTo>
                  <a:pt x="1429" y="55"/>
                </a:lnTo>
                <a:lnTo>
                  <a:pt x="1396" y="61"/>
                </a:lnTo>
                <a:lnTo>
                  <a:pt x="1344" y="72"/>
                </a:lnTo>
                <a:lnTo>
                  <a:pt x="1297" y="60"/>
                </a:lnTo>
                <a:lnTo>
                  <a:pt x="1281" y="69"/>
                </a:lnTo>
                <a:lnTo>
                  <a:pt x="1259" y="91"/>
                </a:lnTo>
                <a:lnTo>
                  <a:pt x="1242" y="130"/>
                </a:lnTo>
                <a:lnTo>
                  <a:pt x="1222" y="150"/>
                </a:lnTo>
                <a:lnTo>
                  <a:pt x="1214" y="178"/>
                </a:lnTo>
                <a:lnTo>
                  <a:pt x="1192" y="190"/>
                </a:lnTo>
                <a:lnTo>
                  <a:pt x="1156" y="196"/>
                </a:lnTo>
                <a:lnTo>
                  <a:pt x="1115" y="199"/>
                </a:lnTo>
                <a:lnTo>
                  <a:pt x="1106" y="213"/>
                </a:lnTo>
                <a:lnTo>
                  <a:pt x="1053" y="209"/>
                </a:lnTo>
                <a:lnTo>
                  <a:pt x="1005" y="221"/>
                </a:lnTo>
                <a:lnTo>
                  <a:pt x="960" y="218"/>
                </a:lnTo>
                <a:lnTo>
                  <a:pt x="883" y="233"/>
                </a:lnTo>
                <a:lnTo>
                  <a:pt x="840" y="196"/>
                </a:lnTo>
                <a:lnTo>
                  <a:pt x="792" y="186"/>
                </a:lnTo>
                <a:lnTo>
                  <a:pt x="742" y="121"/>
                </a:lnTo>
                <a:lnTo>
                  <a:pt x="721" y="91"/>
                </a:lnTo>
                <a:lnTo>
                  <a:pt x="696" y="84"/>
                </a:lnTo>
                <a:lnTo>
                  <a:pt x="634" y="76"/>
                </a:lnTo>
                <a:lnTo>
                  <a:pt x="582" y="68"/>
                </a:lnTo>
                <a:lnTo>
                  <a:pt x="526" y="53"/>
                </a:lnTo>
                <a:lnTo>
                  <a:pt x="475" y="68"/>
                </a:lnTo>
                <a:lnTo>
                  <a:pt x="415" y="38"/>
                </a:lnTo>
                <a:lnTo>
                  <a:pt x="370" y="39"/>
                </a:lnTo>
                <a:lnTo>
                  <a:pt x="339" y="57"/>
                </a:lnTo>
                <a:lnTo>
                  <a:pt x="320" y="42"/>
                </a:lnTo>
                <a:lnTo>
                  <a:pt x="295" y="51"/>
                </a:lnTo>
                <a:lnTo>
                  <a:pt x="263" y="53"/>
                </a:lnTo>
                <a:lnTo>
                  <a:pt x="231" y="59"/>
                </a:lnTo>
                <a:lnTo>
                  <a:pt x="193" y="72"/>
                </a:lnTo>
                <a:lnTo>
                  <a:pt x="162" y="57"/>
                </a:lnTo>
                <a:lnTo>
                  <a:pt x="131" y="64"/>
                </a:lnTo>
                <a:lnTo>
                  <a:pt x="90" y="70"/>
                </a:lnTo>
                <a:lnTo>
                  <a:pt x="65" y="64"/>
                </a:lnTo>
                <a:lnTo>
                  <a:pt x="18" y="61"/>
                </a:lnTo>
                <a:lnTo>
                  <a:pt x="0" y="76"/>
                </a:lnTo>
                <a:lnTo>
                  <a:pt x="2" y="120"/>
                </a:lnTo>
                <a:lnTo>
                  <a:pt x="5" y="157"/>
                </a:lnTo>
                <a:lnTo>
                  <a:pt x="14" y="190"/>
                </a:lnTo>
                <a:lnTo>
                  <a:pt x="26" y="196"/>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8" name="Freeform 6"/>
          <p:cNvSpPr>
            <a:spLocks/>
          </p:cNvSpPr>
          <p:nvPr/>
        </p:nvSpPr>
        <p:spPr bwMode="auto">
          <a:xfrm>
            <a:off x="3044825" y="850901"/>
            <a:ext cx="3086100" cy="365125"/>
          </a:xfrm>
          <a:custGeom>
            <a:avLst/>
            <a:gdLst>
              <a:gd name="T0" fmla="*/ 2147483647 w 1944"/>
              <a:gd name="T1" fmla="*/ 2147483647 h 230"/>
              <a:gd name="T2" fmla="*/ 2147483647 w 1944"/>
              <a:gd name="T3" fmla="*/ 2147483647 h 230"/>
              <a:gd name="T4" fmla="*/ 2147483647 w 1944"/>
              <a:gd name="T5" fmla="*/ 2147483647 h 230"/>
              <a:gd name="T6" fmla="*/ 2147483647 w 1944"/>
              <a:gd name="T7" fmla="*/ 2147483647 h 230"/>
              <a:gd name="T8" fmla="*/ 2147483647 w 1944"/>
              <a:gd name="T9" fmla="*/ 2147483647 h 230"/>
              <a:gd name="T10" fmla="*/ 0 w 1944"/>
              <a:gd name="T11" fmla="*/ 2147483647 h 230"/>
              <a:gd name="T12" fmla="*/ 2147483647 w 1944"/>
              <a:gd name="T13" fmla="*/ 2147483647 h 230"/>
              <a:gd name="T14" fmla="*/ 2147483647 w 1944"/>
              <a:gd name="T15" fmla="*/ 2147483647 h 230"/>
              <a:gd name="T16" fmla="*/ 2147483647 w 1944"/>
              <a:gd name="T17" fmla="*/ 2147483647 h 230"/>
              <a:gd name="T18" fmla="*/ 2147483647 w 1944"/>
              <a:gd name="T19" fmla="*/ 2147483647 h 230"/>
              <a:gd name="T20" fmla="*/ 2147483647 w 1944"/>
              <a:gd name="T21" fmla="*/ 2147483647 h 230"/>
              <a:gd name="T22" fmla="*/ 2147483647 w 1944"/>
              <a:gd name="T23" fmla="*/ 2147483647 h 230"/>
              <a:gd name="T24" fmla="*/ 2147483647 w 1944"/>
              <a:gd name="T25" fmla="*/ 2147483647 h 230"/>
              <a:gd name="T26" fmla="*/ 2147483647 w 1944"/>
              <a:gd name="T27" fmla="*/ 2147483647 h 230"/>
              <a:gd name="T28" fmla="*/ 2147483647 w 1944"/>
              <a:gd name="T29" fmla="*/ 2147483647 h 230"/>
              <a:gd name="T30" fmla="*/ 2147483647 w 1944"/>
              <a:gd name="T31" fmla="*/ 2147483647 h 230"/>
              <a:gd name="T32" fmla="*/ 2147483647 w 1944"/>
              <a:gd name="T33" fmla="*/ 2147483647 h 230"/>
              <a:gd name="T34" fmla="*/ 2147483647 w 1944"/>
              <a:gd name="T35" fmla="*/ 2147483647 h 230"/>
              <a:gd name="T36" fmla="*/ 2147483647 w 1944"/>
              <a:gd name="T37" fmla="*/ 2147483647 h 230"/>
              <a:gd name="T38" fmla="*/ 2147483647 w 1944"/>
              <a:gd name="T39" fmla="*/ 2147483647 h 230"/>
              <a:gd name="T40" fmla="*/ 2147483647 w 1944"/>
              <a:gd name="T41" fmla="*/ 2147483647 h 230"/>
              <a:gd name="T42" fmla="*/ 2147483647 w 1944"/>
              <a:gd name="T43" fmla="*/ 2147483647 h 230"/>
              <a:gd name="T44" fmla="*/ 2147483647 w 1944"/>
              <a:gd name="T45" fmla="*/ 2147483647 h 230"/>
              <a:gd name="T46" fmla="*/ 2147483647 w 1944"/>
              <a:gd name="T47" fmla="*/ 2147483647 h 230"/>
              <a:gd name="T48" fmla="*/ 2147483647 w 1944"/>
              <a:gd name="T49" fmla="*/ 2147483647 h 230"/>
              <a:gd name="T50" fmla="*/ 2147483647 w 1944"/>
              <a:gd name="T51" fmla="*/ 2147483647 h 230"/>
              <a:gd name="T52" fmla="*/ 2147483647 w 1944"/>
              <a:gd name="T53" fmla="*/ 2147483647 h 230"/>
              <a:gd name="T54" fmla="*/ 2147483647 w 1944"/>
              <a:gd name="T55" fmla="*/ 2147483647 h 230"/>
              <a:gd name="T56" fmla="*/ 2147483647 w 1944"/>
              <a:gd name="T57" fmla="*/ 2147483647 h 230"/>
              <a:gd name="T58" fmla="*/ 2147483647 w 1944"/>
              <a:gd name="T59" fmla="*/ 2147483647 h 230"/>
              <a:gd name="T60" fmla="*/ 2147483647 w 1944"/>
              <a:gd name="T61" fmla="*/ 2147483647 h 230"/>
              <a:gd name="T62" fmla="*/ 2147483647 w 1944"/>
              <a:gd name="T63" fmla="*/ 2147483647 h 230"/>
              <a:gd name="T64" fmla="*/ 2147483647 w 1944"/>
              <a:gd name="T65" fmla="*/ 2147483647 h 230"/>
              <a:gd name="T66" fmla="*/ 2147483647 w 1944"/>
              <a:gd name="T67" fmla="*/ 2147483647 h 230"/>
              <a:gd name="T68" fmla="*/ 2147483647 w 1944"/>
              <a:gd name="T69" fmla="*/ 2147483647 h 230"/>
              <a:gd name="T70" fmla="*/ 2147483647 w 1944"/>
              <a:gd name="T71" fmla="*/ 2147483647 h 230"/>
              <a:gd name="T72" fmla="*/ 2147483647 w 1944"/>
              <a:gd name="T73" fmla="*/ 2147483647 h 230"/>
              <a:gd name="T74" fmla="*/ 2147483647 w 1944"/>
              <a:gd name="T75" fmla="*/ 2147483647 h 230"/>
              <a:gd name="T76" fmla="*/ 2147483647 w 1944"/>
              <a:gd name="T77" fmla="*/ 2147483647 h 230"/>
              <a:gd name="T78" fmla="*/ 2147483647 w 1944"/>
              <a:gd name="T79" fmla="*/ 2147483647 h 230"/>
              <a:gd name="T80" fmla="*/ 2147483647 w 1944"/>
              <a:gd name="T81" fmla="*/ 2147483647 h 230"/>
              <a:gd name="T82" fmla="*/ 2147483647 w 1944"/>
              <a:gd name="T83" fmla="*/ 2147483647 h 230"/>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944" h="230">
                <a:moveTo>
                  <a:pt x="537" y="77"/>
                </a:moveTo>
                <a:lnTo>
                  <a:pt x="477" y="72"/>
                </a:lnTo>
                <a:lnTo>
                  <a:pt x="416" y="81"/>
                </a:lnTo>
                <a:lnTo>
                  <a:pt x="348" y="81"/>
                </a:lnTo>
                <a:lnTo>
                  <a:pt x="255" y="77"/>
                </a:lnTo>
                <a:lnTo>
                  <a:pt x="154" y="81"/>
                </a:lnTo>
                <a:lnTo>
                  <a:pt x="103" y="83"/>
                </a:lnTo>
                <a:lnTo>
                  <a:pt x="64" y="79"/>
                </a:lnTo>
                <a:lnTo>
                  <a:pt x="25" y="83"/>
                </a:lnTo>
                <a:lnTo>
                  <a:pt x="12" y="58"/>
                </a:lnTo>
                <a:lnTo>
                  <a:pt x="2" y="38"/>
                </a:lnTo>
                <a:lnTo>
                  <a:pt x="0" y="74"/>
                </a:lnTo>
                <a:lnTo>
                  <a:pt x="12" y="107"/>
                </a:lnTo>
                <a:lnTo>
                  <a:pt x="73" y="103"/>
                </a:lnTo>
                <a:lnTo>
                  <a:pt x="128" y="99"/>
                </a:lnTo>
                <a:lnTo>
                  <a:pt x="163" y="101"/>
                </a:lnTo>
                <a:lnTo>
                  <a:pt x="193" y="103"/>
                </a:lnTo>
                <a:lnTo>
                  <a:pt x="212" y="105"/>
                </a:lnTo>
                <a:lnTo>
                  <a:pt x="270" y="103"/>
                </a:lnTo>
                <a:lnTo>
                  <a:pt x="324" y="109"/>
                </a:lnTo>
                <a:lnTo>
                  <a:pt x="451" y="103"/>
                </a:lnTo>
                <a:lnTo>
                  <a:pt x="541" y="101"/>
                </a:lnTo>
                <a:lnTo>
                  <a:pt x="616" y="103"/>
                </a:lnTo>
                <a:lnTo>
                  <a:pt x="698" y="103"/>
                </a:lnTo>
                <a:lnTo>
                  <a:pt x="737" y="147"/>
                </a:lnTo>
                <a:lnTo>
                  <a:pt x="769" y="168"/>
                </a:lnTo>
                <a:lnTo>
                  <a:pt x="836" y="210"/>
                </a:lnTo>
                <a:lnTo>
                  <a:pt x="885" y="218"/>
                </a:lnTo>
                <a:lnTo>
                  <a:pt x="945" y="229"/>
                </a:lnTo>
                <a:lnTo>
                  <a:pt x="1018" y="229"/>
                </a:lnTo>
                <a:lnTo>
                  <a:pt x="1085" y="220"/>
                </a:lnTo>
                <a:lnTo>
                  <a:pt x="1154" y="194"/>
                </a:lnTo>
                <a:lnTo>
                  <a:pt x="1205" y="170"/>
                </a:lnTo>
                <a:lnTo>
                  <a:pt x="1246" y="131"/>
                </a:lnTo>
                <a:lnTo>
                  <a:pt x="1278" y="115"/>
                </a:lnTo>
                <a:lnTo>
                  <a:pt x="1311" y="107"/>
                </a:lnTo>
                <a:lnTo>
                  <a:pt x="1390" y="119"/>
                </a:lnTo>
                <a:lnTo>
                  <a:pt x="1485" y="109"/>
                </a:lnTo>
                <a:lnTo>
                  <a:pt x="1577" y="111"/>
                </a:lnTo>
                <a:lnTo>
                  <a:pt x="1618" y="107"/>
                </a:lnTo>
                <a:lnTo>
                  <a:pt x="1697" y="113"/>
                </a:lnTo>
                <a:lnTo>
                  <a:pt x="1773" y="107"/>
                </a:lnTo>
                <a:lnTo>
                  <a:pt x="1839" y="115"/>
                </a:lnTo>
                <a:lnTo>
                  <a:pt x="1919" y="111"/>
                </a:lnTo>
                <a:lnTo>
                  <a:pt x="1938" y="91"/>
                </a:lnTo>
                <a:lnTo>
                  <a:pt x="1943" y="54"/>
                </a:lnTo>
                <a:lnTo>
                  <a:pt x="1940" y="0"/>
                </a:lnTo>
                <a:lnTo>
                  <a:pt x="1919" y="60"/>
                </a:lnTo>
                <a:lnTo>
                  <a:pt x="1908" y="89"/>
                </a:lnTo>
                <a:lnTo>
                  <a:pt x="1857" y="95"/>
                </a:lnTo>
                <a:lnTo>
                  <a:pt x="1762" y="93"/>
                </a:lnTo>
                <a:lnTo>
                  <a:pt x="1687" y="91"/>
                </a:lnTo>
                <a:lnTo>
                  <a:pt x="1558" y="87"/>
                </a:lnTo>
                <a:lnTo>
                  <a:pt x="1491" y="93"/>
                </a:lnTo>
                <a:lnTo>
                  <a:pt x="1403" y="91"/>
                </a:lnTo>
                <a:lnTo>
                  <a:pt x="1349" y="99"/>
                </a:lnTo>
                <a:lnTo>
                  <a:pt x="1313" y="89"/>
                </a:lnTo>
                <a:lnTo>
                  <a:pt x="1291" y="85"/>
                </a:lnTo>
                <a:lnTo>
                  <a:pt x="1274" y="74"/>
                </a:lnTo>
                <a:lnTo>
                  <a:pt x="1283" y="52"/>
                </a:lnTo>
                <a:lnTo>
                  <a:pt x="1283" y="28"/>
                </a:lnTo>
                <a:lnTo>
                  <a:pt x="1265" y="36"/>
                </a:lnTo>
                <a:lnTo>
                  <a:pt x="1246" y="79"/>
                </a:lnTo>
                <a:lnTo>
                  <a:pt x="1205" y="115"/>
                </a:lnTo>
                <a:lnTo>
                  <a:pt x="1182" y="139"/>
                </a:lnTo>
                <a:lnTo>
                  <a:pt x="1139" y="162"/>
                </a:lnTo>
                <a:lnTo>
                  <a:pt x="1111" y="158"/>
                </a:lnTo>
                <a:lnTo>
                  <a:pt x="1063" y="180"/>
                </a:lnTo>
                <a:lnTo>
                  <a:pt x="1020" y="190"/>
                </a:lnTo>
                <a:lnTo>
                  <a:pt x="980" y="198"/>
                </a:lnTo>
                <a:lnTo>
                  <a:pt x="928" y="174"/>
                </a:lnTo>
                <a:lnTo>
                  <a:pt x="883" y="176"/>
                </a:lnTo>
                <a:lnTo>
                  <a:pt x="866" y="147"/>
                </a:lnTo>
                <a:lnTo>
                  <a:pt x="825" y="149"/>
                </a:lnTo>
                <a:lnTo>
                  <a:pt x="803" y="158"/>
                </a:lnTo>
                <a:lnTo>
                  <a:pt x="771" y="137"/>
                </a:lnTo>
                <a:lnTo>
                  <a:pt x="743" y="123"/>
                </a:lnTo>
                <a:lnTo>
                  <a:pt x="730" y="99"/>
                </a:lnTo>
                <a:lnTo>
                  <a:pt x="707" y="46"/>
                </a:lnTo>
                <a:lnTo>
                  <a:pt x="685" y="38"/>
                </a:lnTo>
                <a:lnTo>
                  <a:pt x="674" y="70"/>
                </a:lnTo>
                <a:lnTo>
                  <a:pt x="655" y="68"/>
                </a:lnTo>
                <a:lnTo>
                  <a:pt x="591" y="89"/>
                </a:lnTo>
                <a:lnTo>
                  <a:pt x="537" y="77"/>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9" name="Freeform 7"/>
          <p:cNvSpPr>
            <a:spLocks/>
          </p:cNvSpPr>
          <p:nvPr/>
        </p:nvSpPr>
        <p:spPr bwMode="auto">
          <a:xfrm>
            <a:off x="5057836" y="358775"/>
            <a:ext cx="193675" cy="649288"/>
          </a:xfrm>
          <a:custGeom>
            <a:avLst/>
            <a:gdLst>
              <a:gd name="T0" fmla="*/ 2147483647 w 122"/>
              <a:gd name="T1" fmla="*/ 2147483647 h 409"/>
              <a:gd name="T2" fmla="*/ 2147483647 w 122"/>
              <a:gd name="T3" fmla="*/ 2147483647 h 409"/>
              <a:gd name="T4" fmla="*/ 2147483647 w 122"/>
              <a:gd name="T5" fmla="*/ 2147483647 h 409"/>
              <a:gd name="T6" fmla="*/ 2147483647 w 122"/>
              <a:gd name="T7" fmla="*/ 2147483647 h 409"/>
              <a:gd name="T8" fmla="*/ 2147483647 w 122"/>
              <a:gd name="T9" fmla="*/ 2147483647 h 409"/>
              <a:gd name="T10" fmla="*/ 2147483647 w 122"/>
              <a:gd name="T11" fmla="*/ 2147483647 h 409"/>
              <a:gd name="T12" fmla="*/ 2147483647 w 122"/>
              <a:gd name="T13" fmla="*/ 2147483647 h 409"/>
              <a:gd name="T14" fmla="*/ 2147483647 w 122"/>
              <a:gd name="T15" fmla="*/ 2147483647 h 409"/>
              <a:gd name="T16" fmla="*/ 2147483647 w 122"/>
              <a:gd name="T17" fmla="*/ 2147483647 h 409"/>
              <a:gd name="T18" fmla="*/ 2147483647 w 122"/>
              <a:gd name="T19" fmla="*/ 2147483647 h 409"/>
              <a:gd name="T20" fmla="*/ 2147483647 w 122"/>
              <a:gd name="T21" fmla="*/ 2147483647 h 409"/>
              <a:gd name="T22" fmla="*/ 2147483647 w 122"/>
              <a:gd name="T23" fmla="*/ 2147483647 h 409"/>
              <a:gd name="T24" fmla="*/ 2147483647 w 122"/>
              <a:gd name="T25" fmla="*/ 2147483647 h 409"/>
              <a:gd name="T26" fmla="*/ 0 w 122"/>
              <a:gd name="T27" fmla="*/ 2147483647 h 409"/>
              <a:gd name="T28" fmla="*/ 2147483647 w 122"/>
              <a:gd name="T29" fmla="*/ 2147483647 h 409"/>
              <a:gd name="T30" fmla="*/ 2147483647 w 122"/>
              <a:gd name="T31" fmla="*/ 2147483647 h 409"/>
              <a:gd name="T32" fmla="*/ 2147483647 w 122"/>
              <a:gd name="T33" fmla="*/ 2147483647 h 409"/>
              <a:gd name="T34" fmla="*/ 2147483647 w 122"/>
              <a:gd name="T35" fmla="*/ 2147483647 h 409"/>
              <a:gd name="T36" fmla="*/ 2147483647 w 122"/>
              <a:gd name="T37" fmla="*/ 2147483647 h 409"/>
              <a:gd name="T38" fmla="*/ 2147483647 w 122"/>
              <a:gd name="T39" fmla="*/ 2147483647 h 409"/>
              <a:gd name="T40" fmla="*/ 2147483647 w 122"/>
              <a:gd name="T41" fmla="*/ 2147483647 h 409"/>
              <a:gd name="T42" fmla="*/ 2147483647 w 122"/>
              <a:gd name="T43" fmla="*/ 2147483647 h 409"/>
              <a:gd name="T44" fmla="*/ 2147483647 w 122"/>
              <a:gd name="T45" fmla="*/ 2147483647 h 409"/>
              <a:gd name="T46" fmla="*/ 2147483647 w 122"/>
              <a:gd name="T47" fmla="*/ 2147483647 h 409"/>
              <a:gd name="T48" fmla="*/ 2147483647 w 122"/>
              <a:gd name="T49" fmla="*/ 0 h 409"/>
              <a:gd name="T50" fmla="*/ 2147483647 w 122"/>
              <a:gd name="T51" fmla="*/ 2147483647 h 409"/>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122" h="409">
                <a:moveTo>
                  <a:pt x="82" y="10"/>
                </a:moveTo>
                <a:lnTo>
                  <a:pt x="75" y="40"/>
                </a:lnTo>
                <a:lnTo>
                  <a:pt x="121" y="44"/>
                </a:lnTo>
                <a:lnTo>
                  <a:pt x="103" y="98"/>
                </a:lnTo>
                <a:lnTo>
                  <a:pt x="105" y="140"/>
                </a:lnTo>
                <a:lnTo>
                  <a:pt x="116" y="176"/>
                </a:lnTo>
                <a:lnTo>
                  <a:pt x="97" y="214"/>
                </a:lnTo>
                <a:lnTo>
                  <a:pt x="90" y="252"/>
                </a:lnTo>
                <a:lnTo>
                  <a:pt x="82" y="290"/>
                </a:lnTo>
                <a:lnTo>
                  <a:pt x="66" y="316"/>
                </a:lnTo>
                <a:lnTo>
                  <a:pt x="51" y="342"/>
                </a:lnTo>
                <a:lnTo>
                  <a:pt x="32" y="368"/>
                </a:lnTo>
                <a:lnTo>
                  <a:pt x="21" y="386"/>
                </a:lnTo>
                <a:lnTo>
                  <a:pt x="0" y="408"/>
                </a:lnTo>
                <a:lnTo>
                  <a:pt x="12" y="368"/>
                </a:lnTo>
                <a:lnTo>
                  <a:pt x="38" y="340"/>
                </a:lnTo>
                <a:lnTo>
                  <a:pt x="34" y="308"/>
                </a:lnTo>
                <a:lnTo>
                  <a:pt x="58" y="268"/>
                </a:lnTo>
                <a:lnTo>
                  <a:pt x="71" y="220"/>
                </a:lnTo>
                <a:lnTo>
                  <a:pt x="64" y="174"/>
                </a:lnTo>
                <a:lnTo>
                  <a:pt x="69" y="136"/>
                </a:lnTo>
                <a:lnTo>
                  <a:pt x="64" y="110"/>
                </a:lnTo>
                <a:lnTo>
                  <a:pt x="30" y="58"/>
                </a:lnTo>
                <a:lnTo>
                  <a:pt x="10" y="6"/>
                </a:lnTo>
                <a:lnTo>
                  <a:pt x="79" y="0"/>
                </a:lnTo>
                <a:lnTo>
                  <a:pt x="82" y="10"/>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0" name="Freeform 8"/>
          <p:cNvSpPr>
            <a:spLocks/>
          </p:cNvSpPr>
          <p:nvPr/>
        </p:nvSpPr>
        <p:spPr bwMode="auto">
          <a:xfrm>
            <a:off x="3052763" y="4797"/>
            <a:ext cx="3092450" cy="642937"/>
          </a:xfrm>
          <a:custGeom>
            <a:avLst/>
            <a:gdLst>
              <a:gd name="T0" fmla="*/ 0 w 1948"/>
              <a:gd name="T1" fmla="*/ 2147483647 h 405"/>
              <a:gd name="T2" fmla="*/ 2147483647 w 1948"/>
              <a:gd name="T3" fmla="*/ 2147483647 h 405"/>
              <a:gd name="T4" fmla="*/ 2147483647 w 1948"/>
              <a:gd name="T5" fmla="*/ 2147483647 h 405"/>
              <a:gd name="T6" fmla="*/ 2147483647 w 1948"/>
              <a:gd name="T7" fmla="*/ 2147483647 h 405"/>
              <a:gd name="T8" fmla="*/ 2147483647 w 1948"/>
              <a:gd name="T9" fmla="*/ 2147483647 h 405"/>
              <a:gd name="T10" fmla="*/ 2147483647 w 1948"/>
              <a:gd name="T11" fmla="*/ 2147483647 h 405"/>
              <a:gd name="T12" fmla="*/ 2147483647 w 1948"/>
              <a:gd name="T13" fmla="*/ 2147483647 h 405"/>
              <a:gd name="T14" fmla="*/ 2147483647 w 1948"/>
              <a:gd name="T15" fmla="*/ 2147483647 h 405"/>
              <a:gd name="T16" fmla="*/ 2147483647 w 1948"/>
              <a:gd name="T17" fmla="*/ 2147483647 h 405"/>
              <a:gd name="T18" fmla="*/ 2147483647 w 1948"/>
              <a:gd name="T19" fmla="*/ 2147483647 h 405"/>
              <a:gd name="T20" fmla="*/ 2147483647 w 1948"/>
              <a:gd name="T21" fmla="*/ 2147483647 h 405"/>
              <a:gd name="T22" fmla="*/ 2147483647 w 1948"/>
              <a:gd name="T23" fmla="*/ 2147483647 h 405"/>
              <a:gd name="T24" fmla="*/ 2147483647 w 1948"/>
              <a:gd name="T25" fmla="*/ 2147483647 h 405"/>
              <a:gd name="T26" fmla="*/ 2147483647 w 1948"/>
              <a:gd name="T27" fmla="*/ 2147483647 h 405"/>
              <a:gd name="T28" fmla="*/ 2147483647 w 1948"/>
              <a:gd name="T29" fmla="*/ 2147483647 h 405"/>
              <a:gd name="T30" fmla="*/ 2147483647 w 1948"/>
              <a:gd name="T31" fmla="*/ 2147483647 h 405"/>
              <a:gd name="T32" fmla="*/ 2147483647 w 1948"/>
              <a:gd name="T33" fmla="*/ 2147483647 h 405"/>
              <a:gd name="T34" fmla="*/ 2147483647 w 1948"/>
              <a:gd name="T35" fmla="*/ 2147483647 h 405"/>
              <a:gd name="T36" fmla="*/ 2147483647 w 1948"/>
              <a:gd name="T37" fmla="*/ 2147483647 h 405"/>
              <a:gd name="T38" fmla="*/ 2147483647 w 1948"/>
              <a:gd name="T39" fmla="*/ 2147483647 h 405"/>
              <a:gd name="T40" fmla="*/ 2147483647 w 1948"/>
              <a:gd name="T41" fmla="*/ 2147483647 h 405"/>
              <a:gd name="T42" fmla="*/ 2147483647 w 1948"/>
              <a:gd name="T43" fmla="*/ 2147483647 h 405"/>
              <a:gd name="T44" fmla="*/ 2147483647 w 1948"/>
              <a:gd name="T45" fmla="*/ 2147483647 h 405"/>
              <a:gd name="T46" fmla="*/ 2147483647 w 1948"/>
              <a:gd name="T47" fmla="*/ 2147483647 h 405"/>
              <a:gd name="T48" fmla="*/ 2147483647 w 1948"/>
              <a:gd name="T49" fmla="*/ 2147483647 h 405"/>
              <a:gd name="T50" fmla="*/ 2147483647 w 1948"/>
              <a:gd name="T51" fmla="*/ 2147483647 h 405"/>
              <a:gd name="T52" fmla="*/ 2147483647 w 1948"/>
              <a:gd name="T53" fmla="*/ 2147483647 h 405"/>
              <a:gd name="T54" fmla="*/ 2147483647 w 1948"/>
              <a:gd name="T55" fmla="*/ 2147483647 h 405"/>
              <a:gd name="T56" fmla="*/ 2147483647 w 1948"/>
              <a:gd name="T57" fmla="*/ 2147483647 h 405"/>
              <a:gd name="T58" fmla="*/ 2147483647 w 1948"/>
              <a:gd name="T59" fmla="*/ 2147483647 h 405"/>
              <a:gd name="T60" fmla="*/ 2147483647 w 1948"/>
              <a:gd name="T61" fmla="*/ 2147483647 h 405"/>
              <a:gd name="T62" fmla="*/ 2147483647 w 1948"/>
              <a:gd name="T63" fmla="*/ 2147483647 h 405"/>
              <a:gd name="T64" fmla="*/ 2147483647 w 1948"/>
              <a:gd name="T65" fmla="*/ 2147483647 h 405"/>
              <a:gd name="T66" fmla="*/ 2147483647 w 1948"/>
              <a:gd name="T67" fmla="*/ 2147483647 h 405"/>
              <a:gd name="T68" fmla="*/ 2147483647 w 1948"/>
              <a:gd name="T69" fmla="*/ 2147483647 h 405"/>
              <a:gd name="T70" fmla="*/ 2147483647 w 1948"/>
              <a:gd name="T71" fmla="*/ 2147483647 h 405"/>
              <a:gd name="T72" fmla="*/ 2147483647 w 1948"/>
              <a:gd name="T73" fmla="*/ 2147483647 h 405"/>
              <a:gd name="T74" fmla="*/ 2147483647 w 1948"/>
              <a:gd name="T75" fmla="*/ 2147483647 h 405"/>
              <a:gd name="T76" fmla="*/ 2147483647 w 1948"/>
              <a:gd name="T77" fmla="*/ 2147483647 h 405"/>
              <a:gd name="T78" fmla="*/ 2147483647 w 1948"/>
              <a:gd name="T79" fmla="*/ 2147483647 h 405"/>
              <a:gd name="T80" fmla="*/ 2147483647 w 1948"/>
              <a:gd name="T81" fmla="*/ 2147483647 h 405"/>
              <a:gd name="T82" fmla="*/ 2147483647 w 1948"/>
              <a:gd name="T83" fmla="*/ 2147483647 h 405"/>
              <a:gd name="T84" fmla="*/ 2147483647 w 1948"/>
              <a:gd name="T85" fmla="*/ 2147483647 h 405"/>
              <a:gd name="T86" fmla="*/ 2147483647 w 1948"/>
              <a:gd name="T87" fmla="*/ 2147483647 h 405"/>
              <a:gd name="T88" fmla="*/ 2147483647 w 1948"/>
              <a:gd name="T89" fmla="*/ 2147483647 h 405"/>
              <a:gd name="T90" fmla="*/ 2147483647 w 1948"/>
              <a:gd name="T91" fmla="*/ 2147483647 h 405"/>
              <a:gd name="T92" fmla="*/ 2147483647 w 1948"/>
              <a:gd name="T93" fmla="*/ 2147483647 h 405"/>
              <a:gd name="T94" fmla="*/ 2147483647 w 1948"/>
              <a:gd name="T95" fmla="*/ 2147483647 h 405"/>
              <a:gd name="T96" fmla="*/ 2147483647 w 1948"/>
              <a:gd name="T97" fmla="*/ 2147483647 h 405"/>
              <a:gd name="T98" fmla="*/ 2147483647 w 1948"/>
              <a:gd name="T99" fmla="*/ 2147483647 h 405"/>
              <a:gd name="T100" fmla="*/ 2147483647 w 1948"/>
              <a:gd name="T101" fmla="*/ 2147483647 h 405"/>
              <a:gd name="T102" fmla="*/ 2147483647 w 1948"/>
              <a:gd name="T103" fmla="*/ 2147483647 h 405"/>
              <a:gd name="T104" fmla="*/ 2147483647 w 1948"/>
              <a:gd name="T105" fmla="*/ 2147483647 h 405"/>
              <a:gd name="T106" fmla="*/ 2147483647 w 1948"/>
              <a:gd name="T107" fmla="*/ 2147483647 h 405"/>
              <a:gd name="T108" fmla="*/ 2147483647 w 1948"/>
              <a:gd name="T109" fmla="*/ 0 h 405"/>
              <a:gd name="T110" fmla="*/ 2147483647 w 1948"/>
              <a:gd name="T111" fmla="*/ 2147483647 h 405"/>
              <a:gd name="T112" fmla="*/ 2147483647 w 1948"/>
              <a:gd name="T113" fmla="*/ 2147483647 h 405"/>
              <a:gd name="T114" fmla="*/ 2147483647 w 1948"/>
              <a:gd name="T115" fmla="*/ 2147483647 h 405"/>
              <a:gd name="T116" fmla="*/ 2147483647 w 1948"/>
              <a:gd name="T117" fmla="*/ 2147483647 h 405"/>
              <a:gd name="T118" fmla="*/ 2147483647 w 1948"/>
              <a:gd name="T119" fmla="*/ 2147483647 h 405"/>
              <a:gd name="T120" fmla="*/ 2147483647 w 1948"/>
              <a:gd name="T121" fmla="*/ 2147483647 h 405"/>
              <a:gd name="T122" fmla="*/ 2147483647 w 1948"/>
              <a:gd name="T123" fmla="*/ 2147483647 h 405"/>
              <a:gd name="T124" fmla="*/ 0 w 1948"/>
              <a:gd name="T125" fmla="*/ 2147483647 h 405"/>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948" h="405">
                <a:moveTo>
                  <a:pt x="0" y="271"/>
                </a:moveTo>
                <a:lnTo>
                  <a:pt x="0" y="341"/>
                </a:lnTo>
                <a:lnTo>
                  <a:pt x="0" y="405"/>
                </a:lnTo>
                <a:lnTo>
                  <a:pt x="5" y="353"/>
                </a:lnTo>
                <a:lnTo>
                  <a:pt x="6" y="312"/>
                </a:lnTo>
                <a:lnTo>
                  <a:pt x="8" y="238"/>
                </a:lnTo>
                <a:lnTo>
                  <a:pt x="14" y="202"/>
                </a:lnTo>
                <a:lnTo>
                  <a:pt x="25" y="190"/>
                </a:lnTo>
                <a:lnTo>
                  <a:pt x="37" y="199"/>
                </a:lnTo>
                <a:lnTo>
                  <a:pt x="53" y="201"/>
                </a:lnTo>
                <a:lnTo>
                  <a:pt x="75" y="211"/>
                </a:lnTo>
                <a:lnTo>
                  <a:pt x="88" y="224"/>
                </a:lnTo>
                <a:lnTo>
                  <a:pt x="106" y="224"/>
                </a:lnTo>
                <a:lnTo>
                  <a:pt x="120" y="217"/>
                </a:lnTo>
                <a:lnTo>
                  <a:pt x="135" y="195"/>
                </a:lnTo>
                <a:lnTo>
                  <a:pt x="148" y="197"/>
                </a:lnTo>
                <a:lnTo>
                  <a:pt x="172" y="214"/>
                </a:lnTo>
                <a:lnTo>
                  <a:pt x="185" y="222"/>
                </a:lnTo>
                <a:lnTo>
                  <a:pt x="200" y="229"/>
                </a:lnTo>
                <a:lnTo>
                  <a:pt x="216" y="232"/>
                </a:lnTo>
                <a:lnTo>
                  <a:pt x="242" y="222"/>
                </a:lnTo>
                <a:lnTo>
                  <a:pt x="271" y="243"/>
                </a:lnTo>
                <a:lnTo>
                  <a:pt x="293" y="232"/>
                </a:lnTo>
                <a:lnTo>
                  <a:pt x="330" y="211"/>
                </a:lnTo>
                <a:lnTo>
                  <a:pt x="353" y="211"/>
                </a:lnTo>
                <a:lnTo>
                  <a:pt x="378" y="194"/>
                </a:lnTo>
                <a:lnTo>
                  <a:pt x="395" y="186"/>
                </a:lnTo>
                <a:lnTo>
                  <a:pt x="421" y="208"/>
                </a:lnTo>
                <a:lnTo>
                  <a:pt x="441" y="203"/>
                </a:lnTo>
                <a:lnTo>
                  <a:pt x="458" y="211"/>
                </a:lnTo>
                <a:lnTo>
                  <a:pt x="470" y="211"/>
                </a:lnTo>
                <a:lnTo>
                  <a:pt x="484" y="211"/>
                </a:lnTo>
                <a:lnTo>
                  <a:pt x="495" y="219"/>
                </a:lnTo>
                <a:lnTo>
                  <a:pt x="512" y="211"/>
                </a:lnTo>
                <a:lnTo>
                  <a:pt x="525" y="190"/>
                </a:lnTo>
                <a:lnTo>
                  <a:pt x="573" y="210"/>
                </a:lnTo>
                <a:lnTo>
                  <a:pt x="597" y="234"/>
                </a:lnTo>
                <a:lnTo>
                  <a:pt x="606" y="272"/>
                </a:lnTo>
                <a:lnTo>
                  <a:pt x="712" y="184"/>
                </a:lnTo>
                <a:lnTo>
                  <a:pt x="738" y="152"/>
                </a:lnTo>
                <a:lnTo>
                  <a:pt x="763" y="136"/>
                </a:lnTo>
                <a:lnTo>
                  <a:pt x="791" y="124"/>
                </a:lnTo>
                <a:lnTo>
                  <a:pt x="787" y="148"/>
                </a:lnTo>
                <a:lnTo>
                  <a:pt x="755" y="188"/>
                </a:lnTo>
                <a:lnTo>
                  <a:pt x="776" y="181"/>
                </a:lnTo>
                <a:lnTo>
                  <a:pt x="806" y="166"/>
                </a:lnTo>
                <a:lnTo>
                  <a:pt x="827" y="176"/>
                </a:lnTo>
                <a:lnTo>
                  <a:pt x="842" y="203"/>
                </a:lnTo>
                <a:lnTo>
                  <a:pt x="833" y="225"/>
                </a:lnTo>
                <a:lnTo>
                  <a:pt x="863" y="228"/>
                </a:lnTo>
                <a:lnTo>
                  <a:pt x="887" y="243"/>
                </a:lnTo>
                <a:lnTo>
                  <a:pt x="895" y="262"/>
                </a:lnTo>
                <a:lnTo>
                  <a:pt x="917" y="259"/>
                </a:lnTo>
                <a:lnTo>
                  <a:pt x="929" y="275"/>
                </a:lnTo>
                <a:lnTo>
                  <a:pt x="948" y="305"/>
                </a:lnTo>
                <a:lnTo>
                  <a:pt x="963" y="299"/>
                </a:lnTo>
                <a:lnTo>
                  <a:pt x="955" y="275"/>
                </a:lnTo>
                <a:lnTo>
                  <a:pt x="948" y="250"/>
                </a:lnTo>
                <a:lnTo>
                  <a:pt x="936" y="240"/>
                </a:lnTo>
                <a:lnTo>
                  <a:pt x="921" y="223"/>
                </a:lnTo>
                <a:lnTo>
                  <a:pt x="929" y="186"/>
                </a:lnTo>
                <a:lnTo>
                  <a:pt x="919" y="161"/>
                </a:lnTo>
                <a:lnTo>
                  <a:pt x="889" y="156"/>
                </a:lnTo>
                <a:lnTo>
                  <a:pt x="898" y="136"/>
                </a:lnTo>
                <a:lnTo>
                  <a:pt x="917" y="120"/>
                </a:lnTo>
                <a:lnTo>
                  <a:pt x="867" y="122"/>
                </a:lnTo>
                <a:lnTo>
                  <a:pt x="889" y="110"/>
                </a:lnTo>
                <a:lnTo>
                  <a:pt x="931" y="94"/>
                </a:lnTo>
                <a:lnTo>
                  <a:pt x="910" y="90"/>
                </a:lnTo>
                <a:lnTo>
                  <a:pt x="857" y="104"/>
                </a:lnTo>
                <a:lnTo>
                  <a:pt x="831" y="96"/>
                </a:lnTo>
                <a:lnTo>
                  <a:pt x="849" y="80"/>
                </a:lnTo>
                <a:lnTo>
                  <a:pt x="887" y="76"/>
                </a:lnTo>
                <a:lnTo>
                  <a:pt x="919" y="72"/>
                </a:lnTo>
                <a:lnTo>
                  <a:pt x="951" y="58"/>
                </a:lnTo>
                <a:lnTo>
                  <a:pt x="1006" y="50"/>
                </a:lnTo>
                <a:lnTo>
                  <a:pt x="1046" y="56"/>
                </a:lnTo>
                <a:lnTo>
                  <a:pt x="1072" y="78"/>
                </a:lnTo>
                <a:lnTo>
                  <a:pt x="1098" y="92"/>
                </a:lnTo>
                <a:lnTo>
                  <a:pt x="1117" y="82"/>
                </a:lnTo>
                <a:lnTo>
                  <a:pt x="1142" y="86"/>
                </a:lnTo>
                <a:lnTo>
                  <a:pt x="1174" y="106"/>
                </a:lnTo>
                <a:lnTo>
                  <a:pt x="1202" y="132"/>
                </a:lnTo>
                <a:lnTo>
                  <a:pt x="1225" y="164"/>
                </a:lnTo>
                <a:lnTo>
                  <a:pt x="1264" y="174"/>
                </a:lnTo>
                <a:lnTo>
                  <a:pt x="1294" y="195"/>
                </a:lnTo>
                <a:lnTo>
                  <a:pt x="1313" y="214"/>
                </a:lnTo>
                <a:lnTo>
                  <a:pt x="1341" y="232"/>
                </a:lnTo>
                <a:lnTo>
                  <a:pt x="1373" y="227"/>
                </a:lnTo>
                <a:lnTo>
                  <a:pt x="1394" y="217"/>
                </a:lnTo>
                <a:lnTo>
                  <a:pt x="1433" y="217"/>
                </a:lnTo>
                <a:lnTo>
                  <a:pt x="1454" y="193"/>
                </a:lnTo>
                <a:lnTo>
                  <a:pt x="1471" y="195"/>
                </a:lnTo>
                <a:lnTo>
                  <a:pt x="1483" y="195"/>
                </a:lnTo>
                <a:lnTo>
                  <a:pt x="1499" y="206"/>
                </a:lnTo>
                <a:lnTo>
                  <a:pt x="1517" y="214"/>
                </a:lnTo>
                <a:lnTo>
                  <a:pt x="1530" y="197"/>
                </a:lnTo>
                <a:lnTo>
                  <a:pt x="1544" y="193"/>
                </a:lnTo>
                <a:lnTo>
                  <a:pt x="1555" y="198"/>
                </a:lnTo>
                <a:lnTo>
                  <a:pt x="1569" y="190"/>
                </a:lnTo>
                <a:lnTo>
                  <a:pt x="1593" y="202"/>
                </a:lnTo>
                <a:lnTo>
                  <a:pt x="1608" y="224"/>
                </a:lnTo>
                <a:lnTo>
                  <a:pt x="1626" y="227"/>
                </a:lnTo>
                <a:lnTo>
                  <a:pt x="1637" y="229"/>
                </a:lnTo>
                <a:lnTo>
                  <a:pt x="1651" y="222"/>
                </a:lnTo>
                <a:lnTo>
                  <a:pt x="1662" y="212"/>
                </a:lnTo>
                <a:lnTo>
                  <a:pt x="1671" y="208"/>
                </a:lnTo>
                <a:lnTo>
                  <a:pt x="1686" y="199"/>
                </a:lnTo>
                <a:lnTo>
                  <a:pt x="1703" y="198"/>
                </a:lnTo>
                <a:lnTo>
                  <a:pt x="1718" y="214"/>
                </a:lnTo>
                <a:lnTo>
                  <a:pt x="1742" y="225"/>
                </a:lnTo>
                <a:lnTo>
                  <a:pt x="1764" y="214"/>
                </a:lnTo>
                <a:lnTo>
                  <a:pt x="1774" y="208"/>
                </a:lnTo>
                <a:lnTo>
                  <a:pt x="1789" y="214"/>
                </a:lnTo>
                <a:lnTo>
                  <a:pt x="1799" y="217"/>
                </a:lnTo>
                <a:lnTo>
                  <a:pt x="1814" y="229"/>
                </a:lnTo>
                <a:lnTo>
                  <a:pt x="1830" y="229"/>
                </a:lnTo>
                <a:lnTo>
                  <a:pt x="1848" y="225"/>
                </a:lnTo>
                <a:lnTo>
                  <a:pt x="1871" y="219"/>
                </a:lnTo>
                <a:lnTo>
                  <a:pt x="1898" y="211"/>
                </a:lnTo>
                <a:lnTo>
                  <a:pt x="1916" y="219"/>
                </a:lnTo>
                <a:lnTo>
                  <a:pt x="1927" y="231"/>
                </a:lnTo>
                <a:lnTo>
                  <a:pt x="1936" y="254"/>
                </a:lnTo>
                <a:lnTo>
                  <a:pt x="1942" y="294"/>
                </a:lnTo>
                <a:lnTo>
                  <a:pt x="1948" y="346"/>
                </a:lnTo>
                <a:lnTo>
                  <a:pt x="1948" y="238"/>
                </a:lnTo>
                <a:lnTo>
                  <a:pt x="1948" y="210"/>
                </a:lnTo>
                <a:lnTo>
                  <a:pt x="1945" y="192"/>
                </a:lnTo>
                <a:lnTo>
                  <a:pt x="1940" y="170"/>
                </a:lnTo>
                <a:lnTo>
                  <a:pt x="1930" y="151"/>
                </a:lnTo>
                <a:lnTo>
                  <a:pt x="1910" y="142"/>
                </a:lnTo>
                <a:lnTo>
                  <a:pt x="1881" y="140"/>
                </a:lnTo>
                <a:lnTo>
                  <a:pt x="1858" y="142"/>
                </a:lnTo>
                <a:lnTo>
                  <a:pt x="1832" y="137"/>
                </a:lnTo>
                <a:lnTo>
                  <a:pt x="1807" y="152"/>
                </a:lnTo>
                <a:lnTo>
                  <a:pt x="1781" y="145"/>
                </a:lnTo>
                <a:lnTo>
                  <a:pt x="1759" y="140"/>
                </a:lnTo>
                <a:lnTo>
                  <a:pt x="1742" y="140"/>
                </a:lnTo>
                <a:lnTo>
                  <a:pt x="1698" y="145"/>
                </a:lnTo>
                <a:lnTo>
                  <a:pt x="1674" y="148"/>
                </a:lnTo>
                <a:lnTo>
                  <a:pt x="1648" y="142"/>
                </a:lnTo>
                <a:lnTo>
                  <a:pt x="1623" y="149"/>
                </a:lnTo>
                <a:lnTo>
                  <a:pt x="1592" y="142"/>
                </a:lnTo>
                <a:lnTo>
                  <a:pt x="1580" y="140"/>
                </a:lnTo>
                <a:lnTo>
                  <a:pt x="1555" y="140"/>
                </a:lnTo>
                <a:lnTo>
                  <a:pt x="1531" y="137"/>
                </a:lnTo>
                <a:lnTo>
                  <a:pt x="1514" y="145"/>
                </a:lnTo>
                <a:lnTo>
                  <a:pt x="1500" y="142"/>
                </a:lnTo>
                <a:lnTo>
                  <a:pt x="1469" y="140"/>
                </a:lnTo>
                <a:lnTo>
                  <a:pt x="1442" y="145"/>
                </a:lnTo>
                <a:lnTo>
                  <a:pt x="1417" y="145"/>
                </a:lnTo>
                <a:lnTo>
                  <a:pt x="1389" y="137"/>
                </a:lnTo>
                <a:lnTo>
                  <a:pt x="1365" y="146"/>
                </a:lnTo>
                <a:lnTo>
                  <a:pt x="1346" y="140"/>
                </a:lnTo>
                <a:lnTo>
                  <a:pt x="1328" y="149"/>
                </a:lnTo>
                <a:lnTo>
                  <a:pt x="1310" y="145"/>
                </a:lnTo>
                <a:lnTo>
                  <a:pt x="1287" y="140"/>
                </a:lnTo>
                <a:lnTo>
                  <a:pt x="1274" y="132"/>
                </a:lnTo>
                <a:lnTo>
                  <a:pt x="1244" y="102"/>
                </a:lnTo>
                <a:lnTo>
                  <a:pt x="1211" y="74"/>
                </a:lnTo>
                <a:lnTo>
                  <a:pt x="1181" y="55"/>
                </a:lnTo>
                <a:lnTo>
                  <a:pt x="1153" y="39"/>
                </a:lnTo>
                <a:lnTo>
                  <a:pt x="1110" y="19"/>
                </a:lnTo>
                <a:lnTo>
                  <a:pt x="1057" y="7"/>
                </a:lnTo>
                <a:lnTo>
                  <a:pt x="1008" y="0"/>
                </a:lnTo>
                <a:lnTo>
                  <a:pt x="927" y="3"/>
                </a:lnTo>
                <a:lnTo>
                  <a:pt x="858" y="18"/>
                </a:lnTo>
                <a:lnTo>
                  <a:pt x="821" y="31"/>
                </a:lnTo>
                <a:lnTo>
                  <a:pt x="765" y="60"/>
                </a:lnTo>
                <a:lnTo>
                  <a:pt x="720" y="94"/>
                </a:lnTo>
                <a:lnTo>
                  <a:pt x="676" y="130"/>
                </a:lnTo>
                <a:lnTo>
                  <a:pt x="633" y="142"/>
                </a:lnTo>
                <a:lnTo>
                  <a:pt x="597" y="150"/>
                </a:lnTo>
                <a:lnTo>
                  <a:pt x="558" y="152"/>
                </a:lnTo>
                <a:lnTo>
                  <a:pt x="521" y="147"/>
                </a:lnTo>
                <a:lnTo>
                  <a:pt x="490" y="147"/>
                </a:lnTo>
                <a:lnTo>
                  <a:pt x="395" y="147"/>
                </a:lnTo>
                <a:lnTo>
                  <a:pt x="367" y="145"/>
                </a:lnTo>
                <a:lnTo>
                  <a:pt x="285" y="150"/>
                </a:lnTo>
                <a:lnTo>
                  <a:pt x="234" y="147"/>
                </a:lnTo>
                <a:lnTo>
                  <a:pt x="173" y="140"/>
                </a:lnTo>
                <a:lnTo>
                  <a:pt x="97" y="142"/>
                </a:lnTo>
                <a:lnTo>
                  <a:pt x="51" y="142"/>
                </a:lnTo>
                <a:lnTo>
                  <a:pt x="31" y="145"/>
                </a:lnTo>
                <a:lnTo>
                  <a:pt x="17" y="152"/>
                </a:lnTo>
                <a:lnTo>
                  <a:pt x="4" y="172"/>
                </a:lnTo>
                <a:lnTo>
                  <a:pt x="0" y="203"/>
                </a:lnTo>
                <a:lnTo>
                  <a:pt x="0" y="235"/>
                </a:lnTo>
                <a:lnTo>
                  <a:pt x="0" y="271"/>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1" name="Freeform 9"/>
          <p:cNvSpPr>
            <a:spLocks/>
          </p:cNvSpPr>
          <p:nvPr/>
        </p:nvSpPr>
        <p:spPr bwMode="auto">
          <a:xfrm>
            <a:off x="3981511" y="335024"/>
            <a:ext cx="142875" cy="638175"/>
          </a:xfrm>
          <a:custGeom>
            <a:avLst/>
            <a:gdLst>
              <a:gd name="T0" fmla="*/ 2147483647 w 90"/>
              <a:gd name="T1" fmla="*/ 2147483647 h 402"/>
              <a:gd name="T2" fmla="*/ 2147483647 w 90"/>
              <a:gd name="T3" fmla="*/ 2147483647 h 402"/>
              <a:gd name="T4" fmla="*/ 2147483647 w 90"/>
              <a:gd name="T5" fmla="*/ 2147483647 h 402"/>
              <a:gd name="T6" fmla="*/ 2147483647 w 90"/>
              <a:gd name="T7" fmla="*/ 2147483647 h 402"/>
              <a:gd name="T8" fmla="*/ 2147483647 w 90"/>
              <a:gd name="T9" fmla="*/ 2147483647 h 402"/>
              <a:gd name="T10" fmla="*/ 0 w 90"/>
              <a:gd name="T11" fmla="*/ 2147483647 h 402"/>
              <a:gd name="T12" fmla="*/ 2147483647 w 90"/>
              <a:gd name="T13" fmla="*/ 2147483647 h 402"/>
              <a:gd name="T14" fmla="*/ 2147483647 w 90"/>
              <a:gd name="T15" fmla="*/ 2147483647 h 402"/>
              <a:gd name="T16" fmla="*/ 2147483647 w 90"/>
              <a:gd name="T17" fmla="*/ 2147483647 h 402"/>
              <a:gd name="T18" fmla="*/ 2147483647 w 90"/>
              <a:gd name="T19" fmla="*/ 2147483647 h 402"/>
              <a:gd name="T20" fmla="*/ 2147483647 w 90"/>
              <a:gd name="T21" fmla="*/ 2147483647 h 402"/>
              <a:gd name="T22" fmla="*/ 2147483647 w 90"/>
              <a:gd name="T23" fmla="*/ 2147483647 h 402"/>
              <a:gd name="T24" fmla="*/ 2147483647 w 90"/>
              <a:gd name="T25" fmla="*/ 2147483647 h 402"/>
              <a:gd name="T26" fmla="*/ 2147483647 w 90"/>
              <a:gd name="T27" fmla="*/ 2147483647 h 402"/>
              <a:gd name="T28" fmla="*/ 2147483647 w 90"/>
              <a:gd name="T29" fmla="*/ 2147483647 h 402"/>
              <a:gd name="T30" fmla="*/ 2147483647 w 90"/>
              <a:gd name="T31" fmla="*/ 2147483647 h 402"/>
              <a:gd name="T32" fmla="*/ 2147483647 w 90"/>
              <a:gd name="T33" fmla="*/ 2147483647 h 402"/>
              <a:gd name="T34" fmla="*/ 2147483647 w 90"/>
              <a:gd name="T35" fmla="*/ 2147483647 h 402"/>
              <a:gd name="T36" fmla="*/ 2147483647 w 90"/>
              <a:gd name="T37" fmla="*/ 2147483647 h 402"/>
              <a:gd name="T38" fmla="*/ 2147483647 w 90"/>
              <a:gd name="T39" fmla="*/ 2147483647 h 402"/>
              <a:gd name="T40" fmla="*/ 2147483647 w 90"/>
              <a:gd name="T41" fmla="*/ 2147483647 h 402"/>
              <a:gd name="T42" fmla="*/ 2147483647 w 90"/>
              <a:gd name="T43" fmla="*/ 2147483647 h 402"/>
              <a:gd name="T44" fmla="*/ 2147483647 w 90"/>
              <a:gd name="T45" fmla="*/ 0 h 402"/>
              <a:gd name="T46" fmla="*/ 2147483647 w 90"/>
              <a:gd name="T47" fmla="*/ 2147483647 h 40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90" h="402">
                <a:moveTo>
                  <a:pt x="21" y="10"/>
                </a:moveTo>
                <a:lnTo>
                  <a:pt x="28" y="40"/>
                </a:lnTo>
                <a:lnTo>
                  <a:pt x="21" y="54"/>
                </a:lnTo>
                <a:lnTo>
                  <a:pt x="10" y="99"/>
                </a:lnTo>
                <a:lnTo>
                  <a:pt x="2" y="138"/>
                </a:lnTo>
                <a:lnTo>
                  <a:pt x="0" y="173"/>
                </a:lnTo>
                <a:lnTo>
                  <a:pt x="8" y="215"/>
                </a:lnTo>
                <a:lnTo>
                  <a:pt x="13" y="256"/>
                </a:lnTo>
                <a:lnTo>
                  <a:pt x="21" y="295"/>
                </a:lnTo>
                <a:lnTo>
                  <a:pt x="43" y="319"/>
                </a:lnTo>
                <a:lnTo>
                  <a:pt x="52" y="348"/>
                </a:lnTo>
                <a:lnTo>
                  <a:pt x="71" y="374"/>
                </a:lnTo>
                <a:lnTo>
                  <a:pt x="89" y="401"/>
                </a:lnTo>
                <a:lnTo>
                  <a:pt x="82" y="376"/>
                </a:lnTo>
                <a:lnTo>
                  <a:pt x="65" y="346"/>
                </a:lnTo>
                <a:lnTo>
                  <a:pt x="69" y="313"/>
                </a:lnTo>
                <a:lnTo>
                  <a:pt x="45" y="272"/>
                </a:lnTo>
                <a:lnTo>
                  <a:pt x="23" y="223"/>
                </a:lnTo>
                <a:lnTo>
                  <a:pt x="19" y="150"/>
                </a:lnTo>
                <a:lnTo>
                  <a:pt x="28" y="103"/>
                </a:lnTo>
                <a:lnTo>
                  <a:pt x="41" y="54"/>
                </a:lnTo>
                <a:lnTo>
                  <a:pt x="43" y="20"/>
                </a:lnTo>
                <a:lnTo>
                  <a:pt x="23" y="0"/>
                </a:lnTo>
                <a:lnTo>
                  <a:pt x="21" y="10"/>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grpSp>
        <p:nvGrpSpPr>
          <p:cNvPr id="12" name="Group 10"/>
          <p:cNvGrpSpPr>
            <a:grpSpLocks/>
          </p:cNvGrpSpPr>
          <p:nvPr/>
        </p:nvGrpSpPr>
        <p:grpSpPr bwMode="auto">
          <a:xfrm>
            <a:off x="134977" y="209551"/>
            <a:ext cx="2808287" cy="844550"/>
            <a:chOff x="85" y="132"/>
            <a:chExt cx="1769" cy="532"/>
          </a:xfrm>
        </p:grpSpPr>
        <p:sp>
          <p:nvSpPr>
            <p:cNvPr id="13" name="Freeform 11"/>
            <p:cNvSpPr>
              <a:spLocks/>
            </p:cNvSpPr>
            <p:nvPr/>
          </p:nvSpPr>
          <p:spPr bwMode="auto">
            <a:xfrm>
              <a:off x="93" y="132"/>
              <a:ext cx="1761" cy="427"/>
            </a:xfrm>
            <a:custGeom>
              <a:avLst/>
              <a:gdLst>
                <a:gd name="T0" fmla="*/ 23 w 1761"/>
                <a:gd name="T1" fmla="*/ 6 h 427"/>
                <a:gd name="T2" fmla="*/ 37 w 1761"/>
                <a:gd name="T3" fmla="*/ 0 h 427"/>
                <a:gd name="T4" fmla="*/ 1706 w 1761"/>
                <a:gd name="T5" fmla="*/ 0 h 427"/>
                <a:gd name="T6" fmla="*/ 1725 w 1761"/>
                <a:gd name="T7" fmla="*/ 4 h 427"/>
                <a:gd name="T8" fmla="*/ 1739 w 1761"/>
                <a:gd name="T9" fmla="*/ 15 h 427"/>
                <a:gd name="T10" fmla="*/ 1751 w 1761"/>
                <a:gd name="T11" fmla="*/ 42 h 427"/>
                <a:gd name="T12" fmla="*/ 1758 w 1761"/>
                <a:gd name="T13" fmla="*/ 74 h 427"/>
                <a:gd name="T14" fmla="*/ 1760 w 1761"/>
                <a:gd name="T15" fmla="*/ 110 h 427"/>
                <a:gd name="T16" fmla="*/ 1760 w 1761"/>
                <a:gd name="T17" fmla="*/ 426 h 427"/>
                <a:gd name="T18" fmla="*/ 66 w 1761"/>
                <a:gd name="T19" fmla="*/ 426 h 427"/>
                <a:gd name="T20" fmla="*/ 0 w 1761"/>
                <a:gd name="T21" fmla="*/ 426 h 427"/>
                <a:gd name="T22" fmla="*/ 0 w 1761"/>
                <a:gd name="T23" fmla="*/ 132 h 427"/>
                <a:gd name="T24" fmla="*/ 0 w 1761"/>
                <a:gd name="T25" fmla="*/ 89 h 427"/>
                <a:gd name="T26" fmla="*/ 7 w 1761"/>
                <a:gd name="T27" fmla="*/ 47 h 427"/>
                <a:gd name="T28" fmla="*/ 13 w 1761"/>
                <a:gd name="T29" fmla="*/ 25 h 427"/>
                <a:gd name="T30" fmla="*/ 23 w 1761"/>
                <a:gd name="T31" fmla="*/ 6 h 42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27">
                  <a:moveTo>
                    <a:pt x="23" y="6"/>
                  </a:moveTo>
                  <a:lnTo>
                    <a:pt x="37" y="0"/>
                  </a:lnTo>
                  <a:lnTo>
                    <a:pt x="1706" y="0"/>
                  </a:lnTo>
                  <a:lnTo>
                    <a:pt x="1725" y="4"/>
                  </a:lnTo>
                  <a:lnTo>
                    <a:pt x="1739" y="15"/>
                  </a:lnTo>
                  <a:lnTo>
                    <a:pt x="1751" y="42"/>
                  </a:lnTo>
                  <a:lnTo>
                    <a:pt x="1758" y="74"/>
                  </a:lnTo>
                  <a:lnTo>
                    <a:pt x="1760" y="110"/>
                  </a:lnTo>
                  <a:lnTo>
                    <a:pt x="1760" y="426"/>
                  </a:lnTo>
                  <a:lnTo>
                    <a:pt x="66" y="426"/>
                  </a:lnTo>
                  <a:lnTo>
                    <a:pt x="0" y="426"/>
                  </a:lnTo>
                  <a:lnTo>
                    <a:pt x="0" y="132"/>
                  </a:lnTo>
                  <a:lnTo>
                    <a:pt x="0" y="89"/>
                  </a:lnTo>
                  <a:lnTo>
                    <a:pt x="7" y="47"/>
                  </a:lnTo>
                  <a:lnTo>
                    <a:pt x="13" y="25"/>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4" name="Freeform 12"/>
            <p:cNvSpPr>
              <a:spLocks/>
            </p:cNvSpPr>
            <p:nvPr/>
          </p:nvSpPr>
          <p:spPr bwMode="auto">
            <a:xfrm>
              <a:off x="85" y="412"/>
              <a:ext cx="1761" cy="185"/>
            </a:xfrm>
            <a:custGeom>
              <a:avLst/>
              <a:gdLst>
                <a:gd name="T0" fmla="*/ 85 w 1761"/>
                <a:gd name="T1" fmla="*/ 63 h 185"/>
                <a:gd name="T2" fmla="*/ 138 w 1761"/>
                <a:gd name="T3" fmla="*/ 63 h 185"/>
                <a:gd name="T4" fmla="*/ 180 w 1761"/>
                <a:gd name="T5" fmla="*/ 95 h 185"/>
                <a:gd name="T6" fmla="*/ 248 w 1761"/>
                <a:gd name="T7" fmla="*/ 76 h 185"/>
                <a:gd name="T8" fmla="*/ 325 w 1761"/>
                <a:gd name="T9" fmla="*/ 67 h 185"/>
                <a:gd name="T10" fmla="*/ 379 w 1761"/>
                <a:gd name="T11" fmla="*/ 86 h 185"/>
                <a:gd name="T12" fmla="*/ 438 w 1761"/>
                <a:gd name="T13" fmla="*/ 76 h 185"/>
                <a:gd name="T14" fmla="*/ 532 w 1761"/>
                <a:gd name="T15" fmla="*/ 82 h 185"/>
                <a:gd name="T16" fmla="*/ 592 w 1761"/>
                <a:gd name="T17" fmla="*/ 95 h 185"/>
                <a:gd name="T18" fmla="*/ 663 w 1761"/>
                <a:gd name="T19" fmla="*/ 57 h 185"/>
                <a:gd name="T20" fmla="*/ 716 w 1761"/>
                <a:gd name="T21" fmla="*/ 90 h 185"/>
                <a:gd name="T22" fmla="*/ 787 w 1761"/>
                <a:gd name="T23" fmla="*/ 85 h 185"/>
                <a:gd name="T24" fmla="*/ 824 w 1761"/>
                <a:gd name="T25" fmla="*/ 90 h 185"/>
                <a:gd name="T26" fmla="*/ 857 w 1761"/>
                <a:gd name="T27" fmla="*/ 57 h 185"/>
                <a:gd name="T28" fmla="*/ 899 w 1761"/>
                <a:gd name="T29" fmla="*/ 34 h 185"/>
                <a:gd name="T30" fmla="*/ 949 w 1761"/>
                <a:gd name="T31" fmla="*/ 31 h 185"/>
                <a:gd name="T32" fmla="*/ 991 w 1761"/>
                <a:gd name="T33" fmla="*/ 22 h 185"/>
                <a:gd name="T34" fmla="*/ 1030 w 1761"/>
                <a:gd name="T35" fmla="*/ 48 h 185"/>
                <a:gd name="T36" fmla="*/ 1071 w 1761"/>
                <a:gd name="T37" fmla="*/ 67 h 185"/>
                <a:gd name="T38" fmla="*/ 1138 w 1761"/>
                <a:gd name="T39" fmla="*/ 53 h 185"/>
                <a:gd name="T40" fmla="*/ 1168 w 1761"/>
                <a:gd name="T41" fmla="*/ 89 h 185"/>
                <a:gd name="T42" fmla="*/ 1215 w 1761"/>
                <a:gd name="T43" fmla="*/ 95 h 185"/>
                <a:gd name="T44" fmla="*/ 1293 w 1761"/>
                <a:gd name="T45" fmla="*/ 95 h 185"/>
                <a:gd name="T46" fmla="*/ 1340 w 1761"/>
                <a:gd name="T47" fmla="*/ 79 h 185"/>
                <a:gd name="T48" fmla="*/ 1376 w 1761"/>
                <a:gd name="T49" fmla="*/ 86 h 185"/>
                <a:gd name="T50" fmla="*/ 1418 w 1761"/>
                <a:gd name="T51" fmla="*/ 57 h 185"/>
                <a:gd name="T52" fmla="*/ 1478 w 1761"/>
                <a:gd name="T53" fmla="*/ 53 h 185"/>
                <a:gd name="T54" fmla="*/ 1528 w 1761"/>
                <a:gd name="T55" fmla="*/ 22 h 185"/>
                <a:gd name="T56" fmla="*/ 1567 w 1761"/>
                <a:gd name="T57" fmla="*/ 15 h 185"/>
                <a:gd name="T58" fmla="*/ 1617 w 1761"/>
                <a:gd name="T59" fmla="*/ 27 h 185"/>
                <a:gd name="T60" fmla="*/ 1661 w 1761"/>
                <a:gd name="T61" fmla="*/ 1 h 185"/>
                <a:gd name="T62" fmla="*/ 1703 w 1761"/>
                <a:gd name="T63" fmla="*/ 48 h 185"/>
                <a:gd name="T64" fmla="*/ 1750 w 1761"/>
                <a:gd name="T65" fmla="*/ 24 h 185"/>
                <a:gd name="T66" fmla="*/ 1760 w 1761"/>
                <a:gd name="T67" fmla="*/ 184 h 185"/>
                <a:gd name="T68" fmla="*/ 727 w 1761"/>
                <a:gd name="T69" fmla="*/ 149 h 185"/>
                <a:gd name="T70" fmla="*/ 0 w 1761"/>
                <a:gd name="T71" fmla="*/ 29 h 185"/>
                <a:gd name="T72" fmla="*/ 26 w 1761"/>
                <a:gd name="T73" fmla="*/ 50 h 185"/>
                <a:gd name="T74" fmla="*/ 61 w 1761"/>
                <a:gd name="T75" fmla="*/ 57 h 18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85">
                  <a:moveTo>
                    <a:pt x="61" y="57"/>
                  </a:moveTo>
                  <a:lnTo>
                    <a:pt x="85" y="63"/>
                  </a:lnTo>
                  <a:lnTo>
                    <a:pt x="112" y="57"/>
                  </a:lnTo>
                  <a:lnTo>
                    <a:pt x="138" y="63"/>
                  </a:lnTo>
                  <a:lnTo>
                    <a:pt x="158" y="81"/>
                  </a:lnTo>
                  <a:lnTo>
                    <a:pt x="180" y="95"/>
                  </a:lnTo>
                  <a:lnTo>
                    <a:pt x="217" y="82"/>
                  </a:lnTo>
                  <a:lnTo>
                    <a:pt x="248" y="76"/>
                  </a:lnTo>
                  <a:lnTo>
                    <a:pt x="293" y="76"/>
                  </a:lnTo>
                  <a:lnTo>
                    <a:pt x="325" y="67"/>
                  </a:lnTo>
                  <a:lnTo>
                    <a:pt x="354" y="76"/>
                  </a:lnTo>
                  <a:lnTo>
                    <a:pt x="379" y="86"/>
                  </a:lnTo>
                  <a:lnTo>
                    <a:pt x="402" y="89"/>
                  </a:lnTo>
                  <a:lnTo>
                    <a:pt x="438" y="76"/>
                  </a:lnTo>
                  <a:lnTo>
                    <a:pt x="477" y="76"/>
                  </a:lnTo>
                  <a:lnTo>
                    <a:pt x="532" y="82"/>
                  </a:lnTo>
                  <a:lnTo>
                    <a:pt x="555" y="99"/>
                  </a:lnTo>
                  <a:lnTo>
                    <a:pt x="592" y="95"/>
                  </a:lnTo>
                  <a:lnTo>
                    <a:pt x="629" y="67"/>
                  </a:lnTo>
                  <a:lnTo>
                    <a:pt x="663" y="57"/>
                  </a:lnTo>
                  <a:lnTo>
                    <a:pt x="687" y="67"/>
                  </a:lnTo>
                  <a:lnTo>
                    <a:pt x="716" y="90"/>
                  </a:lnTo>
                  <a:lnTo>
                    <a:pt x="750" y="100"/>
                  </a:lnTo>
                  <a:lnTo>
                    <a:pt x="787" y="85"/>
                  </a:lnTo>
                  <a:lnTo>
                    <a:pt x="805" y="79"/>
                  </a:lnTo>
                  <a:lnTo>
                    <a:pt x="824" y="90"/>
                  </a:lnTo>
                  <a:lnTo>
                    <a:pt x="840" y="76"/>
                  </a:lnTo>
                  <a:lnTo>
                    <a:pt x="857" y="57"/>
                  </a:lnTo>
                  <a:lnTo>
                    <a:pt x="877" y="39"/>
                  </a:lnTo>
                  <a:lnTo>
                    <a:pt x="899" y="34"/>
                  </a:lnTo>
                  <a:lnTo>
                    <a:pt x="924" y="39"/>
                  </a:lnTo>
                  <a:lnTo>
                    <a:pt x="949" y="31"/>
                  </a:lnTo>
                  <a:lnTo>
                    <a:pt x="975" y="22"/>
                  </a:lnTo>
                  <a:lnTo>
                    <a:pt x="991" y="22"/>
                  </a:lnTo>
                  <a:lnTo>
                    <a:pt x="1006" y="25"/>
                  </a:lnTo>
                  <a:lnTo>
                    <a:pt x="1030" y="48"/>
                  </a:lnTo>
                  <a:lnTo>
                    <a:pt x="1052" y="44"/>
                  </a:lnTo>
                  <a:lnTo>
                    <a:pt x="1071" y="67"/>
                  </a:lnTo>
                  <a:lnTo>
                    <a:pt x="1107" y="67"/>
                  </a:lnTo>
                  <a:lnTo>
                    <a:pt x="1138" y="53"/>
                  </a:lnTo>
                  <a:lnTo>
                    <a:pt x="1153" y="71"/>
                  </a:lnTo>
                  <a:lnTo>
                    <a:pt x="1168" y="89"/>
                  </a:lnTo>
                  <a:lnTo>
                    <a:pt x="1190" y="84"/>
                  </a:lnTo>
                  <a:lnTo>
                    <a:pt x="1215" y="95"/>
                  </a:lnTo>
                  <a:lnTo>
                    <a:pt x="1242" y="85"/>
                  </a:lnTo>
                  <a:lnTo>
                    <a:pt x="1293" y="95"/>
                  </a:lnTo>
                  <a:lnTo>
                    <a:pt x="1315" y="104"/>
                  </a:lnTo>
                  <a:lnTo>
                    <a:pt x="1340" y="79"/>
                  </a:lnTo>
                  <a:lnTo>
                    <a:pt x="1357" y="77"/>
                  </a:lnTo>
                  <a:lnTo>
                    <a:pt x="1376" y="86"/>
                  </a:lnTo>
                  <a:lnTo>
                    <a:pt x="1394" y="82"/>
                  </a:lnTo>
                  <a:lnTo>
                    <a:pt x="1418" y="57"/>
                  </a:lnTo>
                  <a:lnTo>
                    <a:pt x="1458" y="50"/>
                  </a:lnTo>
                  <a:lnTo>
                    <a:pt x="1478" y="53"/>
                  </a:lnTo>
                  <a:lnTo>
                    <a:pt x="1498" y="53"/>
                  </a:lnTo>
                  <a:lnTo>
                    <a:pt x="1528" y="22"/>
                  </a:lnTo>
                  <a:lnTo>
                    <a:pt x="1545" y="10"/>
                  </a:lnTo>
                  <a:lnTo>
                    <a:pt x="1567" y="15"/>
                  </a:lnTo>
                  <a:lnTo>
                    <a:pt x="1592" y="48"/>
                  </a:lnTo>
                  <a:lnTo>
                    <a:pt x="1617" y="27"/>
                  </a:lnTo>
                  <a:lnTo>
                    <a:pt x="1641" y="0"/>
                  </a:lnTo>
                  <a:lnTo>
                    <a:pt x="1661" y="1"/>
                  </a:lnTo>
                  <a:lnTo>
                    <a:pt x="1685" y="57"/>
                  </a:lnTo>
                  <a:lnTo>
                    <a:pt x="1703" y="48"/>
                  </a:lnTo>
                  <a:lnTo>
                    <a:pt x="1729" y="25"/>
                  </a:lnTo>
                  <a:lnTo>
                    <a:pt x="1750" y="24"/>
                  </a:lnTo>
                  <a:lnTo>
                    <a:pt x="1760" y="43"/>
                  </a:lnTo>
                  <a:lnTo>
                    <a:pt x="1760" y="184"/>
                  </a:lnTo>
                  <a:lnTo>
                    <a:pt x="740" y="144"/>
                  </a:lnTo>
                  <a:lnTo>
                    <a:pt x="727" y="149"/>
                  </a:lnTo>
                  <a:lnTo>
                    <a:pt x="0" y="133"/>
                  </a:lnTo>
                  <a:lnTo>
                    <a:pt x="0" y="29"/>
                  </a:lnTo>
                  <a:lnTo>
                    <a:pt x="10" y="44"/>
                  </a:lnTo>
                  <a:lnTo>
                    <a:pt x="26" y="50"/>
                  </a:lnTo>
                  <a:lnTo>
                    <a:pt x="46" y="51"/>
                  </a:lnTo>
                  <a:lnTo>
                    <a:pt x="61" y="57"/>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5" name="Freeform 13"/>
            <p:cNvSpPr>
              <a:spLocks/>
            </p:cNvSpPr>
            <p:nvPr/>
          </p:nvSpPr>
          <p:spPr bwMode="auto">
            <a:xfrm>
              <a:off x="85" y="476"/>
              <a:ext cx="1761" cy="188"/>
            </a:xfrm>
            <a:custGeom>
              <a:avLst/>
              <a:gdLst>
                <a:gd name="T0" fmla="*/ 37 w 1761"/>
                <a:gd name="T1" fmla="*/ 185 h 188"/>
                <a:gd name="T2" fmla="*/ 1706 w 1761"/>
                <a:gd name="T3" fmla="*/ 187 h 188"/>
                <a:gd name="T4" fmla="*/ 1739 w 1761"/>
                <a:gd name="T5" fmla="*/ 181 h 188"/>
                <a:gd name="T6" fmla="*/ 1758 w 1761"/>
                <a:gd name="T7" fmla="*/ 158 h 188"/>
                <a:gd name="T8" fmla="*/ 1760 w 1761"/>
                <a:gd name="T9" fmla="*/ 22 h 188"/>
                <a:gd name="T10" fmla="*/ 1736 w 1761"/>
                <a:gd name="T11" fmla="*/ 6 h 188"/>
                <a:gd name="T12" fmla="*/ 1723 w 1761"/>
                <a:gd name="T13" fmla="*/ 51 h 188"/>
                <a:gd name="T14" fmla="*/ 1706 w 1761"/>
                <a:gd name="T15" fmla="*/ 47 h 188"/>
                <a:gd name="T16" fmla="*/ 1671 w 1761"/>
                <a:gd name="T17" fmla="*/ 25 h 188"/>
                <a:gd name="T18" fmla="*/ 1625 w 1761"/>
                <a:gd name="T19" fmla="*/ 32 h 188"/>
                <a:gd name="T20" fmla="*/ 1588 w 1761"/>
                <a:gd name="T21" fmla="*/ 37 h 188"/>
                <a:gd name="T22" fmla="*/ 1554 w 1761"/>
                <a:gd name="T23" fmla="*/ 25 h 188"/>
                <a:gd name="T24" fmla="*/ 1520 w 1761"/>
                <a:gd name="T25" fmla="*/ 40 h 188"/>
                <a:gd name="T26" fmla="*/ 1498 w 1761"/>
                <a:gd name="T27" fmla="*/ 49 h 188"/>
                <a:gd name="T28" fmla="*/ 1445 w 1761"/>
                <a:gd name="T29" fmla="*/ 43 h 188"/>
                <a:gd name="T30" fmla="*/ 1396 w 1761"/>
                <a:gd name="T31" fmla="*/ 36 h 188"/>
                <a:gd name="T32" fmla="*/ 1337 w 1761"/>
                <a:gd name="T33" fmla="*/ 82 h 188"/>
                <a:gd name="T34" fmla="*/ 1293 w 1761"/>
                <a:gd name="T35" fmla="*/ 58 h 188"/>
                <a:gd name="T36" fmla="*/ 1240 w 1761"/>
                <a:gd name="T37" fmla="*/ 56 h 188"/>
                <a:gd name="T38" fmla="*/ 1153 w 1761"/>
                <a:gd name="T39" fmla="*/ 55 h 188"/>
                <a:gd name="T40" fmla="*/ 1112 w 1761"/>
                <a:gd name="T41" fmla="*/ 49 h 188"/>
                <a:gd name="T42" fmla="*/ 1079 w 1761"/>
                <a:gd name="T43" fmla="*/ 36 h 188"/>
                <a:gd name="T44" fmla="*/ 1006 w 1761"/>
                <a:gd name="T45" fmla="*/ 65 h 188"/>
                <a:gd name="T46" fmla="*/ 943 w 1761"/>
                <a:gd name="T47" fmla="*/ 50 h 188"/>
                <a:gd name="T48" fmla="*/ 866 w 1761"/>
                <a:gd name="T49" fmla="*/ 58 h 188"/>
                <a:gd name="T50" fmla="*/ 804 w 1761"/>
                <a:gd name="T51" fmla="*/ 58 h 188"/>
                <a:gd name="T52" fmla="*/ 730 w 1761"/>
                <a:gd name="T53" fmla="*/ 78 h 188"/>
                <a:gd name="T54" fmla="*/ 652 w 1761"/>
                <a:gd name="T55" fmla="*/ 68 h 188"/>
                <a:gd name="T56" fmla="*/ 563 w 1761"/>
                <a:gd name="T57" fmla="*/ 70 h 188"/>
                <a:gd name="T58" fmla="*/ 468 w 1761"/>
                <a:gd name="T59" fmla="*/ 49 h 188"/>
                <a:gd name="T60" fmla="*/ 369 w 1761"/>
                <a:gd name="T61" fmla="*/ 35 h 188"/>
                <a:gd name="T62" fmla="*/ 301 w 1761"/>
                <a:gd name="T63" fmla="*/ 53 h 188"/>
                <a:gd name="T64" fmla="*/ 262 w 1761"/>
                <a:gd name="T65" fmla="*/ 47 h 188"/>
                <a:gd name="T66" fmla="*/ 205 w 1761"/>
                <a:gd name="T67" fmla="*/ 55 h 188"/>
                <a:gd name="T68" fmla="*/ 143 w 1761"/>
                <a:gd name="T69" fmla="*/ 53 h 188"/>
                <a:gd name="T70" fmla="*/ 80 w 1761"/>
                <a:gd name="T71" fmla="*/ 65 h 188"/>
                <a:gd name="T72" fmla="*/ 16 w 1761"/>
                <a:gd name="T73" fmla="*/ 56 h 188"/>
                <a:gd name="T74" fmla="*/ 2 w 1761"/>
                <a:gd name="T75" fmla="*/ 111 h 188"/>
                <a:gd name="T76" fmla="*/ 13 w 1761"/>
                <a:gd name="T77" fmla="*/ 175 h 18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88">
                  <a:moveTo>
                    <a:pt x="23" y="182"/>
                  </a:moveTo>
                  <a:lnTo>
                    <a:pt x="37" y="185"/>
                  </a:lnTo>
                  <a:lnTo>
                    <a:pt x="54" y="187"/>
                  </a:lnTo>
                  <a:lnTo>
                    <a:pt x="1706" y="187"/>
                  </a:lnTo>
                  <a:lnTo>
                    <a:pt x="1725" y="184"/>
                  </a:lnTo>
                  <a:lnTo>
                    <a:pt x="1739" y="181"/>
                  </a:lnTo>
                  <a:lnTo>
                    <a:pt x="1751" y="170"/>
                  </a:lnTo>
                  <a:lnTo>
                    <a:pt x="1758" y="158"/>
                  </a:lnTo>
                  <a:lnTo>
                    <a:pt x="1760" y="143"/>
                  </a:lnTo>
                  <a:lnTo>
                    <a:pt x="1760" y="22"/>
                  </a:lnTo>
                  <a:lnTo>
                    <a:pt x="1745" y="0"/>
                  </a:lnTo>
                  <a:lnTo>
                    <a:pt x="1736" y="6"/>
                  </a:lnTo>
                  <a:lnTo>
                    <a:pt x="1729" y="27"/>
                  </a:lnTo>
                  <a:lnTo>
                    <a:pt x="1723" y="51"/>
                  </a:lnTo>
                  <a:lnTo>
                    <a:pt x="1716" y="49"/>
                  </a:lnTo>
                  <a:lnTo>
                    <a:pt x="1706" y="47"/>
                  </a:lnTo>
                  <a:lnTo>
                    <a:pt x="1685" y="35"/>
                  </a:lnTo>
                  <a:lnTo>
                    <a:pt x="1671" y="25"/>
                  </a:lnTo>
                  <a:lnTo>
                    <a:pt x="1649" y="22"/>
                  </a:lnTo>
                  <a:lnTo>
                    <a:pt x="1625" y="32"/>
                  </a:lnTo>
                  <a:lnTo>
                    <a:pt x="1603" y="49"/>
                  </a:lnTo>
                  <a:lnTo>
                    <a:pt x="1588" y="37"/>
                  </a:lnTo>
                  <a:lnTo>
                    <a:pt x="1574" y="35"/>
                  </a:lnTo>
                  <a:lnTo>
                    <a:pt x="1554" y="25"/>
                  </a:lnTo>
                  <a:lnTo>
                    <a:pt x="1534" y="28"/>
                  </a:lnTo>
                  <a:lnTo>
                    <a:pt x="1520" y="40"/>
                  </a:lnTo>
                  <a:lnTo>
                    <a:pt x="1514" y="56"/>
                  </a:lnTo>
                  <a:lnTo>
                    <a:pt x="1498" y="49"/>
                  </a:lnTo>
                  <a:lnTo>
                    <a:pt x="1475" y="49"/>
                  </a:lnTo>
                  <a:lnTo>
                    <a:pt x="1445" y="43"/>
                  </a:lnTo>
                  <a:lnTo>
                    <a:pt x="1419" y="56"/>
                  </a:lnTo>
                  <a:lnTo>
                    <a:pt x="1396" y="36"/>
                  </a:lnTo>
                  <a:lnTo>
                    <a:pt x="1366" y="49"/>
                  </a:lnTo>
                  <a:lnTo>
                    <a:pt x="1337" y="82"/>
                  </a:lnTo>
                  <a:lnTo>
                    <a:pt x="1314" y="70"/>
                  </a:lnTo>
                  <a:lnTo>
                    <a:pt x="1293" y="58"/>
                  </a:lnTo>
                  <a:lnTo>
                    <a:pt x="1270" y="51"/>
                  </a:lnTo>
                  <a:lnTo>
                    <a:pt x="1240" y="56"/>
                  </a:lnTo>
                  <a:lnTo>
                    <a:pt x="1194" y="66"/>
                  </a:lnTo>
                  <a:lnTo>
                    <a:pt x="1153" y="55"/>
                  </a:lnTo>
                  <a:lnTo>
                    <a:pt x="1135" y="60"/>
                  </a:lnTo>
                  <a:lnTo>
                    <a:pt x="1112" y="49"/>
                  </a:lnTo>
                  <a:lnTo>
                    <a:pt x="1097" y="38"/>
                  </a:lnTo>
                  <a:lnTo>
                    <a:pt x="1079" y="36"/>
                  </a:lnTo>
                  <a:lnTo>
                    <a:pt x="1047" y="43"/>
                  </a:lnTo>
                  <a:lnTo>
                    <a:pt x="1006" y="65"/>
                  </a:lnTo>
                  <a:lnTo>
                    <a:pt x="972" y="45"/>
                  </a:lnTo>
                  <a:lnTo>
                    <a:pt x="943" y="50"/>
                  </a:lnTo>
                  <a:lnTo>
                    <a:pt x="916" y="78"/>
                  </a:lnTo>
                  <a:lnTo>
                    <a:pt x="866" y="58"/>
                  </a:lnTo>
                  <a:lnTo>
                    <a:pt x="829" y="68"/>
                  </a:lnTo>
                  <a:lnTo>
                    <a:pt x="804" y="58"/>
                  </a:lnTo>
                  <a:lnTo>
                    <a:pt x="767" y="63"/>
                  </a:lnTo>
                  <a:lnTo>
                    <a:pt x="730" y="78"/>
                  </a:lnTo>
                  <a:lnTo>
                    <a:pt x="704" y="73"/>
                  </a:lnTo>
                  <a:lnTo>
                    <a:pt x="652" y="68"/>
                  </a:lnTo>
                  <a:lnTo>
                    <a:pt x="619" y="78"/>
                  </a:lnTo>
                  <a:lnTo>
                    <a:pt x="563" y="70"/>
                  </a:lnTo>
                  <a:lnTo>
                    <a:pt x="517" y="63"/>
                  </a:lnTo>
                  <a:lnTo>
                    <a:pt x="468" y="49"/>
                  </a:lnTo>
                  <a:lnTo>
                    <a:pt x="422" y="63"/>
                  </a:lnTo>
                  <a:lnTo>
                    <a:pt x="369" y="35"/>
                  </a:lnTo>
                  <a:lnTo>
                    <a:pt x="329" y="36"/>
                  </a:lnTo>
                  <a:lnTo>
                    <a:pt x="301" y="53"/>
                  </a:lnTo>
                  <a:lnTo>
                    <a:pt x="284" y="39"/>
                  </a:lnTo>
                  <a:lnTo>
                    <a:pt x="262" y="47"/>
                  </a:lnTo>
                  <a:lnTo>
                    <a:pt x="233" y="49"/>
                  </a:lnTo>
                  <a:lnTo>
                    <a:pt x="205" y="55"/>
                  </a:lnTo>
                  <a:lnTo>
                    <a:pt x="171" y="66"/>
                  </a:lnTo>
                  <a:lnTo>
                    <a:pt x="143" y="53"/>
                  </a:lnTo>
                  <a:lnTo>
                    <a:pt x="116" y="59"/>
                  </a:lnTo>
                  <a:lnTo>
                    <a:pt x="80" y="65"/>
                  </a:lnTo>
                  <a:lnTo>
                    <a:pt x="58" y="59"/>
                  </a:lnTo>
                  <a:lnTo>
                    <a:pt x="16" y="56"/>
                  </a:lnTo>
                  <a:lnTo>
                    <a:pt x="0" y="70"/>
                  </a:lnTo>
                  <a:lnTo>
                    <a:pt x="2" y="111"/>
                  </a:lnTo>
                  <a:lnTo>
                    <a:pt x="4" y="146"/>
                  </a:lnTo>
                  <a:lnTo>
                    <a:pt x="13" y="175"/>
                  </a:lnTo>
                  <a:lnTo>
                    <a:pt x="23" y="18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6" name="Freeform 14"/>
            <p:cNvSpPr>
              <a:spLocks/>
            </p:cNvSpPr>
            <p:nvPr/>
          </p:nvSpPr>
          <p:spPr bwMode="auto">
            <a:xfrm>
              <a:off x="95" y="151"/>
              <a:ext cx="1733" cy="245"/>
            </a:xfrm>
            <a:custGeom>
              <a:avLst/>
              <a:gdLst>
                <a:gd name="T0" fmla="*/ 0 w 1733"/>
                <a:gd name="T1" fmla="*/ 185 h 245"/>
                <a:gd name="T2" fmla="*/ 4 w 1733"/>
                <a:gd name="T3" fmla="*/ 196 h 245"/>
                <a:gd name="T4" fmla="*/ 7 w 1733"/>
                <a:gd name="T5" fmla="*/ 88 h 245"/>
                <a:gd name="T6" fmla="*/ 22 w 1733"/>
                <a:gd name="T7" fmla="*/ 44 h 245"/>
                <a:gd name="T8" fmla="*/ 82 w 1733"/>
                <a:gd name="T9" fmla="*/ 39 h 245"/>
                <a:gd name="T10" fmla="*/ 198 w 1733"/>
                <a:gd name="T11" fmla="*/ 45 h 245"/>
                <a:gd name="T12" fmla="*/ 308 w 1733"/>
                <a:gd name="T13" fmla="*/ 42 h 245"/>
                <a:gd name="T14" fmla="*/ 437 w 1733"/>
                <a:gd name="T15" fmla="*/ 45 h 245"/>
                <a:gd name="T16" fmla="*/ 525 w 1733"/>
                <a:gd name="T17" fmla="*/ 39 h 245"/>
                <a:gd name="T18" fmla="*/ 598 w 1733"/>
                <a:gd name="T19" fmla="*/ 39 h 245"/>
                <a:gd name="T20" fmla="*/ 708 w 1733"/>
                <a:gd name="T21" fmla="*/ 51 h 245"/>
                <a:gd name="T22" fmla="*/ 788 w 1733"/>
                <a:gd name="T23" fmla="*/ 53 h 245"/>
                <a:gd name="T24" fmla="*/ 878 w 1733"/>
                <a:gd name="T25" fmla="*/ 45 h 245"/>
                <a:gd name="T26" fmla="*/ 986 w 1733"/>
                <a:gd name="T27" fmla="*/ 61 h 245"/>
                <a:gd name="T28" fmla="*/ 1071 w 1733"/>
                <a:gd name="T29" fmla="*/ 57 h 245"/>
                <a:gd name="T30" fmla="*/ 1150 w 1733"/>
                <a:gd name="T31" fmla="*/ 49 h 245"/>
                <a:gd name="T32" fmla="*/ 1241 w 1733"/>
                <a:gd name="T33" fmla="*/ 54 h 245"/>
                <a:gd name="T34" fmla="*/ 1319 w 1733"/>
                <a:gd name="T35" fmla="*/ 49 h 245"/>
                <a:gd name="T36" fmla="*/ 1395 w 1733"/>
                <a:gd name="T37" fmla="*/ 44 h 245"/>
                <a:gd name="T38" fmla="*/ 1449 w 1733"/>
                <a:gd name="T39" fmla="*/ 48 h 245"/>
                <a:gd name="T40" fmla="*/ 1557 w 1733"/>
                <a:gd name="T41" fmla="*/ 39 h 245"/>
                <a:gd name="T42" fmla="*/ 1665 w 1733"/>
                <a:gd name="T43" fmla="*/ 51 h 245"/>
                <a:gd name="T44" fmla="*/ 1703 w 1733"/>
                <a:gd name="T45" fmla="*/ 71 h 245"/>
                <a:gd name="T46" fmla="*/ 1721 w 1733"/>
                <a:gd name="T47" fmla="*/ 104 h 245"/>
                <a:gd name="T48" fmla="*/ 1732 w 1733"/>
                <a:gd name="T49" fmla="*/ 189 h 245"/>
                <a:gd name="T50" fmla="*/ 1732 w 1733"/>
                <a:gd name="T51" fmla="*/ 63 h 245"/>
                <a:gd name="T52" fmla="*/ 1725 w 1733"/>
                <a:gd name="T53" fmla="*/ 25 h 245"/>
                <a:gd name="T54" fmla="*/ 1606 w 1733"/>
                <a:gd name="T55" fmla="*/ 9 h 245"/>
                <a:gd name="T56" fmla="*/ 1510 w 1733"/>
                <a:gd name="T57" fmla="*/ 2 h 245"/>
                <a:gd name="T58" fmla="*/ 1443 w 1733"/>
                <a:gd name="T59" fmla="*/ 5 h 245"/>
                <a:gd name="T60" fmla="*/ 1349 w 1733"/>
                <a:gd name="T61" fmla="*/ 12 h 245"/>
                <a:gd name="T62" fmla="*/ 1182 w 1733"/>
                <a:gd name="T63" fmla="*/ 9 h 245"/>
                <a:gd name="T64" fmla="*/ 1067 w 1733"/>
                <a:gd name="T65" fmla="*/ 10 h 245"/>
                <a:gd name="T66" fmla="*/ 986 w 1733"/>
                <a:gd name="T67" fmla="*/ 9 h 245"/>
                <a:gd name="T68" fmla="*/ 923 w 1733"/>
                <a:gd name="T69" fmla="*/ 6 h 245"/>
                <a:gd name="T70" fmla="*/ 813 w 1733"/>
                <a:gd name="T71" fmla="*/ 9 h 245"/>
                <a:gd name="T72" fmla="*/ 681 w 1733"/>
                <a:gd name="T73" fmla="*/ 10 h 245"/>
                <a:gd name="T74" fmla="*/ 531 w 1733"/>
                <a:gd name="T75" fmla="*/ 6 h 245"/>
                <a:gd name="T76" fmla="*/ 463 w 1733"/>
                <a:gd name="T77" fmla="*/ 4 h 245"/>
                <a:gd name="T78" fmla="*/ 351 w 1733"/>
                <a:gd name="T79" fmla="*/ 4 h 245"/>
                <a:gd name="T80" fmla="*/ 208 w 1733"/>
                <a:gd name="T81" fmla="*/ 4 h 245"/>
                <a:gd name="T82" fmla="*/ 87 w 1733"/>
                <a:gd name="T83" fmla="*/ 0 h 245"/>
                <a:gd name="T84" fmla="*/ 28 w 1733"/>
                <a:gd name="T85" fmla="*/ 2 h 245"/>
                <a:gd name="T86" fmla="*/ 4 w 1733"/>
                <a:gd name="T87" fmla="*/ 27 h 245"/>
                <a:gd name="T88" fmla="*/ 0 w 1733"/>
                <a:gd name="T89" fmla="*/ 86 h 245"/>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45">
                  <a:moveTo>
                    <a:pt x="0" y="119"/>
                  </a:moveTo>
                  <a:lnTo>
                    <a:pt x="0" y="185"/>
                  </a:lnTo>
                  <a:lnTo>
                    <a:pt x="0" y="244"/>
                  </a:lnTo>
                  <a:lnTo>
                    <a:pt x="4" y="196"/>
                  </a:lnTo>
                  <a:lnTo>
                    <a:pt x="5" y="157"/>
                  </a:lnTo>
                  <a:lnTo>
                    <a:pt x="7" y="88"/>
                  </a:lnTo>
                  <a:lnTo>
                    <a:pt x="12" y="55"/>
                  </a:lnTo>
                  <a:lnTo>
                    <a:pt x="22" y="44"/>
                  </a:lnTo>
                  <a:lnTo>
                    <a:pt x="48" y="36"/>
                  </a:lnTo>
                  <a:lnTo>
                    <a:pt x="82" y="39"/>
                  </a:lnTo>
                  <a:lnTo>
                    <a:pt x="162" y="39"/>
                  </a:lnTo>
                  <a:lnTo>
                    <a:pt x="198" y="45"/>
                  </a:lnTo>
                  <a:lnTo>
                    <a:pt x="249" y="39"/>
                  </a:lnTo>
                  <a:lnTo>
                    <a:pt x="308" y="42"/>
                  </a:lnTo>
                  <a:lnTo>
                    <a:pt x="351" y="40"/>
                  </a:lnTo>
                  <a:lnTo>
                    <a:pt x="437" y="45"/>
                  </a:lnTo>
                  <a:lnTo>
                    <a:pt x="467" y="44"/>
                  </a:lnTo>
                  <a:lnTo>
                    <a:pt x="525" y="39"/>
                  </a:lnTo>
                  <a:lnTo>
                    <a:pt x="544" y="46"/>
                  </a:lnTo>
                  <a:lnTo>
                    <a:pt x="598" y="39"/>
                  </a:lnTo>
                  <a:lnTo>
                    <a:pt x="680" y="44"/>
                  </a:lnTo>
                  <a:lnTo>
                    <a:pt x="708" y="51"/>
                  </a:lnTo>
                  <a:lnTo>
                    <a:pt x="751" y="45"/>
                  </a:lnTo>
                  <a:lnTo>
                    <a:pt x="788" y="53"/>
                  </a:lnTo>
                  <a:lnTo>
                    <a:pt x="818" y="53"/>
                  </a:lnTo>
                  <a:lnTo>
                    <a:pt x="878" y="45"/>
                  </a:lnTo>
                  <a:lnTo>
                    <a:pt x="935" y="51"/>
                  </a:lnTo>
                  <a:lnTo>
                    <a:pt x="986" y="61"/>
                  </a:lnTo>
                  <a:lnTo>
                    <a:pt x="1002" y="63"/>
                  </a:lnTo>
                  <a:lnTo>
                    <a:pt x="1071" y="57"/>
                  </a:lnTo>
                  <a:lnTo>
                    <a:pt x="1135" y="52"/>
                  </a:lnTo>
                  <a:lnTo>
                    <a:pt x="1150" y="49"/>
                  </a:lnTo>
                  <a:lnTo>
                    <a:pt x="1174" y="51"/>
                  </a:lnTo>
                  <a:lnTo>
                    <a:pt x="1241" y="54"/>
                  </a:lnTo>
                  <a:lnTo>
                    <a:pt x="1292" y="46"/>
                  </a:lnTo>
                  <a:lnTo>
                    <a:pt x="1319" y="49"/>
                  </a:lnTo>
                  <a:lnTo>
                    <a:pt x="1360" y="51"/>
                  </a:lnTo>
                  <a:lnTo>
                    <a:pt x="1395" y="44"/>
                  </a:lnTo>
                  <a:lnTo>
                    <a:pt x="1418" y="39"/>
                  </a:lnTo>
                  <a:lnTo>
                    <a:pt x="1449" y="48"/>
                  </a:lnTo>
                  <a:lnTo>
                    <a:pt x="1514" y="52"/>
                  </a:lnTo>
                  <a:lnTo>
                    <a:pt x="1557" y="39"/>
                  </a:lnTo>
                  <a:lnTo>
                    <a:pt x="1620" y="51"/>
                  </a:lnTo>
                  <a:lnTo>
                    <a:pt x="1665" y="51"/>
                  </a:lnTo>
                  <a:lnTo>
                    <a:pt x="1688" y="51"/>
                  </a:lnTo>
                  <a:lnTo>
                    <a:pt x="1703" y="71"/>
                  </a:lnTo>
                  <a:lnTo>
                    <a:pt x="1713" y="82"/>
                  </a:lnTo>
                  <a:lnTo>
                    <a:pt x="1721" y="104"/>
                  </a:lnTo>
                  <a:lnTo>
                    <a:pt x="1727" y="140"/>
                  </a:lnTo>
                  <a:lnTo>
                    <a:pt x="1732" y="189"/>
                  </a:lnTo>
                  <a:lnTo>
                    <a:pt x="1732" y="88"/>
                  </a:lnTo>
                  <a:lnTo>
                    <a:pt x="1732" y="63"/>
                  </a:lnTo>
                  <a:lnTo>
                    <a:pt x="1729" y="46"/>
                  </a:lnTo>
                  <a:lnTo>
                    <a:pt x="1725" y="25"/>
                  </a:lnTo>
                  <a:lnTo>
                    <a:pt x="1700" y="11"/>
                  </a:lnTo>
                  <a:lnTo>
                    <a:pt x="1606" y="9"/>
                  </a:lnTo>
                  <a:lnTo>
                    <a:pt x="1584" y="2"/>
                  </a:lnTo>
                  <a:lnTo>
                    <a:pt x="1510" y="2"/>
                  </a:lnTo>
                  <a:lnTo>
                    <a:pt x="1488" y="5"/>
                  </a:lnTo>
                  <a:lnTo>
                    <a:pt x="1443" y="5"/>
                  </a:lnTo>
                  <a:lnTo>
                    <a:pt x="1410" y="3"/>
                  </a:lnTo>
                  <a:lnTo>
                    <a:pt x="1349" y="12"/>
                  </a:lnTo>
                  <a:lnTo>
                    <a:pt x="1222" y="5"/>
                  </a:lnTo>
                  <a:lnTo>
                    <a:pt x="1182" y="9"/>
                  </a:lnTo>
                  <a:lnTo>
                    <a:pt x="1112" y="15"/>
                  </a:lnTo>
                  <a:lnTo>
                    <a:pt x="1067" y="10"/>
                  </a:lnTo>
                  <a:lnTo>
                    <a:pt x="1022" y="9"/>
                  </a:lnTo>
                  <a:lnTo>
                    <a:pt x="986" y="9"/>
                  </a:lnTo>
                  <a:lnTo>
                    <a:pt x="947" y="13"/>
                  </a:lnTo>
                  <a:lnTo>
                    <a:pt x="923" y="6"/>
                  </a:lnTo>
                  <a:lnTo>
                    <a:pt x="839" y="9"/>
                  </a:lnTo>
                  <a:lnTo>
                    <a:pt x="813" y="9"/>
                  </a:lnTo>
                  <a:lnTo>
                    <a:pt x="769" y="6"/>
                  </a:lnTo>
                  <a:lnTo>
                    <a:pt x="681" y="10"/>
                  </a:lnTo>
                  <a:lnTo>
                    <a:pt x="603" y="6"/>
                  </a:lnTo>
                  <a:lnTo>
                    <a:pt x="531" y="6"/>
                  </a:lnTo>
                  <a:lnTo>
                    <a:pt x="496" y="9"/>
                  </a:lnTo>
                  <a:lnTo>
                    <a:pt x="463" y="4"/>
                  </a:lnTo>
                  <a:lnTo>
                    <a:pt x="435" y="4"/>
                  </a:lnTo>
                  <a:lnTo>
                    <a:pt x="351" y="4"/>
                  </a:lnTo>
                  <a:lnTo>
                    <a:pt x="253" y="6"/>
                  </a:lnTo>
                  <a:lnTo>
                    <a:pt x="208" y="4"/>
                  </a:lnTo>
                  <a:lnTo>
                    <a:pt x="155" y="6"/>
                  </a:lnTo>
                  <a:lnTo>
                    <a:pt x="87" y="0"/>
                  </a:lnTo>
                  <a:lnTo>
                    <a:pt x="45" y="0"/>
                  </a:lnTo>
                  <a:lnTo>
                    <a:pt x="28" y="2"/>
                  </a:lnTo>
                  <a:lnTo>
                    <a:pt x="15" y="9"/>
                  </a:lnTo>
                  <a:lnTo>
                    <a:pt x="4" y="27"/>
                  </a:lnTo>
                  <a:lnTo>
                    <a:pt x="0" y="56"/>
                  </a:lnTo>
                  <a:lnTo>
                    <a:pt x="0" y="86"/>
                  </a:lnTo>
                  <a:lnTo>
                    <a:pt x="0" y="119"/>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7" name="Freeform 15"/>
            <p:cNvSpPr>
              <a:spLocks/>
            </p:cNvSpPr>
            <p:nvPr/>
          </p:nvSpPr>
          <p:spPr bwMode="auto">
            <a:xfrm>
              <a:off x="98" y="539"/>
              <a:ext cx="1733" cy="100"/>
            </a:xfrm>
            <a:custGeom>
              <a:avLst/>
              <a:gdLst>
                <a:gd name="T0" fmla="*/ 0 w 1733"/>
                <a:gd name="T1" fmla="*/ 24 h 100"/>
                <a:gd name="T2" fmla="*/ 4 w 1733"/>
                <a:gd name="T3" fmla="*/ 19 h 100"/>
                <a:gd name="T4" fmla="*/ 6 w 1733"/>
                <a:gd name="T5" fmla="*/ 63 h 100"/>
                <a:gd name="T6" fmla="*/ 22 w 1733"/>
                <a:gd name="T7" fmla="*/ 80 h 100"/>
                <a:gd name="T8" fmla="*/ 48 w 1733"/>
                <a:gd name="T9" fmla="*/ 76 h 100"/>
                <a:gd name="T10" fmla="*/ 90 w 1733"/>
                <a:gd name="T11" fmla="*/ 76 h 100"/>
                <a:gd name="T12" fmla="*/ 132 w 1733"/>
                <a:gd name="T13" fmla="*/ 78 h 100"/>
                <a:gd name="T14" fmla="*/ 156 w 1733"/>
                <a:gd name="T15" fmla="*/ 80 h 100"/>
                <a:gd name="T16" fmla="*/ 202 w 1733"/>
                <a:gd name="T17" fmla="*/ 75 h 100"/>
                <a:gd name="T18" fmla="*/ 266 w 1733"/>
                <a:gd name="T19" fmla="*/ 80 h 100"/>
                <a:gd name="T20" fmla="*/ 336 w 1733"/>
                <a:gd name="T21" fmla="*/ 79 h 100"/>
                <a:gd name="T22" fmla="*/ 390 w 1733"/>
                <a:gd name="T23" fmla="*/ 82 h 100"/>
                <a:gd name="T24" fmla="*/ 421 w 1733"/>
                <a:gd name="T25" fmla="*/ 81 h 100"/>
                <a:gd name="T26" fmla="*/ 525 w 1733"/>
                <a:gd name="T27" fmla="*/ 83 h 100"/>
                <a:gd name="T28" fmla="*/ 590 w 1733"/>
                <a:gd name="T29" fmla="*/ 76 h 100"/>
                <a:gd name="T30" fmla="*/ 656 w 1733"/>
                <a:gd name="T31" fmla="*/ 78 h 100"/>
                <a:gd name="T32" fmla="*/ 708 w 1733"/>
                <a:gd name="T33" fmla="*/ 78 h 100"/>
                <a:gd name="T34" fmla="*/ 788 w 1733"/>
                <a:gd name="T35" fmla="*/ 77 h 100"/>
                <a:gd name="T36" fmla="*/ 850 w 1733"/>
                <a:gd name="T37" fmla="*/ 71 h 100"/>
                <a:gd name="T38" fmla="*/ 942 w 1733"/>
                <a:gd name="T39" fmla="*/ 73 h 100"/>
                <a:gd name="T40" fmla="*/ 1055 w 1733"/>
                <a:gd name="T41" fmla="*/ 76 h 100"/>
                <a:gd name="T42" fmla="*/ 1121 w 1733"/>
                <a:gd name="T43" fmla="*/ 71 h 100"/>
                <a:gd name="T44" fmla="*/ 1150 w 1733"/>
                <a:gd name="T45" fmla="*/ 79 h 100"/>
                <a:gd name="T46" fmla="*/ 1237 w 1733"/>
                <a:gd name="T47" fmla="*/ 79 h 100"/>
                <a:gd name="T48" fmla="*/ 1308 w 1733"/>
                <a:gd name="T49" fmla="*/ 79 h 100"/>
                <a:gd name="T50" fmla="*/ 1332 w 1733"/>
                <a:gd name="T51" fmla="*/ 75 h 100"/>
                <a:gd name="T52" fmla="*/ 1373 w 1733"/>
                <a:gd name="T53" fmla="*/ 80 h 100"/>
                <a:gd name="T54" fmla="*/ 1394 w 1733"/>
                <a:gd name="T55" fmla="*/ 80 h 100"/>
                <a:gd name="T56" fmla="*/ 1451 w 1733"/>
                <a:gd name="T57" fmla="*/ 80 h 100"/>
                <a:gd name="T58" fmla="*/ 1499 w 1733"/>
                <a:gd name="T59" fmla="*/ 77 h 100"/>
                <a:gd name="T60" fmla="*/ 1578 w 1733"/>
                <a:gd name="T61" fmla="*/ 74 h 100"/>
                <a:gd name="T62" fmla="*/ 1687 w 1733"/>
                <a:gd name="T63" fmla="*/ 73 h 100"/>
                <a:gd name="T64" fmla="*/ 1713 w 1733"/>
                <a:gd name="T65" fmla="*/ 65 h 100"/>
                <a:gd name="T66" fmla="*/ 1727 w 1733"/>
                <a:gd name="T67" fmla="*/ 42 h 100"/>
                <a:gd name="T68" fmla="*/ 1732 w 1733"/>
                <a:gd name="T69" fmla="*/ 63 h 100"/>
                <a:gd name="T70" fmla="*/ 1730 w 1733"/>
                <a:gd name="T71" fmla="*/ 80 h 100"/>
                <a:gd name="T72" fmla="*/ 1716 w 1733"/>
                <a:gd name="T73" fmla="*/ 95 h 100"/>
                <a:gd name="T74" fmla="*/ 1606 w 1733"/>
                <a:gd name="T75" fmla="*/ 95 h 100"/>
                <a:gd name="T76" fmla="*/ 1510 w 1733"/>
                <a:gd name="T77" fmla="*/ 97 h 100"/>
                <a:gd name="T78" fmla="*/ 1466 w 1733"/>
                <a:gd name="T79" fmla="*/ 99 h 100"/>
                <a:gd name="T80" fmla="*/ 1416 w 1733"/>
                <a:gd name="T81" fmla="*/ 99 h 100"/>
                <a:gd name="T82" fmla="*/ 1325 w 1733"/>
                <a:gd name="T83" fmla="*/ 93 h 100"/>
                <a:gd name="T84" fmla="*/ 1216 w 1733"/>
                <a:gd name="T85" fmla="*/ 92 h 100"/>
                <a:gd name="T86" fmla="*/ 1125 w 1733"/>
                <a:gd name="T87" fmla="*/ 94 h 100"/>
                <a:gd name="T88" fmla="*/ 1067 w 1733"/>
                <a:gd name="T89" fmla="*/ 94 h 100"/>
                <a:gd name="T90" fmla="*/ 1022 w 1733"/>
                <a:gd name="T91" fmla="*/ 95 h 100"/>
                <a:gd name="T92" fmla="*/ 987 w 1733"/>
                <a:gd name="T93" fmla="*/ 97 h 100"/>
                <a:gd name="T94" fmla="*/ 947 w 1733"/>
                <a:gd name="T95" fmla="*/ 93 h 100"/>
                <a:gd name="T96" fmla="*/ 901 w 1733"/>
                <a:gd name="T97" fmla="*/ 97 h 100"/>
                <a:gd name="T98" fmla="*/ 839 w 1733"/>
                <a:gd name="T99" fmla="*/ 97 h 100"/>
                <a:gd name="T100" fmla="*/ 791 w 1733"/>
                <a:gd name="T101" fmla="*/ 95 h 100"/>
                <a:gd name="T102" fmla="*/ 720 w 1733"/>
                <a:gd name="T103" fmla="*/ 99 h 100"/>
                <a:gd name="T104" fmla="*/ 638 w 1733"/>
                <a:gd name="T105" fmla="*/ 99 h 100"/>
                <a:gd name="T106" fmla="*/ 563 w 1733"/>
                <a:gd name="T107" fmla="*/ 99 h 100"/>
                <a:gd name="T108" fmla="*/ 496 w 1733"/>
                <a:gd name="T109" fmla="*/ 95 h 100"/>
                <a:gd name="T110" fmla="*/ 435 w 1733"/>
                <a:gd name="T111" fmla="*/ 97 h 100"/>
                <a:gd name="T112" fmla="*/ 326 w 1733"/>
                <a:gd name="T113" fmla="*/ 97 h 100"/>
                <a:gd name="T114" fmla="*/ 208 w 1733"/>
                <a:gd name="T115" fmla="*/ 97 h 100"/>
                <a:gd name="T116" fmla="*/ 15 w 1733"/>
                <a:gd name="T117" fmla="*/ 95 h 100"/>
                <a:gd name="T118" fmla="*/ 0 w 1733"/>
                <a:gd name="T119" fmla="*/ 76 h 100"/>
                <a:gd name="T120" fmla="*/ 0 w 1733"/>
                <a:gd name="T121" fmla="*/ 50 h 100"/>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0">
                  <a:moveTo>
                    <a:pt x="0" y="50"/>
                  </a:moveTo>
                  <a:lnTo>
                    <a:pt x="0" y="24"/>
                  </a:lnTo>
                  <a:lnTo>
                    <a:pt x="0" y="0"/>
                  </a:lnTo>
                  <a:lnTo>
                    <a:pt x="4" y="19"/>
                  </a:lnTo>
                  <a:lnTo>
                    <a:pt x="5" y="35"/>
                  </a:lnTo>
                  <a:lnTo>
                    <a:pt x="6" y="63"/>
                  </a:lnTo>
                  <a:lnTo>
                    <a:pt x="12" y="76"/>
                  </a:lnTo>
                  <a:lnTo>
                    <a:pt x="22" y="80"/>
                  </a:lnTo>
                  <a:lnTo>
                    <a:pt x="33" y="77"/>
                  </a:lnTo>
                  <a:lnTo>
                    <a:pt x="48" y="76"/>
                  </a:lnTo>
                  <a:lnTo>
                    <a:pt x="74" y="75"/>
                  </a:lnTo>
                  <a:lnTo>
                    <a:pt x="90" y="76"/>
                  </a:lnTo>
                  <a:lnTo>
                    <a:pt x="103" y="76"/>
                  </a:lnTo>
                  <a:lnTo>
                    <a:pt x="132" y="78"/>
                  </a:lnTo>
                  <a:lnTo>
                    <a:pt x="143" y="79"/>
                  </a:lnTo>
                  <a:lnTo>
                    <a:pt x="156" y="80"/>
                  </a:lnTo>
                  <a:lnTo>
                    <a:pt x="178" y="76"/>
                  </a:lnTo>
                  <a:lnTo>
                    <a:pt x="202" y="75"/>
                  </a:lnTo>
                  <a:lnTo>
                    <a:pt x="231" y="74"/>
                  </a:lnTo>
                  <a:lnTo>
                    <a:pt x="266" y="80"/>
                  </a:lnTo>
                  <a:lnTo>
                    <a:pt x="311" y="82"/>
                  </a:lnTo>
                  <a:lnTo>
                    <a:pt x="336" y="79"/>
                  </a:lnTo>
                  <a:lnTo>
                    <a:pt x="351" y="82"/>
                  </a:lnTo>
                  <a:lnTo>
                    <a:pt x="390" y="82"/>
                  </a:lnTo>
                  <a:lnTo>
                    <a:pt x="404" y="77"/>
                  </a:lnTo>
                  <a:lnTo>
                    <a:pt x="421" y="81"/>
                  </a:lnTo>
                  <a:lnTo>
                    <a:pt x="467" y="80"/>
                  </a:lnTo>
                  <a:lnTo>
                    <a:pt x="525" y="83"/>
                  </a:lnTo>
                  <a:lnTo>
                    <a:pt x="545" y="80"/>
                  </a:lnTo>
                  <a:lnTo>
                    <a:pt x="590" y="76"/>
                  </a:lnTo>
                  <a:lnTo>
                    <a:pt x="620" y="75"/>
                  </a:lnTo>
                  <a:lnTo>
                    <a:pt x="656" y="78"/>
                  </a:lnTo>
                  <a:lnTo>
                    <a:pt x="680" y="80"/>
                  </a:lnTo>
                  <a:lnTo>
                    <a:pt x="708" y="78"/>
                  </a:lnTo>
                  <a:lnTo>
                    <a:pt x="757" y="81"/>
                  </a:lnTo>
                  <a:lnTo>
                    <a:pt x="788" y="77"/>
                  </a:lnTo>
                  <a:lnTo>
                    <a:pt x="818" y="77"/>
                  </a:lnTo>
                  <a:lnTo>
                    <a:pt x="850" y="71"/>
                  </a:lnTo>
                  <a:lnTo>
                    <a:pt x="890" y="77"/>
                  </a:lnTo>
                  <a:lnTo>
                    <a:pt x="942" y="73"/>
                  </a:lnTo>
                  <a:lnTo>
                    <a:pt x="1002" y="73"/>
                  </a:lnTo>
                  <a:lnTo>
                    <a:pt x="1055" y="76"/>
                  </a:lnTo>
                  <a:lnTo>
                    <a:pt x="1086" y="71"/>
                  </a:lnTo>
                  <a:lnTo>
                    <a:pt x="1121" y="71"/>
                  </a:lnTo>
                  <a:lnTo>
                    <a:pt x="1135" y="77"/>
                  </a:lnTo>
                  <a:lnTo>
                    <a:pt x="1150" y="79"/>
                  </a:lnTo>
                  <a:lnTo>
                    <a:pt x="1196" y="76"/>
                  </a:lnTo>
                  <a:lnTo>
                    <a:pt x="1237" y="79"/>
                  </a:lnTo>
                  <a:lnTo>
                    <a:pt x="1292" y="80"/>
                  </a:lnTo>
                  <a:lnTo>
                    <a:pt x="1308" y="79"/>
                  </a:lnTo>
                  <a:lnTo>
                    <a:pt x="1319" y="79"/>
                  </a:lnTo>
                  <a:lnTo>
                    <a:pt x="1332" y="75"/>
                  </a:lnTo>
                  <a:lnTo>
                    <a:pt x="1360" y="78"/>
                  </a:lnTo>
                  <a:lnTo>
                    <a:pt x="1373" y="80"/>
                  </a:lnTo>
                  <a:lnTo>
                    <a:pt x="1382" y="77"/>
                  </a:lnTo>
                  <a:lnTo>
                    <a:pt x="1394" y="80"/>
                  </a:lnTo>
                  <a:lnTo>
                    <a:pt x="1416" y="76"/>
                  </a:lnTo>
                  <a:lnTo>
                    <a:pt x="1451" y="80"/>
                  </a:lnTo>
                  <a:lnTo>
                    <a:pt x="1485" y="74"/>
                  </a:lnTo>
                  <a:lnTo>
                    <a:pt x="1499" y="77"/>
                  </a:lnTo>
                  <a:lnTo>
                    <a:pt x="1514" y="77"/>
                  </a:lnTo>
                  <a:lnTo>
                    <a:pt x="1578" y="74"/>
                  </a:lnTo>
                  <a:lnTo>
                    <a:pt x="1639" y="77"/>
                  </a:lnTo>
                  <a:lnTo>
                    <a:pt x="1687" y="73"/>
                  </a:lnTo>
                  <a:lnTo>
                    <a:pt x="1703" y="70"/>
                  </a:lnTo>
                  <a:lnTo>
                    <a:pt x="1713" y="65"/>
                  </a:lnTo>
                  <a:lnTo>
                    <a:pt x="1721" y="56"/>
                  </a:lnTo>
                  <a:lnTo>
                    <a:pt x="1727" y="42"/>
                  </a:lnTo>
                  <a:lnTo>
                    <a:pt x="1732" y="22"/>
                  </a:lnTo>
                  <a:lnTo>
                    <a:pt x="1732" y="63"/>
                  </a:lnTo>
                  <a:lnTo>
                    <a:pt x="1732" y="73"/>
                  </a:lnTo>
                  <a:lnTo>
                    <a:pt x="1730" y="80"/>
                  </a:lnTo>
                  <a:lnTo>
                    <a:pt x="1725" y="88"/>
                  </a:lnTo>
                  <a:lnTo>
                    <a:pt x="1716" y="95"/>
                  </a:lnTo>
                  <a:lnTo>
                    <a:pt x="1652" y="99"/>
                  </a:lnTo>
                  <a:lnTo>
                    <a:pt x="1606" y="95"/>
                  </a:lnTo>
                  <a:lnTo>
                    <a:pt x="1583" y="97"/>
                  </a:lnTo>
                  <a:lnTo>
                    <a:pt x="1510" y="97"/>
                  </a:lnTo>
                  <a:lnTo>
                    <a:pt x="1488" y="97"/>
                  </a:lnTo>
                  <a:lnTo>
                    <a:pt x="1466" y="99"/>
                  </a:lnTo>
                  <a:lnTo>
                    <a:pt x="1443" y="96"/>
                  </a:lnTo>
                  <a:lnTo>
                    <a:pt x="1416" y="99"/>
                  </a:lnTo>
                  <a:lnTo>
                    <a:pt x="1346" y="97"/>
                  </a:lnTo>
                  <a:lnTo>
                    <a:pt x="1325" y="93"/>
                  </a:lnTo>
                  <a:lnTo>
                    <a:pt x="1260" y="97"/>
                  </a:lnTo>
                  <a:lnTo>
                    <a:pt x="1216" y="92"/>
                  </a:lnTo>
                  <a:lnTo>
                    <a:pt x="1165" y="97"/>
                  </a:lnTo>
                  <a:lnTo>
                    <a:pt x="1125" y="94"/>
                  </a:lnTo>
                  <a:lnTo>
                    <a:pt x="1088" y="97"/>
                  </a:lnTo>
                  <a:lnTo>
                    <a:pt x="1067" y="94"/>
                  </a:lnTo>
                  <a:lnTo>
                    <a:pt x="1048" y="95"/>
                  </a:lnTo>
                  <a:lnTo>
                    <a:pt x="1022" y="95"/>
                  </a:lnTo>
                  <a:lnTo>
                    <a:pt x="1006" y="92"/>
                  </a:lnTo>
                  <a:lnTo>
                    <a:pt x="987" y="97"/>
                  </a:lnTo>
                  <a:lnTo>
                    <a:pt x="967" y="92"/>
                  </a:lnTo>
                  <a:lnTo>
                    <a:pt x="947" y="93"/>
                  </a:lnTo>
                  <a:lnTo>
                    <a:pt x="923" y="95"/>
                  </a:lnTo>
                  <a:lnTo>
                    <a:pt x="901" y="97"/>
                  </a:lnTo>
                  <a:lnTo>
                    <a:pt x="875" y="97"/>
                  </a:lnTo>
                  <a:lnTo>
                    <a:pt x="839" y="97"/>
                  </a:lnTo>
                  <a:lnTo>
                    <a:pt x="813" y="97"/>
                  </a:lnTo>
                  <a:lnTo>
                    <a:pt x="791" y="95"/>
                  </a:lnTo>
                  <a:lnTo>
                    <a:pt x="769" y="95"/>
                  </a:lnTo>
                  <a:lnTo>
                    <a:pt x="720" y="99"/>
                  </a:lnTo>
                  <a:lnTo>
                    <a:pt x="681" y="94"/>
                  </a:lnTo>
                  <a:lnTo>
                    <a:pt x="638" y="99"/>
                  </a:lnTo>
                  <a:lnTo>
                    <a:pt x="603" y="95"/>
                  </a:lnTo>
                  <a:lnTo>
                    <a:pt x="563" y="99"/>
                  </a:lnTo>
                  <a:lnTo>
                    <a:pt x="531" y="95"/>
                  </a:lnTo>
                  <a:lnTo>
                    <a:pt x="496" y="95"/>
                  </a:lnTo>
                  <a:lnTo>
                    <a:pt x="463" y="97"/>
                  </a:lnTo>
                  <a:lnTo>
                    <a:pt x="435" y="97"/>
                  </a:lnTo>
                  <a:lnTo>
                    <a:pt x="351" y="97"/>
                  </a:lnTo>
                  <a:lnTo>
                    <a:pt x="326" y="97"/>
                  </a:lnTo>
                  <a:lnTo>
                    <a:pt x="254" y="95"/>
                  </a:lnTo>
                  <a:lnTo>
                    <a:pt x="208" y="97"/>
                  </a:lnTo>
                  <a:lnTo>
                    <a:pt x="84" y="94"/>
                  </a:lnTo>
                  <a:lnTo>
                    <a:pt x="15" y="95"/>
                  </a:lnTo>
                  <a:lnTo>
                    <a:pt x="3" y="88"/>
                  </a:lnTo>
                  <a:lnTo>
                    <a:pt x="0" y="76"/>
                  </a:lnTo>
                  <a:lnTo>
                    <a:pt x="0" y="63"/>
                  </a:lnTo>
                  <a:lnTo>
                    <a:pt x="0" y="50"/>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8" name="Group 16"/>
          <p:cNvGrpSpPr>
            <a:grpSpLocks/>
          </p:cNvGrpSpPr>
          <p:nvPr/>
        </p:nvGrpSpPr>
        <p:grpSpPr bwMode="auto">
          <a:xfrm>
            <a:off x="6243677" y="222277"/>
            <a:ext cx="2795587" cy="866775"/>
            <a:chOff x="3933" y="140"/>
            <a:chExt cx="1761" cy="546"/>
          </a:xfrm>
        </p:grpSpPr>
        <p:sp>
          <p:nvSpPr>
            <p:cNvPr id="19" name="Freeform 17"/>
            <p:cNvSpPr>
              <a:spLocks/>
            </p:cNvSpPr>
            <p:nvPr/>
          </p:nvSpPr>
          <p:spPr bwMode="auto">
            <a:xfrm>
              <a:off x="3933" y="140"/>
              <a:ext cx="1761" cy="445"/>
            </a:xfrm>
            <a:custGeom>
              <a:avLst/>
              <a:gdLst>
                <a:gd name="T0" fmla="*/ 23 w 1761"/>
                <a:gd name="T1" fmla="*/ 6 h 445"/>
                <a:gd name="T2" fmla="*/ 37 w 1761"/>
                <a:gd name="T3" fmla="*/ 0 h 445"/>
                <a:gd name="T4" fmla="*/ 1706 w 1761"/>
                <a:gd name="T5" fmla="*/ 0 h 445"/>
                <a:gd name="T6" fmla="*/ 1725 w 1761"/>
                <a:gd name="T7" fmla="*/ 4 h 445"/>
                <a:gd name="T8" fmla="*/ 1739 w 1761"/>
                <a:gd name="T9" fmla="*/ 15 h 445"/>
                <a:gd name="T10" fmla="*/ 1751 w 1761"/>
                <a:gd name="T11" fmla="*/ 44 h 445"/>
                <a:gd name="T12" fmla="*/ 1758 w 1761"/>
                <a:gd name="T13" fmla="*/ 77 h 445"/>
                <a:gd name="T14" fmla="*/ 1760 w 1761"/>
                <a:gd name="T15" fmla="*/ 115 h 445"/>
                <a:gd name="T16" fmla="*/ 1760 w 1761"/>
                <a:gd name="T17" fmla="*/ 444 h 445"/>
                <a:gd name="T18" fmla="*/ 66 w 1761"/>
                <a:gd name="T19" fmla="*/ 444 h 445"/>
                <a:gd name="T20" fmla="*/ 0 w 1761"/>
                <a:gd name="T21" fmla="*/ 444 h 445"/>
                <a:gd name="T22" fmla="*/ 0 w 1761"/>
                <a:gd name="T23" fmla="*/ 138 h 445"/>
                <a:gd name="T24" fmla="*/ 0 w 1761"/>
                <a:gd name="T25" fmla="*/ 93 h 445"/>
                <a:gd name="T26" fmla="*/ 7 w 1761"/>
                <a:gd name="T27" fmla="*/ 49 h 445"/>
                <a:gd name="T28" fmla="*/ 13 w 1761"/>
                <a:gd name="T29" fmla="*/ 26 h 445"/>
                <a:gd name="T30" fmla="*/ 23 w 1761"/>
                <a:gd name="T31" fmla="*/ 6 h 445"/>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1761" h="445">
                  <a:moveTo>
                    <a:pt x="23" y="6"/>
                  </a:moveTo>
                  <a:lnTo>
                    <a:pt x="37" y="0"/>
                  </a:lnTo>
                  <a:lnTo>
                    <a:pt x="1706" y="0"/>
                  </a:lnTo>
                  <a:lnTo>
                    <a:pt x="1725" y="4"/>
                  </a:lnTo>
                  <a:lnTo>
                    <a:pt x="1739" y="15"/>
                  </a:lnTo>
                  <a:lnTo>
                    <a:pt x="1751" y="44"/>
                  </a:lnTo>
                  <a:lnTo>
                    <a:pt x="1758" y="77"/>
                  </a:lnTo>
                  <a:lnTo>
                    <a:pt x="1760" y="115"/>
                  </a:lnTo>
                  <a:lnTo>
                    <a:pt x="1760" y="444"/>
                  </a:lnTo>
                  <a:lnTo>
                    <a:pt x="66" y="444"/>
                  </a:lnTo>
                  <a:lnTo>
                    <a:pt x="0" y="444"/>
                  </a:lnTo>
                  <a:lnTo>
                    <a:pt x="0" y="138"/>
                  </a:lnTo>
                  <a:lnTo>
                    <a:pt x="0" y="93"/>
                  </a:lnTo>
                  <a:lnTo>
                    <a:pt x="7" y="49"/>
                  </a:lnTo>
                  <a:lnTo>
                    <a:pt x="13" y="26"/>
                  </a:lnTo>
                  <a:lnTo>
                    <a:pt x="23" y="6"/>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0" name="Freeform 18"/>
            <p:cNvSpPr>
              <a:spLocks/>
            </p:cNvSpPr>
            <p:nvPr/>
          </p:nvSpPr>
          <p:spPr bwMode="auto">
            <a:xfrm>
              <a:off x="3933" y="425"/>
              <a:ext cx="1761" cy="190"/>
            </a:xfrm>
            <a:custGeom>
              <a:avLst/>
              <a:gdLst>
                <a:gd name="T0" fmla="*/ 85 w 1761"/>
                <a:gd name="T1" fmla="*/ 65 h 190"/>
                <a:gd name="T2" fmla="*/ 138 w 1761"/>
                <a:gd name="T3" fmla="*/ 65 h 190"/>
                <a:gd name="T4" fmla="*/ 180 w 1761"/>
                <a:gd name="T5" fmla="*/ 97 h 190"/>
                <a:gd name="T6" fmla="*/ 248 w 1761"/>
                <a:gd name="T7" fmla="*/ 78 h 190"/>
                <a:gd name="T8" fmla="*/ 325 w 1761"/>
                <a:gd name="T9" fmla="*/ 69 h 190"/>
                <a:gd name="T10" fmla="*/ 379 w 1761"/>
                <a:gd name="T11" fmla="*/ 88 h 190"/>
                <a:gd name="T12" fmla="*/ 438 w 1761"/>
                <a:gd name="T13" fmla="*/ 78 h 190"/>
                <a:gd name="T14" fmla="*/ 532 w 1761"/>
                <a:gd name="T15" fmla="*/ 84 h 190"/>
                <a:gd name="T16" fmla="*/ 592 w 1761"/>
                <a:gd name="T17" fmla="*/ 97 h 190"/>
                <a:gd name="T18" fmla="*/ 663 w 1761"/>
                <a:gd name="T19" fmla="*/ 59 h 190"/>
                <a:gd name="T20" fmla="*/ 716 w 1761"/>
                <a:gd name="T21" fmla="*/ 93 h 190"/>
                <a:gd name="T22" fmla="*/ 787 w 1761"/>
                <a:gd name="T23" fmla="*/ 87 h 190"/>
                <a:gd name="T24" fmla="*/ 824 w 1761"/>
                <a:gd name="T25" fmla="*/ 93 h 190"/>
                <a:gd name="T26" fmla="*/ 857 w 1761"/>
                <a:gd name="T27" fmla="*/ 59 h 190"/>
                <a:gd name="T28" fmla="*/ 899 w 1761"/>
                <a:gd name="T29" fmla="*/ 35 h 190"/>
                <a:gd name="T30" fmla="*/ 949 w 1761"/>
                <a:gd name="T31" fmla="*/ 32 h 190"/>
                <a:gd name="T32" fmla="*/ 991 w 1761"/>
                <a:gd name="T33" fmla="*/ 23 h 190"/>
                <a:gd name="T34" fmla="*/ 1030 w 1761"/>
                <a:gd name="T35" fmla="*/ 49 h 190"/>
                <a:gd name="T36" fmla="*/ 1071 w 1761"/>
                <a:gd name="T37" fmla="*/ 69 h 190"/>
                <a:gd name="T38" fmla="*/ 1138 w 1761"/>
                <a:gd name="T39" fmla="*/ 55 h 190"/>
                <a:gd name="T40" fmla="*/ 1168 w 1761"/>
                <a:gd name="T41" fmla="*/ 92 h 190"/>
                <a:gd name="T42" fmla="*/ 1215 w 1761"/>
                <a:gd name="T43" fmla="*/ 97 h 190"/>
                <a:gd name="T44" fmla="*/ 1293 w 1761"/>
                <a:gd name="T45" fmla="*/ 97 h 190"/>
                <a:gd name="T46" fmla="*/ 1340 w 1761"/>
                <a:gd name="T47" fmla="*/ 81 h 190"/>
                <a:gd name="T48" fmla="*/ 1376 w 1761"/>
                <a:gd name="T49" fmla="*/ 88 h 190"/>
                <a:gd name="T50" fmla="*/ 1418 w 1761"/>
                <a:gd name="T51" fmla="*/ 59 h 190"/>
                <a:gd name="T52" fmla="*/ 1478 w 1761"/>
                <a:gd name="T53" fmla="*/ 55 h 190"/>
                <a:gd name="T54" fmla="*/ 1528 w 1761"/>
                <a:gd name="T55" fmla="*/ 23 h 190"/>
                <a:gd name="T56" fmla="*/ 1567 w 1761"/>
                <a:gd name="T57" fmla="*/ 15 h 190"/>
                <a:gd name="T58" fmla="*/ 1617 w 1761"/>
                <a:gd name="T59" fmla="*/ 28 h 190"/>
                <a:gd name="T60" fmla="*/ 1661 w 1761"/>
                <a:gd name="T61" fmla="*/ 1 h 190"/>
                <a:gd name="T62" fmla="*/ 1703 w 1761"/>
                <a:gd name="T63" fmla="*/ 49 h 190"/>
                <a:gd name="T64" fmla="*/ 1750 w 1761"/>
                <a:gd name="T65" fmla="*/ 24 h 190"/>
                <a:gd name="T66" fmla="*/ 1760 w 1761"/>
                <a:gd name="T67" fmla="*/ 189 h 190"/>
                <a:gd name="T68" fmla="*/ 727 w 1761"/>
                <a:gd name="T69" fmla="*/ 153 h 190"/>
                <a:gd name="T70" fmla="*/ 0 w 1761"/>
                <a:gd name="T71" fmla="*/ 30 h 190"/>
                <a:gd name="T72" fmla="*/ 26 w 1761"/>
                <a:gd name="T73" fmla="*/ 51 h 190"/>
                <a:gd name="T74" fmla="*/ 61 w 1761"/>
                <a:gd name="T75" fmla="*/ 59 h 190"/>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761" h="190">
                  <a:moveTo>
                    <a:pt x="61" y="59"/>
                  </a:moveTo>
                  <a:lnTo>
                    <a:pt x="85" y="65"/>
                  </a:lnTo>
                  <a:lnTo>
                    <a:pt x="112" y="59"/>
                  </a:lnTo>
                  <a:lnTo>
                    <a:pt x="138" y="65"/>
                  </a:lnTo>
                  <a:lnTo>
                    <a:pt x="158" y="83"/>
                  </a:lnTo>
                  <a:lnTo>
                    <a:pt x="180" y="97"/>
                  </a:lnTo>
                  <a:lnTo>
                    <a:pt x="217" y="85"/>
                  </a:lnTo>
                  <a:lnTo>
                    <a:pt x="248" y="78"/>
                  </a:lnTo>
                  <a:lnTo>
                    <a:pt x="293" y="78"/>
                  </a:lnTo>
                  <a:lnTo>
                    <a:pt x="325" y="69"/>
                  </a:lnTo>
                  <a:lnTo>
                    <a:pt x="354" y="78"/>
                  </a:lnTo>
                  <a:lnTo>
                    <a:pt x="379" y="88"/>
                  </a:lnTo>
                  <a:lnTo>
                    <a:pt x="402" y="92"/>
                  </a:lnTo>
                  <a:lnTo>
                    <a:pt x="438" y="78"/>
                  </a:lnTo>
                  <a:lnTo>
                    <a:pt x="477" y="78"/>
                  </a:lnTo>
                  <a:lnTo>
                    <a:pt x="532" y="84"/>
                  </a:lnTo>
                  <a:lnTo>
                    <a:pt x="555" y="102"/>
                  </a:lnTo>
                  <a:lnTo>
                    <a:pt x="592" y="97"/>
                  </a:lnTo>
                  <a:lnTo>
                    <a:pt x="629" y="69"/>
                  </a:lnTo>
                  <a:lnTo>
                    <a:pt x="663" y="59"/>
                  </a:lnTo>
                  <a:lnTo>
                    <a:pt x="687" y="69"/>
                  </a:lnTo>
                  <a:lnTo>
                    <a:pt x="716" y="93"/>
                  </a:lnTo>
                  <a:lnTo>
                    <a:pt x="750" y="102"/>
                  </a:lnTo>
                  <a:lnTo>
                    <a:pt x="787" y="87"/>
                  </a:lnTo>
                  <a:lnTo>
                    <a:pt x="805" y="81"/>
                  </a:lnTo>
                  <a:lnTo>
                    <a:pt x="824" y="93"/>
                  </a:lnTo>
                  <a:lnTo>
                    <a:pt x="840" y="78"/>
                  </a:lnTo>
                  <a:lnTo>
                    <a:pt x="857" y="59"/>
                  </a:lnTo>
                  <a:lnTo>
                    <a:pt x="877" y="40"/>
                  </a:lnTo>
                  <a:lnTo>
                    <a:pt x="899" y="35"/>
                  </a:lnTo>
                  <a:lnTo>
                    <a:pt x="924" y="40"/>
                  </a:lnTo>
                  <a:lnTo>
                    <a:pt x="949" y="32"/>
                  </a:lnTo>
                  <a:lnTo>
                    <a:pt x="975" y="23"/>
                  </a:lnTo>
                  <a:lnTo>
                    <a:pt x="991" y="23"/>
                  </a:lnTo>
                  <a:lnTo>
                    <a:pt x="1006" y="25"/>
                  </a:lnTo>
                  <a:lnTo>
                    <a:pt x="1030" y="49"/>
                  </a:lnTo>
                  <a:lnTo>
                    <a:pt x="1052" y="45"/>
                  </a:lnTo>
                  <a:lnTo>
                    <a:pt x="1071" y="69"/>
                  </a:lnTo>
                  <a:lnTo>
                    <a:pt x="1107" y="69"/>
                  </a:lnTo>
                  <a:lnTo>
                    <a:pt x="1138" y="55"/>
                  </a:lnTo>
                  <a:lnTo>
                    <a:pt x="1153" y="73"/>
                  </a:lnTo>
                  <a:lnTo>
                    <a:pt x="1168" y="92"/>
                  </a:lnTo>
                  <a:lnTo>
                    <a:pt x="1190" y="86"/>
                  </a:lnTo>
                  <a:lnTo>
                    <a:pt x="1215" y="97"/>
                  </a:lnTo>
                  <a:lnTo>
                    <a:pt x="1242" y="87"/>
                  </a:lnTo>
                  <a:lnTo>
                    <a:pt x="1293" y="97"/>
                  </a:lnTo>
                  <a:lnTo>
                    <a:pt x="1315" y="107"/>
                  </a:lnTo>
                  <a:lnTo>
                    <a:pt x="1340" y="81"/>
                  </a:lnTo>
                  <a:lnTo>
                    <a:pt x="1357" y="79"/>
                  </a:lnTo>
                  <a:lnTo>
                    <a:pt x="1376" y="88"/>
                  </a:lnTo>
                  <a:lnTo>
                    <a:pt x="1394" y="85"/>
                  </a:lnTo>
                  <a:lnTo>
                    <a:pt x="1418" y="59"/>
                  </a:lnTo>
                  <a:lnTo>
                    <a:pt x="1458" y="51"/>
                  </a:lnTo>
                  <a:lnTo>
                    <a:pt x="1478" y="55"/>
                  </a:lnTo>
                  <a:lnTo>
                    <a:pt x="1498" y="55"/>
                  </a:lnTo>
                  <a:lnTo>
                    <a:pt x="1528" y="23"/>
                  </a:lnTo>
                  <a:lnTo>
                    <a:pt x="1545" y="10"/>
                  </a:lnTo>
                  <a:lnTo>
                    <a:pt x="1567" y="15"/>
                  </a:lnTo>
                  <a:lnTo>
                    <a:pt x="1592" y="49"/>
                  </a:lnTo>
                  <a:lnTo>
                    <a:pt x="1617" y="28"/>
                  </a:lnTo>
                  <a:lnTo>
                    <a:pt x="1641" y="0"/>
                  </a:lnTo>
                  <a:lnTo>
                    <a:pt x="1661" y="1"/>
                  </a:lnTo>
                  <a:lnTo>
                    <a:pt x="1685" y="59"/>
                  </a:lnTo>
                  <a:lnTo>
                    <a:pt x="1703" y="49"/>
                  </a:lnTo>
                  <a:lnTo>
                    <a:pt x="1729" y="25"/>
                  </a:lnTo>
                  <a:lnTo>
                    <a:pt x="1750" y="24"/>
                  </a:lnTo>
                  <a:lnTo>
                    <a:pt x="1760" y="44"/>
                  </a:lnTo>
                  <a:lnTo>
                    <a:pt x="1760" y="189"/>
                  </a:lnTo>
                  <a:lnTo>
                    <a:pt x="740" y="148"/>
                  </a:lnTo>
                  <a:lnTo>
                    <a:pt x="727" y="153"/>
                  </a:lnTo>
                  <a:lnTo>
                    <a:pt x="0" y="136"/>
                  </a:lnTo>
                  <a:lnTo>
                    <a:pt x="0" y="30"/>
                  </a:lnTo>
                  <a:lnTo>
                    <a:pt x="10" y="46"/>
                  </a:lnTo>
                  <a:lnTo>
                    <a:pt x="26" y="51"/>
                  </a:lnTo>
                  <a:lnTo>
                    <a:pt x="46" y="53"/>
                  </a:lnTo>
                  <a:lnTo>
                    <a:pt x="61" y="59"/>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1" name="Freeform 19"/>
            <p:cNvSpPr>
              <a:spLocks/>
            </p:cNvSpPr>
            <p:nvPr/>
          </p:nvSpPr>
          <p:spPr bwMode="auto">
            <a:xfrm>
              <a:off x="3933" y="489"/>
              <a:ext cx="1761" cy="197"/>
            </a:xfrm>
            <a:custGeom>
              <a:avLst/>
              <a:gdLst>
                <a:gd name="T0" fmla="*/ 37 w 1761"/>
                <a:gd name="T1" fmla="*/ 194 h 197"/>
                <a:gd name="T2" fmla="*/ 1706 w 1761"/>
                <a:gd name="T3" fmla="*/ 196 h 197"/>
                <a:gd name="T4" fmla="*/ 1739 w 1761"/>
                <a:gd name="T5" fmla="*/ 189 h 197"/>
                <a:gd name="T6" fmla="*/ 1758 w 1761"/>
                <a:gd name="T7" fmla="*/ 165 h 197"/>
                <a:gd name="T8" fmla="*/ 1760 w 1761"/>
                <a:gd name="T9" fmla="*/ 23 h 197"/>
                <a:gd name="T10" fmla="*/ 1736 w 1761"/>
                <a:gd name="T11" fmla="*/ 7 h 197"/>
                <a:gd name="T12" fmla="*/ 1723 w 1761"/>
                <a:gd name="T13" fmla="*/ 53 h 197"/>
                <a:gd name="T14" fmla="*/ 1706 w 1761"/>
                <a:gd name="T15" fmla="*/ 50 h 197"/>
                <a:gd name="T16" fmla="*/ 1671 w 1761"/>
                <a:gd name="T17" fmla="*/ 26 h 197"/>
                <a:gd name="T18" fmla="*/ 1625 w 1761"/>
                <a:gd name="T19" fmla="*/ 34 h 197"/>
                <a:gd name="T20" fmla="*/ 1588 w 1761"/>
                <a:gd name="T21" fmla="*/ 39 h 197"/>
                <a:gd name="T22" fmla="*/ 1554 w 1761"/>
                <a:gd name="T23" fmla="*/ 26 h 197"/>
                <a:gd name="T24" fmla="*/ 1520 w 1761"/>
                <a:gd name="T25" fmla="*/ 42 h 197"/>
                <a:gd name="T26" fmla="*/ 1498 w 1761"/>
                <a:gd name="T27" fmla="*/ 52 h 197"/>
                <a:gd name="T28" fmla="*/ 1445 w 1761"/>
                <a:gd name="T29" fmla="*/ 45 h 197"/>
                <a:gd name="T30" fmla="*/ 1396 w 1761"/>
                <a:gd name="T31" fmla="*/ 37 h 197"/>
                <a:gd name="T32" fmla="*/ 1337 w 1761"/>
                <a:gd name="T33" fmla="*/ 86 h 197"/>
                <a:gd name="T34" fmla="*/ 1293 w 1761"/>
                <a:gd name="T35" fmla="*/ 61 h 197"/>
                <a:gd name="T36" fmla="*/ 1240 w 1761"/>
                <a:gd name="T37" fmla="*/ 59 h 197"/>
                <a:gd name="T38" fmla="*/ 1153 w 1761"/>
                <a:gd name="T39" fmla="*/ 58 h 197"/>
                <a:gd name="T40" fmla="*/ 1112 w 1761"/>
                <a:gd name="T41" fmla="*/ 52 h 197"/>
                <a:gd name="T42" fmla="*/ 1079 w 1761"/>
                <a:gd name="T43" fmla="*/ 37 h 197"/>
                <a:gd name="T44" fmla="*/ 1006 w 1761"/>
                <a:gd name="T45" fmla="*/ 68 h 197"/>
                <a:gd name="T46" fmla="*/ 943 w 1761"/>
                <a:gd name="T47" fmla="*/ 53 h 197"/>
                <a:gd name="T48" fmla="*/ 866 w 1761"/>
                <a:gd name="T49" fmla="*/ 61 h 197"/>
                <a:gd name="T50" fmla="*/ 804 w 1761"/>
                <a:gd name="T51" fmla="*/ 61 h 197"/>
                <a:gd name="T52" fmla="*/ 730 w 1761"/>
                <a:gd name="T53" fmla="*/ 82 h 197"/>
                <a:gd name="T54" fmla="*/ 652 w 1761"/>
                <a:gd name="T55" fmla="*/ 71 h 197"/>
                <a:gd name="T56" fmla="*/ 563 w 1761"/>
                <a:gd name="T57" fmla="*/ 73 h 197"/>
                <a:gd name="T58" fmla="*/ 468 w 1761"/>
                <a:gd name="T59" fmla="*/ 52 h 197"/>
                <a:gd name="T60" fmla="*/ 369 w 1761"/>
                <a:gd name="T61" fmla="*/ 37 h 197"/>
                <a:gd name="T62" fmla="*/ 301 w 1761"/>
                <a:gd name="T63" fmla="*/ 55 h 197"/>
                <a:gd name="T64" fmla="*/ 262 w 1761"/>
                <a:gd name="T65" fmla="*/ 50 h 197"/>
                <a:gd name="T66" fmla="*/ 205 w 1761"/>
                <a:gd name="T67" fmla="*/ 57 h 197"/>
                <a:gd name="T68" fmla="*/ 143 w 1761"/>
                <a:gd name="T69" fmla="*/ 55 h 197"/>
                <a:gd name="T70" fmla="*/ 80 w 1761"/>
                <a:gd name="T71" fmla="*/ 68 h 197"/>
                <a:gd name="T72" fmla="*/ 16 w 1761"/>
                <a:gd name="T73" fmla="*/ 59 h 197"/>
                <a:gd name="T74" fmla="*/ 2 w 1761"/>
                <a:gd name="T75" fmla="*/ 116 h 197"/>
                <a:gd name="T76" fmla="*/ 13 w 1761"/>
                <a:gd name="T77" fmla="*/ 184 h 197"/>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1761" h="197">
                  <a:moveTo>
                    <a:pt x="23" y="191"/>
                  </a:moveTo>
                  <a:lnTo>
                    <a:pt x="37" y="194"/>
                  </a:lnTo>
                  <a:lnTo>
                    <a:pt x="54" y="196"/>
                  </a:lnTo>
                  <a:lnTo>
                    <a:pt x="1706" y="196"/>
                  </a:lnTo>
                  <a:lnTo>
                    <a:pt x="1725" y="193"/>
                  </a:lnTo>
                  <a:lnTo>
                    <a:pt x="1739" y="189"/>
                  </a:lnTo>
                  <a:lnTo>
                    <a:pt x="1751" y="178"/>
                  </a:lnTo>
                  <a:lnTo>
                    <a:pt x="1758" y="165"/>
                  </a:lnTo>
                  <a:lnTo>
                    <a:pt x="1760" y="150"/>
                  </a:lnTo>
                  <a:lnTo>
                    <a:pt x="1760" y="23"/>
                  </a:lnTo>
                  <a:lnTo>
                    <a:pt x="1745" y="0"/>
                  </a:lnTo>
                  <a:lnTo>
                    <a:pt x="1736" y="7"/>
                  </a:lnTo>
                  <a:lnTo>
                    <a:pt x="1729" y="28"/>
                  </a:lnTo>
                  <a:lnTo>
                    <a:pt x="1723" y="53"/>
                  </a:lnTo>
                  <a:lnTo>
                    <a:pt x="1716" y="52"/>
                  </a:lnTo>
                  <a:lnTo>
                    <a:pt x="1706" y="50"/>
                  </a:lnTo>
                  <a:lnTo>
                    <a:pt x="1685" y="37"/>
                  </a:lnTo>
                  <a:lnTo>
                    <a:pt x="1671" y="26"/>
                  </a:lnTo>
                  <a:lnTo>
                    <a:pt x="1649" y="23"/>
                  </a:lnTo>
                  <a:lnTo>
                    <a:pt x="1625" y="34"/>
                  </a:lnTo>
                  <a:lnTo>
                    <a:pt x="1603" y="52"/>
                  </a:lnTo>
                  <a:lnTo>
                    <a:pt x="1588" y="39"/>
                  </a:lnTo>
                  <a:lnTo>
                    <a:pt x="1574" y="37"/>
                  </a:lnTo>
                  <a:lnTo>
                    <a:pt x="1554" y="26"/>
                  </a:lnTo>
                  <a:lnTo>
                    <a:pt x="1534" y="30"/>
                  </a:lnTo>
                  <a:lnTo>
                    <a:pt x="1520" y="42"/>
                  </a:lnTo>
                  <a:lnTo>
                    <a:pt x="1514" y="59"/>
                  </a:lnTo>
                  <a:lnTo>
                    <a:pt x="1498" y="52"/>
                  </a:lnTo>
                  <a:lnTo>
                    <a:pt x="1475" y="52"/>
                  </a:lnTo>
                  <a:lnTo>
                    <a:pt x="1445" y="45"/>
                  </a:lnTo>
                  <a:lnTo>
                    <a:pt x="1419" y="59"/>
                  </a:lnTo>
                  <a:lnTo>
                    <a:pt x="1396" y="37"/>
                  </a:lnTo>
                  <a:lnTo>
                    <a:pt x="1366" y="52"/>
                  </a:lnTo>
                  <a:lnTo>
                    <a:pt x="1337" y="86"/>
                  </a:lnTo>
                  <a:lnTo>
                    <a:pt x="1314" y="73"/>
                  </a:lnTo>
                  <a:lnTo>
                    <a:pt x="1293" y="61"/>
                  </a:lnTo>
                  <a:lnTo>
                    <a:pt x="1270" y="53"/>
                  </a:lnTo>
                  <a:lnTo>
                    <a:pt x="1240" y="59"/>
                  </a:lnTo>
                  <a:lnTo>
                    <a:pt x="1194" y="69"/>
                  </a:lnTo>
                  <a:lnTo>
                    <a:pt x="1153" y="58"/>
                  </a:lnTo>
                  <a:lnTo>
                    <a:pt x="1135" y="63"/>
                  </a:lnTo>
                  <a:lnTo>
                    <a:pt x="1112" y="52"/>
                  </a:lnTo>
                  <a:lnTo>
                    <a:pt x="1097" y="40"/>
                  </a:lnTo>
                  <a:lnTo>
                    <a:pt x="1079" y="37"/>
                  </a:lnTo>
                  <a:lnTo>
                    <a:pt x="1047" y="45"/>
                  </a:lnTo>
                  <a:lnTo>
                    <a:pt x="1006" y="68"/>
                  </a:lnTo>
                  <a:lnTo>
                    <a:pt x="972" y="47"/>
                  </a:lnTo>
                  <a:lnTo>
                    <a:pt x="943" y="53"/>
                  </a:lnTo>
                  <a:lnTo>
                    <a:pt x="916" y="82"/>
                  </a:lnTo>
                  <a:lnTo>
                    <a:pt x="866" y="61"/>
                  </a:lnTo>
                  <a:lnTo>
                    <a:pt x="829" y="71"/>
                  </a:lnTo>
                  <a:lnTo>
                    <a:pt x="804" y="61"/>
                  </a:lnTo>
                  <a:lnTo>
                    <a:pt x="767" y="66"/>
                  </a:lnTo>
                  <a:lnTo>
                    <a:pt x="730" y="82"/>
                  </a:lnTo>
                  <a:lnTo>
                    <a:pt x="704" y="76"/>
                  </a:lnTo>
                  <a:lnTo>
                    <a:pt x="652" y="71"/>
                  </a:lnTo>
                  <a:lnTo>
                    <a:pt x="619" y="82"/>
                  </a:lnTo>
                  <a:lnTo>
                    <a:pt x="563" y="73"/>
                  </a:lnTo>
                  <a:lnTo>
                    <a:pt x="517" y="66"/>
                  </a:lnTo>
                  <a:lnTo>
                    <a:pt x="468" y="52"/>
                  </a:lnTo>
                  <a:lnTo>
                    <a:pt x="422" y="66"/>
                  </a:lnTo>
                  <a:lnTo>
                    <a:pt x="369" y="37"/>
                  </a:lnTo>
                  <a:lnTo>
                    <a:pt x="329" y="37"/>
                  </a:lnTo>
                  <a:lnTo>
                    <a:pt x="301" y="55"/>
                  </a:lnTo>
                  <a:lnTo>
                    <a:pt x="284" y="41"/>
                  </a:lnTo>
                  <a:lnTo>
                    <a:pt x="262" y="50"/>
                  </a:lnTo>
                  <a:lnTo>
                    <a:pt x="233" y="52"/>
                  </a:lnTo>
                  <a:lnTo>
                    <a:pt x="205" y="57"/>
                  </a:lnTo>
                  <a:lnTo>
                    <a:pt x="171" y="69"/>
                  </a:lnTo>
                  <a:lnTo>
                    <a:pt x="143" y="55"/>
                  </a:lnTo>
                  <a:lnTo>
                    <a:pt x="116" y="62"/>
                  </a:lnTo>
                  <a:lnTo>
                    <a:pt x="80" y="68"/>
                  </a:lnTo>
                  <a:lnTo>
                    <a:pt x="58" y="62"/>
                  </a:lnTo>
                  <a:lnTo>
                    <a:pt x="16" y="59"/>
                  </a:lnTo>
                  <a:lnTo>
                    <a:pt x="0" y="73"/>
                  </a:lnTo>
                  <a:lnTo>
                    <a:pt x="2" y="116"/>
                  </a:lnTo>
                  <a:lnTo>
                    <a:pt x="4" y="153"/>
                  </a:lnTo>
                  <a:lnTo>
                    <a:pt x="13" y="184"/>
                  </a:lnTo>
                  <a:lnTo>
                    <a:pt x="23" y="191"/>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2" name="Freeform 20"/>
            <p:cNvSpPr>
              <a:spLocks/>
            </p:cNvSpPr>
            <p:nvPr/>
          </p:nvSpPr>
          <p:spPr bwMode="auto">
            <a:xfrm>
              <a:off x="3943" y="152"/>
              <a:ext cx="1733" cy="254"/>
            </a:xfrm>
            <a:custGeom>
              <a:avLst/>
              <a:gdLst>
                <a:gd name="T0" fmla="*/ 0 w 1733"/>
                <a:gd name="T1" fmla="*/ 191 h 254"/>
                <a:gd name="T2" fmla="*/ 4 w 1733"/>
                <a:gd name="T3" fmla="*/ 203 h 254"/>
                <a:gd name="T4" fmla="*/ 7 w 1733"/>
                <a:gd name="T5" fmla="*/ 92 h 254"/>
                <a:gd name="T6" fmla="*/ 22 w 1733"/>
                <a:gd name="T7" fmla="*/ 46 h 254"/>
                <a:gd name="T8" fmla="*/ 82 w 1733"/>
                <a:gd name="T9" fmla="*/ 40 h 254"/>
                <a:gd name="T10" fmla="*/ 198 w 1733"/>
                <a:gd name="T11" fmla="*/ 46 h 254"/>
                <a:gd name="T12" fmla="*/ 308 w 1733"/>
                <a:gd name="T13" fmla="*/ 44 h 254"/>
                <a:gd name="T14" fmla="*/ 437 w 1733"/>
                <a:gd name="T15" fmla="*/ 46 h 254"/>
                <a:gd name="T16" fmla="*/ 525 w 1733"/>
                <a:gd name="T17" fmla="*/ 40 h 254"/>
                <a:gd name="T18" fmla="*/ 598 w 1733"/>
                <a:gd name="T19" fmla="*/ 40 h 254"/>
                <a:gd name="T20" fmla="*/ 708 w 1733"/>
                <a:gd name="T21" fmla="*/ 53 h 254"/>
                <a:gd name="T22" fmla="*/ 788 w 1733"/>
                <a:gd name="T23" fmla="*/ 55 h 254"/>
                <a:gd name="T24" fmla="*/ 878 w 1733"/>
                <a:gd name="T25" fmla="*/ 46 h 254"/>
                <a:gd name="T26" fmla="*/ 986 w 1733"/>
                <a:gd name="T27" fmla="*/ 63 h 254"/>
                <a:gd name="T28" fmla="*/ 1071 w 1733"/>
                <a:gd name="T29" fmla="*/ 59 h 254"/>
                <a:gd name="T30" fmla="*/ 1150 w 1733"/>
                <a:gd name="T31" fmla="*/ 51 h 254"/>
                <a:gd name="T32" fmla="*/ 1241 w 1733"/>
                <a:gd name="T33" fmla="*/ 56 h 254"/>
                <a:gd name="T34" fmla="*/ 1319 w 1733"/>
                <a:gd name="T35" fmla="*/ 51 h 254"/>
                <a:gd name="T36" fmla="*/ 1395 w 1733"/>
                <a:gd name="T37" fmla="*/ 46 h 254"/>
                <a:gd name="T38" fmla="*/ 1449 w 1733"/>
                <a:gd name="T39" fmla="*/ 50 h 254"/>
                <a:gd name="T40" fmla="*/ 1557 w 1733"/>
                <a:gd name="T41" fmla="*/ 40 h 254"/>
                <a:gd name="T42" fmla="*/ 1665 w 1733"/>
                <a:gd name="T43" fmla="*/ 53 h 254"/>
                <a:gd name="T44" fmla="*/ 1703 w 1733"/>
                <a:gd name="T45" fmla="*/ 74 h 254"/>
                <a:gd name="T46" fmla="*/ 1721 w 1733"/>
                <a:gd name="T47" fmla="*/ 107 h 254"/>
                <a:gd name="T48" fmla="*/ 1732 w 1733"/>
                <a:gd name="T49" fmla="*/ 196 h 254"/>
                <a:gd name="T50" fmla="*/ 1732 w 1733"/>
                <a:gd name="T51" fmla="*/ 65 h 254"/>
                <a:gd name="T52" fmla="*/ 1725 w 1733"/>
                <a:gd name="T53" fmla="*/ 26 h 254"/>
                <a:gd name="T54" fmla="*/ 1606 w 1733"/>
                <a:gd name="T55" fmla="*/ 9 h 254"/>
                <a:gd name="T56" fmla="*/ 1510 w 1733"/>
                <a:gd name="T57" fmla="*/ 2 h 254"/>
                <a:gd name="T58" fmla="*/ 1443 w 1733"/>
                <a:gd name="T59" fmla="*/ 6 h 254"/>
                <a:gd name="T60" fmla="*/ 1349 w 1733"/>
                <a:gd name="T61" fmla="*/ 13 h 254"/>
                <a:gd name="T62" fmla="*/ 1182 w 1733"/>
                <a:gd name="T63" fmla="*/ 9 h 254"/>
                <a:gd name="T64" fmla="*/ 1067 w 1733"/>
                <a:gd name="T65" fmla="*/ 10 h 254"/>
                <a:gd name="T66" fmla="*/ 986 w 1733"/>
                <a:gd name="T67" fmla="*/ 9 h 254"/>
                <a:gd name="T68" fmla="*/ 923 w 1733"/>
                <a:gd name="T69" fmla="*/ 7 h 254"/>
                <a:gd name="T70" fmla="*/ 813 w 1733"/>
                <a:gd name="T71" fmla="*/ 9 h 254"/>
                <a:gd name="T72" fmla="*/ 681 w 1733"/>
                <a:gd name="T73" fmla="*/ 10 h 254"/>
                <a:gd name="T74" fmla="*/ 531 w 1733"/>
                <a:gd name="T75" fmla="*/ 7 h 254"/>
                <a:gd name="T76" fmla="*/ 463 w 1733"/>
                <a:gd name="T77" fmla="*/ 4 h 254"/>
                <a:gd name="T78" fmla="*/ 351 w 1733"/>
                <a:gd name="T79" fmla="*/ 4 h 254"/>
                <a:gd name="T80" fmla="*/ 208 w 1733"/>
                <a:gd name="T81" fmla="*/ 4 h 254"/>
                <a:gd name="T82" fmla="*/ 87 w 1733"/>
                <a:gd name="T83" fmla="*/ 0 h 254"/>
                <a:gd name="T84" fmla="*/ 28 w 1733"/>
                <a:gd name="T85" fmla="*/ 2 h 254"/>
                <a:gd name="T86" fmla="*/ 4 w 1733"/>
                <a:gd name="T87" fmla="*/ 28 h 254"/>
                <a:gd name="T88" fmla="*/ 0 w 1733"/>
                <a:gd name="T89" fmla="*/ 89 h 254"/>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1733" h="254">
                  <a:moveTo>
                    <a:pt x="0" y="123"/>
                  </a:moveTo>
                  <a:lnTo>
                    <a:pt x="0" y="191"/>
                  </a:lnTo>
                  <a:lnTo>
                    <a:pt x="0" y="253"/>
                  </a:lnTo>
                  <a:lnTo>
                    <a:pt x="4" y="203"/>
                  </a:lnTo>
                  <a:lnTo>
                    <a:pt x="5" y="163"/>
                  </a:lnTo>
                  <a:lnTo>
                    <a:pt x="7" y="92"/>
                  </a:lnTo>
                  <a:lnTo>
                    <a:pt x="12" y="57"/>
                  </a:lnTo>
                  <a:lnTo>
                    <a:pt x="22" y="46"/>
                  </a:lnTo>
                  <a:lnTo>
                    <a:pt x="48" y="38"/>
                  </a:lnTo>
                  <a:lnTo>
                    <a:pt x="82" y="40"/>
                  </a:lnTo>
                  <a:lnTo>
                    <a:pt x="162" y="40"/>
                  </a:lnTo>
                  <a:lnTo>
                    <a:pt x="198" y="46"/>
                  </a:lnTo>
                  <a:lnTo>
                    <a:pt x="249" y="40"/>
                  </a:lnTo>
                  <a:lnTo>
                    <a:pt x="308" y="44"/>
                  </a:lnTo>
                  <a:lnTo>
                    <a:pt x="351" y="42"/>
                  </a:lnTo>
                  <a:lnTo>
                    <a:pt x="437" y="46"/>
                  </a:lnTo>
                  <a:lnTo>
                    <a:pt x="467" y="46"/>
                  </a:lnTo>
                  <a:lnTo>
                    <a:pt x="525" y="40"/>
                  </a:lnTo>
                  <a:lnTo>
                    <a:pt x="544" y="48"/>
                  </a:lnTo>
                  <a:lnTo>
                    <a:pt x="598" y="40"/>
                  </a:lnTo>
                  <a:lnTo>
                    <a:pt x="680" y="46"/>
                  </a:lnTo>
                  <a:lnTo>
                    <a:pt x="708" y="53"/>
                  </a:lnTo>
                  <a:lnTo>
                    <a:pt x="751" y="46"/>
                  </a:lnTo>
                  <a:lnTo>
                    <a:pt x="788" y="55"/>
                  </a:lnTo>
                  <a:lnTo>
                    <a:pt x="818" y="55"/>
                  </a:lnTo>
                  <a:lnTo>
                    <a:pt x="878" y="46"/>
                  </a:lnTo>
                  <a:lnTo>
                    <a:pt x="935" y="53"/>
                  </a:lnTo>
                  <a:lnTo>
                    <a:pt x="986" y="63"/>
                  </a:lnTo>
                  <a:lnTo>
                    <a:pt x="1002" y="65"/>
                  </a:lnTo>
                  <a:lnTo>
                    <a:pt x="1071" y="59"/>
                  </a:lnTo>
                  <a:lnTo>
                    <a:pt x="1135" y="54"/>
                  </a:lnTo>
                  <a:lnTo>
                    <a:pt x="1150" y="51"/>
                  </a:lnTo>
                  <a:lnTo>
                    <a:pt x="1174" y="53"/>
                  </a:lnTo>
                  <a:lnTo>
                    <a:pt x="1241" y="56"/>
                  </a:lnTo>
                  <a:lnTo>
                    <a:pt x="1292" y="48"/>
                  </a:lnTo>
                  <a:lnTo>
                    <a:pt x="1319" y="51"/>
                  </a:lnTo>
                  <a:lnTo>
                    <a:pt x="1360" y="53"/>
                  </a:lnTo>
                  <a:lnTo>
                    <a:pt x="1395" y="46"/>
                  </a:lnTo>
                  <a:lnTo>
                    <a:pt x="1418" y="40"/>
                  </a:lnTo>
                  <a:lnTo>
                    <a:pt x="1449" y="50"/>
                  </a:lnTo>
                  <a:lnTo>
                    <a:pt x="1514" y="53"/>
                  </a:lnTo>
                  <a:lnTo>
                    <a:pt x="1557" y="40"/>
                  </a:lnTo>
                  <a:lnTo>
                    <a:pt x="1620" y="53"/>
                  </a:lnTo>
                  <a:lnTo>
                    <a:pt x="1665" y="53"/>
                  </a:lnTo>
                  <a:lnTo>
                    <a:pt x="1688" y="53"/>
                  </a:lnTo>
                  <a:lnTo>
                    <a:pt x="1703" y="74"/>
                  </a:lnTo>
                  <a:lnTo>
                    <a:pt x="1713" y="85"/>
                  </a:lnTo>
                  <a:lnTo>
                    <a:pt x="1721" y="107"/>
                  </a:lnTo>
                  <a:lnTo>
                    <a:pt x="1727" y="145"/>
                  </a:lnTo>
                  <a:lnTo>
                    <a:pt x="1732" y="196"/>
                  </a:lnTo>
                  <a:lnTo>
                    <a:pt x="1732" y="92"/>
                  </a:lnTo>
                  <a:lnTo>
                    <a:pt x="1732" y="65"/>
                  </a:lnTo>
                  <a:lnTo>
                    <a:pt x="1729" y="47"/>
                  </a:lnTo>
                  <a:lnTo>
                    <a:pt x="1725" y="26"/>
                  </a:lnTo>
                  <a:lnTo>
                    <a:pt x="1700" y="12"/>
                  </a:lnTo>
                  <a:lnTo>
                    <a:pt x="1606" y="9"/>
                  </a:lnTo>
                  <a:lnTo>
                    <a:pt x="1584" y="2"/>
                  </a:lnTo>
                  <a:lnTo>
                    <a:pt x="1510" y="2"/>
                  </a:lnTo>
                  <a:lnTo>
                    <a:pt x="1488" y="5"/>
                  </a:lnTo>
                  <a:lnTo>
                    <a:pt x="1443" y="6"/>
                  </a:lnTo>
                  <a:lnTo>
                    <a:pt x="1410" y="3"/>
                  </a:lnTo>
                  <a:lnTo>
                    <a:pt x="1349" y="13"/>
                  </a:lnTo>
                  <a:lnTo>
                    <a:pt x="1222" y="6"/>
                  </a:lnTo>
                  <a:lnTo>
                    <a:pt x="1182" y="9"/>
                  </a:lnTo>
                  <a:lnTo>
                    <a:pt x="1112" y="15"/>
                  </a:lnTo>
                  <a:lnTo>
                    <a:pt x="1067" y="10"/>
                  </a:lnTo>
                  <a:lnTo>
                    <a:pt x="1022" y="9"/>
                  </a:lnTo>
                  <a:lnTo>
                    <a:pt x="986" y="9"/>
                  </a:lnTo>
                  <a:lnTo>
                    <a:pt x="947" y="14"/>
                  </a:lnTo>
                  <a:lnTo>
                    <a:pt x="923" y="7"/>
                  </a:lnTo>
                  <a:lnTo>
                    <a:pt x="839" y="9"/>
                  </a:lnTo>
                  <a:lnTo>
                    <a:pt x="813" y="9"/>
                  </a:lnTo>
                  <a:lnTo>
                    <a:pt x="769" y="7"/>
                  </a:lnTo>
                  <a:lnTo>
                    <a:pt x="681" y="10"/>
                  </a:lnTo>
                  <a:lnTo>
                    <a:pt x="603" y="7"/>
                  </a:lnTo>
                  <a:lnTo>
                    <a:pt x="531" y="7"/>
                  </a:lnTo>
                  <a:lnTo>
                    <a:pt x="496" y="9"/>
                  </a:lnTo>
                  <a:lnTo>
                    <a:pt x="463" y="4"/>
                  </a:lnTo>
                  <a:lnTo>
                    <a:pt x="435" y="4"/>
                  </a:lnTo>
                  <a:lnTo>
                    <a:pt x="351" y="4"/>
                  </a:lnTo>
                  <a:lnTo>
                    <a:pt x="253" y="7"/>
                  </a:lnTo>
                  <a:lnTo>
                    <a:pt x="208" y="4"/>
                  </a:lnTo>
                  <a:lnTo>
                    <a:pt x="155" y="7"/>
                  </a:lnTo>
                  <a:lnTo>
                    <a:pt x="87" y="0"/>
                  </a:lnTo>
                  <a:lnTo>
                    <a:pt x="45" y="0"/>
                  </a:lnTo>
                  <a:lnTo>
                    <a:pt x="28" y="2"/>
                  </a:lnTo>
                  <a:lnTo>
                    <a:pt x="15" y="9"/>
                  </a:lnTo>
                  <a:lnTo>
                    <a:pt x="4" y="28"/>
                  </a:lnTo>
                  <a:lnTo>
                    <a:pt x="0" y="58"/>
                  </a:lnTo>
                  <a:lnTo>
                    <a:pt x="0" y="89"/>
                  </a:lnTo>
                  <a:lnTo>
                    <a:pt x="0" y="123"/>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23" name="Freeform 21"/>
            <p:cNvSpPr>
              <a:spLocks/>
            </p:cNvSpPr>
            <p:nvPr/>
          </p:nvSpPr>
          <p:spPr bwMode="auto">
            <a:xfrm>
              <a:off x="3946" y="556"/>
              <a:ext cx="1733" cy="103"/>
            </a:xfrm>
            <a:custGeom>
              <a:avLst/>
              <a:gdLst>
                <a:gd name="T0" fmla="*/ 0 w 1733"/>
                <a:gd name="T1" fmla="*/ 24 h 103"/>
                <a:gd name="T2" fmla="*/ 4 w 1733"/>
                <a:gd name="T3" fmla="*/ 20 h 103"/>
                <a:gd name="T4" fmla="*/ 6 w 1733"/>
                <a:gd name="T5" fmla="*/ 65 h 103"/>
                <a:gd name="T6" fmla="*/ 22 w 1733"/>
                <a:gd name="T7" fmla="*/ 83 h 103"/>
                <a:gd name="T8" fmla="*/ 48 w 1733"/>
                <a:gd name="T9" fmla="*/ 78 h 103"/>
                <a:gd name="T10" fmla="*/ 90 w 1733"/>
                <a:gd name="T11" fmla="*/ 78 h 103"/>
                <a:gd name="T12" fmla="*/ 132 w 1733"/>
                <a:gd name="T13" fmla="*/ 80 h 103"/>
                <a:gd name="T14" fmla="*/ 156 w 1733"/>
                <a:gd name="T15" fmla="*/ 82 h 103"/>
                <a:gd name="T16" fmla="*/ 202 w 1733"/>
                <a:gd name="T17" fmla="*/ 77 h 103"/>
                <a:gd name="T18" fmla="*/ 266 w 1733"/>
                <a:gd name="T19" fmla="*/ 82 h 103"/>
                <a:gd name="T20" fmla="*/ 336 w 1733"/>
                <a:gd name="T21" fmla="*/ 82 h 103"/>
                <a:gd name="T22" fmla="*/ 390 w 1733"/>
                <a:gd name="T23" fmla="*/ 85 h 103"/>
                <a:gd name="T24" fmla="*/ 421 w 1733"/>
                <a:gd name="T25" fmla="*/ 83 h 103"/>
                <a:gd name="T26" fmla="*/ 525 w 1733"/>
                <a:gd name="T27" fmla="*/ 85 h 103"/>
                <a:gd name="T28" fmla="*/ 590 w 1733"/>
                <a:gd name="T29" fmla="*/ 78 h 103"/>
                <a:gd name="T30" fmla="*/ 656 w 1733"/>
                <a:gd name="T31" fmla="*/ 80 h 103"/>
                <a:gd name="T32" fmla="*/ 708 w 1733"/>
                <a:gd name="T33" fmla="*/ 80 h 103"/>
                <a:gd name="T34" fmla="*/ 788 w 1733"/>
                <a:gd name="T35" fmla="*/ 79 h 103"/>
                <a:gd name="T36" fmla="*/ 850 w 1733"/>
                <a:gd name="T37" fmla="*/ 74 h 103"/>
                <a:gd name="T38" fmla="*/ 942 w 1733"/>
                <a:gd name="T39" fmla="*/ 75 h 103"/>
                <a:gd name="T40" fmla="*/ 1055 w 1733"/>
                <a:gd name="T41" fmla="*/ 78 h 103"/>
                <a:gd name="T42" fmla="*/ 1121 w 1733"/>
                <a:gd name="T43" fmla="*/ 74 h 103"/>
                <a:gd name="T44" fmla="*/ 1150 w 1733"/>
                <a:gd name="T45" fmla="*/ 81 h 103"/>
                <a:gd name="T46" fmla="*/ 1237 w 1733"/>
                <a:gd name="T47" fmla="*/ 81 h 103"/>
                <a:gd name="T48" fmla="*/ 1308 w 1733"/>
                <a:gd name="T49" fmla="*/ 81 h 103"/>
                <a:gd name="T50" fmla="*/ 1332 w 1733"/>
                <a:gd name="T51" fmla="*/ 77 h 103"/>
                <a:gd name="T52" fmla="*/ 1373 w 1733"/>
                <a:gd name="T53" fmla="*/ 82 h 103"/>
                <a:gd name="T54" fmla="*/ 1394 w 1733"/>
                <a:gd name="T55" fmla="*/ 83 h 103"/>
                <a:gd name="T56" fmla="*/ 1451 w 1733"/>
                <a:gd name="T57" fmla="*/ 82 h 103"/>
                <a:gd name="T58" fmla="*/ 1499 w 1733"/>
                <a:gd name="T59" fmla="*/ 80 h 103"/>
                <a:gd name="T60" fmla="*/ 1578 w 1733"/>
                <a:gd name="T61" fmla="*/ 76 h 103"/>
                <a:gd name="T62" fmla="*/ 1687 w 1733"/>
                <a:gd name="T63" fmla="*/ 75 h 103"/>
                <a:gd name="T64" fmla="*/ 1713 w 1733"/>
                <a:gd name="T65" fmla="*/ 67 h 103"/>
                <a:gd name="T66" fmla="*/ 1727 w 1733"/>
                <a:gd name="T67" fmla="*/ 43 h 103"/>
                <a:gd name="T68" fmla="*/ 1732 w 1733"/>
                <a:gd name="T69" fmla="*/ 65 h 103"/>
                <a:gd name="T70" fmla="*/ 1730 w 1733"/>
                <a:gd name="T71" fmla="*/ 82 h 103"/>
                <a:gd name="T72" fmla="*/ 1716 w 1733"/>
                <a:gd name="T73" fmla="*/ 98 h 103"/>
                <a:gd name="T74" fmla="*/ 1606 w 1733"/>
                <a:gd name="T75" fmla="*/ 98 h 103"/>
                <a:gd name="T76" fmla="*/ 1510 w 1733"/>
                <a:gd name="T77" fmla="*/ 100 h 103"/>
                <a:gd name="T78" fmla="*/ 1466 w 1733"/>
                <a:gd name="T79" fmla="*/ 102 h 103"/>
                <a:gd name="T80" fmla="*/ 1416 w 1733"/>
                <a:gd name="T81" fmla="*/ 102 h 103"/>
                <a:gd name="T82" fmla="*/ 1325 w 1733"/>
                <a:gd name="T83" fmla="*/ 96 h 103"/>
                <a:gd name="T84" fmla="*/ 1216 w 1733"/>
                <a:gd name="T85" fmla="*/ 95 h 103"/>
                <a:gd name="T86" fmla="*/ 1125 w 1733"/>
                <a:gd name="T87" fmla="*/ 97 h 103"/>
                <a:gd name="T88" fmla="*/ 1067 w 1733"/>
                <a:gd name="T89" fmla="*/ 97 h 103"/>
                <a:gd name="T90" fmla="*/ 1022 w 1733"/>
                <a:gd name="T91" fmla="*/ 98 h 103"/>
                <a:gd name="T92" fmla="*/ 987 w 1733"/>
                <a:gd name="T93" fmla="*/ 100 h 103"/>
                <a:gd name="T94" fmla="*/ 947 w 1733"/>
                <a:gd name="T95" fmla="*/ 96 h 103"/>
                <a:gd name="T96" fmla="*/ 901 w 1733"/>
                <a:gd name="T97" fmla="*/ 100 h 103"/>
                <a:gd name="T98" fmla="*/ 839 w 1733"/>
                <a:gd name="T99" fmla="*/ 100 h 103"/>
                <a:gd name="T100" fmla="*/ 791 w 1733"/>
                <a:gd name="T101" fmla="*/ 98 h 103"/>
                <a:gd name="T102" fmla="*/ 720 w 1733"/>
                <a:gd name="T103" fmla="*/ 102 h 103"/>
                <a:gd name="T104" fmla="*/ 638 w 1733"/>
                <a:gd name="T105" fmla="*/ 102 h 103"/>
                <a:gd name="T106" fmla="*/ 563 w 1733"/>
                <a:gd name="T107" fmla="*/ 102 h 103"/>
                <a:gd name="T108" fmla="*/ 496 w 1733"/>
                <a:gd name="T109" fmla="*/ 98 h 103"/>
                <a:gd name="T110" fmla="*/ 435 w 1733"/>
                <a:gd name="T111" fmla="*/ 100 h 103"/>
                <a:gd name="T112" fmla="*/ 326 w 1733"/>
                <a:gd name="T113" fmla="*/ 100 h 103"/>
                <a:gd name="T114" fmla="*/ 208 w 1733"/>
                <a:gd name="T115" fmla="*/ 100 h 103"/>
                <a:gd name="T116" fmla="*/ 15 w 1733"/>
                <a:gd name="T117" fmla="*/ 98 h 103"/>
                <a:gd name="T118" fmla="*/ 0 w 1733"/>
                <a:gd name="T119" fmla="*/ 78 h 103"/>
                <a:gd name="T120" fmla="*/ 0 w 1733"/>
                <a:gd name="T121" fmla="*/ 52 h 103"/>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1733" h="103">
                  <a:moveTo>
                    <a:pt x="0" y="52"/>
                  </a:moveTo>
                  <a:lnTo>
                    <a:pt x="0" y="24"/>
                  </a:lnTo>
                  <a:lnTo>
                    <a:pt x="0" y="0"/>
                  </a:lnTo>
                  <a:lnTo>
                    <a:pt x="4" y="20"/>
                  </a:lnTo>
                  <a:lnTo>
                    <a:pt x="5" y="36"/>
                  </a:lnTo>
                  <a:lnTo>
                    <a:pt x="6" y="65"/>
                  </a:lnTo>
                  <a:lnTo>
                    <a:pt x="12" y="78"/>
                  </a:lnTo>
                  <a:lnTo>
                    <a:pt x="22" y="83"/>
                  </a:lnTo>
                  <a:lnTo>
                    <a:pt x="33" y="80"/>
                  </a:lnTo>
                  <a:lnTo>
                    <a:pt x="48" y="78"/>
                  </a:lnTo>
                  <a:lnTo>
                    <a:pt x="74" y="77"/>
                  </a:lnTo>
                  <a:lnTo>
                    <a:pt x="90" y="78"/>
                  </a:lnTo>
                  <a:lnTo>
                    <a:pt x="103" y="78"/>
                  </a:lnTo>
                  <a:lnTo>
                    <a:pt x="132" y="80"/>
                  </a:lnTo>
                  <a:lnTo>
                    <a:pt x="143" y="81"/>
                  </a:lnTo>
                  <a:lnTo>
                    <a:pt x="156" y="82"/>
                  </a:lnTo>
                  <a:lnTo>
                    <a:pt x="178" y="78"/>
                  </a:lnTo>
                  <a:lnTo>
                    <a:pt x="202" y="77"/>
                  </a:lnTo>
                  <a:lnTo>
                    <a:pt x="231" y="76"/>
                  </a:lnTo>
                  <a:lnTo>
                    <a:pt x="266" y="82"/>
                  </a:lnTo>
                  <a:lnTo>
                    <a:pt x="311" y="85"/>
                  </a:lnTo>
                  <a:lnTo>
                    <a:pt x="336" y="82"/>
                  </a:lnTo>
                  <a:lnTo>
                    <a:pt x="351" y="85"/>
                  </a:lnTo>
                  <a:lnTo>
                    <a:pt x="390" y="85"/>
                  </a:lnTo>
                  <a:lnTo>
                    <a:pt x="404" y="80"/>
                  </a:lnTo>
                  <a:lnTo>
                    <a:pt x="421" y="83"/>
                  </a:lnTo>
                  <a:lnTo>
                    <a:pt x="467" y="83"/>
                  </a:lnTo>
                  <a:lnTo>
                    <a:pt x="525" y="85"/>
                  </a:lnTo>
                  <a:lnTo>
                    <a:pt x="545" y="82"/>
                  </a:lnTo>
                  <a:lnTo>
                    <a:pt x="590" y="78"/>
                  </a:lnTo>
                  <a:lnTo>
                    <a:pt x="620" y="77"/>
                  </a:lnTo>
                  <a:lnTo>
                    <a:pt x="656" y="80"/>
                  </a:lnTo>
                  <a:lnTo>
                    <a:pt x="680" y="83"/>
                  </a:lnTo>
                  <a:lnTo>
                    <a:pt x="708" y="80"/>
                  </a:lnTo>
                  <a:lnTo>
                    <a:pt x="757" y="83"/>
                  </a:lnTo>
                  <a:lnTo>
                    <a:pt x="788" y="79"/>
                  </a:lnTo>
                  <a:lnTo>
                    <a:pt x="818" y="79"/>
                  </a:lnTo>
                  <a:lnTo>
                    <a:pt x="850" y="74"/>
                  </a:lnTo>
                  <a:lnTo>
                    <a:pt x="890" y="80"/>
                  </a:lnTo>
                  <a:lnTo>
                    <a:pt x="942" y="75"/>
                  </a:lnTo>
                  <a:lnTo>
                    <a:pt x="1002" y="75"/>
                  </a:lnTo>
                  <a:lnTo>
                    <a:pt x="1055" y="78"/>
                  </a:lnTo>
                  <a:lnTo>
                    <a:pt x="1086" y="73"/>
                  </a:lnTo>
                  <a:lnTo>
                    <a:pt x="1121" y="74"/>
                  </a:lnTo>
                  <a:lnTo>
                    <a:pt x="1135" y="80"/>
                  </a:lnTo>
                  <a:lnTo>
                    <a:pt x="1150" y="81"/>
                  </a:lnTo>
                  <a:lnTo>
                    <a:pt x="1196" y="78"/>
                  </a:lnTo>
                  <a:lnTo>
                    <a:pt x="1237" y="81"/>
                  </a:lnTo>
                  <a:lnTo>
                    <a:pt x="1292" y="82"/>
                  </a:lnTo>
                  <a:lnTo>
                    <a:pt x="1308" y="81"/>
                  </a:lnTo>
                  <a:lnTo>
                    <a:pt x="1319" y="81"/>
                  </a:lnTo>
                  <a:lnTo>
                    <a:pt x="1332" y="77"/>
                  </a:lnTo>
                  <a:lnTo>
                    <a:pt x="1360" y="80"/>
                  </a:lnTo>
                  <a:lnTo>
                    <a:pt x="1373" y="82"/>
                  </a:lnTo>
                  <a:lnTo>
                    <a:pt x="1382" y="80"/>
                  </a:lnTo>
                  <a:lnTo>
                    <a:pt x="1394" y="83"/>
                  </a:lnTo>
                  <a:lnTo>
                    <a:pt x="1416" y="78"/>
                  </a:lnTo>
                  <a:lnTo>
                    <a:pt x="1451" y="82"/>
                  </a:lnTo>
                  <a:lnTo>
                    <a:pt x="1485" y="76"/>
                  </a:lnTo>
                  <a:lnTo>
                    <a:pt x="1499" y="80"/>
                  </a:lnTo>
                  <a:lnTo>
                    <a:pt x="1514" y="80"/>
                  </a:lnTo>
                  <a:lnTo>
                    <a:pt x="1578" y="76"/>
                  </a:lnTo>
                  <a:lnTo>
                    <a:pt x="1639" y="80"/>
                  </a:lnTo>
                  <a:lnTo>
                    <a:pt x="1687" y="75"/>
                  </a:lnTo>
                  <a:lnTo>
                    <a:pt x="1703" y="72"/>
                  </a:lnTo>
                  <a:lnTo>
                    <a:pt x="1713" y="67"/>
                  </a:lnTo>
                  <a:lnTo>
                    <a:pt x="1721" y="58"/>
                  </a:lnTo>
                  <a:lnTo>
                    <a:pt x="1727" y="43"/>
                  </a:lnTo>
                  <a:lnTo>
                    <a:pt x="1732" y="23"/>
                  </a:lnTo>
                  <a:lnTo>
                    <a:pt x="1732" y="65"/>
                  </a:lnTo>
                  <a:lnTo>
                    <a:pt x="1732" y="75"/>
                  </a:lnTo>
                  <a:lnTo>
                    <a:pt x="1730" y="82"/>
                  </a:lnTo>
                  <a:lnTo>
                    <a:pt x="1725" y="91"/>
                  </a:lnTo>
                  <a:lnTo>
                    <a:pt x="1716" y="98"/>
                  </a:lnTo>
                  <a:lnTo>
                    <a:pt x="1652" y="102"/>
                  </a:lnTo>
                  <a:lnTo>
                    <a:pt x="1606" y="98"/>
                  </a:lnTo>
                  <a:lnTo>
                    <a:pt x="1583" y="100"/>
                  </a:lnTo>
                  <a:lnTo>
                    <a:pt x="1510" y="100"/>
                  </a:lnTo>
                  <a:lnTo>
                    <a:pt x="1488" y="100"/>
                  </a:lnTo>
                  <a:lnTo>
                    <a:pt x="1466" y="102"/>
                  </a:lnTo>
                  <a:lnTo>
                    <a:pt x="1443" y="99"/>
                  </a:lnTo>
                  <a:lnTo>
                    <a:pt x="1416" y="102"/>
                  </a:lnTo>
                  <a:lnTo>
                    <a:pt x="1346" y="100"/>
                  </a:lnTo>
                  <a:lnTo>
                    <a:pt x="1325" y="96"/>
                  </a:lnTo>
                  <a:lnTo>
                    <a:pt x="1260" y="100"/>
                  </a:lnTo>
                  <a:lnTo>
                    <a:pt x="1216" y="95"/>
                  </a:lnTo>
                  <a:lnTo>
                    <a:pt x="1165" y="100"/>
                  </a:lnTo>
                  <a:lnTo>
                    <a:pt x="1125" y="97"/>
                  </a:lnTo>
                  <a:lnTo>
                    <a:pt x="1088" y="100"/>
                  </a:lnTo>
                  <a:lnTo>
                    <a:pt x="1067" y="97"/>
                  </a:lnTo>
                  <a:lnTo>
                    <a:pt x="1048" y="98"/>
                  </a:lnTo>
                  <a:lnTo>
                    <a:pt x="1022" y="98"/>
                  </a:lnTo>
                  <a:lnTo>
                    <a:pt x="1006" y="95"/>
                  </a:lnTo>
                  <a:lnTo>
                    <a:pt x="987" y="100"/>
                  </a:lnTo>
                  <a:lnTo>
                    <a:pt x="967" y="95"/>
                  </a:lnTo>
                  <a:lnTo>
                    <a:pt x="947" y="96"/>
                  </a:lnTo>
                  <a:lnTo>
                    <a:pt x="923" y="98"/>
                  </a:lnTo>
                  <a:lnTo>
                    <a:pt x="901" y="100"/>
                  </a:lnTo>
                  <a:lnTo>
                    <a:pt x="875" y="100"/>
                  </a:lnTo>
                  <a:lnTo>
                    <a:pt x="839" y="100"/>
                  </a:lnTo>
                  <a:lnTo>
                    <a:pt x="813" y="100"/>
                  </a:lnTo>
                  <a:lnTo>
                    <a:pt x="791" y="98"/>
                  </a:lnTo>
                  <a:lnTo>
                    <a:pt x="769" y="98"/>
                  </a:lnTo>
                  <a:lnTo>
                    <a:pt x="720" y="102"/>
                  </a:lnTo>
                  <a:lnTo>
                    <a:pt x="681" y="97"/>
                  </a:lnTo>
                  <a:lnTo>
                    <a:pt x="638" y="102"/>
                  </a:lnTo>
                  <a:lnTo>
                    <a:pt x="603" y="98"/>
                  </a:lnTo>
                  <a:lnTo>
                    <a:pt x="563" y="102"/>
                  </a:lnTo>
                  <a:lnTo>
                    <a:pt x="531" y="98"/>
                  </a:lnTo>
                  <a:lnTo>
                    <a:pt x="496" y="98"/>
                  </a:lnTo>
                  <a:lnTo>
                    <a:pt x="463" y="100"/>
                  </a:lnTo>
                  <a:lnTo>
                    <a:pt x="435" y="100"/>
                  </a:lnTo>
                  <a:lnTo>
                    <a:pt x="351" y="100"/>
                  </a:lnTo>
                  <a:lnTo>
                    <a:pt x="326" y="100"/>
                  </a:lnTo>
                  <a:lnTo>
                    <a:pt x="254" y="98"/>
                  </a:lnTo>
                  <a:lnTo>
                    <a:pt x="208" y="100"/>
                  </a:lnTo>
                  <a:lnTo>
                    <a:pt x="84" y="97"/>
                  </a:lnTo>
                  <a:lnTo>
                    <a:pt x="15" y="98"/>
                  </a:lnTo>
                  <a:lnTo>
                    <a:pt x="3" y="90"/>
                  </a:lnTo>
                  <a:lnTo>
                    <a:pt x="0" y="78"/>
                  </a:lnTo>
                  <a:lnTo>
                    <a:pt x="0" y="65"/>
                  </a:lnTo>
                  <a:lnTo>
                    <a:pt x="0" y="5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3078" name="Rectangle 22"/>
          <p:cNvSpPr>
            <a:spLocks noGrp="1" noChangeArrowheads="1"/>
          </p:cNvSpPr>
          <p:nvPr>
            <p:ph type="ctrTitle" sz="quarter"/>
          </p:nvPr>
        </p:nvSpPr>
        <p:spPr>
          <a:xfrm>
            <a:off x="685800" y="2286000"/>
            <a:ext cx="7772400" cy="1143000"/>
          </a:xfrm>
          <a:ln w="12700" cap="sq">
            <a:headEnd type="none" w="sm" len="sm"/>
            <a:tailEnd type="none" w="sm" len="sm"/>
          </a:ln>
        </p:spPr>
        <p:txBody>
          <a:bodyPr lIns="90993" tIns="45499" rIns="90993" bIns="45499"/>
          <a:lstStyle>
            <a:lvl1pPr>
              <a:defRPr/>
            </a:lvl1pPr>
          </a:lstStyle>
          <a:p>
            <a:r>
              <a:rPr lang="en-US"/>
              <a:t>Click to edit Master title style</a:t>
            </a:r>
          </a:p>
        </p:txBody>
      </p:sp>
      <p:sp>
        <p:nvSpPr>
          <p:cNvPr id="173079" name="Rectangle 23"/>
          <p:cNvSpPr>
            <a:spLocks noGrp="1" noChangeArrowheads="1"/>
          </p:cNvSpPr>
          <p:nvPr>
            <p:ph type="subTitle" sz="quarter" idx="1"/>
          </p:nvPr>
        </p:nvSpPr>
        <p:spPr>
          <a:xfrm>
            <a:off x="1371600" y="3886201"/>
            <a:ext cx="6400800" cy="1752600"/>
          </a:xfrm>
          <a:ln w="12700" cap="sq">
            <a:headEnd type="none" w="sm" len="sm"/>
            <a:tailEnd type="none" w="sm" len="sm"/>
          </a:ln>
        </p:spPr>
        <p:txBody>
          <a:bodyPr lIns="90993" tIns="45499" rIns="90993" bIns="45499"/>
          <a:lstStyle>
            <a:lvl1pPr marL="0" indent="0" algn="ctr">
              <a:buFont typeface="Wingdings" charset="2"/>
              <a:buNone/>
              <a:defRPr/>
            </a:lvl1pPr>
          </a:lstStyle>
          <a:p>
            <a:r>
              <a:rPr lang="en-US"/>
              <a:t>Click to edit Master subtitle style</a:t>
            </a:r>
          </a:p>
        </p:txBody>
      </p:sp>
      <p:sp>
        <p:nvSpPr>
          <p:cNvPr id="24" name="Rectangle 24"/>
          <p:cNvSpPr>
            <a:spLocks noGrp="1" noChangeArrowheads="1"/>
          </p:cNvSpPr>
          <p:nvPr>
            <p:ph type="dt" sz="quarter" idx="10"/>
          </p:nvPr>
        </p:nvSpPr>
        <p:spPr/>
        <p:txBody>
          <a:bodyPr/>
          <a:lstStyle>
            <a:lvl1pPr>
              <a:defRPr/>
            </a:lvl1pPr>
          </a:lstStyle>
          <a:p>
            <a:pPr>
              <a:defRPr/>
            </a:pPr>
            <a:endParaRPr lang="en-US">
              <a:solidFill>
                <a:srgbClr val="FFFFCC"/>
              </a:solidFill>
              <a:latin typeface="Times New Roman"/>
            </a:endParaRPr>
          </a:p>
        </p:txBody>
      </p:sp>
      <p:sp>
        <p:nvSpPr>
          <p:cNvPr id="25" name="Rectangle 25"/>
          <p:cNvSpPr>
            <a:spLocks noGrp="1" noChangeArrowheads="1"/>
          </p:cNvSpPr>
          <p:nvPr>
            <p:ph type="ftr" sz="quarter" idx="11"/>
          </p:nvPr>
        </p:nvSpPr>
        <p:spPr/>
        <p:txBody>
          <a:bodyPr/>
          <a:lstStyle>
            <a:lvl1pPr>
              <a:defRPr/>
            </a:lvl1pPr>
          </a:lstStyle>
          <a:p>
            <a:pPr>
              <a:defRPr/>
            </a:pPr>
            <a:endParaRPr lang="en-US">
              <a:solidFill>
                <a:srgbClr val="FFFFCC"/>
              </a:solidFill>
              <a:latin typeface="Times New Roman"/>
            </a:endParaRPr>
          </a:p>
        </p:txBody>
      </p:sp>
      <p:sp>
        <p:nvSpPr>
          <p:cNvPr id="26" name="Rectangle 26"/>
          <p:cNvSpPr>
            <a:spLocks noGrp="1" noChangeArrowheads="1"/>
          </p:cNvSpPr>
          <p:nvPr>
            <p:ph type="sldNum" sz="quarter" idx="12"/>
          </p:nvPr>
        </p:nvSpPr>
        <p:spPr/>
        <p:txBody>
          <a:bodyPr/>
          <a:lstStyle>
            <a:lvl1pPr>
              <a:defRPr/>
            </a:lvl1pPr>
          </a:lstStyle>
          <a:p>
            <a:pPr>
              <a:defRPr/>
            </a:pPr>
            <a:fld id="{E9138036-73AF-254D-B06C-EF38F5B39885}"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913055695"/>
      </p:ext>
    </p:extLst>
  </p:cSld>
  <p:clrMapOvr>
    <a:masterClrMapping/>
  </p:clrMapOvr>
</p:sldLayout>
</file>

<file path=ppt/slideLayouts/slideLayout1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F8026663-6F3C-284E-A54B-E97E0300498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25061575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9033C45-C511-2B42-9FC4-41AECEF387F9}" type="slidenum">
              <a:rPr lang="en-US"/>
              <a:pPr>
                <a:defRPr/>
              </a:pPr>
              <a:t>‹#›</a:t>
            </a:fld>
            <a:endParaRPr lang="en-US"/>
          </a:p>
        </p:txBody>
      </p:sp>
    </p:spTree>
    <p:extLst>
      <p:ext uri="{BB962C8B-B14F-4D97-AF65-F5344CB8AC3E}">
        <p14:creationId xmlns:p14="http://schemas.microsoft.com/office/powerpoint/2010/main" val="1559441292"/>
      </p:ext>
    </p:extLst>
  </p:cSld>
  <p:clrMapOvr>
    <a:masterClrMapping/>
  </p:clrMapOvr>
</p:sldLayout>
</file>

<file path=ppt/slideLayouts/slideLayout16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C0C17496-D223-9146-A594-B2654906A26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921229365"/>
      </p:ext>
    </p:extLst>
  </p:cSld>
  <p:clrMapOvr>
    <a:masterClrMapping/>
  </p:clrMapOvr>
</p:sldLayout>
</file>

<file path=ppt/slideLayouts/slideLayout1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34999" y="2116199"/>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59374" y="2116199"/>
            <a:ext cx="4371975" cy="4135437"/>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AB2021B6-3180-5E40-867C-4A066FA17AB8}"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610849220"/>
      </p:ext>
    </p:extLst>
  </p:cSld>
  <p:clrMapOvr>
    <a:masterClrMapping/>
  </p:clrMapOvr>
</p:sldLayout>
</file>

<file path=ppt/slideLayouts/slideLayout1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8"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9" name="Rectangle 26"/>
          <p:cNvSpPr>
            <a:spLocks noGrp="1" noChangeArrowheads="1"/>
          </p:cNvSpPr>
          <p:nvPr>
            <p:ph type="sldNum" sz="quarter" idx="12"/>
          </p:nvPr>
        </p:nvSpPr>
        <p:spPr>
          <a:ln/>
        </p:spPr>
        <p:txBody>
          <a:bodyPr/>
          <a:lstStyle>
            <a:lvl1pPr>
              <a:defRPr/>
            </a:lvl1pPr>
          </a:lstStyle>
          <a:p>
            <a:pPr>
              <a:defRPr/>
            </a:pPr>
            <a:fld id="{3125D8AA-5D6E-D449-82C8-B74A1E28249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699412130"/>
      </p:ext>
    </p:extLst>
  </p:cSld>
  <p:clrMapOvr>
    <a:masterClrMapping/>
  </p:clrMapOvr>
</p:sldLayout>
</file>

<file path=ppt/slideLayouts/slideLayout1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4"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5" name="Rectangle 26"/>
          <p:cNvSpPr>
            <a:spLocks noGrp="1" noChangeArrowheads="1"/>
          </p:cNvSpPr>
          <p:nvPr>
            <p:ph type="sldNum" sz="quarter" idx="12"/>
          </p:nvPr>
        </p:nvSpPr>
        <p:spPr>
          <a:ln/>
        </p:spPr>
        <p:txBody>
          <a:bodyPr/>
          <a:lstStyle>
            <a:lvl1pPr>
              <a:defRPr/>
            </a:lvl1pPr>
          </a:lstStyle>
          <a:p>
            <a:pPr>
              <a:defRPr/>
            </a:pPr>
            <a:fld id="{391033DE-8512-FB4C-BB6F-7004AC20DFCF}"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60683907"/>
      </p:ext>
    </p:extLst>
  </p:cSld>
  <p:clrMapOvr>
    <a:masterClrMapping/>
  </p:clrMapOvr>
</p:sldLayout>
</file>

<file path=ppt/slideLayouts/slideLayout1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3"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4" name="Rectangle 26"/>
          <p:cNvSpPr>
            <a:spLocks noGrp="1" noChangeArrowheads="1"/>
          </p:cNvSpPr>
          <p:nvPr>
            <p:ph type="sldNum" sz="quarter" idx="12"/>
          </p:nvPr>
        </p:nvSpPr>
        <p:spPr>
          <a:ln/>
        </p:spPr>
        <p:txBody>
          <a:bodyPr/>
          <a:lstStyle>
            <a:lvl1pPr>
              <a:defRPr/>
            </a:lvl1pPr>
          </a:lstStyle>
          <a:p>
            <a:pPr>
              <a:defRPr/>
            </a:pPr>
            <a:fld id="{48906D17-106D-D344-A858-E6A44AB52BA3}"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1153625058"/>
      </p:ext>
    </p:extLst>
  </p:cSld>
  <p:clrMapOvr>
    <a:masterClrMapping/>
  </p:clrMapOvr>
</p:sldLayout>
</file>

<file path=ppt/slideLayouts/slideLayout1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0214AE33-933F-9F4B-9671-C7E7AC54E21C}"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420916144"/>
      </p:ext>
    </p:extLst>
  </p:cSld>
  <p:clrMapOvr>
    <a:masterClrMapping/>
  </p:clrMapOvr>
</p:sldLayout>
</file>

<file path=ppt/slideLayouts/slideLayout1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6"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7" name="Rectangle 26"/>
          <p:cNvSpPr>
            <a:spLocks noGrp="1" noChangeArrowheads="1"/>
          </p:cNvSpPr>
          <p:nvPr>
            <p:ph type="sldNum" sz="quarter" idx="12"/>
          </p:nvPr>
        </p:nvSpPr>
        <p:spPr>
          <a:ln/>
        </p:spPr>
        <p:txBody>
          <a:bodyPr/>
          <a:lstStyle>
            <a:lvl1pPr>
              <a:defRPr/>
            </a:lvl1pPr>
          </a:lstStyle>
          <a:p>
            <a:pPr>
              <a:defRPr/>
            </a:pPr>
            <a:fld id="{C05A4956-F9AF-CC49-A688-71E57B523B00}"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91371303"/>
      </p:ext>
    </p:extLst>
  </p:cSld>
  <p:clrMapOvr>
    <a:masterClrMapping/>
  </p:clrMapOvr>
</p:sldLayout>
</file>

<file path=ppt/slideLayouts/slideLayout16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5C97DAC9-08CC-8044-B137-6AE0B87ED031}"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722386077"/>
      </p:ext>
    </p:extLst>
  </p:cSld>
  <p:clrMapOvr>
    <a:masterClrMapping/>
  </p:clrMapOvr>
</p:sldLayout>
</file>

<file path=ppt/slideLayouts/slideLayout16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807201" y="889028"/>
            <a:ext cx="2224088" cy="536257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134938" y="889028"/>
            <a:ext cx="6519862" cy="536257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24"/>
          <p:cNvSpPr>
            <a:spLocks noGrp="1" noChangeArrowheads="1"/>
          </p:cNvSpPr>
          <p:nvPr>
            <p:ph type="dt" sz="half" idx="10"/>
          </p:nvPr>
        </p:nvSpPr>
        <p:spPr>
          <a:ln/>
        </p:spPr>
        <p:txBody>
          <a:bodyPr/>
          <a:lstStyle>
            <a:lvl1pPr>
              <a:defRPr/>
            </a:lvl1pPr>
          </a:lstStyle>
          <a:p>
            <a:pPr>
              <a:defRPr/>
            </a:pPr>
            <a:endParaRPr lang="en-US">
              <a:solidFill>
                <a:srgbClr val="FFFFCC"/>
              </a:solidFill>
              <a:latin typeface="Times New Roman"/>
            </a:endParaRPr>
          </a:p>
        </p:txBody>
      </p:sp>
      <p:sp>
        <p:nvSpPr>
          <p:cNvPr id="5" name="Rectangle 25"/>
          <p:cNvSpPr>
            <a:spLocks noGrp="1" noChangeArrowheads="1"/>
          </p:cNvSpPr>
          <p:nvPr>
            <p:ph type="ftr" sz="quarter" idx="11"/>
          </p:nvPr>
        </p:nvSpPr>
        <p:spPr>
          <a:ln/>
        </p:spPr>
        <p:txBody>
          <a:bodyPr/>
          <a:lstStyle>
            <a:lvl1pPr>
              <a:defRPr/>
            </a:lvl1pPr>
          </a:lstStyle>
          <a:p>
            <a:pPr>
              <a:defRPr/>
            </a:pPr>
            <a:endParaRPr lang="en-US">
              <a:solidFill>
                <a:srgbClr val="FFFFCC"/>
              </a:solidFill>
              <a:latin typeface="Times New Roman"/>
            </a:endParaRPr>
          </a:p>
        </p:txBody>
      </p:sp>
      <p:sp>
        <p:nvSpPr>
          <p:cNvPr id="6" name="Rectangle 26"/>
          <p:cNvSpPr>
            <a:spLocks noGrp="1" noChangeArrowheads="1"/>
          </p:cNvSpPr>
          <p:nvPr>
            <p:ph type="sldNum" sz="quarter" idx="12"/>
          </p:nvPr>
        </p:nvSpPr>
        <p:spPr>
          <a:ln/>
        </p:spPr>
        <p:txBody>
          <a:bodyPr/>
          <a:lstStyle>
            <a:lvl1pPr>
              <a:defRPr/>
            </a:lvl1pPr>
          </a:lstStyle>
          <a:p>
            <a:pPr>
              <a:defRPr/>
            </a:pPr>
            <a:fld id="{B51CD059-8728-8746-80F7-37C1B87BDBF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4097287684"/>
      </p:ext>
    </p:extLst>
  </p:cSld>
  <p:clrMapOvr>
    <a:masterClrMapping/>
  </p:clrMapOvr>
</p:sldLayout>
</file>

<file path=ppt/slideLayouts/slideLayout16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58765873"/>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B28D1315-557E-0540-9549-C69EC3CC211F}" type="slidenum">
              <a:rPr lang="en-US"/>
              <a:pPr>
                <a:defRPr/>
              </a:pPr>
              <a:t>‹#›</a:t>
            </a:fld>
            <a:endParaRPr lang="en-US"/>
          </a:p>
        </p:txBody>
      </p:sp>
    </p:spTree>
    <p:extLst>
      <p:ext uri="{BB962C8B-B14F-4D97-AF65-F5344CB8AC3E}">
        <p14:creationId xmlns:p14="http://schemas.microsoft.com/office/powerpoint/2010/main" val="2226994187"/>
      </p:ext>
    </p:extLst>
  </p:cSld>
  <p:clrMapOvr>
    <a:masterClrMapping/>
  </p:clrMapOvr>
</p:sldLayout>
</file>

<file path=ppt/slideLayouts/slideLayout17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53606788"/>
      </p:ext>
    </p:extLst>
  </p:cSld>
  <p:clrMapOvr>
    <a:masterClrMapping/>
  </p:clrMapOvr>
</p:sldLayout>
</file>

<file path=ppt/slideLayouts/slideLayout17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292528"/>
      </p:ext>
    </p:extLst>
  </p:cSld>
  <p:clrMapOvr>
    <a:masterClrMapping/>
  </p:clrMapOvr>
</p:sldLayout>
</file>

<file path=ppt/slideLayouts/slideLayout17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29851103"/>
      </p:ext>
    </p:extLst>
  </p:cSld>
  <p:clrMapOvr>
    <a:masterClrMapping/>
  </p:clrMapOvr>
</p:sldLayout>
</file>

<file path=ppt/slideLayouts/slideLayout17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11828281"/>
      </p:ext>
    </p:extLst>
  </p:cSld>
  <p:clrMapOvr>
    <a:masterClrMapping/>
  </p:clrMapOvr>
</p:sldLayout>
</file>

<file path=ppt/slideLayouts/slideLayout17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73354049"/>
      </p:ext>
    </p:extLst>
  </p:cSld>
  <p:clrMapOvr>
    <a:masterClrMapping/>
  </p:clrMapOvr>
</p:sldLayout>
</file>

<file path=ppt/slideLayouts/slideLayout17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620865088"/>
      </p:ext>
    </p:extLst>
  </p:cSld>
  <p:clrMapOvr>
    <a:masterClrMapping/>
  </p:clrMapOvr>
</p:sldLayout>
</file>

<file path=ppt/slideLayouts/slideLayout17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798283667"/>
      </p:ext>
    </p:extLst>
  </p:cSld>
  <p:clrMapOvr>
    <a:masterClrMapping/>
  </p:clrMapOvr>
</p:sldLayout>
</file>

<file path=ppt/slideLayouts/slideLayout17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83967450"/>
      </p:ext>
    </p:extLst>
  </p:cSld>
  <p:clrMapOvr>
    <a:masterClrMapping/>
  </p:clrMapOvr>
</p:sldLayout>
</file>

<file path=ppt/slideLayouts/slideLayout17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47460991"/>
      </p:ext>
    </p:extLst>
  </p:cSld>
  <p:clrMapOvr>
    <a:masterClrMapping/>
  </p:clrMapOvr>
</p:sldLayout>
</file>

<file path=ppt/slideLayouts/slideLayout17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88232719"/>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85054EAD-1DD4-794C-B40D-09F16F545066}" type="slidenum">
              <a:rPr lang="en-US"/>
              <a:pPr>
                <a:defRPr/>
              </a:pPr>
              <a:t>‹#›</a:t>
            </a:fld>
            <a:endParaRPr lang="en-US"/>
          </a:p>
        </p:txBody>
      </p:sp>
    </p:spTree>
    <p:extLst>
      <p:ext uri="{BB962C8B-B14F-4D97-AF65-F5344CB8AC3E}">
        <p14:creationId xmlns:p14="http://schemas.microsoft.com/office/powerpoint/2010/main" val="1878445667"/>
      </p:ext>
    </p:extLst>
  </p:cSld>
  <p:clrMapOvr>
    <a:masterClrMapping/>
  </p:clrMapOvr>
</p:sldLayout>
</file>

<file path=ppt/slideLayouts/slideLayout18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37490845"/>
      </p:ext>
    </p:extLst>
  </p:cSld>
  <p:clrMapOvr>
    <a:masterClrMapping/>
  </p:clrMapOvr>
</p:sldLayout>
</file>

<file path=ppt/slideLayouts/slideLayout18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80719231"/>
      </p:ext>
    </p:extLst>
  </p:cSld>
  <p:clrMapOvr>
    <a:masterClrMapping/>
  </p:clrMapOvr>
</p:sldLayout>
</file>

<file path=ppt/slideLayouts/slideLayout18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32732333"/>
      </p:ext>
    </p:extLst>
  </p:cSld>
  <p:clrMapOvr>
    <a:masterClrMapping/>
  </p:clrMapOvr>
</p:sldLayout>
</file>

<file path=ppt/slideLayouts/slideLayout18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178921747"/>
      </p:ext>
    </p:extLst>
  </p:cSld>
  <p:clrMapOvr>
    <a:masterClrMapping/>
  </p:clrMapOvr>
</p:sldLayout>
</file>

<file path=ppt/slideLayouts/slideLayout18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315421609"/>
      </p:ext>
    </p:extLst>
  </p:cSld>
  <p:clrMapOvr>
    <a:masterClrMapping/>
  </p:clrMapOvr>
</p:sldLayout>
</file>

<file path=ppt/slideLayouts/slideLayout18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010335615"/>
      </p:ext>
    </p:extLst>
  </p:cSld>
  <p:clrMapOvr>
    <a:masterClrMapping/>
  </p:clrMapOvr>
</p:sldLayout>
</file>

<file path=ppt/slideLayouts/slideLayout18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0006816"/>
      </p:ext>
    </p:extLst>
  </p:cSld>
  <p:clrMapOvr>
    <a:masterClrMapping/>
  </p:clrMapOvr>
</p:sldLayout>
</file>

<file path=ppt/slideLayouts/slideLayout18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29492135"/>
      </p:ext>
    </p:extLst>
  </p:cSld>
  <p:clrMapOvr>
    <a:masterClrMapping/>
  </p:clrMapOvr>
</p:sldLayout>
</file>

<file path=ppt/slideLayouts/slideLayout18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31025080"/>
      </p:ext>
    </p:extLst>
  </p:cSld>
  <p:clrMapOvr>
    <a:masterClrMapping/>
  </p:clrMapOvr>
</p:sldLayout>
</file>

<file path=ppt/slideLayouts/slideLayout18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80519425"/>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1E0E14AE-1A86-724F-A9FB-3AB201EFD3D1}" type="slidenum">
              <a:rPr lang="en-US"/>
              <a:pPr>
                <a:defRPr/>
              </a:pPr>
              <a:t>‹#›</a:t>
            </a:fld>
            <a:endParaRPr lang="en-US"/>
          </a:p>
        </p:txBody>
      </p:sp>
    </p:spTree>
    <p:extLst>
      <p:ext uri="{BB962C8B-B14F-4D97-AF65-F5344CB8AC3E}">
        <p14:creationId xmlns:p14="http://schemas.microsoft.com/office/powerpoint/2010/main" val="4066989511"/>
      </p:ext>
    </p:extLst>
  </p:cSld>
  <p:clrMapOvr>
    <a:masterClrMapping/>
  </p:clrMapOvr>
</p:sldLayout>
</file>

<file path=ppt/slideLayouts/slideLayout19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51692968"/>
      </p:ext>
    </p:extLst>
  </p:cSld>
  <p:clrMapOvr>
    <a:masterClrMapping/>
  </p:clrMapOvr>
</p:sldLayout>
</file>

<file path=ppt/slideLayouts/slideLayout1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974922846"/>
      </p:ext>
    </p:extLst>
  </p:cSld>
  <p:clrMapOvr>
    <a:masterClrMapping/>
  </p:clrMapOvr>
</p:sldLayout>
</file>

<file path=ppt/slideLayouts/slideLayout1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4460830"/>
      </p:ext>
    </p:extLst>
  </p:cSld>
  <p:clrMapOvr>
    <a:masterClrMapping/>
  </p:clrMapOvr>
</p:sldLayout>
</file>

<file path=ppt/slideLayouts/slideLayout19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45584820"/>
      </p:ext>
    </p:extLst>
  </p:cSld>
  <p:clrMapOvr>
    <a:masterClrMapping/>
  </p:clrMapOvr>
</p:sldLayout>
</file>

<file path=ppt/slideLayouts/slideLayout1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8519188"/>
      </p:ext>
    </p:extLst>
  </p:cSld>
  <p:clrMapOvr>
    <a:masterClrMapping/>
  </p:clrMapOvr>
</p:sldLayout>
</file>

<file path=ppt/slideLayouts/slideLayout1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97293121"/>
      </p:ext>
    </p:extLst>
  </p:cSld>
  <p:clrMapOvr>
    <a:masterClrMapping/>
  </p:clrMapOvr>
</p:sldLayout>
</file>

<file path=ppt/slideLayouts/slideLayout1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9674131"/>
      </p:ext>
    </p:extLst>
  </p:cSld>
  <p:clrMapOvr>
    <a:masterClrMapping/>
  </p:clrMapOvr>
</p:sldLayout>
</file>

<file path=ppt/slideLayouts/slideLayout1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677283587"/>
      </p:ext>
    </p:extLst>
  </p:cSld>
  <p:clrMapOvr>
    <a:masterClrMapping/>
  </p:clrMapOvr>
</p:sldLayout>
</file>

<file path=ppt/slideLayouts/slideLayout1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703819810"/>
      </p:ext>
    </p:extLst>
  </p:cSld>
  <p:clrMapOvr>
    <a:masterClrMapping/>
  </p:clrMapOvr>
</p:sldLayout>
</file>

<file path=ppt/slideLayouts/slideLayout1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8920605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pPr>
                <a:defRPr/>
              </a:pPr>
              <a:t>‹#›</a:t>
            </a:fld>
            <a:endParaRPr lang="en-US"/>
          </a:p>
        </p:txBody>
      </p:sp>
    </p:spTree>
    <p:extLst>
      <p:ext uri="{BB962C8B-B14F-4D97-AF65-F5344CB8AC3E}">
        <p14:creationId xmlns:p14="http://schemas.microsoft.com/office/powerpoint/2010/main" val="715686815"/>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A40EF904-8F5F-AC42-8CE4-3B8CFCC5ABD8}" type="slidenum">
              <a:rPr lang="en-US"/>
              <a:pPr>
                <a:defRPr/>
              </a:pPr>
              <a:t>‹#›</a:t>
            </a:fld>
            <a:endParaRPr lang="en-US"/>
          </a:p>
        </p:txBody>
      </p:sp>
    </p:spTree>
    <p:extLst>
      <p:ext uri="{BB962C8B-B14F-4D97-AF65-F5344CB8AC3E}">
        <p14:creationId xmlns:p14="http://schemas.microsoft.com/office/powerpoint/2010/main" val="3094528869"/>
      </p:ext>
    </p:extLst>
  </p:cSld>
  <p:clrMapOvr>
    <a:masterClrMapping/>
  </p:clrMapOvr>
</p:sldLayout>
</file>

<file path=ppt/slideLayouts/slideLayout2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33672841"/>
      </p:ext>
    </p:extLst>
  </p:cSld>
  <p:clrMapOvr>
    <a:masterClrMapping/>
  </p:clrMapOvr>
</p:sldLayout>
</file>

<file path=ppt/slideLayouts/slideLayout2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56877259"/>
      </p:ext>
    </p:extLst>
  </p:cSld>
  <p:clrMapOvr>
    <a:masterClrMapping/>
  </p:clrMapOvr>
</p:sldLayout>
</file>

<file path=ppt/slideLayouts/slideLayout2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49797534"/>
      </p:ext>
    </p:extLst>
  </p:cSld>
  <p:clrMapOvr>
    <a:masterClrMapping/>
  </p:clrMapOvr>
</p:sldLayout>
</file>

<file path=ppt/slideLayouts/slideLayout2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49873877"/>
      </p:ext>
    </p:extLst>
  </p:cSld>
  <p:clrMapOvr>
    <a:masterClrMapping/>
  </p:clrMapOvr>
</p:sldLayout>
</file>

<file path=ppt/slideLayouts/slideLayout2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56594653"/>
      </p:ext>
    </p:extLst>
  </p:cSld>
  <p:clrMapOvr>
    <a:masterClrMapping/>
  </p:clrMapOvr>
</p:sldLayout>
</file>

<file path=ppt/slideLayouts/slideLayout2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84793764"/>
      </p:ext>
    </p:extLst>
  </p:cSld>
  <p:clrMapOvr>
    <a:masterClrMapping/>
  </p:clrMapOvr>
</p:sldLayout>
</file>

<file path=ppt/slideLayouts/slideLayout2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047553381"/>
      </p:ext>
    </p:extLst>
  </p:cSld>
  <p:clrMapOvr>
    <a:masterClrMapping/>
  </p:clrMapOvr>
</p:sldLayout>
</file>

<file path=ppt/slideLayouts/slideLayout2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21401294"/>
      </p:ext>
    </p:extLst>
  </p:cSld>
  <p:clrMapOvr>
    <a:masterClrMapping/>
  </p:clrMapOvr>
</p:sldLayout>
</file>

<file path=ppt/slideLayouts/slideLayout2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6271543"/>
      </p:ext>
    </p:extLst>
  </p:cSld>
  <p:clrMapOvr>
    <a:masterClrMapping/>
  </p:clrMapOvr>
</p:sldLayout>
</file>

<file path=ppt/slideLayouts/slideLayout2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99297239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546F53B6-51E7-604B-980F-41DA8DDBD4C7}" type="slidenum">
              <a:rPr lang="en-US"/>
              <a:pPr>
                <a:defRPr/>
              </a:pPr>
              <a:t>‹#›</a:t>
            </a:fld>
            <a:endParaRPr lang="en-US"/>
          </a:p>
        </p:txBody>
      </p:sp>
    </p:spTree>
    <p:extLst>
      <p:ext uri="{BB962C8B-B14F-4D97-AF65-F5344CB8AC3E}">
        <p14:creationId xmlns:p14="http://schemas.microsoft.com/office/powerpoint/2010/main" val="3101116547"/>
      </p:ext>
    </p:extLst>
  </p:cSld>
  <p:clrMapOvr>
    <a:masterClrMapping/>
  </p:clrMapOvr>
</p:sldLayout>
</file>

<file path=ppt/slideLayouts/slideLayout2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362292953"/>
      </p:ext>
    </p:extLst>
  </p:cSld>
  <p:clrMapOvr>
    <a:masterClrMapping/>
  </p:clrMapOvr>
</p:sldLayout>
</file>

<file path=ppt/slideLayouts/slideLayout2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89029124"/>
      </p:ext>
    </p:extLst>
  </p:cSld>
  <p:clrMapOvr>
    <a:masterClrMapping/>
  </p:clrMapOvr>
</p:sldLayout>
</file>

<file path=ppt/slideLayouts/slideLayout2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23313319"/>
      </p:ext>
    </p:extLst>
  </p:cSld>
  <p:clrMapOvr>
    <a:masterClrMapping/>
  </p:clrMapOvr>
</p:sldLayout>
</file>

<file path=ppt/slideLayouts/slideLayout2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74741486"/>
      </p:ext>
    </p:extLst>
  </p:cSld>
  <p:clrMapOvr>
    <a:masterClrMapping/>
  </p:clrMapOvr>
</p:sldLayout>
</file>

<file path=ppt/slideLayouts/slideLayout2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815937134"/>
      </p:ext>
    </p:extLst>
  </p:cSld>
  <p:clrMapOvr>
    <a:masterClrMapping/>
  </p:clrMapOvr>
</p:sldLayout>
</file>

<file path=ppt/slideLayouts/slideLayout2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80589365"/>
      </p:ext>
    </p:extLst>
  </p:cSld>
  <p:clrMapOvr>
    <a:masterClrMapping/>
  </p:clrMapOvr>
</p:sldLayout>
</file>

<file path=ppt/slideLayouts/slideLayout2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098774071"/>
      </p:ext>
    </p:extLst>
  </p:cSld>
  <p:clrMapOvr>
    <a:masterClrMapping/>
  </p:clrMapOvr>
</p:sldLayout>
</file>

<file path=ppt/slideLayouts/slideLayout2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791802543"/>
      </p:ext>
    </p:extLst>
  </p:cSld>
  <p:clrMapOvr>
    <a:masterClrMapping/>
  </p:clrMapOvr>
</p:sldLayout>
</file>

<file path=ppt/slideLayouts/slideLayout2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367299642"/>
      </p:ext>
    </p:extLst>
  </p:cSld>
  <p:clrMapOvr>
    <a:masterClrMapping/>
  </p:clrMapOvr>
</p:sldLayout>
</file>

<file path=ppt/slideLayouts/slideLayout2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32132949"/>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3156732F-5FB1-5246-8633-99001191700D}" type="slidenum">
              <a:rPr lang="en-US"/>
              <a:pPr>
                <a:defRPr/>
              </a:pPr>
              <a:t>‹#›</a:t>
            </a:fld>
            <a:endParaRPr lang="en-US"/>
          </a:p>
        </p:txBody>
      </p:sp>
    </p:spTree>
    <p:extLst>
      <p:ext uri="{BB962C8B-B14F-4D97-AF65-F5344CB8AC3E}">
        <p14:creationId xmlns:p14="http://schemas.microsoft.com/office/powerpoint/2010/main" val="1240836159"/>
      </p:ext>
    </p:extLst>
  </p:cSld>
  <p:clrMapOvr>
    <a:masterClrMapping/>
  </p:clrMapOvr>
</p:sldLayout>
</file>

<file path=ppt/slideLayouts/slideLayout2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24671465"/>
      </p:ext>
    </p:extLst>
  </p:cSld>
  <p:clrMapOvr>
    <a:masterClrMapping/>
  </p:clrMapOvr>
</p:sldLayout>
</file>

<file path=ppt/slideLayouts/slideLayout2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244657851"/>
      </p:ext>
    </p:extLst>
  </p:cSld>
  <p:clrMapOvr>
    <a:masterClrMapping/>
  </p:clrMapOvr>
</p:sldLayout>
</file>

<file path=ppt/slideLayouts/slideLayout2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935743416"/>
      </p:ext>
    </p:extLst>
  </p:cSld>
  <p:clrMapOvr>
    <a:masterClrMapping/>
  </p:clrMapOvr>
</p:sldLayout>
</file>

<file path=ppt/slideLayouts/slideLayout2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94940547"/>
      </p:ext>
    </p:extLst>
  </p:cSld>
  <p:clrMapOvr>
    <a:masterClrMapping/>
  </p:clrMapOvr>
</p:sldLayout>
</file>

<file path=ppt/slideLayouts/slideLayout2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1"/>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94182594"/>
      </p:ext>
    </p:extLst>
  </p:cSld>
  <p:clrMapOvr>
    <a:masterClrMapping/>
  </p:clrMapOvr>
</p:sldLayout>
</file>

<file path=ppt/slideLayouts/slideLayout2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12385546"/>
      </p:ext>
    </p:extLst>
  </p:cSld>
  <p:clrMapOvr>
    <a:masterClrMapping/>
  </p:clrMapOvr>
</p:sldLayout>
</file>

<file path=ppt/slideLayouts/slideLayout22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849491399"/>
      </p:ext>
    </p:extLst>
  </p:cSld>
  <p:clrMapOvr>
    <a:masterClrMapping/>
  </p:clrMapOvr>
</p:sldLayout>
</file>

<file path=ppt/slideLayouts/slideLayout2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13704561"/>
      </p:ext>
    </p:extLst>
  </p:cSld>
  <p:clrMapOvr>
    <a:masterClrMapping/>
  </p:clrMapOvr>
</p:sldLayout>
</file>

<file path=ppt/slideLayouts/slideLayout2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80718848"/>
      </p:ext>
    </p:extLst>
  </p:cSld>
  <p:clrMapOvr>
    <a:masterClrMapping/>
  </p:clrMapOvr>
</p:sldLayout>
</file>

<file path=ppt/slideLayouts/slideLayout2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974263025"/>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7D0EA75-F23C-8645-826F-581259E83FFE}" type="slidenum">
              <a:rPr lang="en-US"/>
              <a:pPr>
                <a:defRPr/>
              </a:pPr>
              <a:t>‹#›</a:t>
            </a:fld>
            <a:endParaRPr lang="en-US"/>
          </a:p>
        </p:txBody>
      </p:sp>
    </p:spTree>
    <p:extLst>
      <p:ext uri="{BB962C8B-B14F-4D97-AF65-F5344CB8AC3E}">
        <p14:creationId xmlns:p14="http://schemas.microsoft.com/office/powerpoint/2010/main" val="2930863888"/>
      </p:ext>
    </p:extLst>
  </p:cSld>
  <p:clrMapOvr>
    <a:masterClrMapping/>
  </p:clrMapOvr>
</p:sldLayout>
</file>

<file path=ppt/slideLayouts/slideLayout2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29778938"/>
      </p:ext>
    </p:extLst>
  </p:cSld>
  <p:clrMapOvr>
    <a:masterClrMapping/>
  </p:clrMapOvr>
</p:sldLayout>
</file>

<file path=ppt/slideLayouts/slideLayout2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60830565"/>
      </p:ext>
    </p:extLst>
  </p:cSld>
  <p:clrMapOvr>
    <a:masterClrMapping/>
  </p:clrMapOvr>
</p:sldLayout>
</file>

<file path=ppt/slideLayouts/slideLayout2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01974384"/>
      </p:ext>
    </p:extLst>
  </p:cSld>
  <p:clrMapOvr>
    <a:masterClrMapping/>
  </p:clrMapOvr>
</p:sldLayout>
</file>

<file path=ppt/slideLayouts/slideLayout2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729593367"/>
      </p:ext>
    </p:extLst>
  </p:cSld>
  <p:clrMapOvr>
    <a:masterClrMapping/>
  </p:clrMapOvr>
</p:sldLayout>
</file>

<file path=ppt/slideLayouts/slideLayout2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2510348475"/>
      </p:ext>
    </p:extLst>
  </p:cSld>
  <p:clrMapOvr>
    <a:masterClrMapping/>
  </p:clrMapOvr>
</p:sldLayout>
</file>

<file path=ppt/slideLayouts/slideLayout23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1035050" y="1552603"/>
            <a:ext cx="10179050" cy="5305425"/>
            <a:chOff x="-652" y="978"/>
            <a:chExt cx="6412" cy="3342"/>
          </a:xfrm>
        </p:grpSpPr>
        <p:sp>
          <p:nvSpPr>
            <p:cNvPr id="5" name="Freeform 3"/>
            <p:cNvSpPr>
              <a:spLocks/>
            </p:cNvSpPr>
            <p:nvPr/>
          </p:nvSpPr>
          <p:spPr bwMode="auto">
            <a:xfrm>
              <a:off x="2061" y="1707"/>
              <a:ext cx="3699" cy="2613"/>
            </a:xfrm>
            <a:custGeom>
              <a:avLst/>
              <a:gdLst/>
              <a:ahLst/>
              <a:cxnLst>
                <a:cxn ang="0">
                  <a:pos x="1523" y="2611"/>
                </a:cxn>
                <a:cxn ang="0">
                  <a:pos x="3698" y="2612"/>
                </a:cxn>
                <a:cxn ang="0">
                  <a:pos x="3698" y="2228"/>
                </a:cxn>
                <a:cxn ang="0">
                  <a:pos x="0" y="0"/>
                </a:cxn>
                <a:cxn ang="0">
                  <a:pos x="160" y="118"/>
                </a:cxn>
                <a:cxn ang="0">
                  <a:pos x="292" y="219"/>
                </a:cxn>
                <a:cxn ang="0">
                  <a:pos x="441" y="347"/>
                </a:cxn>
                <a:cxn ang="0">
                  <a:pos x="585" y="482"/>
                </a:cxn>
                <a:cxn ang="0">
                  <a:pos x="796" y="711"/>
                </a:cxn>
                <a:cxn ang="0">
                  <a:pos x="983" y="955"/>
                </a:cxn>
                <a:cxn ang="0">
                  <a:pos x="1119" y="1168"/>
                </a:cxn>
                <a:cxn ang="0">
                  <a:pos x="1238" y="1388"/>
                </a:cxn>
                <a:cxn ang="0">
                  <a:pos x="1331" y="1608"/>
                </a:cxn>
                <a:cxn ang="0">
                  <a:pos x="1400" y="1809"/>
                </a:cxn>
                <a:cxn ang="0">
                  <a:pos x="1447" y="1979"/>
                </a:cxn>
                <a:cxn ang="0">
                  <a:pos x="1490" y="2190"/>
                </a:cxn>
                <a:cxn ang="0">
                  <a:pos x="1511" y="2374"/>
                </a:cxn>
                <a:cxn ang="0">
                  <a:pos x="1523" y="2611"/>
                </a:cxn>
              </a:cxnLst>
              <a:rect l="0" t="0" r="r" b="b"/>
              <a:pathLst>
                <a:path w="3699" h="2613">
                  <a:moveTo>
                    <a:pt x="1523" y="2611"/>
                  </a:moveTo>
                  <a:lnTo>
                    <a:pt x="3698" y="2612"/>
                  </a:lnTo>
                  <a:lnTo>
                    <a:pt x="3698" y="2228"/>
                  </a:lnTo>
                  <a:lnTo>
                    <a:pt x="0" y="0"/>
                  </a:lnTo>
                  <a:lnTo>
                    <a:pt x="160" y="118"/>
                  </a:lnTo>
                  <a:lnTo>
                    <a:pt x="292" y="219"/>
                  </a:lnTo>
                  <a:lnTo>
                    <a:pt x="441" y="347"/>
                  </a:lnTo>
                  <a:lnTo>
                    <a:pt x="585" y="482"/>
                  </a:lnTo>
                  <a:lnTo>
                    <a:pt x="796" y="711"/>
                  </a:lnTo>
                  <a:lnTo>
                    <a:pt x="983" y="955"/>
                  </a:lnTo>
                  <a:lnTo>
                    <a:pt x="1119" y="1168"/>
                  </a:lnTo>
                  <a:lnTo>
                    <a:pt x="1238" y="1388"/>
                  </a:lnTo>
                  <a:lnTo>
                    <a:pt x="1331" y="1608"/>
                  </a:lnTo>
                  <a:lnTo>
                    <a:pt x="1400" y="1809"/>
                  </a:lnTo>
                  <a:lnTo>
                    <a:pt x="1447" y="1979"/>
                  </a:lnTo>
                  <a:lnTo>
                    <a:pt x="1490" y="2190"/>
                  </a:lnTo>
                  <a:lnTo>
                    <a:pt x="1511" y="2374"/>
                  </a:lnTo>
                  <a:lnTo>
                    <a:pt x="1523" y="2611"/>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6" name="Arc 4"/>
            <p:cNvSpPr>
              <a:spLocks/>
            </p:cNvSpPr>
            <p:nvPr/>
          </p:nvSpPr>
          <p:spPr bwMode="auto">
            <a:xfrm>
              <a:off x="-652" y="978"/>
              <a:ext cx="4237" cy="3342"/>
            </a:xfrm>
            <a:custGeom>
              <a:avLst/>
              <a:gdLst>
                <a:gd name="T0" fmla="*/ 0 w 21600"/>
                <a:gd name="T1" fmla="*/ 0 h 21231"/>
                <a:gd name="T2" fmla="*/ 0 w 21600"/>
                <a:gd name="T3" fmla="*/ 0 h 21231"/>
                <a:gd name="T4" fmla="*/ 0 w 21600"/>
                <a:gd name="T5" fmla="*/ 0 h 21231"/>
                <a:gd name="T6" fmla="*/ 0 60000 65536"/>
                <a:gd name="T7" fmla="*/ 0 60000 65536"/>
                <a:gd name="T8" fmla="*/ 0 60000 65536"/>
              </a:gdLst>
              <a:ahLst/>
              <a:cxnLst>
                <a:cxn ang="T6">
                  <a:pos x="T0" y="T1"/>
                </a:cxn>
                <a:cxn ang="T7">
                  <a:pos x="T2" y="T3"/>
                </a:cxn>
                <a:cxn ang="T8">
                  <a:pos x="T4" y="T5"/>
                </a:cxn>
              </a:cxnLst>
              <a:rect l="0" t="0" r="r" b="b"/>
              <a:pathLst>
                <a:path w="21600" h="21231" fill="none" extrusionOk="0">
                  <a:moveTo>
                    <a:pt x="3976" y="0"/>
                  </a:moveTo>
                  <a:cubicBezTo>
                    <a:pt x="14194" y="1914"/>
                    <a:pt x="21600" y="10835"/>
                    <a:pt x="21600" y="21231"/>
                  </a:cubicBezTo>
                </a:path>
                <a:path w="21600" h="21231" stroke="0" extrusionOk="0">
                  <a:moveTo>
                    <a:pt x="3976" y="0"/>
                  </a:moveTo>
                  <a:cubicBezTo>
                    <a:pt x="14194" y="1914"/>
                    <a:pt x="21600" y="10835"/>
                    <a:pt x="21600" y="21231"/>
                  </a:cubicBezTo>
                  <a:lnTo>
                    <a:pt x="0" y="21231"/>
                  </a:lnTo>
                  <a:lnTo>
                    <a:pt x="3976" y="0"/>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ftr" sz="quarter" idx="11"/>
          </p:nvPr>
        </p:nvSpPr>
        <p:spPr/>
        <p:txBody>
          <a:bodyPr/>
          <a:lstStyle>
            <a:lvl1pPr>
              <a:defRPr/>
            </a:lvl1pPr>
          </a:lstStyle>
          <a:p>
            <a:pPr>
              <a:defRPr/>
            </a:pPr>
            <a:endParaRPr lang="en-US">
              <a:solidFill>
                <a:srgbClr val="FFFFFF"/>
              </a:solidFill>
            </a:endParaRPr>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83429879"/>
      </p:ext>
    </p:extLst>
  </p:cSld>
  <p:clrMapOvr>
    <a:masterClrMapping/>
  </p:clrMapOvr>
</p:sldLayout>
</file>

<file path=ppt/slideLayouts/slideLayout2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B5C75D92-1C10-CF4B-A27C-5224A049429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017488832"/>
      </p:ext>
    </p:extLst>
  </p:cSld>
  <p:clrMapOvr>
    <a:masterClrMapping/>
  </p:clrMapOvr>
</p:sldLayout>
</file>

<file path=ppt/slideLayouts/slideLayout23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921027356"/>
      </p:ext>
    </p:extLst>
  </p:cSld>
  <p:clrMapOvr>
    <a:masterClrMapping/>
  </p:clrMapOvr>
</p:sldLayout>
</file>

<file path=ppt/slideLayouts/slideLayout2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098653505"/>
      </p:ext>
    </p:extLst>
  </p:cSld>
  <p:clrMapOvr>
    <a:masterClrMapping/>
  </p:clrMapOvr>
</p:sldLayout>
</file>

<file path=ppt/slideLayouts/slideLayout2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8"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19467628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1815FEDC-5BFD-F440-BB5B-548172FC4F91}" type="slidenum">
              <a:rPr lang="en-US"/>
              <a:pPr>
                <a:defRPr/>
              </a:pPr>
              <a:t>‹#›</a:t>
            </a:fld>
            <a:endParaRPr lang="en-US"/>
          </a:p>
        </p:txBody>
      </p:sp>
    </p:spTree>
    <p:extLst>
      <p:ext uri="{BB962C8B-B14F-4D97-AF65-F5344CB8AC3E}">
        <p14:creationId xmlns:p14="http://schemas.microsoft.com/office/powerpoint/2010/main" val="3182736677"/>
      </p:ext>
    </p:extLst>
  </p:cSld>
  <p:clrMapOvr>
    <a:masterClrMapping/>
  </p:clrMapOvr>
</p:sldLayout>
</file>

<file path=ppt/slideLayouts/slideLayout2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4"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2908312"/>
      </p:ext>
    </p:extLst>
  </p:cSld>
  <p:clrMapOvr>
    <a:masterClrMapping/>
  </p:clrMapOvr>
</p:sldLayout>
</file>

<file path=ppt/slideLayouts/slideLayout2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3"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2695456346"/>
      </p:ext>
    </p:extLst>
  </p:cSld>
  <p:clrMapOvr>
    <a:masterClrMapping/>
  </p:clrMapOvr>
</p:sldLayout>
</file>

<file path=ppt/slideLayouts/slideLayout2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127243462"/>
      </p:ext>
    </p:extLst>
  </p:cSld>
  <p:clrMapOvr>
    <a:masterClrMapping/>
  </p:clrMapOvr>
</p:sldLayout>
</file>

<file path=ppt/slideLayouts/slideLayout2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6"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311609079"/>
      </p:ext>
    </p:extLst>
  </p:cSld>
  <p:clrMapOvr>
    <a:masterClrMapping/>
  </p:clrMapOvr>
</p:sldLayout>
</file>

<file path=ppt/slideLayouts/slideLayout2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00F872BE-84B3-F644-A099-40F652A9EC55}"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654327555"/>
      </p:ext>
    </p:extLst>
  </p:cSld>
  <p:clrMapOvr>
    <a:masterClrMapping/>
  </p:clrMapOvr>
</p:sldLayout>
</file>

<file path=ppt/slideLayouts/slideLayout24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5"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6" name="Rectangle 8"/>
          <p:cNvSpPr>
            <a:spLocks noGrp="1" noChangeArrowheads="1"/>
          </p:cNvSpPr>
          <p:nvPr>
            <p:ph type="sldNum" sz="quarter" idx="12"/>
          </p:nvPr>
        </p:nvSpPr>
        <p:spPr>
          <a:ln/>
        </p:spPr>
        <p:txBody>
          <a:bodyPr/>
          <a:lstStyle>
            <a:lvl1pPr>
              <a:defRPr/>
            </a:lvl1pPr>
          </a:lstStyle>
          <a:p>
            <a:pPr>
              <a:defRPr/>
            </a:pPr>
            <a:fld id="{C9F90741-A848-2341-83A8-045A96CCA97E}"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4075008936"/>
      </p:ext>
    </p:extLst>
  </p:cSld>
  <p:clrMapOvr>
    <a:masterClrMapping/>
  </p:clrMapOvr>
</p:sldLayout>
</file>

<file path=ppt/slideLayouts/slideLayout246.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ext Placeholder 2"/>
          <p:cNvSpPr>
            <a:spLocks noGrp="1"/>
          </p:cNvSpPr>
          <p:nvPr>
            <p:ph type="body"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6"/>
          <p:cNvSpPr>
            <a:spLocks noGrp="1" noChangeArrowheads="1"/>
          </p:cNvSpPr>
          <p:nvPr>
            <p:ph type="dt" sz="half" idx="10"/>
          </p:nvPr>
        </p:nvSpPr>
        <p:spPr>
          <a:ln/>
        </p:spPr>
        <p:txBody>
          <a:bodyPr/>
          <a:lstStyle>
            <a:lvl1pPr>
              <a:defRPr/>
            </a:lvl1pPr>
          </a:lstStyle>
          <a:p>
            <a:pPr>
              <a:defRPr/>
            </a:pPr>
            <a:endParaRPr lang="en-US">
              <a:solidFill>
                <a:srgbClr val="FFFFFF"/>
              </a:solidFill>
            </a:endParaRPr>
          </a:p>
        </p:txBody>
      </p:sp>
      <p:sp>
        <p:nvSpPr>
          <p:cNvPr id="7" name="Rectangle 7"/>
          <p:cNvSpPr>
            <a:spLocks noGrp="1" noChangeArrowheads="1"/>
          </p:cNvSpPr>
          <p:nvPr>
            <p:ph type="ftr" sz="quarter" idx="11"/>
          </p:nvPr>
        </p:nvSpPr>
        <p:spPr>
          <a:ln/>
        </p:spPr>
        <p:txBody>
          <a:bodyPr/>
          <a:lstStyle>
            <a:lvl1pPr>
              <a:defRPr/>
            </a:lvl1pPr>
          </a:lstStyle>
          <a:p>
            <a:pPr>
              <a:defRPr/>
            </a:pPr>
            <a:endParaRPr lang="en-US">
              <a:solidFill>
                <a:srgbClr val="FFFFFF"/>
              </a:solidFill>
            </a:endParaRPr>
          </a:p>
        </p:txBody>
      </p:sp>
      <p:sp>
        <p:nvSpPr>
          <p:cNvPr id="8" name="Rectangle 8"/>
          <p:cNvSpPr>
            <a:spLocks noGrp="1" noChangeArrowheads="1"/>
          </p:cNvSpPr>
          <p:nvPr>
            <p:ph type="sldNum" sz="quarter" idx="12"/>
          </p:nvPr>
        </p:nvSpPr>
        <p:spPr>
          <a:ln/>
        </p:spPr>
        <p:txBody>
          <a:bodyPr/>
          <a:lstStyle>
            <a:lvl1pPr>
              <a:defRPr/>
            </a:lvl1pPr>
          </a:lstStyle>
          <a:p>
            <a:pPr>
              <a:defRPr/>
            </a:pPr>
            <a:fld id="{31ED6456-469E-EE41-9064-F19ECE8C3FD1}" type="slidenum">
              <a:rPr lang="en-US">
                <a:solidFill>
                  <a:srgbClr val="FFFFFF"/>
                </a:solidFill>
              </a:rPr>
              <a:pPr>
                <a:defRPr/>
              </a:pPr>
              <a:t>‹#›</a:t>
            </a:fld>
            <a:endParaRPr lang="en-US">
              <a:solidFill>
                <a:srgbClr val="FFFFFF"/>
              </a:solidFill>
            </a:endParaRPr>
          </a:p>
        </p:txBody>
      </p:sp>
    </p:spTree>
    <p:extLst>
      <p:ext uri="{BB962C8B-B14F-4D97-AF65-F5344CB8AC3E}">
        <p14:creationId xmlns:p14="http://schemas.microsoft.com/office/powerpoint/2010/main" val="198043168"/>
      </p:ext>
    </p:extLst>
  </p:cSld>
  <p:clrMapOvr>
    <a:masterClrMapping/>
  </p:clrMapOvr>
</p:sldLayout>
</file>

<file path=ppt/slideLayouts/slideLayout24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4998" indent="0" algn="ctr">
              <a:buNone/>
              <a:defRPr>
                <a:solidFill>
                  <a:schemeClr val="tx1">
                    <a:tint val="75000"/>
                  </a:schemeClr>
                </a:solidFill>
              </a:defRPr>
            </a:lvl2pPr>
            <a:lvl3pPr marL="909996" indent="0" algn="ctr">
              <a:buNone/>
              <a:defRPr>
                <a:solidFill>
                  <a:schemeClr val="tx1">
                    <a:tint val="75000"/>
                  </a:schemeClr>
                </a:solidFill>
              </a:defRPr>
            </a:lvl3pPr>
            <a:lvl4pPr marL="1364972" indent="0" algn="ctr">
              <a:buNone/>
              <a:defRPr>
                <a:solidFill>
                  <a:schemeClr val="tx1">
                    <a:tint val="75000"/>
                  </a:schemeClr>
                </a:solidFill>
              </a:defRPr>
            </a:lvl4pPr>
            <a:lvl5pPr marL="1819980" indent="0" algn="ctr">
              <a:buNone/>
              <a:defRPr>
                <a:solidFill>
                  <a:schemeClr val="tx1">
                    <a:tint val="75000"/>
                  </a:schemeClr>
                </a:solidFill>
              </a:defRPr>
            </a:lvl5pPr>
            <a:lvl6pPr marL="2274953" indent="0" algn="ctr">
              <a:buNone/>
              <a:defRPr>
                <a:solidFill>
                  <a:schemeClr val="tx1">
                    <a:tint val="75000"/>
                  </a:schemeClr>
                </a:solidFill>
              </a:defRPr>
            </a:lvl6pPr>
            <a:lvl7pPr marL="2729942" indent="0" algn="ctr">
              <a:buNone/>
              <a:defRPr>
                <a:solidFill>
                  <a:schemeClr val="tx1">
                    <a:tint val="75000"/>
                  </a:schemeClr>
                </a:solidFill>
              </a:defRPr>
            </a:lvl7pPr>
            <a:lvl8pPr marL="3184932" indent="0" algn="ctr">
              <a:buNone/>
              <a:defRPr>
                <a:solidFill>
                  <a:schemeClr val="tx1">
                    <a:tint val="75000"/>
                  </a:schemeClr>
                </a:solidFill>
              </a:defRPr>
            </a:lvl8pPr>
            <a:lvl9pPr marL="3639924"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lvl1pPr>
              <a:defRPr/>
            </a:lvl1pPr>
          </a:lstStyle>
          <a:p>
            <a:pPr>
              <a:defRPr/>
            </a:pPr>
            <a:fld id="{15E67026-492B-EC44-8B88-C42F494F6924}" type="datetimeFigureOut">
              <a:rPr lang="en-US">
                <a:latin typeface="Calibri"/>
              </a:rPr>
              <a:pPr>
                <a:defRPr/>
              </a:pPr>
              <a:t>8/6/22</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C52D8F7B-2FCF-5447-8DB4-6219DC8E1CE4}"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047554181"/>
      </p:ext>
    </p:extLst>
  </p:cSld>
  <p:clrMapOvr>
    <a:masterClrMapping/>
  </p:clrMapOvr>
</p:sldLayout>
</file>

<file path=ppt/slideLayouts/slideLayout24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7A7652E6-73AF-6D42-AA48-2463A5560065}" type="datetimeFigureOut">
              <a:rPr lang="en-US">
                <a:latin typeface="Calibri"/>
              </a:rPr>
              <a:pPr>
                <a:defRPr/>
              </a:pPr>
              <a:t>8/6/22</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48A8590-9B50-3E49-BA0D-F43CF3DB51E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685134903"/>
      </p:ext>
    </p:extLst>
  </p:cSld>
  <p:clrMapOvr>
    <a:masterClrMapping/>
  </p:clrMapOvr>
</p:sldLayout>
</file>

<file path=ppt/slideLayouts/slideLayout24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4998" indent="0">
              <a:buNone/>
              <a:defRPr sz="1800">
                <a:solidFill>
                  <a:schemeClr val="tx1">
                    <a:tint val="75000"/>
                  </a:schemeClr>
                </a:solidFill>
              </a:defRPr>
            </a:lvl2pPr>
            <a:lvl3pPr marL="909996" indent="0">
              <a:buNone/>
              <a:defRPr sz="1600">
                <a:solidFill>
                  <a:schemeClr val="tx1">
                    <a:tint val="75000"/>
                  </a:schemeClr>
                </a:solidFill>
              </a:defRPr>
            </a:lvl3pPr>
            <a:lvl4pPr marL="1364972" indent="0">
              <a:buNone/>
              <a:defRPr sz="1400">
                <a:solidFill>
                  <a:schemeClr val="tx1">
                    <a:tint val="75000"/>
                  </a:schemeClr>
                </a:solidFill>
              </a:defRPr>
            </a:lvl4pPr>
            <a:lvl5pPr marL="1819980" indent="0">
              <a:buNone/>
              <a:defRPr sz="1400">
                <a:solidFill>
                  <a:schemeClr val="tx1">
                    <a:tint val="75000"/>
                  </a:schemeClr>
                </a:solidFill>
              </a:defRPr>
            </a:lvl5pPr>
            <a:lvl6pPr marL="2274953" indent="0">
              <a:buNone/>
              <a:defRPr sz="1400">
                <a:solidFill>
                  <a:schemeClr val="tx1">
                    <a:tint val="75000"/>
                  </a:schemeClr>
                </a:solidFill>
              </a:defRPr>
            </a:lvl6pPr>
            <a:lvl7pPr marL="2729942" indent="0">
              <a:buNone/>
              <a:defRPr sz="1400">
                <a:solidFill>
                  <a:schemeClr val="tx1">
                    <a:tint val="75000"/>
                  </a:schemeClr>
                </a:solidFill>
              </a:defRPr>
            </a:lvl7pPr>
            <a:lvl8pPr marL="3184932" indent="0">
              <a:buNone/>
              <a:defRPr sz="1400">
                <a:solidFill>
                  <a:schemeClr val="tx1">
                    <a:tint val="75000"/>
                  </a:schemeClr>
                </a:solidFill>
              </a:defRPr>
            </a:lvl8pPr>
            <a:lvl9pPr marL="3639924"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lvl1pPr>
          </a:lstStyle>
          <a:p>
            <a:pPr>
              <a:defRPr/>
            </a:pPr>
            <a:fld id="{18332BAE-E9F1-734A-976D-58DD5C59622C}" type="datetimeFigureOut">
              <a:rPr lang="en-US">
                <a:latin typeface="Calibri"/>
              </a:rPr>
              <a:pPr>
                <a:defRPr/>
              </a:pPr>
              <a:t>8/6/22</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766E898E-E7D5-FD49-B7DC-0971726D0481}"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90375289"/>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F5C8B137-8201-A14D-8EAB-788913F1FE34}" type="slidenum">
              <a:rPr lang="en-US"/>
              <a:pPr>
                <a:defRPr/>
              </a:pPr>
              <a:t>‹#›</a:t>
            </a:fld>
            <a:endParaRPr lang="en-US"/>
          </a:p>
        </p:txBody>
      </p:sp>
    </p:spTree>
    <p:extLst>
      <p:ext uri="{BB962C8B-B14F-4D97-AF65-F5344CB8AC3E}">
        <p14:creationId xmlns:p14="http://schemas.microsoft.com/office/powerpoint/2010/main" val="240316303"/>
      </p:ext>
    </p:extLst>
  </p:cSld>
  <p:clrMapOvr>
    <a:masterClrMapping/>
  </p:clrMapOvr>
</p:sldLayout>
</file>

<file path=ppt/slideLayouts/slideLayout2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a:defRPr/>
            </a:pPr>
            <a:fld id="{A42DF34E-C08B-BC4B-B4A8-3FF3D34F6A61}" type="datetimeFigureOut">
              <a:rPr lang="en-US">
                <a:latin typeface="Calibri"/>
              </a:rPr>
              <a:pPr>
                <a:defRPr/>
              </a:pPr>
              <a:t>8/6/22</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06114336-C556-AD4F-80E3-4891DB937912}"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929375583"/>
      </p:ext>
    </p:extLst>
  </p:cSld>
  <p:clrMapOvr>
    <a:masterClrMapping/>
  </p:clrMapOvr>
</p:sldLayout>
</file>

<file path=ppt/slideLayouts/slideLayout2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p:cNvSpPr>
            <a:spLocks noGrp="1"/>
          </p:cNvSpPr>
          <p:nvPr>
            <p:ph type="dt" sz="half" idx="10"/>
          </p:nvPr>
        </p:nvSpPr>
        <p:spPr/>
        <p:txBody>
          <a:bodyPr/>
          <a:lstStyle>
            <a:lvl1pPr>
              <a:defRPr/>
            </a:lvl1pPr>
          </a:lstStyle>
          <a:p>
            <a:pPr>
              <a:defRPr/>
            </a:pPr>
            <a:fld id="{10330024-35D8-D94A-8999-7B7B6B51CA1B}" type="datetimeFigureOut">
              <a:rPr lang="en-US">
                <a:latin typeface="Calibri"/>
              </a:rPr>
              <a:pPr>
                <a:defRPr/>
              </a:pPr>
              <a:t>8/6/22</a:t>
            </a:fld>
            <a:endParaRPr lang="en-US">
              <a:latin typeface="Calibri"/>
            </a:endParaRPr>
          </a:p>
        </p:txBody>
      </p:sp>
      <p:sp>
        <p:nvSpPr>
          <p:cNvPr id="8"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9" name="Slide Number Placeholder 5"/>
          <p:cNvSpPr>
            <a:spLocks noGrp="1"/>
          </p:cNvSpPr>
          <p:nvPr>
            <p:ph type="sldNum" sz="quarter" idx="12"/>
          </p:nvPr>
        </p:nvSpPr>
        <p:spPr/>
        <p:txBody>
          <a:bodyPr/>
          <a:lstStyle>
            <a:lvl1pPr>
              <a:defRPr/>
            </a:lvl1pPr>
          </a:lstStyle>
          <a:p>
            <a:pPr>
              <a:defRPr/>
            </a:pPr>
            <a:fld id="{A9A045FC-3700-984A-B207-4D872868D8EA}"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16521193"/>
      </p:ext>
    </p:extLst>
  </p:cSld>
  <p:clrMapOvr>
    <a:masterClrMapping/>
  </p:clrMapOvr>
</p:sldLayout>
</file>

<file path=ppt/slideLayouts/slideLayout2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p:cNvSpPr>
            <a:spLocks noGrp="1"/>
          </p:cNvSpPr>
          <p:nvPr>
            <p:ph type="dt" sz="half" idx="10"/>
          </p:nvPr>
        </p:nvSpPr>
        <p:spPr/>
        <p:txBody>
          <a:bodyPr/>
          <a:lstStyle>
            <a:lvl1pPr>
              <a:defRPr/>
            </a:lvl1pPr>
          </a:lstStyle>
          <a:p>
            <a:pPr>
              <a:defRPr/>
            </a:pPr>
            <a:fld id="{905C3A14-E094-2A4E-8099-0EDC7438E730}" type="datetimeFigureOut">
              <a:rPr lang="en-US">
                <a:latin typeface="Calibri"/>
              </a:rPr>
              <a:pPr>
                <a:defRPr/>
              </a:pPr>
              <a:t>8/6/22</a:t>
            </a:fld>
            <a:endParaRPr lang="en-US">
              <a:latin typeface="Calibri"/>
            </a:endParaRPr>
          </a:p>
        </p:txBody>
      </p:sp>
      <p:sp>
        <p:nvSpPr>
          <p:cNvPr id="4"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5" name="Slide Number Placeholder 5"/>
          <p:cNvSpPr>
            <a:spLocks noGrp="1"/>
          </p:cNvSpPr>
          <p:nvPr>
            <p:ph type="sldNum" sz="quarter" idx="12"/>
          </p:nvPr>
        </p:nvSpPr>
        <p:spPr/>
        <p:txBody>
          <a:bodyPr/>
          <a:lstStyle>
            <a:lvl1pPr>
              <a:defRPr/>
            </a:lvl1pPr>
          </a:lstStyle>
          <a:p>
            <a:pPr>
              <a:defRPr/>
            </a:pPr>
            <a:fld id="{9BAE152D-FDAA-9E47-9A0E-2ED8E9B3CB2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3703186437"/>
      </p:ext>
    </p:extLst>
  </p:cSld>
  <p:clrMapOvr>
    <a:masterClrMapping/>
  </p:clrMapOvr>
</p:sldLayout>
</file>

<file path=ppt/slideLayouts/slideLayout2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a:defRPr/>
            </a:lvl1pPr>
          </a:lstStyle>
          <a:p>
            <a:pPr>
              <a:defRPr/>
            </a:pPr>
            <a:fld id="{E3F908AB-5B50-4F49-94AA-220D160AA4F4}" type="datetimeFigureOut">
              <a:rPr lang="en-US">
                <a:latin typeface="Calibri"/>
              </a:rPr>
              <a:pPr>
                <a:defRPr/>
              </a:pPr>
              <a:t>8/6/22</a:t>
            </a:fld>
            <a:endParaRPr lang="en-US">
              <a:latin typeface="Calibri"/>
            </a:endParaRPr>
          </a:p>
        </p:txBody>
      </p:sp>
      <p:sp>
        <p:nvSpPr>
          <p:cNvPr id="3"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4" name="Slide Number Placeholder 5"/>
          <p:cNvSpPr>
            <a:spLocks noGrp="1"/>
          </p:cNvSpPr>
          <p:nvPr>
            <p:ph type="sldNum" sz="quarter" idx="12"/>
          </p:nvPr>
        </p:nvSpPr>
        <p:spPr/>
        <p:txBody>
          <a:bodyPr/>
          <a:lstStyle>
            <a:lvl1pPr>
              <a:defRPr/>
            </a:lvl1pPr>
          </a:lstStyle>
          <a:p>
            <a:pPr>
              <a:defRPr/>
            </a:pPr>
            <a:fld id="{18BB8D47-628B-824C-8574-3A1169235049}"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526630001"/>
      </p:ext>
    </p:extLst>
  </p:cSld>
  <p:clrMapOvr>
    <a:masterClrMapping/>
  </p:clrMapOvr>
</p:sldLayout>
</file>

<file path=ppt/slideLayouts/slideLayout2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48366DE2-63B7-4041-8918-7F499461D365}" type="datetimeFigureOut">
              <a:rPr lang="en-US">
                <a:latin typeface="Calibri"/>
              </a:rPr>
              <a:pPr>
                <a:defRPr/>
              </a:pPr>
              <a:t>8/6/22</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525CA73-0552-214B-B539-DF47D6D79F0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491777312"/>
      </p:ext>
    </p:extLst>
  </p:cSld>
  <p:clrMapOvr>
    <a:masterClrMapping/>
  </p:clrMapOvr>
</p:sldLayout>
</file>

<file path=ppt/slideLayouts/slideLayout2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Date Placeholder 3"/>
          <p:cNvSpPr>
            <a:spLocks noGrp="1"/>
          </p:cNvSpPr>
          <p:nvPr>
            <p:ph type="dt" sz="half" idx="10"/>
          </p:nvPr>
        </p:nvSpPr>
        <p:spPr/>
        <p:txBody>
          <a:bodyPr/>
          <a:lstStyle>
            <a:lvl1pPr>
              <a:defRPr/>
            </a:lvl1pPr>
          </a:lstStyle>
          <a:p>
            <a:pPr>
              <a:defRPr/>
            </a:pPr>
            <a:fld id="{FE8933BA-218B-C447-AF2D-4B676F47CDE7}" type="datetimeFigureOut">
              <a:rPr lang="en-US">
                <a:latin typeface="Calibri"/>
              </a:rPr>
              <a:pPr>
                <a:defRPr/>
              </a:pPr>
              <a:t>8/6/22</a:t>
            </a:fld>
            <a:endParaRPr lang="en-US">
              <a:latin typeface="Calibri"/>
            </a:endParaRPr>
          </a:p>
        </p:txBody>
      </p:sp>
      <p:sp>
        <p:nvSpPr>
          <p:cNvPr id="6"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7" name="Slide Number Placeholder 5"/>
          <p:cNvSpPr>
            <a:spLocks noGrp="1"/>
          </p:cNvSpPr>
          <p:nvPr>
            <p:ph type="sldNum" sz="quarter" idx="12"/>
          </p:nvPr>
        </p:nvSpPr>
        <p:spPr/>
        <p:txBody>
          <a:bodyPr/>
          <a:lstStyle>
            <a:lvl1pPr>
              <a:defRPr/>
            </a:lvl1pPr>
          </a:lstStyle>
          <a:p>
            <a:pPr>
              <a:defRPr/>
            </a:pPr>
            <a:fld id="{6F44B108-CFD7-CE48-A9BB-702F622A5320}"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25572241"/>
      </p:ext>
    </p:extLst>
  </p:cSld>
  <p:clrMapOvr>
    <a:masterClrMapping/>
  </p:clrMapOvr>
</p:sldLayout>
</file>

<file path=ppt/slideLayouts/slideLayout2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DB22C59-F915-1047-9473-5D5FE98DF12C}" type="datetimeFigureOut">
              <a:rPr lang="en-US">
                <a:latin typeface="Calibri"/>
              </a:rPr>
              <a:pPr>
                <a:defRPr/>
              </a:pPr>
              <a:t>8/6/22</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E59E6DFA-5FBA-3043-9187-CA3798BD5BD7}"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1980525984"/>
      </p:ext>
    </p:extLst>
  </p:cSld>
  <p:clrMapOvr>
    <a:masterClrMapping/>
  </p:clrMapOvr>
</p:sldLayout>
</file>

<file path=ppt/slideLayouts/slideLayout2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E8CF1EB7-CA46-CA4B-BD9C-063522A155A6}" type="datetimeFigureOut">
              <a:rPr lang="en-US">
                <a:latin typeface="Calibri"/>
              </a:rPr>
              <a:pPr>
                <a:defRPr/>
              </a:pPr>
              <a:t>8/6/22</a:t>
            </a:fld>
            <a:endParaRPr lang="en-US">
              <a:latin typeface="Calibri"/>
            </a:endParaRPr>
          </a:p>
        </p:txBody>
      </p:sp>
      <p:sp>
        <p:nvSpPr>
          <p:cNvPr id="5" name="Footer Placeholder 4"/>
          <p:cNvSpPr>
            <a:spLocks noGrp="1"/>
          </p:cNvSpPr>
          <p:nvPr>
            <p:ph type="ftr" sz="quarter" idx="11"/>
          </p:nvPr>
        </p:nvSpPr>
        <p:spPr/>
        <p:txBody>
          <a:bodyPr/>
          <a:lstStyle>
            <a:lvl1pPr>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12"/>
          </p:nvPr>
        </p:nvSpPr>
        <p:spPr/>
        <p:txBody>
          <a:bodyPr/>
          <a:lstStyle>
            <a:lvl1pPr>
              <a:defRPr/>
            </a:lvl1pPr>
          </a:lstStyle>
          <a:p>
            <a:pPr>
              <a:defRPr/>
            </a:pPr>
            <a:fld id="{3A81F1A0-283A-9E48-B9B5-B61800A6FBBD}" type="slidenum">
              <a:rPr lang="en-US">
                <a:latin typeface="Calibri"/>
              </a:rPr>
              <a:pPr>
                <a:defRPr/>
              </a:pPr>
              <a:t>‹#›</a:t>
            </a:fld>
            <a:endParaRPr lang="en-US">
              <a:latin typeface="Calibri"/>
            </a:endParaRPr>
          </a:p>
        </p:txBody>
      </p:sp>
    </p:spTree>
    <p:extLst>
      <p:ext uri="{BB962C8B-B14F-4D97-AF65-F5344CB8AC3E}">
        <p14:creationId xmlns:p14="http://schemas.microsoft.com/office/powerpoint/2010/main" val="211136436"/>
      </p:ext>
    </p:extLst>
  </p:cSld>
  <p:clrMapOvr>
    <a:masterClrMapping/>
  </p:clrMapOvr>
</p:sldLayout>
</file>

<file path=ppt/slideLayouts/slideLayout2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111264675"/>
      </p:ext>
    </p:extLst>
  </p:cSld>
  <p:clrMapOvr>
    <a:masterClrMapping/>
  </p:clrMapOvr>
</p:sldLayout>
</file>

<file path=ppt/slideLayouts/slideLayout259.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sp>
        <p:nvSpPr>
          <p:cNvPr id="7173" name="Rectangle 5"/>
          <p:cNvSpPr>
            <a:spLocks noGrp="1" noChangeArrowheads="1"/>
          </p:cNvSpPr>
          <p:nvPr>
            <p:ph type="ctrTitle" sz="quarter"/>
          </p:nvPr>
        </p:nvSpPr>
        <p:spPr>
          <a:xfrm>
            <a:off x="1293813" y="762000"/>
            <a:ext cx="7772400" cy="1143000"/>
          </a:xfrm>
        </p:spPr>
        <p:txBody>
          <a:bodyPr anchor="b"/>
          <a:lstStyle>
            <a:lvl1pPr>
              <a:defRPr/>
            </a:lvl1pPr>
          </a:lstStyle>
          <a:p>
            <a:r>
              <a:rPr lang="en-US"/>
              <a:t>Click to edit Master title style</a:t>
            </a:r>
          </a:p>
        </p:txBody>
      </p:sp>
      <p:sp>
        <p:nvSpPr>
          <p:cNvPr id="7174" name="Rectangle 6"/>
          <p:cNvSpPr>
            <a:spLocks noGrp="1" noChangeArrowheads="1"/>
          </p:cNvSpPr>
          <p:nvPr>
            <p:ph type="subTitle" sz="quarter" idx="1"/>
          </p:nvPr>
        </p:nvSpPr>
        <p:spPr>
          <a:xfrm>
            <a:off x="685800" y="3429001"/>
            <a:ext cx="6400800" cy="1752600"/>
          </a:xfrm>
        </p:spPr>
        <p:txBody>
          <a:bodyPr lIns="91628" tIns="45812" rIns="91628" bIns="45812" anchor="ctr"/>
          <a:lstStyle>
            <a:lvl1pPr marL="0" indent="0" algn="ctr">
              <a:buFont typeface="Wingdings" pitchFamily="-108" charset="2"/>
              <a:buNone/>
              <a:defRPr/>
            </a:lvl1pPr>
          </a:lstStyle>
          <a:p>
            <a:r>
              <a:rPr lang="en-US"/>
              <a:t>Click to edit Master subtitle style</a:t>
            </a:r>
          </a:p>
        </p:txBody>
      </p:sp>
      <p:sp>
        <p:nvSpPr>
          <p:cNvPr id="7" name="Rectangle 7"/>
          <p:cNvSpPr>
            <a:spLocks noGrp="1" noChangeArrowheads="1"/>
          </p:cNvSpPr>
          <p:nvPr>
            <p:ph type="dt" sz="quarter" idx="10"/>
          </p:nvPr>
        </p:nvSpPr>
        <p:spPr/>
        <p:txBody>
          <a:bodyPr/>
          <a:lstStyle>
            <a:lvl1pPr>
              <a:defRPr/>
            </a:lvl1pPr>
          </a:lstStyle>
          <a:p>
            <a:pPr>
              <a:defRPr/>
            </a:pPr>
            <a:endParaRPr lang="en-US"/>
          </a:p>
        </p:txBody>
      </p:sp>
      <p:sp>
        <p:nvSpPr>
          <p:cNvPr id="8" name="Rectangle 8"/>
          <p:cNvSpPr>
            <a:spLocks noGrp="1" noChangeArrowheads="1"/>
          </p:cNvSpPr>
          <p:nvPr>
            <p:ph type="ftr" sz="quarter" idx="11"/>
          </p:nvPr>
        </p:nvSpPr>
        <p:spPr/>
        <p:txBody>
          <a:bodyPr/>
          <a:lstStyle>
            <a:lvl1pPr>
              <a:defRPr/>
            </a:lvl1pPr>
          </a:lstStyle>
          <a:p>
            <a:pPr>
              <a:defRPr/>
            </a:pPr>
            <a:endParaRPr lang="en-US"/>
          </a:p>
        </p:txBody>
      </p:sp>
      <p:sp>
        <p:nvSpPr>
          <p:cNvPr id="9" name="Rectangle 9"/>
          <p:cNvSpPr>
            <a:spLocks noGrp="1" noChangeArrowheads="1"/>
          </p:cNvSpPr>
          <p:nvPr>
            <p:ph type="sldNum" sz="quarter" idx="12"/>
          </p:nvPr>
        </p:nvSpPr>
        <p:spPr/>
        <p:txBody>
          <a:bodyPr/>
          <a:lstStyle>
            <a:lvl1pPr>
              <a:defRPr/>
            </a:lvl1pPr>
          </a:lstStyle>
          <a:p>
            <a:pPr>
              <a:defRPr/>
            </a:pPr>
            <a:fld id="{7335E267-0744-5545-A261-A53AAA964F69}" type="slidenum">
              <a:rPr lang="en-US"/>
              <a:pPr>
                <a:defRPr/>
              </a:pPr>
              <a:t>‹#›</a:t>
            </a:fld>
            <a:endParaRPr lang="en-US"/>
          </a:p>
        </p:txBody>
      </p:sp>
    </p:spTree>
    <p:extLst>
      <p:ext uri="{BB962C8B-B14F-4D97-AF65-F5344CB8AC3E}">
        <p14:creationId xmlns:p14="http://schemas.microsoft.com/office/powerpoint/2010/main" val="268578773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35"/>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0EF2ABAC-A42B-C148-9170-1B8C3DB06472}" type="slidenum">
              <a:rPr lang="en-US"/>
              <a:pPr>
                <a:defRPr/>
              </a:pPr>
              <a:t>‹#›</a:t>
            </a:fld>
            <a:endParaRPr lang="en-US"/>
          </a:p>
        </p:txBody>
      </p:sp>
    </p:spTree>
    <p:extLst>
      <p:ext uri="{BB962C8B-B14F-4D97-AF65-F5344CB8AC3E}">
        <p14:creationId xmlns:p14="http://schemas.microsoft.com/office/powerpoint/2010/main" val="1554470899"/>
      </p:ext>
    </p:extLst>
  </p:cSld>
  <p:clrMapOvr>
    <a:masterClrMapping/>
  </p:clrMapOvr>
</p:sldLayout>
</file>

<file path=ppt/slideLayouts/slideLayout2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103"/>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110" indent="0" algn="ctr">
              <a:buNone/>
              <a:defRPr/>
            </a:lvl2pPr>
            <a:lvl3pPr marL="640213" indent="0" algn="ctr">
              <a:buNone/>
              <a:defRPr/>
            </a:lvl3pPr>
            <a:lvl4pPr marL="960319" indent="0" algn="ctr">
              <a:buNone/>
              <a:defRPr/>
            </a:lvl4pPr>
            <a:lvl5pPr marL="1280430" indent="0" algn="ctr">
              <a:buNone/>
              <a:defRPr/>
            </a:lvl5pPr>
            <a:lvl6pPr marL="1600540" indent="0" algn="ctr">
              <a:buNone/>
              <a:defRPr/>
            </a:lvl6pPr>
            <a:lvl7pPr marL="1920651" indent="0" algn="ctr">
              <a:buNone/>
              <a:defRPr/>
            </a:lvl7pPr>
            <a:lvl8pPr marL="2240759" indent="0" algn="ctr">
              <a:buNone/>
              <a:defRPr/>
            </a:lvl8pPr>
            <a:lvl9pPr marL="2560856"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A12AF6EC-3247-BB4F-989D-6C704377776F}" type="slidenum">
              <a:rPr lang="en-US"/>
              <a:pPr/>
              <a:t>‹#›</a:t>
            </a:fld>
            <a:endParaRPr lang="en-US"/>
          </a:p>
        </p:txBody>
      </p:sp>
    </p:spTree>
    <p:extLst>
      <p:ext uri="{BB962C8B-B14F-4D97-AF65-F5344CB8AC3E}">
        <p14:creationId xmlns:p14="http://schemas.microsoft.com/office/powerpoint/2010/main" val="1363931177"/>
      </p:ext>
    </p:extLst>
  </p:cSld>
  <p:clrMapOvr>
    <a:masterClrMapping/>
  </p:clrMapOvr>
</p:sldLayout>
</file>

<file path=ppt/slideLayouts/slideLayout2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214DA236-2DFC-8249-826F-4C49F458D955}" type="slidenum">
              <a:rPr lang="en-US"/>
              <a:pPr/>
              <a:t>‹#›</a:t>
            </a:fld>
            <a:endParaRPr lang="en-US"/>
          </a:p>
        </p:txBody>
      </p:sp>
    </p:spTree>
    <p:extLst>
      <p:ext uri="{BB962C8B-B14F-4D97-AF65-F5344CB8AC3E}">
        <p14:creationId xmlns:p14="http://schemas.microsoft.com/office/powerpoint/2010/main" val="2875403909"/>
      </p:ext>
    </p:extLst>
  </p:cSld>
  <p:clrMapOvr>
    <a:masterClrMapping/>
  </p:clrMapOvr>
</p:sldLayout>
</file>

<file path=ppt/slideLayouts/slideLayout2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06" y="4406428"/>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306" y="2907086"/>
            <a:ext cx="7772009" cy="1499316"/>
          </a:xfrm>
        </p:spPr>
        <p:txBody>
          <a:bodyPr anchor="b"/>
          <a:lstStyle>
            <a:lvl1pPr marL="0" indent="0">
              <a:buNone/>
              <a:defRPr sz="1400"/>
            </a:lvl1pPr>
            <a:lvl2pPr marL="320110" indent="0">
              <a:buNone/>
              <a:defRPr sz="1300"/>
            </a:lvl2pPr>
            <a:lvl3pPr marL="640213" indent="0">
              <a:buNone/>
              <a:defRPr sz="1100"/>
            </a:lvl3pPr>
            <a:lvl4pPr marL="960319" indent="0">
              <a:buNone/>
              <a:defRPr sz="1000"/>
            </a:lvl4pPr>
            <a:lvl5pPr marL="1280430" indent="0">
              <a:buNone/>
              <a:defRPr sz="1000"/>
            </a:lvl5pPr>
            <a:lvl6pPr marL="1600540" indent="0">
              <a:buNone/>
              <a:defRPr sz="1000"/>
            </a:lvl6pPr>
            <a:lvl7pPr marL="1920651" indent="0">
              <a:buNone/>
              <a:defRPr sz="1000"/>
            </a:lvl7pPr>
            <a:lvl8pPr marL="2240759" indent="0">
              <a:buNone/>
              <a:defRPr sz="1000"/>
            </a:lvl8pPr>
            <a:lvl9pPr marL="2560856"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94B93A-18C2-1542-91F9-E98FF0214EC0}" type="slidenum">
              <a:rPr lang="en-US"/>
              <a:pPr/>
              <a:t>‹#›</a:t>
            </a:fld>
            <a:endParaRPr lang="en-US"/>
          </a:p>
        </p:txBody>
      </p:sp>
    </p:spTree>
    <p:extLst>
      <p:ext uri="{BB962C8B-B14F-4D97-AF65-F5344CB8AC3E}">
        <p14:creationId xmlns:p14="http://schemas.microsoft.com/office/powerpoint/2010/main" val="839585830"/>
      </p:ext>
    </p:extLst>
  </p:cSld>
  <p:clrMapOvr>
    <a:masterClrMapping/>
  </p:clrMapOvr>
</p:sldLayout>
</file>

<file path=ppt/slideLayouts/slideLayout2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35" y="112534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E91F785B-04C0-CA44-9B77-FB99ADEA8BD7}" type="slidenum">
              <a:rPr lang="en-US"/>
              <a:pPr/>
              <a:t>‹#›</a:t>
            </a:fld>
            <a:endParaRPr lang="en-US"/>
          </a:p>
        </p:txBody>
      </p:sp>
    </p:spTree>
    <p:extLst>
      <p:ext uri="{BB962C8B-B14F-4D97-AF65-F5344CB8AC3E}">
        <p14:creationId xmlns:p14="http://schemas.microsoft.com/office/powerpoint/2010/main" val="2427978607"/>
      </p:ext>
    </p:extLst>
  </p:cSld>
  <p:clrMapOvr>
    <a:masterClrMapping/>
  </p:clrMapOvr>
</p:sldLayout>
</file>

<file path=ppt/slideLayouts/slideLayout2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54"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9" y="1535067"/>
            <a:ext cx="4040061" cy="639693"/>
          </a:xfrm>
        </p:spPr>
        <p:txBody>
          <a:bodyPr anchor="b"/>
          <a:lstStyle>
            <a:lvl1pPr marL="0" indent="0">
              <a:buNone/>
              <a:defRPr sz="1700" b="1"/>
            </a:lvl1pPr>
            <a:lvl2pPr marL="320110" indent="0">
              <a:buNone/>
              <a:defRPr sz="1400" b="1"/>
            </a:lvl2pPr>
            <a:lvl3pPr marL="640213" indent="0">
              <a:buNone/>
              <a:defRPr sz="1300" b="1"/>
            </a:lvl3pPr>
            <a:lvl4pPr marL="960319" indent="0">
              <a:buNone/>
              <a:defRPr sz="1100" b="1"/>
            </a:lvl4pPr>
            <a:lvl5pPr marL="1280430" indent="0">
              <a:buNone/>
              <a:defRPr sz="1100" b="1"/>
            </a:lvl5pPr>
            <a:lvl6pPr marL="1600540" indent="0">
              <a:buNone/>
              <a:defRPr sz="1100" b="1"/>
            </a:lvl6pPr>
            <a:lvl7pPr marL="1920651" indent="0">
              <a:buNone/>
              <a:defRPr sz="1100" b="1"/>
            </a:lvl7pPr>
            <a:lvl8pPr marL="2240759" indent="0">
              <a:buNone/>
              <a:defRPr sz="1100" b="1"/>
            </a:lvl8pPr>
            <a:lvl9pPr marL="2560856"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9"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110" indent="0">
              <a:buNone/>
              <a:defRPr sz="1400" b="1"/>
            </a:lvl2pPr>
            <a:lvl3pPr marL="640213" indent="0">
              <a:buNone/>
              <a:defRPr sz="1300" b="1"/>
            </a:lvl3pPr>
            <a:lvl4pPr marL="960319" indent="0">
              <a:buNone/>
              <a:defRPr sz="1100" b="1"/>
            </a:lvl4pPr>
            <a:lvl5pPr marL="1280430" indent="0">
              <a:buNone/>
              <a:defRPr sz="1100" b="1"/>
            </a:lvl5pPr>
            <a:lvl6pPr marL="1600540" indent="0">
              <a:buNone/>
              <a:defRPr sz="1100" b="1"/>
            </a:lvl6pPr>
            <a:lvl7pPr marL="1920651" indent="0">
              <a:buNone/>
              <a:defRPr sz="1100" b="1"/>
            </a:lvl7pPr>
            <a:lvl8pPr marL="2240759" indent="0">
              <a:buNone/>
              <a:defRPr sz="1100" b="1"/>
            </a:lvl8pPr>
            <a:lvl9pPr marL="2560856"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CE37D75B-D99F-7047-AB69-E8FC0FE6E932}" type="slidenum">
              <a:rPr lang="en-US"/>
              <a:pPr/>
              <a:t>‹#›</a:t>
            </a:fld>
            <a:endParaRPr lang="en-US"/>
          </a:p>
        </p:txBody>
      </p:sp>
    </p:spTree>
    <p:extLst>
      <p:ext uri="{BB962C8B-B14F-4D97-AF65-F5344CB8AC3E}">
        <p14:creationId xmlns:p14="http://schemas.microsoft.com/office/powerpoint/2010/main" val="359489484"/>
      </p:ext>
    </p:extLst>
  </p:cSld>
  <p:clrMapOvr>
    <a:masterClrMapping/>
  </p:clrMapOvr>
</p:sldLayout>
</file>

<file path=ppt/slideLayouts/slideLayout2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7BBC3D53-28E4-3C4C-AC49-1FBCFD756FC5}" type="slidenum">
              <a:rPr lang="en-US"/>
              <a:pPr/>
              <a:t>‹#›</a:t>
            </a:fld>
            <a:endParaRPr lang="en-US"/>
          </a:p>
        </p:txBody>
      </p:sp>
    </p:spTree>
    <p:extLst>
      <p:ext uri="{BB962C8B-B14F-4D97-AF65-F5344CB8AC3E}">
        <p14:creationId xmlns:p14="http://schemas.microsoft.com/office/powerpoint/2010/main" val="1847887650"/>
      </p:ext>
    </p:extLst>
  </p:cSld>
  <p:clrMapOvr>
    <a:masterClrMapping/>
  </p:clrMapOvr>
</p:sldLayout>
</file>

<file path=ppt/slideLayouts/slideLayout2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69B55EEA-ACCC-B84E-8549-81E93C4C8218}" type="slidenum">
              <a:rPr lang="en-US"/>
              <a:pPr/>
              <a:t>‹#›</a:t>
            </a:fld>
            <a:endParaRPr lang="en-US"/>
          </a:p>
        </p:txBody>
      </p:sp>
    </p:spTree>
    <p:extLst>
      <p:ext uri="{BB962C8B-B14F-4D97-AF65-F5344CB8AC3E}">
        <p14:creationId xmlns:p14="http://schemas.microsoft.com/office/powerpoint/2010/main" val="1383478536"/>
      </p:ext>
    </p:extLst>
  </p:cSld>
  <p:clrMapOvr>
    <a:masterClrMapping/>
  </p:clrMapOvr>
</p:sldLayout>
</file>

<file path=ppt/slideLayouts/slideLayout2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4"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4" y="1434565"/>
            <a:ext cx="3007439" cy="4691082"/>
          </a:xfrm>
        </p:spPr>
        <p:txBody>
          <a:bodyPr/>
          <a:lstStyle>
            <a:lvl1pPr marL="0" indent="0">
              <a:buNone/>
              <a:defRPr sz="1000"/>
            </a:lvl1pPr>
            <a:lvl2pPr marL="320110" indent="0">
              <a:buNone/>
              <a:defRPr sz="800"/>
            </a:lvl2pPr>
            <a:lvl3pPr marL="640213" indent="0">
              <a:buNone/>
              <a:defRPr sz="700"/>
            </a:lvl3pPr>
            <a:lvl4pPr marL="960319" indent="0">
              <a:buNone/>
              <a:defRPr sz="600"/>
            </a:lvl4pPr>
            <a:lvl5pPr marL="1280430" indent="0">
              <a:buNone/>
              <a:defRPr sz="600"/>
            </a:lvl5pPr>
            <a:lvl6pPr marL="1600540" indent="0">
              <a:buNone/>
              <a:defRPr sz="600"/>
            </a:lvl6pPr>
            <a:lvl7pPr marL="1920651" indent="0">
              <a:buNone/>
              <a:defRPr sz="600"/>
            </a:lvl7pPr>
            <a:lvl8pPr marL="2240759" indent="0">
              <a:buNone/>
              <a:defRPr sz="600"/>
            </a:lvl8pPr>
            <a:lvl9pPr marL="2560856"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A2344513-4EE7-0042-B6E9-ACB443695BB2}" type="slidenum">
              <a:rPr lang="en-US"/>
              <a:pPr/>
              <a:t>‹#›</a:t>
            </a:fld>
            <a:endParaRPr lang="en-US"/>
          </a:p>
        </p:txBody>
      </p:sp>
    </p:spTree>
    <p:extLst>
      <p:ext uri="{BB962C8B-B14F-4D97-AF65-F5344CB8AC3E}">
        <p14:creationId xmlns:p14="http://schemas.microsoft.com/office/powerpoint/2010/main" val="34851271"/>
      </p:ext>
    </p:extLst>
  </p:cSld>
  <p:clrMapOvr>
    <a:masterClrMapping/>
  </p:clrMapOvr>
</p:sldLayout>
</file>

<file path=ppt/slideLayouts/slideLayout2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14"/>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51"/>
            <a:ext cx="5486846" cy="4115023"/>
          </a:xfrm>
        </p:spPr>
        <p:txBody>
          <a:bodyPr/>
          <a:lstStyle>
            <a:lvl1pPr marL="0" indent="0">
              <a:buNone/>
              <a:defRPr sz="2300"/>
            </a:lvl1pPr>
            <a:lvl2pPr marL="320110" indent="0">
              <a:buNone/>
              <a:defRPr sz="2000"/>
            </a:lvl2pPr>
            <a:lvl3pPr marL="640213" indent="0">
              <a:buNone/>
              <a:defRPr sz="1700"/>
            </a:lvl3pPr>
            <a:lvl4pPr marL="960319" indent="0">
              <a:buNone/>
              <a:defRPr sz="1400"/>
            </a:lvl4pPr>
            <a:lvl5pPr marL="1280430" indent="0">
              <a:buNone/>
              <a:defRPr sz="1400"/>
            </a:lvl5pPr>
            <a:lvl6pPr marL="1600540" indent="0">
              <a:buNone/>
              <a:defRPr sz="1400"/>
            </a:lvl6pPr>
            <a:lvl7pPr marL="1920651" indent="0">
              <a:buNone/>
              <a:defRPr sz="1400"/>
            </a:lvl7pPr>
            <a:lvl8pPr marL="2240759" indent="0">
              <a:buNone/>
              <a:defRPr sz="1400"/>
            </a:lvl8pPr>
            <a:lvl9pPr marL="2560856" indent="0">
              <a:buNone/>
              <a:defRPr sz="1400"/>
            </a:lvl9pPr>
          </a:lstStyle>
          <a:p>
            <a:endParaRPr lang="en-US"/>
          </a:p>
        </p:txBody>
      </p:sp>
      <p:sp>
        <p:nvSpPr>
          <p:cNvPr id="4" name="Text Placeholder 3"/>
          <p:cNvSpPr>
            <a:spLocks noGrp="1"/>
          </p:cNvSpPr>
          <p:nvPr>
            <p:ph type="body" sz="half" idx="2"/>
          </p:nvPr>
        </p:nvSpPr>
        <p:spPr>
          <a:xfrm>
            <a:off x="1791742" y="5367643"/>
            <a:ext cx="5486846" cy="804919"/>
          </a:xfrm>
        </p:spPr>
        <p:txBody>
          <a:bodyPr/>
          <a:lstStyle>
            <a:lvl1pPr marL="0" indent="0">
              <a:buNone/>
              <a:defRPr sz="1000"/>
            </a:lvl1pPr>
            <a:lvl2pPr marL="320110" indent="0">
              <a:buNone/>
              <a:defRPr sz="800"/>
            </a:lvl2pPr>
            <a:lvl3pPr marL="640213" indent="0">
              <a:buNone/>
              <a:defRPr sz="700"/>
            </a:lvl3pPr>
            <a:lvl4pPr marL="960319" indent="0">
              <a:buNone/>
              <a:defRPr sz="600"/>
            </a:lvl4pPr>
            <a:lvl5pPr marL="1280430" indent="0">
              <a:buNone/>
              <a:defRPr sz="600"/>
            </a:lvl5pPr>
            <a:lvl6pPr marL="1600540" indent="0">
              <a:buNone/>
              <a:defRPr sz="600"/>
            </a:lvl6pPr>
            <a:lvl7pPr marL="1920651" indent="0">
              <a:buNone/>
              <a:defRPr sz="600"/>
            </a:lvl7pPr>
            <a:lvl8pPr marL="2240759" indent="0">
              <a:buNone/>
              <a:defRPr sz="600"/>
            </a:lvl8pPr>
            <a:lvl9pPr marL="2560856"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FD4711-5D81-1D41-B576-07C91C12D1F3}" type="slidenum">
              <a:rPr lang="en-US"/>
              <a:pPr/>
              <a:t>‹#›</a:t>
            </a:fld>
            <a:endParaRPr lang="en-US"/>
          </a:p>
        </p:txBody>
      </p:sp>
    </p:spTree>
    <p:extLst>
      <p:ext uri="{BB962C8B-B14F-4D97-AF65-F5344CB8AC3E}">
        <p14:creationId xmlns:p14="http://schemas.microsoft.com/office/powerpoint/2010/main" val="2588140989"/>
      </p:ext>
    </p:extLst>
  </p:cSld>
  <p:clrMapOvr>
    <a:masterClrMapping/>
  </p:clrMapOvr>
</p:sldLayout>
</file>

<file path=ppt/slideLayouts/slideLayout2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F486477-9020-AB47-A362-9CDF615742DD}" type="slidenum">
              <a:rPr lang="en-US"/>
              <a:pPr/>
              <a:t>‹#›</a:t>
            </a:fld>
            <a:endParaRPr lang="en-US"/>
          </a:p>
        </p:txBody>
      </p:sp>
    </p:spTree>
    <p:extLst>
      <p:ext uri="{BB962C8B-B14F-4D97-AF65-F5344CB8AC3E}">
        <p14:creationId xmlns:p14="http://schemas.microsoft.com/office/powerpoint/2010/main" val="2614789363"/>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68"/>
          <p:cNvSpPr>
            <a:spLocks noGrp="1" noChangeArrowheads="1"/>
          </p:cNvSpPr>
          <p:nvPr>
            <p:ph type="dt" sz="half" idx="10"/>
          </p:nvPr>
        </p:nvSpPr>
        <p:spPr>
          <a:ln/>
        </p:spPr>
        <p:txBody>
          <a:bodyPr/>
          <a:lstStyle>
            <a:lvl1pPr>
              <a:defRPr/>
            </a:lvl1pPr>
          </a:lstStyle>
          <a:p>
            <a:pPr>
              <a:defRPr/>
            </a:pPr>
            <a:endParaRPr lang="en-US"/>
          </a:p>
        </p:txBody>
      </p:sp>
      <p:sp>
        <p:nvSpPr>
          <p:cNvPr id="8" name="Rectangle 1069"/>
          <p:cNvSpPr>
            <a:spLocks noGrp="1" noChangeArrowheads="1"/>
          </p:cNvSpPr>
          <p:nvPr>
            <p:ph type="ftr" sz="quarter" idx="11"/>
          </p:nvPr>
        </p:nvSpPr>
        <p:spPr>
          <a:ln/>
        </p:spPr>
        <p:txBody>
          <a:bodyPr/>
          <a:lstStyle>
            <a:lvl1pPr>
              <a:defRPr/>
            </a:lvl1pPr>
          </a:lstStyle>
          <a:p>
            <a:pPr>
              <a:defRPr/>
            </a:pPr>
            <a:endParaRPr lang="en-US"/>
          </a:p>
        </p:txBody>
      </p:sp>
      <p:sp>
        <p:nvSpPr>
          <p:cNvPr id="9" name="Rectangle 1070"/>
          <p:cNvSpPr>
            <a:spLocks noGrp="1" noChangeArrowheads="1"/>
          </p:cNvSpPr>
          <p:nvPr>
            <p:ph type="sldNum" sz="quarter" idx="12"/>
          </p:nvPr>
        </p:nvSpPr>
        <p:spPr>
          <a:ln/>
        </p:spPr>
        <p:txBody>
          <a:bodyPr/>
          <a:lstStyle>
            <a:lvl1pPr>
              <a:defRPr/>
            </a:lvl1pPr>
          </a:lstStyle>
          <a:p>
            <a:pPr>
              <a:defRPr/>
            </a:pPr>
            <a:fld id="{6F655103-836A-C243-A26E-3555F6FA0692}" type="slidenum">
              <a:rPr lang="en-US"/>
              <a:pPr>
                <a:defRPr/>
              </a:pPr>
              <a:t>‹#›</a:t>
            </a:fld>
            <a:endParaRPr lang="en-US"/>
          </a:p>
        </p:txBody>
      </p:sp>
    </p:spTree>
    <p:extLst>
      <p:ext uri="{BB962C8B-B14F-4D97-AF65-F5344CB8AC3E}">
        <p14:creationId xmlns:p14="http://schemas.microsoft.com/office/powerpoint/2010/main" val="3656428961"/>
      </p:ext>
    </p:extLst>
  </p:cSld>
  <p:clrMapOvr>
    <a:masterClrMapping/>
  </p:clrMapOvr>
</p:sldLayout>
</file>

<file path=ppt/slideLayouts/slideLayout2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1AF2EF24-E3B6-E445-A24C-41B364EEC635}" type="slidenum">
              <a:rPr lang="en-US"/>
              <a:pPr/>
              <a:t>‹#›</a:t>
            </a:fld>
            <a:endParaRPr lang="en-US"/>
          </a:p>
        </p:txBody>
      </p:sp>
    </p:spTree>
    <p:extLst>
      <p:ext uri="{BB962C8B-B14F-4D97-AF65-F5344CB8AC3E}">
        <p14:creationId xmlns:p14="http://schemas.microsoft.com/office/powerpoint/2010/main" val="694804927"/>
      </p:ext>
    </p:extLst>
  </p:cSld>
  <p:clrMapOvr>
    <a:masterClrMapping/>
  </p:clrMapOvr>
</p:sldLayout>
</file>

<file path=ppt/slideLayouts/slideLayout2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97"/>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171" indent="0" algn="ctr">
              <a:buNone/>
              <a:defRPr/>
            </a:lvl2pPr>
            <a:lvl3pPr marL="640342" indent="0" algn="ctr">
              <a:buNone/>
              <a:defRPr/>
            </a:lvl3pPr>
            <a:lvl4pPr marL="960508" indent="0" algn="ctr">
              <a:buNone/>
              <a:defRPr/>
            </a:lvl4pPr>
            <a:lvl5pPr marL="1280685" indent="0" algn="ctr">
              <a:buNone/>
              <a:defRPr/>
            </a:lvl5pPr>
            <a:lvl6pPr marL="1600860" indent="0" algn="ctr">
              <a:buNone/>
              <a:defRPr/>
            </a:lvl6pPr>
            <a:lvl7pPr marL="1921030" indent="0" algn="ctr">
              <a:buNone/>
              <a:defRPr/>
            </a:lvl7pPr>
            <a:lvl8pPr marL="2241204" indent="0" algn="ctr">
              <a:buNone/>
              <a:defRPr/>
            </a:lvl8pPr>
            <a:lvl9pPr marL="2561367"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A12AF6EC-3247-BB4F-989D-6C704377776F}"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857555530"/>
      </p:ext>
    </p:extLst>
  </p:cSld>
  <p:clrMapOvr>
    <a:masterClrMapping/>
  </p:clrMapOvr>
</p:sldLayout>
</file>

<file path=ppt/slideLayouts/slideLayout2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214DA236-2DFC-8249-826F-4C49F458D95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27710020"/>
      </p:ext>
    </p:extLst>
  </p:cSld>
  <p:clrMapOvr>
    <a:masterClrMapping/>
  </p:clrMapOvr>
</p:sldLayout>
</file>

<file path=ppt/slideLayouts/slideLayout2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97" y="4406422"/>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97" y="2907086"/>
            <a:ext cx="7772009" cy="1499316"/>
          </a:xfrm>
        </p:spPr>
        <p:txBody>
          <a:bodyPr anchor="b"/>
          <a:lstStyle>
            <a:lvl1pPr marL="0" indent="0">
              <a:buNone/>
              <a:defRPr sz="1400"/>
            </a:lvl1pPr>
            <a:lvl2pPr marL="320171" indent="0">
              <a:buNone/>
              <a:defRPr sz="1300"/>
            </a:lvl2pPr>
            <a:lvl3pPr marL="640342" indent="0">
              <a:buNone/>
              <a:defRPr sz="1100"/>
            </a:lvl3pPr>
            <a:lvl4pPr marL="960508" indent="0">
              <a:buNone/>
              <a:defRPr sz="1000"/>
            </a:lvl4pPr>
            <a:lvl5pPr marL="1280685" indent="0">
              <a:buNone/>
              <a:defRPr sz="1000"/>
            </a:lvl5pPr>
            <a:lvl6pPr marL="1600860" indent="0">
              <a:buNone/>
              <a:defRPr sz="1000"/>
            </a:lvl6pPr>
            <a:lvl7pPr marL="1921030" indent="0">
              <a:buNone/>
              <a:defRPr sz="1000"/>
            </a:lvl7pPr>
            <a:lvl8pPr marL="2241204" indent="0">
              <a:buNone/>
              <a:defRPr sz="1000"/>
            </a:lvl8pPr>
            <a:lvl9pPr marL="2561367"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3594B93A-18C2-1542-91F9-E98FF0214EC0}"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351706445"/>
      </p:ext>
    </p:extLst>
  </p:cSld>
  <p:clrMapOvr>
    <a:masterClrMapping/>
  </p:clrMapOvr>
</p:sldLayout>
</file>

<file path=ppt/slideLayouts/slideLayout2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8" y="1125348"/>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48"/>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E91F785B-04C0-CA44-9B77-FB99ADEA8BD7}"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1152387394"/>
      </p:ext>
    </p:extLst>
  </p:cSld>
  <p:clrMapOvr>
    <a:masterClrMapping/>
  </p:clrMapOvr>
</p:sldLayout>
</file>

<file path=ppt/slideLayouts/slideLayout2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9" y="1535067"/>
            <a:ext cx="4040061" cy="639693"/>
          </a:xfrm>
        </p:spPr>
        <p:txBody>
          <a:bodyPr anchor="b"/>
          <a:lstStyle>
            <a:lvl1pPr marL="0" indent="0">
              <a:buNone/>
              <a:defRPr sz="1700" b="1"/>
            </a:lvl1pPr>
            <a:lvl2pPr marL="320171" indent="0">
              <a:buNone/>
              <a:defRPr sz="1400" b="1"/>
            </a:lvl2pPr>
            <a:lvl3pPr marL="640342" indent="0">
              <a:buNone/>
              <a:defRPr sz="1300" b="1"/>
            </a:lvl3pPr>
            <a:lvl4pPr marL="960508" indent="0">
              <a:buNone/>
              <a:defRPr sz="1100" b="1"/>
            </a:lvl4pPr>
            <a:lvl5pPr marL="1280685" indent="0">
              <a:buNone/>
              <a:defRPr sz="1100" b="1"/>
            </a:lvl5pPr>
            <a:lvl6pPr marL="1600860" indent="0">
              <a:buNone/>
              <a:defRPr sz="1100" b="1"/>
            </a:lvl6pPr>
            <a:lvl7pPr marL="1921030" indent="0">
              <a:buNone/>
              <a:defRPr sz="1100" b="1"/>
            </a:lvl7pPr>
            <a:lvl8pPr marL="2241204" indent="0">
              <a:buNone/>
              <a:defRPr sz="1100" b="1"/>
            </a:lvl8pPr>
            <a:lvl9pPr marL="2561367"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9"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171" indent="0">
              <a:buNone/>
              <a:defRPr sz="1400" b="1"/>
            </a:lvl2pPr>
            <a:lvl3pPr marL="640342" indent="0">
              <a:buNone/>
              <a:defRPr sz="1300" b="1"/>
            </a:lvl3pPr>
            <a:lvl4pPr marL="960508" indent="0">
              <a:buNone/>
              <a:defRPr sz="1100" b="1"/>
            </a:lvl4pPr>
            <a:lvl5pPr marL="1280685" indent="0">
              <a:buNone/>
              <a:defRPr sz="1100" b="1"/>
            </a:lvl5pPr>
            <a:lvl6pPr marL="1600860" indent="0">
              <a:buNone/>
              <a:defRPr sz="1100" b="1"/>
            </a:lvl6pPr>
            <a:lvl7pPr marL="1921030" indent="0">
              <a:buNone/>
              <a:defRPr sz="1100" b="1"/>
            </a:lvl7pPr>
            <a:lvl8pPr marL="2241204" indent="0">
              <a:buNone/>
              <a:defRPr sz="1100" b="1"/>
            </a:lvl8pPr>
            <a:lvl9pPr marL="2561367"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8" name="Footer Placeholder 7"/>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9" name="Slide Number Placeholder 8"/>
          <p:cNvSpPr>
            <a:spLocks noGrp="1"/>
          </p:cNvSpPr>
          <p:nvPr>
            <p:ph type="sldNum" idx="12"/>
          </p:nvPr>
        </p:nvSpPr>
        <p:spPr/>
        <p:txBody>
          <a:bodyPr/>
          <a:lstStyle>
            <a:lvl1pPr>
              <a:defRPr/>
            </a:lvl1pPr>
          </a:lstStyle>
          <a:p>
            <a:fld id="{CE37D75B-D99F-7047-AB69-E8FC0FE6E932}"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266203005"/>
      </p:ext>
    </p:extLst>
  </p:cSld>
  <p:clrMapOvr>
    <a:masterClrMapping/>
  </p:clrMapOvr>
</p:sldLayout>
</file>

<file path=ppt/slideLayouts/slideLayout2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4" name="Footer Placeholder 3"/>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5" name="Slide Number Placeholder 4"/>
          <p:cNvSpPr>
            <a:spLocks noGrp="1"/>
          </p:cNvSpPr>
          <p:nvPr>
            <p:ph type="sldNum" idx="12"/>
          </p:nvPr>
        </p:nvSpPr>
        <p:spPr/>
        <p:txBody>
          <a:bodyPr/>
          <a:lstStyle>
            <a:lvl1pPr>
              <a:defRPr/>
            </a:lvl1pPr>
          </a:lstStyle>
          <a:p>
            <a:fld id="{7BBC3D53-28E4-3C4C-AC49-1FBCFD756FC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299763693"/>
      </p:ext>
    </p:extLst>
  </p:cSld>
  <p:clrMapOvr>
    <a:masterClrMapping/>
  </p:clrMapOvr>
</p:sldLayout>
</file>

<file path=ppt/slideLayouts/slideLayout2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3" name="Footer Placeholder 2"/>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4" name="Slide Number Placeholder 3"/>
          <p:cNvSpPr>
            <a:spLocks noGrp="1"/>
          </p:cNvSpPr>
          <p:nvPr>
            <p:ph type="sldNum" idx="12"/>
          </p:nvPr>
        </p:nvSpPr>
        <p:spPr/>
        <p:txBody>
          <a:bodyPr/>
          <a:lstStyle>
            <a:lvl1pPr>
              <a:defRPr/>
            </a:lvl1pPr>
          </a:lstStyle>
          <a:p>
            <a:fld id="{69B55EEA-ACCC-B84E-8549-81E93C4C8218}"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387381917"/>
      </p:ext>
    </p:extLst>
  </p:cSld>
  <p:clrMapOvr>
    <a:masterClrMapping/>
  </p:clrMapOvr>
</p:sldLayout>
</file>

<file path=ppt/slideLayouts/slideLayout2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50"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50" y="1434565"/>
            <a:ext cx="3007439" cy="4691082"/>
          </a:xfrm>
        </p:spPr>
        <p:txBody>
          <a:bodyPr/>
          <a:lstStyle>
            <a:lvl1pPr marL="0" indent="0">
              <a:buNone/>
              <a:defRPr sz="1000"/>
            </a:lvl1pPr>
            <a:lvl2pPr marL="320171" indent="0">
              <a:buNone/>
              <a:defRPr sz="800"/>
            </a:lvl2pPr>
            <a:lvl3pPr marL="640342" indent="0">
              <a:buNone/>
              <a:defRPr sz="700"/>
            </a:lvl3pPr>
            <a:lvl4pPr marL="960508" indent="0">
              <a:buNone/>
              <a:defRPr sz="600"/>
            </a:lvl4pPr>
            <a:lvl5pPr marL="1280685" indent="0">
              <a:buNone/>
              <a:defRPr sz="600"/>
            </a:lvl5pPr>
            <a:lvl6pPr marL="1600860" indent="0">
              <a:buNone/>
              <a:defRPr sz="600"/>
            </a:lvl6pPr>
            <a:lvl7pPr marL="1921030" indent="0">
              <a:buNone/>
              <a:defRPr sz="600"/>
            </a:lvl7pPr>
            <a:lvl8pPr marL="2241204" indent="0">
              <a:buNone/>
              <a:defRPr sz="600"/>
            </a:lvl8pPr>
            <a:lvl9pPr marL="256136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A2344513-4EE7-0042-B6E9-ACB443695BB2}"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984595589"/>
      </p:ext>
    </p:extLst>
  </p:cSld>
  <p:clrMapOvr>
    <a:masterClrMapping/>
  </p:clrMapOvr>
</p:sldLayout>
</file>

<file path=ppt/slideLayouts/slideLayout2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08"/>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47"/>
            <a:ext cx="5486846" cy="4115023"/>
          </a:xfrm>
        </p:spPr>
        <p:txBody>
          <a:bodyPr/>
          <a:lstStyle>
            <a:lvl1pPr marL="0" indent="0">
              <a:buNone/>
              <a:defRPr sz="2300"/>
            </a:lvl1pPr>
            <a:lvl2pPr marL="320171" indent="0">
              <a:buNone/>
              <a:defRPr sz="2000"/>
            </a:lvl2pPr>
            <a:lvl3pPr marL="640342" indent="0">
              <a:buNone/>
              <a:defRPr sz="1700"/>
            </a:lvl3pPr>
            <a:lvl4pPr marL="960508" indent="0">
              <a:buNone/>
              <a:defRPr sz="1400"/>
            </a:lvl4pPr>
            <a:lvl5pPr marL="1280685" indent="0">
              <a:buNone/>
              <a:defRPr sz="1400"/>
            </a:lvl5pPr>
            <a:lvl6pPr marL="1600860" indent="0">
              <a:buNone/>
              <a:defRPr sz="1400"/>
            </a:lvl6pPr>
            <a:lvl7pPr marL="1921030" indent="0">
              <a:buNone/>
              <a:defRPr sz="1400"/>
            </a:lvl7pPr>
            <a:lvl8pPr marL="2241204" indent="0">
              <a:buNone/>
              <a:defRPr sz="1400"/>
            </a:lvl8pPr>
            <a:lvl9pPr marL="2561367" indent="0">
              <a:buNone/>
              <a:defRPr sz="1400"/>
            </a:lvl9pPr>
          </a:lstStyle>
          <a:p>
            <a:endParaRPr lang="en-US"/>
          </a:p>
        </p:txBody>
      </p:sp>
      <p:sp>
        <p:nvSpPr>
          <p:cNvPr id="4" name="Text Placeholder 3"/>
          <p:cNvSpPr>
            <a:spLocks noGrp="1"/>
          </p:cNvSpPr>
          <p:nvPr>
            <p:ph type="body" sz="half" idx="2"/>
          </p:nvPr>
        </p:nvSpPr>
        <p:spPr>
          <a:xfrm>
            <a:off x="1791742" y="5367636"/>
            <a:ext cx="5486846" cy="804919"/>
          </a:xfrm>
        </p:spPr>
        <p:txBody>
          <a:bodyPr/>
          <a:lstStyle>
            <a:lvl1pPr marL="0" indent="0">
              <a:buNone/>
              <a:defRPr sz="1000"/>
            </a:lvl1pPr>
            <a:lvl2pPr marL="320171" indent="0">
              <a:buNone/>
              <a:defRPr sz="800"/>
            </a:lvl2pPr>
            <a:lvl3pPr marL="640342" indent="0">
              <a:buNone/>
              <a:defRPr sz="700"/>
            </a:lvl3pPr>
            <a:lvl4pPr marL="960508" indent="0">
              <a:buNone/>
              <a:defRPr sz="600"/>
            </a:lvl4pPr>
            <a:lvl5pPr marL="1280685" indent="0">
              <a:buNone/>
              <a:defRPr sz="600"/>
            </a:lvl5pPr>
            <a:lvl6pPr marL="1600860" indent="0">
              <a:buNone/>
              <a:defRPr sz="600"/>
            </a:lvl6pPr>
            <a:lvl7pPr marL="1921030" indent="0">
              <a:buNone/>
              <a:defRPr sz="600"/>
            </a:lvl7pPr>
            <a:lvl8pPr marL="2241204" indent="0">
              <a:buNone/>
              <a:defRPr sz="600"/>
            </a:lvl8pPr>
            <a:lvl9pPr marL="2561367"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6" name="Footer Placeholder 5"/>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7" name="Slide Number Placeholder 6"/>
          <p:cNvSpPr>
            <a:spLocks noGrp="1"/>
          </p:cNvSpPr>
          <p:nvPr>
            <p:ph type="sldNum" idx="12"/>
          </p:nvPr>
        </p:nvSpPr>
        <p:spPr/>
        <p:txBody>
          <a:bodyPr/>
          <a:lstStyle>
            <a:lvl1pPr>
              <a:defRPr/>
            </a:lvl1pPr>
          </a:lstStyle>
          <a:p>
            <a:fld id="{6FFD4711-5D81-1D41-B576-07C91C12D1F3}"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3385077683"/>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68"/>
          <p:cNvSpPr>
            <a:spLocks noGrp="1" noChangeArrowheads="1"/>
          </p:cNvSpPr>
          <p:nvPr>
            <p:ph type="dt" sz="half" idx="10"/>
          </p:nvPr>
        </p:nvSpPr>
        <p:spPr>
          <a:ln/>
        </p:spPr>
        <p:txBody>
          <a:bodyPr/>
          <a:lstStyle>
            <a:lvl1pPr>
              <a:defRPr/>
            </a:lvl1pPr>
          </a:lstStyle>
          <a:p>
            <a:pPr>
              <a:defRPr/>
            </a:pPr>
            <a:endParaRPr lang="en-US"/>
          </a:p>
        </p:txBody>
      </p:sp>
      <p:sp>
        <p:nvSpPr>
          <p:cNvPr id="4" name="Rectangle 1069"/>
          <p:cNvSpPr>
            <a:spLocks noGrp="1" noChangeArrowheads="1"/>
          </p:cNvSpPr>
          <p:nvPr>
            <p:ph type="ftr" sz="quarter" idx="11"/>
          </p:nvPr>
        </p:nvSpPr>
        <p:spPr>
          <a:ln/>
        </p:spPr>
        <p:txBody>
          <a:bodyPr/>
          <a:lstStyle>
            <a:lvl1pPr>
              <a:defRPr/>
            </a:lvl1pPr>
          </a:lstStyle>
          <a:p>
            <a:pPr>
              <a:defRPr/>
            </a:pPr>
            <a:endParaRPr lang="en-US"/>
          </a:p>
        </p:txBody>
      </p:sp>
      <p:sp>
        <p:nvSpPr>
          <p:cNvPr id="5" name="Rectangle 1070"/>
          <p:cNvSpPr>
            <a:spLocks noGrp="1" noChangeArrowheads="1"/>
          </p:cNvSpPr>
          <p:nvPr>
            <p:ph type="sldNum" sz="quarter" idx="12"/>
          </p:nvPr>
        </p:nvSpPr>
        <p:spPr>
          <a:ln/>
        </p:spPr>
        <p:txBody>
          <a:bodyPr/>
          <a:lstStyle>
            <a:lvl1pPr>
              <a:defRPr/>
            </a:lvl1pPr>
          </a:lstStyle>
          <a:p>
            <a:pPr>
              <a:defRPr/>
            </a:pPr>
            <a:fld id="{951AF850-EDBD-F24C-995C-5DCE95EEFEEC}" type="slidenum">
              <a:rPr lang="en-US"/>
              <a:pPr>
                <a:defRPr/>
              </a:pPr>
              <a:t>‹#›</a:t>
            </a:fld>
            <a:endParaRPr lang="en-US"/>
          </a:p>
        </p:txBody>
      </p:sp>
    </p:spTree>
    <p:extLst>
      <p:ext uri="{BB962C8B-B14F-4D97-AF65-F5344CB8AC3E}">
        <p14:creationId xmlns:p14="http://schemas.microsoft.com/office/powerpoint/2010/main" val="2760474488"/>
      </p:ext>
    </p:extLst>
  </p:cSld>
  <p:clrMapOvr>
    <a:masterClrMapping/>
  </p:clrMapOvr>
</p:sldLayout>
</file>

<file path=ppt/slideLayouts/slideLayout2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BF486477-9020-AB47-A362-9CDF615742DD}"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771287621"/>
      </p:ext>
    </p:extLst>
  </p:cSld>
  <p:clrMapOvr>
    <a:masterClrMapping/>
  </p:clrMapOvr>
</p:sldLayout>
</file>

<file path=ppt/slideLayouts/slideLayout2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latin typeface="Arial"/>
              <a:ea typeface="ＭＳ Ｐゴシック"/>
              <a:cs typeface="DejaVu Sans"/>
            </a:endParaRPr>
          </a:p>
        </p:txBody>
      </p:sp>
      <p:sp>
        <p:nvSpPr>
          <p:cNvPr id="5" name="Footer Placeholder 4"/>
          <p:cNvSpPr>
            <a:spLocks noGrp="1"/>
          </p:cNvSpPr>
          <p:nvPr>
            <p:ph type="ftr" idx="11"/>
          </p:nvPr>
        </p:nvSpPr>
        <p:spPr/>
        <p:txBody>
          <a:bodyPr/>
          <a:lstStyle>
            <a:lvl1pPr>
              <a:defRPr/>
            </a:lvl1pPr>
          </a:lstStyle>
          <a:p>
            <a:endParaRPr lang="en-US">
              <a:latin typeface="Arial"/>
              <a:ea typeface="ＭＳ Ｐゴシック"/>
              <a:cs typeface="DejaVu Sans"/>
            </a:endParaRPr>
          </a:p>
        </p:txBody>
      </p:sp>
      <p:sp>
        <p:nvSpPr>
          <p:cNvPr id="6" name="Slide Number Placeholder 5"/>
          <p:cNvSpPr>
            <a:spLocks noGrp="1"/>
          </p:cNvSpPr>
          <p:nvPr>
            <p:ph type="sldNum" idx="12"/>
          </p:nvPr>
        </p:nvSpPr>
        <p:spPr/>
        <p:txBody>
          <a:bodyPr/>
          <a:lstStyle>
            <a:lvl1pPr>
              <a:defRPr/>
            </a:lvl1pPr>
          </a:lstStyle>
          <a:p>
            <a:fld id="{1AF2EF24-E3B6-E445-A24C-41B364EEC635}" type="slidenum">
              <a:rPr lang="en-US">
                <a:latin typeface="Arial"/>
                <a:ea typeface="ＭＳ Ｐゴシック"/>
                <a:cs typeface="DejaVu Sans"/>
              </a:rPr>
              <a:pPr/>
              <a:t>‹#›</a:t>
            </a:fld>
            <a:endParaRPr lang="en-US">
              <a:latin typeface="Arial"/>
              <a:ea typeface="ＭＳ Ｐゴシック"/>
              <a:cs typeface="DejaVu Sans"/>
            </a:endParaRPr>
          </a:p>
        </p:txBody>
      </p:sp>
    </p:spTree>
    <p:extLst>
      <p:ext uri="{BB962C8B-B14F-4D97-AF65-F5344CB8AC3E}">
        <p14:creationId xmlns:p14="http://schemas.microsoft.com/office/powerpoint/2010/main" val="2914429034"/>
      </p:ext>
    </p:extLst>
  </p:cSld>
  <p:clrMapOvr>
    <a:masterClrMapping/>
  </p:clrMapOvr>
</p:sldLayout>
</file>

<file path=ppt/slideLayouts/slideLayout28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89"/>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302" indent="0" algn="ctr">
              <a:buNone/>
              <a:defRPr/>
            </a:lvl2pPr>
            <a:lvl3pPr marL="640596" indent="0" algn="ctr">
              <a:buNone/>
              <a:defRPr/>
            </a:lvl3pPr>
            <a:lvl4pPr marL="960893" indent="0" algn="ctr">
              <a:buNone/>
              <a:defRPr/>
            </a:lvl4pPr>
            <a:lvl5pPr marL="1281194" indent="0" algn="ctr">
              <a:buNone/>
              <a:defRPr/>
            </a:lvl5pPr>
            <a:lvl6pPr marL="1601494" indent="0" algn="ctr">
              <a:buNone/>
              <a:defRPr/>
            </a:lvl6pPr>
            <a:lvl7pPr marL="1921792" indent="0" algn="ctr">
              <a:buNone/>
              <a:defRPr/>
            </a:lvl7pPr>
            <a:lvl8pPr marL="2242096" indent="0" algn="ctr">
              <a:buNone/>
              <a:defRPr/>
            </a:lvl8pPr>
            <a:lvl9pPr marL="2562388"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50C5B3E-9547-D642-9855-28DB1B3896AE}" type="slidenum">
              <a:rPr lang="en-US"/>
              <a:pPr/>
              <a:t>‹#›</a:t>
            </a:fld>
            <a:endParaRPr lang="en-US"/>
          </a:p>
        </p:txBody>
      </p:sp>
    </p:spTree>
    <p:extLst>
      <p:ext uri="{BB962C8B-B14F-4D97-AF65-F5344CB8AC3E}">
        <p14:creationId xmlns:p14="http://schemas.microsoft.com/office/powerpoint/2010/main" val="3128887252"/>
      </p:ext>
    </p:extLst>
  </p:cSld>
  <p:clrMapOvr>
    <a:masterClrMapping/>
  </p:clrMapOvr>
</p:sldLayout>
</file>

<file path=ppt/slideLayouts/slideLayout28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F60E381B-319F-DC4E-89C6-E33F56842455}" type="slidenum">
              <a:rPr lang="en-US"/>
              <a:pPr/>
              <a:t>‹#›</a:t>
            </a:fld>
            <a:endParaRPr lang="en-US"/>
          </a:p>
        </p:txBody>
      </p:sp>
    </p:spTree>
    <p:extLst>
      <p:ext uri="{BB962C8B-B14F-4D97-AF65-F5344CB8AC3E}">
        <p14:creationId xmlns:p14="http://schemas.microsoft.com/office/powerpoint/2010/main" val="1457352822"/>
      </p:ext>
    </p:extLst>
  </p:cSld>
  <p:clrMapOvr>
    <a:masterClrMapping/>
  </p:clrMapOvr>
</p:sldLayout>
</file>

<file path=ppt/slideLayouts/slideLayout28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89" y="4406414"/>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89" y="2907086"/>
            <a:ext cx="7772009" cy="1499316"/>
          </a:xfrm>
        </p:spPr>
        <p:txBody>
          <a:bodyPr anchor="b"/>
          <a:lstStyle>
            <a:lvl1pPr marL="0" indent="0">
              <a:buNone/>
              <a:defRPr sz="1400"/>
            </a:lvl1pPr>
            <a:lvl2pPr marL="320302" indent="0">
              <a:buNone/>
              <a:defRPr sz="1300"/>
            </a:lvl2pPr>
            <a:lvl3pPr marL="640596" indent="0">
              <a:buNone/>
              <a:defRPr sz="1100"/>
            </a:lvl3pPr>
            <a:lvl4pPr marL="960893" indent="0">
              <a:buNone/>
              <a:defRPr sz="1000"/>
            </a:lvl4pPr>
            <a:lvl5pPr marL="1281194" indent="0">
              <a:buNone/>
              <a:defRPr sz="1000"/>
            </a:lvl5pPr>
            <a:lvl6pPr marL="1601494" indent="0">
              <a:buNone/>
              <a:defRPr sz="1000"/>
            </a:lvl6pPr>
            <a:lvl7pPr marL="1921792" indent="0">
              <a:buNone/>
              <a:defRPr sz="1000"/>
            </a:lvl7pPr>
            <a:lvl8pPr marL="2242096" indent="0">
              <a:buNone/>
              <a:defRPr sz="1000"/>
            </a:lvl8pPr>
            <a:lvl9pPr marL="2562388"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3A5A218F-849F-8A4C-B7AC-53F4AE69ACB7}" type="slidenum">
              <a:rPr lang="en-US"/>
              <a:pPr/>
              <a:t>‹#›</a:t>
            </a:fld>
            <a:endParaRPr lang="en-US"/>
          </a:p>
        </p:txBody>
      </p:sp>
    </p:spTree>
    <p:extLst>
      <p:ext uri="{BB962C8B-B14F-4D97-AF65-F5344CB8AC3E}">
        <p14:creationId xmlns:p14="http://schemas.microsoft.com/office/powerpoint/2010/main" val="3818928692"/>
      </p:ext>
    </p:extLst>
  </p:cSld>
  <p:clrMapOvr>
    <a:masterClrMapping/>
  </p:clrMapOvr>
</p:sldLayout>
</file>

<file path=ppt/slideLayouts/slideLayout28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25" y="112533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3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977AE0B1-5D10-294D-B1E9-EA9AFEBE2382}" type="slidenum">
              <a:rPr lang="en-US"/>
              <a:pPr/>
              <a:t>‹#›</a:t>
            </a:fld>
            <a:endParaRPr lang="en-US"/>
          </a:p>
        </p:txBody>
      </p:sp>
    </p:spTree>
    <p:extLst>
      <p:ext uri="{BB962C8B-B14F-4D97-AF65-F5344CB8AC3E}">
        <p14:creationId xmlns:p14="http://schemas.microsoft.com/office/powerpoint/2010/main" val="1102968946"/>
      </p:ext>
    </p:extLst>
  </p:cSld>
  <p:clrMapOvr>
    <a:masterClrMapping/>
  </p:clrMapOvr>
</p:sldLayout>
</file>

<file path=ppt/slideLayouts/slideLayout28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42"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42" y="1535067"/>
            <a:ext cx="4040061" cy="639693"/>
          </a:xfrm>
        </p:spPr>
        <p:txBody>
          <a:bodyPr anchor="b"/>
          <a:lstStyle>
            <a:lvl1pPr marL="0" indent="0">
              <a:buNone/>
              <a:defRPr sz="1700" b="1"/>
            </a:lvl1pPr>
            <a:lvl2pPr marL="320302" indent="0">
              <a:buNone/>
              <a:defRPr sz="1400" b="1"/>
            </a:lvl2pPr>
            <a:lvl3pPr marL="640596" indent="0">
              <a:buNone/>
              <a:defRPr sz="1300" b="1"/>
            </a:lvl3pPr>
            <a:lvl4pPr marL="960893" indent="0">
              <a:buNone/>
              <a:defRPr sz="1100" b="1"/>
            </a:lvl4pPr>
            <a:lvl5pPr marL="1281194" indent="0">
              <a:buNone/>
              <a:defRPr sz="1100" b="1"/>
            </a:lvl5pPr>
            <a:lvl6pPr marL="1601494" indent="0">
              <a:buNone/>
              <a:defRPr sz="1100" b="1"/>
            </a:lvl6pPr>
            <a:lvl7pPr marL="1921792" indent="0">
              <a:buNone/>
              <a:defRPr sz="1100" b="1"/>
            </a:lvl7pPr>
            <a:lvl8pPr marL="2242096" indent="0">
              <a:buNone/>
              <a:defRPr sz="1100" b="1"/>
            </a:lvl8pPr>
            <a:lvl9pPr marL="256238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42" y="2174734"/>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302" indent="0">
              <a:buNone/>
              <a:defRPr sz="1400" b="1"/>
            </a:lvl2pPr>
            <a:lvl3pPr marL="640596" indent="0">
              <a:buNone/>
              <a:defRPr sz="1300" b="1"/>
            </a:lvl3pPr>
            <a:lvl4pPr marL="960893" indent="0">
              <a:buNone/>
              <a:defRPr sz="1100" b="1"/>
            </a:lvl4pPr>
            <a:lvl5pPr marL="1281194" indent="0">
              <a:buNone/>
              <a:defRPr sz="1100" b="1"/>
            </a:lvl5pPr>
            <a:lvl6pPr marL="1601494" indent="0">
              <a:buNone/>
              <a:defRPr sz="1100" b="1"/>
            </a:lvl6pPr>
            <a:lvl7pPr marL="1921792" indent="0">
              <a:buNone/>
              <a:defRPr sz="1100" b="1"/>
            </a:lvl7pPr>
            <a:lvl8pPr marL="2242096" indent="0">
              <a:buNone/>
              <a:defRPr sz="1100" b="1"/>
            </a:lvl8pPr>
            <a:lvl9pPr marL="256238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4"/>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0CA6B0D9-2619-3C45-B8CA-706F3EF4821C}" type="slidenum">
              <a:rPr lang="en-US"/>
              <a:pPr/>
              <a:t>‹#›</a:t>
            </a:fld>
            <a:endParaRPr lang="en-US"/>
          </a:p>
        </p:txBody>
      </p:sp>
    </p:spTree>
    <p:extLst>
      <p:ext uri="{BB962C8B-B14F-4D97-AF65-F5344CB8AC3E}">
        <p14:creationId xmlns:p14="http://schemas.microsoft.com/office/powerpoint/2010/main" val="3071791729"/>
      </p:ext>
    </p:extLst>
  </p:cSld>
  <p:clrMapOvr>
    <a:masterClrMapping/>
  </p:clrMapOvr>
</p:sldLayout>
</file>

<file path=ppt/slideLayouts/slideLayout28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AF545251-EC3C-D649-B2BD-863F121F397A}" type="slidenum">
              <a:rPr lang="en-US"/>
              <a:pPr/>
              <a:t>‹#›</a:t>
            </a:fld>
            <a:endParaRPr lang="en-US"/>
          </a:p>
        </p:txBody>
      </p:sp>
    </p:spTree>
    <p:extLst>
      <p:ext uri="{BB962C8B-B14F-4D97-AF65-F5344CB8AC3E}">
        <p14:creationId xmlns:p14="http://schemas.microsoft.com/office/powerpoint/2010/main" val="91600197"/>
      </p:ext>
    </p:extLst>
  </p:cSld>
  <p:clrMapOvr>
    <a:masterClrMapping/>
  </p:clrMapOvr>
</p:sldLayout>
</file>

<file path=ppt/slideLayouts/slideLayout28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3DADEDDB-E0F2-294F-9627-6F85CBA1D62D}" type="slidenum">
              <a:rPr lang="en-US"/>
              <a:pPr/>
              <a:t>‹#›</a:t>
            </a:fld>
            <a:endParaRPr lang="en-US"/>
          </a:p>
        </p:txBody>
      </p:sp>
    </p:spTree>
    <p:extLst>
      <p:ext uri="{BB962C8B-B14F-4D97-AF65-F5344CB8AC3E}">
        <p14:creationId xmlns:p14="http://schemas.microsoft.com/office/powerpoint/2010/main" val="3213001297"/>
      </p:ext>
    </p:extLst>
  </p:cSld>
  <p:clrMapOvr>
    <a:masterClrMapping/>
  </p:clrMapOvr>
</p:sldLayout>
</file>

<file path=ppt/slideLayouts/slideLayout28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42"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8"/>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42" y="1434565"/>
            <a:ext cx="3007439" cy="4691082"/>
          </a:xfrm>
        </p:spPr>
        <p:txBody>
          <a:bodyPr/>
          <a:lstStyle>
            <a:lvl1pPr marL="0" indent="0">
              <a:buNone/>
              <a:defRPr sz="1000"/>
            </a:lvl1pPr>
            <a:lvl2pPr marL="320302" indent="0">
              <a:buNone/>
              <a:defRPr sz="800"/>
            </a:lvl2pPr>
            <a:lvl3pPr marL="640596" indent="0">
              <a:buNone/>
              <a:defRPr sz="700"/>
            </a:lvl3pPr>
            <a:lvl4pPr marL="960893" indent="0">
              <a:buNone/>
              <a:defRPr sz="600"/>
            </a:lvl4pPr>
            <a:lvl5pPr marL="1281194" indent="0">
              <a:buNone/>
              <a:defRPr sz="600"/>
            </a:lvl5pPr>
            <a:lvl6pPr marL="1601494" indent="0">
              <a:buNone/>
              <a:defRPr sz="600"/>
            </a:lvl6pPr>
            <a:lvl7pPr marL="1921792" indent="0">
              <a:buNone/>
              <a:defRPr sz="600"/>
            </a:lvl7pPr>
            <a:lvl8pPr marL="2242096" indent="0">
              <a:buNone/>
              <a:defRPr sz="600"/>
            </a:lvl8pPr>
            <a:lvl9pPr marL="25623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7081DBFA-4B68-6A42-A7E2-0F2A80FD334F}" type="slidenum">
              <a:rPr lang="en-US"/>
              <a:pPr/>
              <a:t>‹#›</a:t>
            </a:fld>
            <a:endParaRPr lang="en-US"/>
          </a:p>
        </p:txBody>
      </p:sp>
    </p:spTree>
    <p:extLst>
      <p:ext uri="{BB962C8B-B14F-4D97-AF65-F5344CB8AC3E}">
        <p14:creationId xmlns:p14="http://schemas.microsoft.com/office/powerpoint/2010/main" val="2632160162"/>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68"/>
          <p:cNvSpPr>
            <a:spLocks noGrp="1" noChangeArrowheads="1"/>
          </p:cNvSpPr>
          <p:nvPr>
            <p:ph type="dt" sz="half" idx="10"/>
          </p:nvPr>
        </p:nvSpPr>
        <p:spPr>
          <a:ln/>
        </p:spPr>
        <p:txBody>
          <a:bodyPr/>
          <a:lstStyle>
            <a:lvl1pPr>
              <a:defRPr/>
            </a:lvl1pPr>
          </a:lstStyle>
          <a:p>
            <a:pPr>
              <a:defRPr/>
            </a:pPr>
            <a:endParaRPr lang="en-US"/>
          </a:p>
        </p:txBody>
      </p:sp>
      <p:sp>
        <p:nvSpPr>
          <p:cNvPr id="3" name="Rectangle 1069"/>
          <p:cNvSpPr>
            <a:spLocks noGrp="1" noChangeArrowheads="1"/>
          </p:cNvSpPr>
          <p:nvPr>
            <p:ph type="ftr" sz="quarter" idx="11"/>
          </p:nvPr>
        </p:nvSpPr>
        <p:spPr>
          <a:ln/>
        </p:spPr>
        <p:txBody>
          <a:bodyPr/>
          <a:lstStyle>
            <a:lvl1pPr>
              <a:defRPr/>
            </a:lvl1pPr>
          </a:lstStyle>
          <a:p>
            <a:pPr>
              <a:defRPr/>
            </a:pPr>
            <a:endParaRPr lang="en-US"/>
          </a:p>
        </p:txBody>
      </p:sp>
      <p:sp>
        <p:nvSpPr>
          <p:cNvPr id="4" name="Rectangle 1070"/>
          <p:cNvSpPr>
            <a:spLocks noGrp="1" noChangeArrowheads="1"/>
          </p:cNvSpPr>
          <p:nvPr>
            <p:ph type="sldNum" sz="quarter" idx="12"/>
          </p:nvPr>
        </p:nvSpPr>
        <p:spPr>
          <a:ln/>
        </p:spPr>
        <p:txBody>
          <a:bodyPr/>
          <a:lstStyle>
            <a:lvl1pPr>
              <a:defRPr/>
            </a:lvl1pPr>
          </a:lstStyle>
          <a:p>
            <a:pPr>
              <a:defRPr/>
            </a:pPr>
            <a:fld id="{BC925C05-FB1A-E343-947F-6A20F044EBB9}" type="slidenum">
              <a:rPr lang="en-US"/>
              <a:pPr>
                <a:defRPr/>
              </a:pPr>
              <a:t>‹#›</a:t>
            </a:fld>
            <a:endParaRPr lang="en-US"/>
          </a:p>
        </p:txBody>
      </p:sp>
    </p:spTree>
    <p:extLst>
      <p:ext uri="{BB962C8B-B14F-4D97-AF65-F5344CB8AC3E}">
        <p14:creationId xmlns:p14="http://schemas.microsoft.com/office/powerpoint/2010/main" val="3778621484"/>
      </p:ext>
    </p:extLst>
  </p:cSld>
  <p:clrMapOvr>
    <a:masterClrMapping/>
  </p:clrMapOvr>
</p:sldLayout>
</file>

<file path=ppt/slideLayouts/slideLayout29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500"/>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39"/>
            <a:ext cx="5486846" cy="4115023"/>
          </a:xfrm>
        </p:spPr>
        <p:txBody>
          <a:bodyPr/>
          <a:lstStyle>
            <a:lvl1pPr marL="0" indent="0">
              <a:buNone/>
              <a:defRPr sz="2300"/>
            </a:lvl1pPr>
            <a:lvl2pPr marL="320302" indent="0">
              <a:buNone/>
              <a:defRPr sz="2000"/>
            </a:lvl2pPr>
            <a:lvl3pPr marL="640596" indent="0">
              <a:buNone/>
              <a:defRPr sz="1700"/>
            </a:lvl3pPr>
            <a:lvl4pPr marL="960893" indent="0">
              <a:buNone/>
              <a:defRPr sz="1400"/>
            </a:lvl4pPr>
            <a:lvl5pPr marL="1281194" indent="0">
              <a:buNone/>
              <a:defRPr sz="1400"/>
            </a:lvl5pPr>
            <a:lvl6pPr marL="1601494" indent="0">
              <a:buNone/>
              <a:defRPr sz="1400"/>
            </a:lvl6pPr>
            <a:lvl7pPr marL="1921792" indent="0">
              <a:buNone/>
              <a:defRPr sz="1400"/>
            </a:lvl7pPr>
            <a:lvl8pPr marL="2242096" indent="0">
              <a:buNone/>
              <a:defRPr sz="1400"/>
            </a:lvl8pPr>
            <a:lvl9pPr marL="2562388" indent="0">
              <a:buNone/>
              <a:defRPr sz="1400"/>
            </a:lvl9pPr>
          </a:lstStyle>
          <a:p>
            <a:endParaRPr lang="en-US"/>
          </a:p>
        </p:txBody>
      </p:sp>
      <p:sp>
        <p:nvSpPr>
          <p:cNvPr id="4" name="Text Placeholder 3"/>
          <p:cNvSpPr>
            <a:spLocks noGrp="1"/>
          </p:cNvSpPr>
          <p:nvPr>
            <p:ph type="body" sz="half" idx="2"/>
          </p:nvPr>
        </p:nvSpPr>
        <p:spPr>
          <a:xfrm>
            <a:off x="1791742" y="5367628"/>
            <a:ext cx="5486846" cy="804919"/>
          </a:xfrm>
        </p:spPr>
        <p:txBody>
          <a:bodyPr/>
          <a:lstStyle>
            <a:lvl1pPr marL="0" indent="0">
              <a:buNone/>
              <a:defRPr sz="1000"/>
            </a:lvl1pPr>
            <a:lvl2pPr marL="320302" indent="0">
              <a:buNone/>
              <a:defRPr sz="800"/>
            </a:lvl2pPr>
            <a:lvl3pPr marL="640596" indent="0">
              <a:buNone/>
              <a:defRPr sz="700"/>
            </a:lvl3pPr>
            <a:lvl4pPr marL="960893" indent="0">
              <a:buNone/>
              <a:defRPr sz="600"/>
            </a:lvl4pPr>
            <a:lvl5pPr marL="1281194" indent="0">
              <a:buNone/>
              <a:defRPr sz="600"/>
            </a:lvl5pPr>
            <a:lvl6pPr marL="1601494" indent="0">
              <a:buNone/>
              <a:defRPr sz="600"/>
            </a:lvl6pPr>
            <a:lvl7pPr marL="1921792" indent="0">
              <a:buNone/>
              <a:defRPr sz="600"/>
            </a:lvl7pPr>
            <a:lvl8pPr marL="2242096" indent="0">
              <a:buNone/>
              <a:defRPr sz="600"/>
            </a:lvl8pPr>
            <a:lvl9pPr marL="256238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4B3B1424-6478-AB4C-80DB-D828B3C73F48}" type="slidenum">
              <a:rPr lang="en-US"/>
              <a:pPr/>
              <a:t>‹#›</a:t>
            </a:fld>
            <a:endParaRPr lang="en-US"/>
          </a:p>
        </p:txBody>
      </p:sp>
    </p:spTree>
    <p:extLst>
      <p:ext uri="{BB962C8B-B14F-4D97-AF65-F5344CB8AC3E}">
        <p14:creationId xmlns:p14="http://schemas.microsoft.com/office/powerpoint/2010/main" val="4026363628"/>
      </p:ext>
    </p:extLst>
  </p:cSld>
  <p:clrMapOvr>
    <a:masterClrMapping/>
  </p:clrMapOvr>
</p:sldLayout>
</file>

<file path=ppt/slideLayouts/slideLayout29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74B51CC8-F77A-6B4D-8CE3-C59CD6B9C722}" type="slidenum">
              <a:rPr lang="en-US"/>
              <a:pPr/>
              <a:t>‹#›</a:t>
            </a:fld>
            <a:endParaRPr lang="en-US"/>
          </a:p>
        </p:txBody>
      </p:sp>
    </p:spTree>
    <p:extLst>
      <p:ext uri="{BB962C8B-B14F-4D97-AF65-F5344CB8AC3E}">
        <p14:creationId xmlns:p14="http://schemas.microsoft.com/office/powerpoint/2010/main" val="1173156327"/>
      </p:ext>
    </p:extLst>
  </p:cSld>
  <p:clrMapOvr>
    <a:masterClrMapping/>
  </p:clrMapOvr>
</p:sldLayout>
</file>

<file path=ppt/slideLayouts/slideLayout29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D7E75C74-4659-854B-A7BA-B572B868C92A}" type="slidenum">
              <a:rPr lang="en-US"/>
              <a:pPr/>
              <a:t>‹#›</a:t>
            </a:fld>
            <a:endParaRPr lang="en-US"/>
          </a:p>
        </p:txBody>
      </p:sp>
    </p:spTree>
    <p:extLst>
      <p:ext uri="{BB962C8B-B14F-4D97-AF65-F5344CB8AC3E}">
        <p14:creationId xmlns:p14="http://schemas.microsoft.com/office/powerpoint/2010/main" val="2173538429"/>
      </p:ext>
    </p:extLst>
  </p:cSld>
  <p:clrMapOvr>
    <a:masterClrMapping/>
  </p:clrMapOvr>
</p:sldLayout>
</file>

<file path=ppt/slideLayouts/slideLayout2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60418" name="Rectangle 1026"/>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60419" name="Rectangle 1027"/>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0AD5581-AABA-1A4D-B3F3-F0CFB5F396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895995124"/>
      </p:ext>
    </p:extLst>
  </p:cSld>
  <p:clrMapOvr>
    <a:masterClrMapping/>
  </p:clrMapOvr>
</p:sldLayout>
</file>

<file path=ppt/slideLayouts/slideLayout2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35EAC4BD-F32D-D849-9529-81AF48F8E65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073893143"/>
      </p:ext>
    </p:extLst>
  </p:cSld>
  <p:clrMapOvr>
    <a:masterClrMapping/>
  </p:clrMapOvr>
</p:sldLayout>
</file>

<file path=ppt/slideLayouts/slideLayout2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14A15291-1B79-9848-83B1-CEB2D66DF02C}"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4192971656"/>
      </p:ext>
    </p:extLst>
  </p:cSld>
  <p:clrMapOvr>
    <a:masterClrMapping/>
  </p:clrMapOvr>
</p:sldLayout>
</file>

<file path=ppt/slideLayouts/slideLayout2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B4F915A0-A46E-0947-9F79-64D1FAD6A578}"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161886425"/>
      </p:ext>
    </p:extLst>
  </p:cSld>
  <p:clrMapOvr>
    <a:masterClrMapping/>
  </p:clrMapOvr>
</p:sldLayout>
</file>

<file path=ppt/slideLayouts/slideLayout2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9" name="Rectangle 6"/>
          <p:cNvSpPr>
            <a:spLocks noGrp="1" noChangeArrowheads="1"/>
          </p:cNvSpPr>
          <p:nvPr>
            <p:ph type="sldNum" sz="quarter" idx="12"/>
          </p:nvPr>
        </p:nvSpPr>
        <p:spPr>
          <a:ln/>
        </p:spPr>
        <p:txBody>
          <a:bodyPr/>
          <a:lstStyle>
            <a:lvl1pPr>
              <a:defRPr/>
            </a:lvl1pPr>
          </a:lstStyle>
          <a:p>
            <a:fld id="{308A3DB5-9CF4-DD43-AFB3-7470F489FE6E}"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54833692"/>
      </p:ext>
    </p:extLst>
  </p:cSld>
  <p:clrMapOvr>
    <a:masterClrMapping/>
  </p:clrMapOvr>
</p:sldLayout>
</file>

<file path=ppt/slideLayouts/slideLayout2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5" name="Rectangle 6"/>
          <p:cNvSpPr>
            <a:spLocks noGrp="1" noChangeArrowheads="1"/>
          </p:cNvSpPr>
          <p:nvPr>
            <p:ph type="sldNum" sz="quarter" idx="12"/>
          </p:nvPr>
        </p:nvSpPr>
        <p:spPr>
          <a:ln/>
        </p:spPr>
        <p:txBody>
          <a:bodyPr/>
          <a:lstStyle>
            <a:lvl1pPr>
              <a:defRPr/>
            </a:lvl1pPr>
          </a:lstStyle>
          <a:p>
            <a:fld id="{567B14B8-BA56-F948-9084-B337A368257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231174593"/>
      </p:ext>
    </p:extLst>
  </p:cSld>
  <p:clrMapOvr>
    <a:masterClrMapping/>
  </p:clrMapOvr>
</p:sldLayout>
</file>

<file path=ppt/slideLayouts/slideLayout2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4" name="Rectangle 6"/>
          <p:cNvSpPr>
            <a:spLocks noGrp="1" noChangeArrowheads="1"/>
          </p:cNvSpPr>
          <p:nvPr>
            <p:ph type="sldNum" sz="quarter" idx="12"/>
          </p:nvPr>
        </p:nvSpPr>
        <p:spPr>
          <a:ln/>
        </p:spPr>
        <p:txBody>
          <a:bodyPr/>
          <a:lstStyle>
            <a:lvl1pPr>
              <a:defRPr/>
            </a:lvl1pPr>
          </a:lstStyle>
          <a:p>
            <a:fld id="{A8F25A4E-CABA-CB4D-ADBC-39689D520ED1}"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2303184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6"/>
          <p:cNvSpPr>
            <a:spLocks noGrp="1" noChangeArrowheads="1"/>
          </p:cNvSpPr>
          <p:nvPr>
            <p:ph type="dt" sz="half" idx="10"/>
          </p:nvPr>
        </p:nvSpPr>
        <p:spPr>
          <a:ln/>
        </p:spPr>
        <p:txBody>
          <a:bodyPr/>
          <a:lstStyle>
            <a:lvl1pPr>
              <a:defRPr/>
            </a:lvl1pPr>
          </a:lstStyle>
          <a:p>
            <a:pPr>
              <a:defRPr/>
            </a:pPr>
            <a:endParaRPr lang="en-US"/>
          </a:p>
        </p:txBody>
      </p:sp>
      <p:sp>
        <p:nvSpPr>
          <p:cNvPr id="5" name="Rectangle 7"/>
          <p:cNvSpPr>
            <a:spLocks noGrp="1" noChangeArrowheads="1"/>
          </p:cNvSpPr>
          <p:nvPr>
            <p:ph type="ftr" sz="quarter" idx="11"/>
          </p:nvPr>
        </p:nvSpPr>
        <p:spPr>
          <a:ln/>
        </p:spPr>
        <p:txBody>
          <a:bodyPr/>
          <a:lstStyle>
            <a:lvl1pPr>
              <a:defRPr/>
            </a:lvl1pPr>
          </a:lstStyle>
          <a:p>
            <a:pPr>
              <a:defRPr/>
            </a:pPr>
            <a:endParaRPr lang="en-US"/>
          </a:p>
        </p:txBody>
      </p:sp>
      <p:sp>
        <p:nvSpPr>
          <p:cNvPr id="6" name="Rectangle 8"/>
          <p:cNvSpPr>
            <a:spLocks noGrp="1" noChangeArrowheads="1"/>
          </p:cNvSpPr>
          <p:nvPr>
            <p:ph type="sldNum" sz="quarter" idx="12"/>
          </p:nvPr>
        </p:nvSpPr>
        <p:spPr>
          <a:ln/>
        </p:spPr>
        <p:txBody>
          <a:bodyPr/>
          <a:lstStyle>
            <a:lvl1pPr>
              <a:defRPr/>
            </a:lvl1pPr>
          </a:lstStyle>
          <a:p>
            <a:pPr>
              <a:defRPr/>
            </a:pPr>
            <a:fld id="{9D58A8FC-4D69-0F4F-80B7-30AA88BBA0E4}" type="slidenum">
              <a:rPr lang="en-US"/>
              <a:pPr>
                <a:defRPr/>
              </a:pPr>
              <a:t>‹#›</a:t>
            </a:fld>
            <a:endParaRPr lang="en-US"/>
          </a:p>
        </p:txBody>
      </p:sp>
    </p:spTree>
    <p:extLst>
      <p:ext uri="{BB962C8B-B14F-4D97-AF65-F5344CB8AC3E}">
        <p14:creationId xmlns:p14="http://schemas.microsoft.com/office/powerpoint/2010/main" val="2271207802"/>
      </p:ext>
    </p:extLst>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30F4C216-2838-1043-AD18-E54ED4A4E9DB}" type="slidenum">
              <a:rPr lang="en-US"/>
              <a:pPr>
                <a:defRPr/>
              </a:pPr>
              <a:t>‹#›</a:t>
            </a:fld>
            <a:endParaRPr lang="en-US"/>
          </a:p>
        </p:txBody>
      </p:sp>
    </p:spTree>
    <p:extLst>
      <p:ext uri="{BB962C8B-B14F-4D97-AF65-F5344CB8AC3E}">
        <p14:creationId xmlns:p14="http://schemas.microsoft.com/office/powerpoint/2010/main" val="1094748143"/>
      </p:ext>
    </p:extLst>
  </p:cSld>
  <p:clrMapOvr>
    <a:masterClrMapping/>
  </p:clrMapOvr>
</p:sldLayout>
</file>

<file path=ppt/slideLayouts/slideLayout3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9AEDE246-E706-244D-8971-79A1FCC360F6}"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1545461273"/>
      </p:ext>
    </p:extLst>
  </p:cSld>
  <p:clrMapOvr>
    <a:masterClrMapping/>
  </p:clrMapOvr>
</p:sldLayout>
</file>

<file path=ppt/slideLayouts/slideLayout3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7" name="Rectangle 6"/>
          <p:cNvSpPr>
            <a:spLocks noGrp="1" noChangeArrowheads="1"/>
          </p:cNvSpPr>
          <p:nvPr>
            <p:ph type="sldNum" sz="quarter" idx="12"/>
          </p:nvPr>
        </p:nvSpPr>
        <p:spPr>
          <a:ln/>
        </p:spPr>
        <p:txBody>
          <a:bodyPr/>
          <a:lstStyle>
            <a:lvl1pPr>
              <a:defRPr/>
            </a:lvl1pPr>
          </a:lstStyle>
          <a:p>
            <a:fld id="{AAFA1237-4D45-ED46-B570-EAF8A38231EB}"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59712136"/>
      </p:ext>
    </p:extLst>
  </p:cSld>
  <p:clrMapOvr>
    <a:masterClrMapping/>
  </p:clrMapOvr>
</p:sldLayout>
</file>

<file path=ppt/slideLayouts/slideLayout3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F8CDB32-17B1-1B47-8E90-2F0ACB2C0977}"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4149235"/>
      </p:ext>
    </p:extLst>
  </p:cSld>
  <p:clrMapOvr>
    <a:masterClrMapping/>
  </p:clrMapOvr>
</p:sldLayout>
</file>

<file path=ppt/slideLayouts/slideLayout3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a typeface="Osaka"/>
              <a:cs typeface="Osaka"/>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a typeface="Osaka"/>
              <a:cs typeface="Osaka"/>
            </a:endParaRPr>
          </a:p>
        </p:txBody>
      </p:sp>
      <p:sp>
        <p:nvSpPr>
          <p:cNvPr id="6" name="Rectangle 6"/>
          <p:cNvSpPr>
            <a:spLocks noGrp="1" noChangeArrowheads="1"/>
          </p:cNvSpPr>
          <p:nvPr>
            <p:ph type="sldNum" sz="quarter" idx="12"/>
          </p:nvPr>
        </p:nvSpPr>
        <p:spPr>
          <a:ln/>
        </p:spPr>
        <p:txBody>
          <a:bodyPr/>
          <a:lstStyle>
            <a:lvl1pPr>
              <a:defRPr/>
            </a:lvl1pPr>
          </a:lstStyle>
          <a:p>
            <a:fld id="{D2D32E8F-AD95-9A45-A1DE-9E49789BCF1D}" type="slidenum">
              <a:rPr lang="en-US">
                <a:solidFill>
                  <a:srgbClr val="000000"/>
                </a:solidFill>
                <a:latin typeface="Arial"/>
              </a:rPr>
              <a:pPr/>
              <a:t>‹#›</a:t>
            </a:fld>
            <a:endParaRPr lang="en-US">
              <a:solidFill>
                <a:srgbClr val="000000"/>
              </a:solidFill>
              <a:latin typeface="Arial"/>
            </a:endParaRPr>
          </a:p>
        </p:txBody>
      </p:sp>
    </p:spTree>
    <p:extLst>
      <p:ext uri="{BB962C8B-B14F-4D97-AF65-F5344CB8AC3E}">
        <p14:creationId xmlns:p14="http://schemas.microsoft.com/office/powerpoint/2010/main" val="3113644779"/>
      </p:ext>
    </p:extLst>
  </p:cSld>
  <p:clrMapOvr>
    <a:masterClrMapping/>
  </p:clrMapOvr>
</p:sldLayout>
</file>

<file path=ppt/slideLayouts/slideLayout3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442" y="2130081"/>
            <a:ext cx="7773126" cy="1470289"/>
          </a:xfrm>
        </p:spPr>
        <p:txBody>
          <a:bodyPr/>
          <a:lstStyle/>
          <a:p>
            <a:r>
              <a:rPr lang="en-US"/>
              <a:t>Click to edit Master title style</a:t>
            </a:r>
          </a:p>
        </p:txBody>
      </p:sp>
      <p:sp>
        <p:nvSpPr>
          <p:cNvPr id="3" name="Subtitle 2"/>
          <p:cNvSpPr>
            <a:spLocks noGrp="1"/>
          </p:cNvSpPr>
          <p:nvPr>
            <p:ph type="subTitle" idx="1"/>
          </p:nvPr>
        </p:nvSpPr>
        <p:spPr>
          <a:xfrm>
            <a:off x="1371991" y="3886163"/>
            <a:ext cx="6400018" cy="1752736"/>
          </a:xfrm>
        </p:spPr>
        <p:txBody>
          <a:bodyPr/>
          <a:lstStyle>
            <a:lvl1pPr marL="0" indent="0" algn="ctr">
              <a:buNone/>
              <a:defRPr/>
            </a:lvl1pPr>
            <a:lvl2pPr marL="320490" indent="0" algn="ctr">
              <a:buNone/>
              <a:defRPr/>
            </a:lvl2pPr>
            <a:lvl3pPr marL="640980" indent="0" algn="ctr">
              <a:buNone/>
              <a:defRPr/>
            </a:lvl3pPr>
            <a:lvl4pPr marL="961465" indent="0" algn="ctr">
              <a:buNone/>
              <a:defRPr/>
            </a:lvl4pPr>
            <a:lvl5pPr marL="1281959" indent="0" algn="ctr">
              <a:buNone/>
              <a:defRPr/>
            </a:lvl5pPr>
            <a:lvl6pPr marL="1602446" indent="0" algn="ctr">
              <a:buNone/>
              <a:defRPr/>
            </a:lvl6pPr>
            <a:lvl7pPr marL="1922937" indent="0" algn="ctr">
              <a:buNone/>
              <a:defRPr/>
            </a:lvl7pPr>
            <a:lvl8pPr marL="2243426" indent="0" algn="ctr">
              <a:buNone/>
              <a:defRPr/>
            </a:lvl8pPr>
            <a:lvl9pPr marL="2563918" indent="0" algn="ctr">
              <a:buNone/>
              <a:defRPr/>
            </a:lvl9pPr>
          </a:lstStyle>
          <a:p>
            <a:r>
              <a:rPr lang="en-US"/>
              <a:t>Click to edit Master subtitle style</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653EC008-758F-7B42-9E0B-92277D0CCD5D}" type="slidenum">
              <a:rPr lang="en-US"/>
              <a:pPr/>
              <a:t>‹#›</a:t>
            </a:fld>
            <a:endParaRPr lang="en-US"/>
          </a:p>
        </p:txBody>
      </p:sp>
    </p:spTree>
    <p:extLst>
      <p:ext uri="{BB962C8B-B14F-4D97-AF65-F5344CB8AC3E}">
        <p14:creationId xmlns:p14="http://schemas.microsoft.com/office/powerpoint/2010/main" val="811457308"/>
      </p:ext>
    </p:extLst>
  </p:cSld>
  <p:clrMapOvr>
    <a:masterClrMapping/>
  </p:clrMapOvr>
</p:sldLayout>
</file>

<file path=ppt/slideLayouts/slideLayout3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AF0392-788C-2540-B133-5E6D7C41DB3B}" type="slidenum">
              <a:rPr lang="en-US"/>
              <a:pPr/>
              <a:t>‹#›</a:t>
            </a:fld>
            <a:endParaRPr lang="en-US"/>
          </a:p>
        </p:txBody>
      </p:sp>
    </p:spTree>
    <p:extLst>
      <p:ext uri="{BB962C8B-B14F-4D97-AF65-F5344CB8AC3E}">
        <p14:creationId xmlns:p14="http://schemas.microsoft.com/office/powerpoint/2010/main" val="1171752590"/>
      </p:ext>
    </p:extLst>
  </p:cSld>
  <p:clrMapOvr>
    <a:masterClrMapping/>
  </p:clrMapOvr>
</p:sldLayout>
</file>

<file path=ppt/slideLayouts/slideLayout3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277" y="4406405"/>
            <a:ext cx="7772009" cy="1363115"/>
          </a:xfrm>
        </p:spPr>
        <p:txBody>
          <a:bodyPr anchor="t"/>
          <a:lstStyle>
            <a:lvl1pPr algn="l">
              <a:defRPr sz="2800" b="1" cap="all"/>
            </a:lvl1pPr>
          </a:lstStyle>
          <a:p>
            <a:r>
              <a:rPr lang="en-US"/>
              <a:t>Click to edit Master title style</a:t>
            </a:r>
          </a:p>
        </p:txBody>
      </p:sp>
      <p:sp>
        <p:nvSpPr>
          <p:cNvPr id="3" name="Text Placeholder 2"/>
          <p:cNvSpPr>
            <a:spLocks noGrp="1"/>
          </p:cNvSpPr>
          <p:nvPr>
            <p:ph type="body" idx="1"/>
          </p:nvPr>
        </p:nvSpPr>
        <p:spPr>
          <a:xfrm>
            <a:off x="722277" y="2907086"/>
            <a:ext cx="7772009" cy="1499316"/>
          </a:xfrm>
        </p:spPr>
        <p:txBody>
          <a:bodyPr anchor="b"/>
          <a:lstStyle>
            <a:lvl1pPr marL="0" indent="0">
              <a:buNone/>
              <a:defRPr sz="1400"/>
            </a:lvl1pPr>
            <a:lvl2pPr marL="320490" indent="0">
              <a:buNone/>
              <a:defRPr sz="1300"/>
            </a:lvl2pPr>
            <a:lvl3pPr marL="640980" indent="0">
              <a:buNone/>
              <a:defRPr sz="1100"/>
            </a:lvl3pPr>
            <a:lvl4pPr marL="961465" indent="0">
              <a:buNone/>
              <a:defRPr sz="1000"/>
            </a:lvl4pPr>
            <a:lvl5pPr marL="1281959" indent="0">
              <a:buNone/>
              <a:defRPr sz="1000"/>
            </a:lvl5pPr>
            <a:lvl6pPr marL="1602446" indent="0">
              <a:buNone/>
              <a:defRPr sz="1000"/>
            </a:lvl6pPr>
            <a:lvl7pPr marL="1922937" indent="0">
              <a:buNone/>
              <a:defRPr sz="1000"/>
            </a:lvl7pPr>
            <a:lvl8pPr marL="2243426" indent="0">
              <a:buNone/>
              <a:defRPr sz="1000"/>
            </a:lvl8pPr>
            <a:lvl9pPr marL="2563918" indent="0">
              <a:buNone/>
              <a:defRPr sz="1000"/>
            </a:lvl9pPr>
          </a:lstStyle>
          <a:p>
            <a:pPr lvl="0"/>
            <a:r>
              <a:rPr lang="en-US"/>
              <a:t>Click to edit Master text styles</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5686C779-6C00-B84F-A073-6B7997BDD82C}" type="slidenum">
              <a:rPr lang="en-US"/>
              <a:pPr/>
              <a:t>‹#›</a:t>
            </a:fld>
            <a:endParaRPr lang="en-US"/>
          </a:p>
        </p:txBody>
      </p:sp>
    </p:spTree>
    <p:extLst>
      <p:ext uri="{BB962C8B-B14F-4D97-AF65-F5344CB8AC3E}">
        <p14:creationId xmlns:p14="http://schemas.microsoft.com/office/powerpoint/2010/main" val="4002535074"/>
      </p:ext>
    </p:extLst>
  </p:cSld>
  <p:clrMapOvr>
    <a:masterClrMapping/>
  </p:clrMapOvr>
</p:sldLayout>
</file>

<file path=ppt/slideLayouts/slideLayout3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321508" y="1125326"/>
            <a:ext cx="2838871"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3267549" y="1125326"/>
            <a:ext cx="2839987" cy="3181719"/>
          </a:xfrm>
        </p:spPr>
        <p:txBody>
          <a:bodyPr/>
          <a:lstStyle>
            <a:lvl1pPr>
              <a:defRPr sz="2000"/>
            </a:lvl1pPr>
            <a:lvl2pPr>
              <a:defRPr sz="1700"/>
            </a:lvl2pPr>
            <a:lvl3pPr>
              <a:defRPr sz="1400"/>
            </a:lvl3pPr>
            <a:lvl4pPr>
              <a:defRPr sz="1300"/>
            </a:lvl4pPr>
            <a:lvl5pPr>
              <a:defRPr sz="1300"/>
            </a:lvl5pPr>
            <a:lvl6pPr>
              <a:defRPr sz="1300"/>
            </a:lvl6pPr>
            <a:lvl7pPr>
              <a:defRPr sz="1300"/>
            </a:lvl7pPr>
            <a:lvl8pPr>
              <a:defRPr sz="1300"/>
            </a:lvl8pPr>
            <a:lvl9pPr>
              <a:defRPr sz="13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6FD702BC-4615-7B48-A4EF-6037754F65BC}" type="slidenum">
              <a:rPr lang="en-US"/>
              <a:pPr/>
              <a:t>‹#›</a:t>
            </a:fld>
            <a:endParaRPr lang="en-US"/>
          </a:p>
        </p:txBody>
      </p:sp>
    </p:spTree>
    <p:extLst>
      <p:ext uri="{BB962C8B-B14F-4D97-AF65-F5344CB8AC3E}">
        <p14:creationId xmlns:p14="http://schemas.microsoft.com/office/powerpoint/2010/main" val="1181152394"/>
      </p:ext>
    </p:extLst>
  </p:cSld>
  <p:clrMapOvr>
    <a:masterClrMapping/>
  </p:clrMapOvr>
</p:sldLayout>
</file>

<file path=ppt/slideLayouts/slideLayout3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730" y="274636"/>
            <a:ext cx="8228595" cy="1143186"/>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730" y="1535067"/>
            <a:ext cx="4040061" cy="639693"/>
          </a:xfrm>
        </p:spPr>
        <p:txBody>
          <a:bodyPr anchor="b"/>
          <a:lstStyle>
            <a:lvl1pPr marL="0" indent="0">
              <a:buNone/>
              <a:defRPr sz="1700" b="1"/>
            </a:lvl1pPr>
            <a:lvl2pPr marL="320490" indent="0">
              <a:buNone/>
              <a:defRPr sz="1400" b="1"/>
            </a:lvl2pPr>
            <a:lvl3pPr marL="640980" indent="0">
              <a:buNone/>
              <a:defRPr sz="1300" b="1"/>
            </a:lvl3pPr>
            <a:lvl4pPr marL="961465" indent="0">
              <a:buNone/>
              <a:defRPr sz="1100" b="1"/>
            </a:lvl4pPr>
            <a:lvl5pPr marL="1281959" indent="0">
              <a:buNone/>
              <a:defRPr sz="1100" b="1"/>
            </a:lvl5pPr>
            <a:lvl6pPr marL="1602446" indent="0">
              <a:buNone/>
              <a:defRPr sz="1100" b="1"/>
            </a:lvl6pPr>
            <a:lvl7pPr marL="1922937" indent="0">
              <a:buNone/>
              <a:defRPr sz="1100" b="1"/>
            </a:lvl7pPr>
            <a:lvl8pPr marL="2243426" indent="0">
              <a:buNone/>
              <a:defRPr sz="1100" b="1"/>
            </a:lvl8pPr>
            <a:lvl9pPr marL="2563918" indent="0">
              <a:buNone/>
              <a:defRPr sz="1100" b="1"/>
            </a:lvl9pPr>
          </a:lstStyle>
          <a:p>
            <a:pPr lvl="0"/>
            <a:r>
              <a:rPr lang="en-US"/>
              <a:t>Click to edit Master text styles</a:t>
            </a:r>
          </a:p>
        </p:txBody>
      </p:sp>
      <p:sp>
        <p:nvSpPr>
          <p:cNvPr id="4" name="Content Placeholder 3"/>
          <p:cNvSpPr>
            <a:spLocks noGrp="1"/>
          </p:cNvSpPr>
          <p:nvPr>
            <p:ph sz="half" idx="2"/>
          </p:nvPr>
        </p:nvSpPr>
        <p:spPr>
          <a:xfrm>
            <a:off x="457730" y="2174733"/>
            <a:ext cx="4040061"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148" y="1535067"/>
            <a:ext cx="4041177" cy="639693"/>
          </a:xfrm>
        </p:spPr>
        <p:txBody>
          <a:bodyPr anchor="b"/>
          <a:lstStyle>
            <a:lvl1pPr marL="0" indent="0">
              <a:buNone/>
              <a:defRPr sz="1700" b="1"/>
            </a:lvl1pPr>
            <a:lvl2pPr marL="320490" indent="0">
              <a:buNone/>
              <a:defRPr sz="1400" b="1"/>
            </a:lvl2pPr>
            <a:lvl3pPr marL="640980" indent="0">
              <a:buNone/>
              <a:defRPr sz="1300" b="1"/>
            </a:lvl3pPr>
            <a:lvl4pPr marL="961465" indent="0">
              <a:buNone/>
              <a:defRPr sz="1100" b="1"/>
            </a:lvl4pPr>
            <a:lvl5pPr marL="1281959" indent="0">
              <a:buNone/>
              <a:defRPr sz="1100" b="1"/>
            </a:lvl5pPr>
            <a:lvl6pPr marL="1602446" indent="0">
              <a:buNone/>
              <a:defRPr sz="1100" b="1"/>
            </a:lvl6pPr>
            <a:lvl7pPr marL="1922937" indent="0">
              <a:buNone/>
              <a:defRPr sz="1100" b="1"/>
            </a:lvl7pPr>
            <a:lvl8pPr marL="2243426" indent="0">
              <a:buNone/>
              <a:defRPr sz="1100" b="1"/>
            </a:lvl8pPr>
            <a:lvl9pPr marL="2563918" indent="0">
              <a:buNone/>
              <a:defRPr sz="1100" b="1"/>
            </a:lvl9pPr>
          </a:lstStyle>
          <a:p>
            <a:pPr lvl="0"/>
            <a:r>
              <a:rPr lang="en-US"/>
              <a:t>Click to edit Master text styles</a:t>
            </a:r>
          </a:p>
        </p:txBody>
      </p:sp>
      <p:sp>
        <p:nvSpPr>
          <p:cNvPr id="6" name="Content Placeholder 5"/>
          <p:cNvSpPr>
            <a:spLocks noGrp="1"/>
          </p:cNvSpPr>
          <p:nvPr>
            <p:ph sz="quarter" idx="4"/>
          </p:nvPr>
        </p:nvSpPr>
        <p:spPr>
          <a:xfrm>
            <a:off x="4645148" y="2174733"/>
            <a:ext cx="4041177" cy="3950914"/>
          </a:xfrm>
        </p:spPr>
        <p:txBody>
          <a:bodyPr/>
          <a:lstStyle>
            <a:lvl1pPr>
              <a:defRPr sz="1700"/>
            </a:lvl1pPr>
            <a:lvl2pPr>
              <a:defRPr sz="1400"/>
            </a:lvl2pPr>
            <a:lvl3pPr>
              <a:defRPr sz="1300"/>
            </a:lvl3pPr>
            <a:lvl4pPr>
              <a:defRPr sz="1100"/>
            </a:lvl4pPr>
            <a:lvl5pPr>
              <a:defRPr sz="1100"/>
            </a:lvl5pPr>
            <a:lvl6pPr>
              <a:defRPr sz="1100"/>
            </a:lvl6pPr>
            <a:lvl7pPr>
              <a:defRPr sz="1100"/>
            </a:lvl7pPr>
            <a:lvl8pPr>
              <a:defRPr sz="1100"/>
            </a:lvl8pPr>
            <a:lvl9pPr>
              <a:defRPr sz="11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idx="10"/>
          </p:nvPr>
        </p:nvSpPr>
        <p:spPr/>
        <p:txBody>
          <a:bodyPr/>
          <a:lstStyle>
            <a:lvl1pPr>
              <a:defRPr/>
            </a:lvl1pPr>
          </a:lstStyle>
          <a:p>
            <a:endParaRPr lang="en-US"/>
          </a:p>
        </p:txBody>
      </p:sp>
      <p:sp>
        <p:nvSpPr>
          <p:cNvPr id="8" name="Footer Placeholder 7"/>
          <p:cNvSpPr>
            <a:spLocks noGrp="1"/>
          </p:cNvSpPr>
          <p:nvPr>
            <p:ph type="ftr" idx="11"/>
          </p:nvPr>
        </p:nvSpPr>
        <p:spPr/>
        <p:txBody>
          <a:bodyPr/>
          <a:lstStyle>
            <a:lvl1pPr>
              <a:defRPr/>
            </a:lvl1pPr>
          </a:lstStyle>
          <a:p>
            <a:endParaRPr lang="en-US"/>
          </a:p>
        </p:txBody>
      </p:sp>
      <p:sp>
        <p:nvSpPr>
          <p:cNvPr id="9" name="Slide Number Placeholder 8"/>
          <p:cNvSpPr>
            <a:spLocks noGrp="1"/>
          </p:cNvSpPr>
          <p:nvPr>
            <p:ph type="sldNum" idx="12"/>
          </p:nvPr>
        </p:nvSpPr>
        <p:spPr/>
        <p:txBody>
          <a:bodyPr/>
          <a:lstStyle>
            <a:lvl1pPr>
              <a:defRPr/>
            </a:lvl1pPr>
          </a:lstStyle>
          <a:p>
            <a:fld id="{6666A0A8-77EA-D54B-8113-6348C84F0CAB}" type="slidenum">
              <a:rPr lang="en-US"/>
              <a:pPr/>
              <a:t>‹#›</a:t>
            </a:fld>
            <a:endParaRPr lang="en-US"/>
          </a:p>
        </p:txBody>
      </p:sp>
    </p:spTree>
    <p:extLst>
      <p:ext uri="{BB962C8B-B14F-4D97-AF65-F5344CB8AC3E}">
        <p14:creationId xmlns:p14="http://schemas.microsoft.com/office/powerpoint/2010/main" val="2771168847"/>
      </p:ext>
    </p:extLst>
  </p:cSld>
  <p:clrMapOvr>
    <a:masterClrMapping/>
  </p:clrMapOvr>
</p:sldLayout>
</file>

<file path=ppt/slideLayouts/slideLayout3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idx="10"/>
          </p:nvPr>
        </p:nvSpPr>
        <p:spPr/>
        <p:txBody>
          <a:bodyPr/>
          <a:lstStyle>
            <a:lvl1pPr>
              <a:defRPr/>
            </a:lvl1pPr>
          </a:lstStyle>
          <a:p>
            <a:endParaRPr lang="en-US"/>
          </a:p>
        </p:txBody>
      </p:sp>
      <p:sp>
        <p:nvSpPr>
          <p:cNvPr id="4" name="Footer Placeholder 3"/>
          <p:cNvSpPr>
            <a:spLocks noGrp="1"/>
          </p:cNvSpPr>
          <p:nvPr>
            <p:ph type="ftr" idx="11"/>
          </p:nvPr>
        </p:nvSpPr>
        <p:spPr/>
        <p:txBody>
          <a:bodyPr/>
          <a:lstStyle>
            <a:lvl1pPr>
              <a:defRPr/>
            </a:lvl1pPr>
          </a:lstStyle>
          <a:p>
            <a:endParaRPr lang="en-US"/>
          </a:p>
        </p:txBody>
      </p:sp>
      <p:sp>
        <p:nvSpPr>
          <p:cNvPr id="5" name="Slide Number Placeholder 4"/>
          <p:cNvSpPr>
            <a:spLocks noGrp="1"/>
          </p:cNvSpPr>
          <p:nvPr>
            <p:ph type="sldNum" idx="12"/>
          </p:nvPr>
        </p:nvSpPr>
        <p:spPr/>
        <p:txBody>
          <a:bodyPr/>
          <a:lstStyle>
            <a:lvl1pPr>
              <a:defRPr/>
            </a:lvl1pPr>
          </a:lstStyle>
          <a:p>
            <a:fld id="{B93AA022-E9C5-EF42-ABDB-FC2E7B05C276}" type="slidenum">
              <a:rPr lang="en-US"/>
              <a:pPr/>
              <a:t>‹#›</a:t>
            </a:fld>
            <a:endParaRPr lang="en-US"/>
          </a:p>
        </p:txBody>
      </p:sp>
    </p:spTree>
    <p:extLst>
      <p:ext uri="{BB962C8B-B14F-4D97-AF65-F5344CB8AC3E}">
        <p14:creationId xmlns:p14="http://schemas.microsoft.com/office/powerpoint/2010/main" val="294330914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68"/>
          <p:cNvSpPr>
            <a:spLocks noGrp="1" noChangeArrowheads="1"/>
          </p:cNvSpPr>
          <p:nvPr>
            <p:ph type="dt" sz="half" idx="10"/>
          </p:nvPr>
        </p:nvSpPr>
        <p:spPr>
          <a:ln/>
        </p:spPr>
        <p:txBody>
          <a:bodyPr/>
          <a:lstStyle>
            <a:lvl1pPr>
              <a:defRPr/>
            </a:lvl1pPr>
          </a:lstStyle>
          <a:p>
            <a:pPr>
              <a:defRPr/>
            </a:pPr>
            <a:endParaRPr lang="en-US"/>
          </a:p>
        </p:txBody>
      </p:sp>
      <p:sp>
        <p:nvSpPr>
          <p:cNvPr id="6" name="Rectangle 1069"/>
          <p:cNvSpPr>
            <a:spLocks noGrp="1" noChangeArrowheads="1"/>
          </p:cNvSpPr>
          <p:nvPr>
            <p:ph type="ftr" sz="quarter" idx="11"/>
          </p:nvPr>
        </p:nvSpPr>
        <p:spPr>
          <a:ln/>
        </p:spPr>
        <p:txBody>
          <a:bodyPr/>
          <a:lstStyle>
            <a:lvl1pPr>
              <a:defRPr/>
            </a:lvl1pPr>
          </a:lstStyle>
          <a:p>
            <a:pPr>
              <a:defRPr/>
            </a:pPr>
            <a:endParaRPr lang="en-US"/>
          </a:p>
        </p:txBody>
      </p:sp>
      <p:sp>
        <p:nvSpPr>
          <p:cNvPr id="7" name="Rectangle 1070"/>
          <p:cNvSpPr>
            <a:spLocks noGrp="1" noChangeArrowheads="1"/>
          </p:cNvSpPr>
          <p:nvPr>
            <p:ph type="sldNum" sz="quarter" idx="12"/>
          </p:nvPr>
        </p:nvSpPr>
        <p:spPr>
          <a:ln/>
        </p:spPr>
        <p:txBody>
          <a:bodyPr/>
          <a:lstStyle>
            <a:lvl1pPr>
              <a:defRPr/>
            </a:lvl1pPr>
          </a:lstStyle>
          <a:p>
            <a:pPr>
              <a:defRPr/>
            </a:pPr>
            <a:fld id="{1CC523AD-9297-E84C-8FB0-F0ADE7B5BB2F}" type="slidenum">
              <a:rPr lang="en-US"/>
              <a:pPr>
                <a:defRPr/>
              </a:pPr>
              <a:t>‹#›</a:t>
            </a:fld>
            <a:endParaRPr lang="en-US"/>
          </a:p>
        </p:txBody>
      </p:sp>
    </p:spTree>
    <p:extLst>
      <p:ext uri="{BB962C8B-B14F-4D97-AF65-F5344CB8AC3E}">
        <p14:creationId xmlns:p14="http://schemas.microsoft.com/office/powerpoint/2010/main" val="2970175772"/>
      </p:ext>
    </p:extLst>
  </p:cSld>
  <p:clrMapOvr>
    <a:masterClrMapping/>
  </p:clrMapOvr>
</p:sldLayout>
</file>

<file path=ppt/slideLayouts/slideLayout3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idx="10"/>
          </p:nvPr>
        </p:nvSpPr>
        <p:spPr/>
        <p:txBody>
          <a:bodyPr/>
          <a:lstStyle>
            <a:lvl1pPr>
              <a:defRPr/>
            </a:lvl1pPr>
          </a:lstStyle>
          <a:p>
            <a:endParaRPr lang="en-US"/>
          </a:p>
        </p:txBody>
      </p:sp>
      <p:sp>
        <p:nvSpPr>
          <p:cNvPr id="3" name="Footer Placeholder 2"/>
          <p:cNvSpPr>
            <a:spLocks noGrp="1"/>
          </p:cNvSpPr>
          <p:nvPr>
            <p:ph type="ftr" idx="11"/>
          </p:nvPr>
        </p:nvSpPr>
        <p:spPr/>
        <p:txBody>
          <a:bodyPr/>
          <a:lstStyle>
            <a:lvl1pPr>
              <a:defRPr/>
            </a:lvl1pPr>
          </a:lstStyle>
          <a:p>
            <a:endParaRPr lang="en-US"/>
          </a:p>
        </p:txBody>
      </p:sp>
      <p:sp>
        <p:nvSpPr>
          <p:cNvPr id="4" name="Slide Number Placeholder 3"/>
          <p:cNvSpPr>
            <a:spLocks noGrp="1"/>
          </p:cNvSpPr>
          <p:nvPr>
            <p:ph type="sldNum" idx="12"/>
          </p:nvPr>
        </p:nvSpPr>
        <p:spPr/>
        <p:txBody>
          <a:bodyPr/>
          <a:lstStyle>
            <a:lvl1pPr>
              <a:defRPr/>
            </a:lvl1pPr>
          </a:lstStyle>
          <a:p>
            <a:fld id="{C520986E-922D-A644-9F4E-4C9181542CB9}" type="slidenum">
              <a:rPr lang="en-US"/>
              <a:pPr/>
              <a:t>‹#›</a:t>
            </a:fld>
            <a:endParaRPr lang="en-US"/>
          </a:p>
        </p:txBody>
      </p:sp>
    </p:spTree>
    <p:extLst>
      <p:ext uri="{BB962C8B-B14F-4D97-AF65-F5344CB8AC3E}">
        <p14:creationId xmlns:p14="http://schemas.microsoft.com/office/powerpoint/2010/main" val="487782065"/>
      </p:ext>
    </p:extLst>
  </p:cSld>
  <p:clrMapOvr>
    <a:masterClrMapping/>
  </p:clrMapOvr>
</p:sldLayout>
</file>

<file path=ppt/slideLayouts/slideLayout3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730" y="273517"/>
            <a:ext cx="3007439" cy="1161048"/>
          </a:xfrm>
        </p:spPr>
        <p:txBody>
          <a:bodyPr anchor="b"/>
          <a:lstStyle>
            <a:lvl1pPr algn="l">
              <a:defRPr sz="1400" b="1"/>
            </a:lvl1pPr>
          </a:lstStyle>
          <a:p>
            <a:r>
              <a:rPr lang="en-US"/>
              <a:t>Click to edit Master title style</a:t>
            </a:r>
          </a:p>
        </p:txBody>
      </p:sp>
      <p:sp>
        <p:nvSpPr>
          <p:cNvPr id="3" name="Content Placeholder 2"/>
          <p:cNvSpPr>
            <a:spLocks noGrp="1"/>
          </p:cNvSpPr>
          <p:nvPr>
            <p:ph idx="1"/>
          </p:nvPr>
        </p:nvSpPr>
        <p:spPr>
          <a:xfrm>
            <a:off x="3574548" y="273517"/>
            <a:ext cx="5111754" cy="5852130"/>
          </a:xfrm>
        </p:spPr>
        <p:txBody>
          <a:bodyPr/>
          <a:lstStyle>
            <a:lvl1pPr>
              <a:defRPr sz="2300"/>
            </a:lvl1pPr>
            <a:lvl2pPr>
              <a:defRPr sz="2000"/>
            </a:lvl2pPr>
            <a:lvl3pPr>
              <a:defRPr sz="17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730" y="1434565"/>
            <a:ext cx="3007439" cy="4691082"/>
          </a:xfrm>
        </p:spPr>
        <p:txBody>
          <a:bodyPr/>
          <a:lstStyle>
            <a:lvl1pPr marL="0" indent="0">
              <a:buNone/>
              <a:defRPr sz="1000"/>
            </a:lvl1pPr>
            <a:lvl2pPr marL="320490" indent="0">
              <a:buNone/>
              <a:defRPr sz="800"/>
            </a:lvl2pPr>
            <a:lvl3pPr marL="640980" indent="0">
              <a:buNone/>
              <a:defRPr sz="700"/>
            </a:lvl3pPr>
            <a:lvl4pPr marL="961465" indent="0">
              <a:buNone/>
              <a:defRPr sz="600"/>
            </a:lvl4pPr>
            <a:lvl5pPr marL="1281959" indent="0">
              <a:buNone/>
              <a:defRPr sz="600"/>
            </a:lvl5pPr>
            <a:lvl6pPr marL="1602446" indent="0">
              <a:buNone/>
              <a:defRPr sz="600"/>
            </a:lvl6pPr>
            <a:lvl7pPr marL="1922937" indent="0">
              <a:buNone/>
              <a:defRPr sz="600"/>
            </a:lvl7pPr>
            <a:lvl8pPr marL="2243426" indent="0">
              <a:buNone/>
              <a:defRPr sz="600"/>
            </a:lvl8pPr>
            <a:lvl9pPr marL="256391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5250DA46-3828-1D43-8DB6-EDC03EB2CD15}" type="slidenum">
              <a:rPr lang="en-US"/>
              <a:pPr/>
              <a:t>‹#›</a:t>
            </a:fld>
            <a:endParaRPr lang="en-US"/>
          </a:p>
        </p:txBody>
      </p:sp>
    </p:spTree>
    <p:extLst>
      <p:ext uri="{BB962C8B-B14F-4D97-AF65-F5344CB8AC3E}">
        <p14:creationId xmlns:p14="http://schemas.microsoft.com/office/powerpoint/2010/main" val="594899436"/>
      </p:ext>
    </p:extLst>
  </p:cSld>
  <p:clrMapOvr>
    <a:masterClrMapping/>
  </p:clrMapOvr>
</p:sldLayout>
</file>

<file path=ppt/slideLayouts/slideLayout3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1742" y="4800492"/>
            <a:ext cx="5486846" cy="567127"/>
          </a:xfrm>
        </p:spPr>
        <p:txBody>
          <a:bodyPr anchor="b"/>
          <a:lstStyle>
            <a:lvl1pPr algn="l">
              <a:defRPr sz="1400" b="1"/>
            </a:lvl1pPr>
          </a:lstStyle>
          <a:p>
            <a:r>
              <a:rPr lang="en-US"/>
              <a:t>Click to edit Master title style</a:t>
            </a:r>
          </a:p>
        </p:txBody>
      </p:sp>
      <p:sp>
        <p:nvSpPr>
          <p:cNvPr id="3" name="Picture Placeholder 2"/>
          <p:cNvSpPr>
            <a:spLocks noGrp="1"/>
          </p:cNvSpPr>
          <p:nvPr>
            <p:ph type="pic" idx="1"/>
          </p:nvPr>
        </p:nvSpPr>
        <p:spPr>
          <a:xfrm>
            <a:off x="1791742" y="612927"/>
            <a:ext cx="5486846" cy="4115023"/>
          </a:xfrm>
        </p:spPr>
        <p:txBody>
          <a:bodyPr/>
          <a:lstStyle>
            <a:lvl1pPr marL="0" indent="0">
              <a:buNone/>
              <a:defRPr sz="2300"/>
            </a:lvl1pPr>
            <a:lvl2pPr marL="320490" indent="0">
              <a:buNone/>
              <a:defRPr sz="2000"/>
            </a:lvl2pPr>
            <a:lvl3pPr marL="640980" indent="0">
              <a:buNone/>
              <a:defRPr sz="1700"/>
            </a:lvl3pPr>
            <a:lvl4pPr marL="961465" indent="0">
              <a:buNone/>
              <a:defRPr sz="1400"/>
            </a:lvl4pPr>
            <a:lvl5pPr marL="1281959" indent="0">
              <a:buNone/>
              <a:defRPr sz="1400"/>
            </a:lvl5pPr>
            <a:lvl6pPr marL="1602446" indent="0">
              <a:buNone/>
              <a:defRPr sz="1400"/>
            </a:lvl6pPr>
            <a:lvl7pPr marL="1922937" indent="0">
              <a:buNone/>
              <a:defRPr sz="1400"/>
            </a:lvl7pPr>
            <a:lvl8pPr marL="2243426" indent="0">
              <a:buNone/>
              <a:defRPr sz="1400"/>
            </a:lvl8pPr>
            <a:lvl9pPr marL="2563918" indent="0">
              <a:buNone/>
              <a:defRPr sz="1400"/>
            </a:lvl9pPr>
          </a:lstStyle>
          <a:p>
            <a:endParaRPr lang="en-US"/>
          </a:p>
        </p:txBody>
      </p:sp>
      <p:sp>
        <p:nvSpPr>
          <p:cNvPr id="4" name="Text Placeholder 3"/>
          <p:cNvSpPr>
            <a:spLocks noGrp="1"/>
          </p:cNvSpPr>
          <p:nvPr>
            <p:ph type="body" sz="half" idx="2"/>
          </p:nvPr>
        </p:nvSpPr>
        <p:spPr>
          <a:xfrm>
            <a:off x="1791742" y="5367616"/>
            <a:ext cx="5486846" cy="804919"/>
          </a:xfrm>
        </p:spPr>
        <p:txBody>
          <a:bodyPr/>
          <a:lstStyle>
            <a:lvl1pPr marL="0" indent="0">
              <a:buNone/>
              <a:defRPr sz="1000"/>
            </a:lvl1pPr>
            <a:lvl2pPr marL="320490" indent="0">
              <a:buNone/>
              <a:defRPr sz="800"/>
            </a:lvl2pPr>
            <a:lvl3pPr marL="640980" indent="0">
              <a:buNone/>
              <a:defRPr sz="700"/>
            </a:lvl3pPr>
            <a:lvl4pPr marL="961465" indent="0">
              <a:buNone/>
              <a:defRPr sz="600"/>
            </a:lvl4pPr>
            <a:lvl5pPr marL="1281959" indent="0">
              <a:buNone/>
              <a:defRPr sz="600"/>
            </a:lvl5pPr>
            <a:lvl6pPr marL="1602446" indent="0">
              <a:buNone/>
              <a:defRPr sz="600"/>
            </a:lvl6pPr>
            <a:lvl7pPr marL="1922937" indent="0">
              <a:buNone/>
              <a:defRPr sz="600"/>
            </a:lvl7pPr>
            <a:lvl8pPr marL="2243426" indent="0">
              <a:buNone/>
              <a:defRPr sz="600"/>
            </a:lvl8pPr>
            <a:lvl9pPr marL="2563918" indent="0">
              <a:buNone/>
              <a:defRPr sz="600"/>
            </a:lvl9pPr>
          </a:lstStyle>
          <a:p>
            <a:pPr lvl="0"/>
            <a:r>
              <a:rPr lang="en-US"/>
              <a:t>Click to edit Master text styles</a:t>
            </a:r>
          </a:p>
        </p:txBody>
      </p:sp>
      <p:sp>
        <p:nvSpPr>
          <p:cNvPr id="5" name="Date Placeholder 4"/>
          <p:cNvSpPr>
            <a:spLocks noGrp="1"/>
          </p:cNvSpPr>
          <p:nvPr>
            <p:ph type="dt" idx="10"/>
          </p:nvPr>
        </p:nvSpPr>
        <p:spPr/>
        <p:txBody>
          <a:bodyPr/>
          <a:lstStyle>
            <a:lvl1pPr>
              <a:defRPr/>
            </a:lvl1pPr>
          </a:lstStyle>
          <a:p>
            <a:endParaRPr lang="en-US"/>
          </a:p>
        </p:txBody>
      </p:sp>
      <p:sp>
        <p:nvSpPr>
          <p:cNvPr id="6" name="Footer Placeholder 5"/>
          <p:cNvSpPr>
            <a:spLocks noGrp="1"/>
          </p:cNvSpPr>
          <p:nvPr>
            <p:ph type="ftr" idx="11"/>
          </p:nvPr>
        </p:nvSpPr>
        <p:spPr/>
        <p:txBody>
          <a:bodyPr/>
          <a:lstStyle>
            <a:lvl1pPr>
              <a:defRPr/>
            </a:lvl1pPr>
          </a:lstStyle>
          <a:p>
            <a:endParaRPr lang="en-US"/>
          </a:p>
        </p:txBody>
      </p:sp>
      <p:sp>
        <p:nvSpPr>
          <p:cNvPr id="7" name="Slide Number Placeholder 6"/>
          <p:cNvSpPr>
            <a:spLocks noGrp="1"/>
          </p:cNvSpPr>
          <p:nvPr>
            <p:ph type="sldNum" idx="12"/>
          </p:nvPr>
        </p:nvSpPr>
        <p:spPr/>
        <p:txBody>
          <a:bodyPr/>
          <a:lstStyle>
            <a:lvl1pPr>
              <a:defRPr/>
            </a:lvl1pPr>
          </a:lstStyle>
          <a:p>
            <a:fld id="{B29FD107-5268-AF43-82FB-1EB899535495}" type="slidenum">
              <a:rPr lang="en-US"/>
              <a:pPr/>
              <a:t>‹#›</a:t>
            </a:fld>
            <a:endParaRPr lang="en-US"/>
          </a:p>
        </p:txBody>
      </p:sp>
    </p:spTree>
    <p:extLst>
      <p:ext uri="{BB962C8B-B14F-4D97-AF65-F5344CB8AC3E}">
        <p14:creationId xmlns:p14="http://schemas.microsoft.com/office/powerpoint/2010/main" val="900919287"/>
      </p:ext>
    </p:extLst>
  </p:cSld>
  <p:clrMapOvr>
    <a:masterClrMapping/>
  </p:clrMapOvr>
</p:sldLayout>
</file>

<file path=ppt/slideLayouts/slideLayout3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B21CD9A3-754A-0448-8091-A4CF75B55A72}" type="slidenum">
              <a:rPr lang="en-US"/>
              <a:pPr/>
              <a:t>‹#›</a:t>
            </a:fld>
            <a:endParaRPr lang="en-US"/>
          </a:p>
        </p:txBody>
      </p:sp>
    </p:spTree>
    <p:extLst>
      <p:ext uri="{BB962C8B-B14F-4D97-AF65-F5344CB8AC3E}">
        <p14:creationId xmlns:p14="http://schemas.microsoft.com/office/powerpoint/2010/main" val="2331496879"/>
      </p:ext>
    </p:extLst>
  </p:cSld>
  <p:clrMapOvr>
    <a:masterClrMapping/>
  </p:clrMapOvr>
</p:sldLayout>
</file>

<file path=ppt/slideLayouts/slideLayout3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4661870" y="193141"/>
            <a:ext cx="1445670" cy="4113906"/>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21511" y="193141"/>
            <a:ext cx="4233188" cy="4113906"/>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idx="10"/>
          </p:nvPr>
        </p:nvSpPr>
        <p:spPr/>
        <p:txBody>
          <a:bodyPr/>
          <a:lstStyle>
            <a:lvl1pPr>
              <a:defRPr/>
            </a:lvl1pPr>
          </a:lstStyle>
          <a:p>
            <a:endParaRPr lang="en-US"/>
          </a:p>
        </p:txBody>
      </p:sp>
      <p:sp>
        <p:nvSpPr>
          <p:cNvPr id="5" name="Footer Placeholder 4"/>
          <p:cNvSpPr>
            <a:spLocks noGrp="1"/>
          </p:cNvSpPr>
          <p:nvPr>
            <p:ph type="ftr" idx="11"/>
          </p:nvPr>
        </p:nvSpPr>
        <p:spPr/>
        <p:txBody>
          <a:bodyPr/>
          <a:lstStyle>
            <a:lvl1pPr>
              <a:defRPr/>
            </a:lvl1pPr>
          </a:lstStyle>
          <a:p>
            <a:endParaRPr lang="en-US"/>
          </a:p>
        </p:txBody>
      </p:sp>
      <p:sp>
        <p:nvSpPr>
          <p:cNvPr id="6" name="Slide Number Placeholder 5"/>
          <p:cNvSpPr>
            <a:spLocks noGrp="1"/>
          </p:cNvSpPr>
          <p:nvPr>
            <p:ph type="sldNum" idx="12"/>
          </p:nvPr>
        </p:nvSpPr>
        <p:spPr/>
        <p:txBody>
          <a:bodyPr/>
          <a:lstStyle>
            <a:lvl1pPr>
              <a:defRPr/>
            </a:lvl1pPr>
          </a:lstStyle>
          <a:p>
            <a:fld id="{8AAFC555-B722-5A49-9074-51CF47924932}" type="slidenum">
              <a:rPr lang="en-US"/>
              <a:pPr/>
              <a:t>‹#›</a:t>
            </a:fld>
            <a:endParaRPr lang="en-US"/>
          </a:p>
        </p:txBody>
      </p:sp>
    </p:spTree>
    <p:extLst>
      <p:ext uri="{BB962C8B-B14F-4D97-AF65-F5344CB8AC3E}">
        <p14:creationId xmlns:p14="http://schemas.microsoft.com/office/powerpoint/2010/main" val="1842406036"/>
      </p:ext>
    </p:extLst>
  </p:cSld>
  <p:clrMapOvr>
    <a:masterClrMapping/>
  </p:clrMapOvr>
</p:sldLayout>
</file>

<file path=ppt/slideLayouts/slideLayout31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GB"/>
              <a:t>Click to edit Master title style</a:t>
            </a:r>
            <a:endParaRPr lang="en-US"/>
          </a:p>
        </p:txBody>
      </p:sp>
      <p:sp>
        <p:nvSpPr>
          <p:cNvPr id="3" name="Subtitle 2"/>
          <p:cNvSpPr>
            <a:spLocks noGrp="1"/>
          </p:cNvSpPr>
          <p:nvPr>
            <p:ph type="subTitle" idx="1"/>
          </p:nvPr>
        </p:nvSpPr>
        <p:spPr>
          <a:xfrm>
            <a:off x="1371600" y="3886201"/>
            <a:ext cx="6400800" cy="1752600"/>
          </a:xfrm>
        </p:spPr>
        <p:txBody>
          <a:bodyPr/>
          <a:lstStyle>
            <a:lvl1pPr marL="0" indent="0" algn="ctr">
              <a:buNone/>
              <a:defRPr>
                <a:solidFill>
                  <a:schemeClr val="tx1">
                    <a:tint val="75000"/>
                  </a:schemeClr>
                </a:solidFill>
              </a:defRPr>
            </a:lvl1pPr>
            <a:lvl2pPr marL="455584" indent="0" algn="ctr">
              <a:buNone/>
              <a:defRPr>
                <a:solidFill>
                  <a:schemeClr val="tx1">
                    <a:tint val="75000"/>
                  </a:schemeClr>
                </a:solidFill>
              </a:defRPr>
            </a:lvl2pPr>
            <a:lvl3pPr marL="911161" indent="0" algn="ctr">
              <a:buNone/>
              <a:defRPr>
                <a:solidFill>
                  <a:schemeClr val="tx1">
                    <a:tint val="75000"/>
                  </a:schemeClr>
                </a:solidFill>
              </a:defRPr>
            </a:lvl3pPr>
            <a:lvl4pPr marL="1366735" indent="0" algn="ctr">
              <a:buNone/>
              <a:defRPr>
                <a:solidFill>
                  <a:schemeClr val="tx1">
                    <a:tint val="75000"/>
                  </a:schemeClr>
                </a:solidFill>
              </a:defRPr>
            </a:lvl4pPr>
            <a:lvl5pPr marL="1822317" indent="0" algn="ctr">
              <a:buNone/>
              <a:defRPr>
                <a:solidFill>
                  <a:schemeClr val="tx1">
                    <a:tint val="75000"/>
                  </a:schemeClr>
                </a:solidFill>
              </a:defRPr>
            </a:lvl5pPr>
            <a:lvl6pPr marL="2277889" indent="0" algn="ctr">
              <a:buNone/>
              <a:defRPr>
                <a:solidFill>
                  <a:schemeClr val="tx1">
                    <a:tint val="75000"/>
                  </a:schemeClr>
                </a:solidFill>
              </a:defRPr>
            </a:lvl6pPr>
            <a:lvl7pPr marL="2733469" indent="0" algn="ctr">
              <a:buNone/>
              <a:defRPr>
                <a:solidFill>
                  <a:schemeClr val="tx1">
                    <a:tint val="75000"/>
                  </a:schemeClr>
                </a:solidFill>
              </a:defRPr>
            </a:lvl7pPr>
            <a:lvl8pPr marL="3189047" indent="0" algn="ctr">
              <a:buNone/>
              <a:defRPr>
                <a:solidFill>
                  <a:schemeClr val="tx1">
                    <a:tint val="75000"/>
                  </a:schemeClr>
                </a:solidFill>
              </a:defRPr>
            </a:lvl8pPr>
            <a:lvl9pPr marL="3644618" indent="0" algn="ctr">
              <a:buNone/>
              <a:defRPr>
                <a:solidFill>
                  <a:schemeClr val="tx1">
                    <a:tint val="75000"/>
                  </a:schemeClr>
                </a:solidFill>
              </a:defRPr>
            </a:lvl9pPr>
          </a:lstStyle>
          <a:p>
            <a:r>
              <a:rPr lang="en-GB"/>
              <a:t>Click to edit Master subtitle style</a:t>
            </a:r>
            <a:endParaRPr lang="en-US"/>
          </a:p>
        </p:txBody>
      </p:sp>
      <p:sp>
        <p:nvSpPr>
          <p:cNvPr id="4" name="Date Placeholder 3"/>
          <p:cNvSpPr>
            <a:spLocks noGrp="1"/>
          </p:cNvSpPr>
          <p:nvPr>
            <p:ph type="dt" sz="half" idx="10"/>
          </p:nvPr>
        </p:nvSpPr>
        <p:spPr/>
        <p:txBody>
          <a:bodyPr/>
          <a:lstStyle>
            <a:lvl1pPr defTabSz="911161">
              <a:defRPr/>
            </a:lvl1pPr>
          </a:lstStyle>
          <a:p>
            <a:pPr>
              <a:defRPr/>
            </a:pPr>
            <a:fld id="{B605C6B5-F4DB-1F4C-932D-1C3F33EBCEB3}" type="datetimeFigureOut">
              <a:rPr lang="en-US"/>
              <a:pPr>
                <a:defRPr/>
              </a:pPr>
              <a:t>8/6/22</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B6A70472-465F-2D40-A83B-60481EF4783F}" type="slidenum">
              <a:rPr lang="en-US"/>
              <a:pPr>
                <a:defRPr/>
              </a:pPr>
              <a:t>‹#›</a:t>
            </a:fld>
            <a:endParaRPr lang="en-US"/>
          </a:p>
        </p:txBody>
      </p:sp>
    </p:spTree>
    <p:extLst>
      <p:ext uri="{BB962C8B-B14F-4D97-AF65-F5344CB8AC3E}">
        <p14:creationId xmlns:p14="http://schemas.microsoft.com/office/powerpoint/2010/main" val="1204406561"/>
      </p:ext>
    </p:extLst>
  </p:cSld>
  <p:clrMapOvr>
    <a:masterClrMapping/>
  </p:clrMapOvr>
</p:sldLayout>
</file>

<file path=ppt/slideLayouts/slideLayout3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A920D1DA-1396-DE4C-98B0-7F410662FBFA}" type="datetimeFigureOut">
              <a:rPr lang="en-US"/>
              <a:pPr>
                <a:defRPr/>
              </a:pPr>
              <a:t>8/6/22</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5C91A302-AB91-A441-88E5-6BBBDF1418BD}" type="slidenum">
              <a:rPr lang="en-US"/>
              <a:pPr>
                <a:defRPr/>
              </a:pPr>
              <a:t>‹#›</a:t>
            </a:fld>
            <a:endParaRPr lang="en-US"/>
          </a:p>
        </p:txBody>
      </p:sp>
    </p:spTree>
    <p:extLst>
      <p:ext uri="{BB962C8B-B14F-4D97-AF65-F5344CB8AC3E}">
        <p14:creationId xmlns:p14="http://schemas.microsoft.com/office/powerpoint/2010/main" val="3020434632"/>
      </p:ext>
    </p:extLst>
  </p:cSld>
  <p:clrMapOvr>
    <a:masterClrMapping/>
  </p:clrMapOvr>
</p:sldLayout>
</file>

<file path=ppt/slideLayouts/slideLayout3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GB"/>
              <a:t>Click to edit Master title style</a:t>
            </a:r>
            <a:endParaRPr lang="en-US"/>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solidFill>
                  <a:schemeClr val="tx1">
                    <a:tint val="75000"/>
                  </a:schemeClr>
                </a:solidFill>
              </a:defRPr>
            </a:lvl1pPr>
            <a:lvl2pPr marL="455584" indent="0">
              <a:buNone/>
              <a:defRPr sz="1800">
                <a:solidFill>
                  <a:schemeClr val="tx1">
                    <a:tint val="75000"/>
                  </a:schemeClr>
                </a:solidFill>
              </a:defRPr>
            </a:lvl2pPr>
            <a:lvl3pPr marL="911161" indent="0">
              <a:buNone/>
              <a:defRPr sz="1600">
                <a:solidFill>
                  <a:schemeClr val="tx1">
                    <a:tint val="75000"/>
                  </a:schemeClr>
                </a:solidFill>
              </a:defRPr>
            </a:lvl3pPr>
            <a:lvl4pPr marL="1366735" indent="0">
              <a:buNone/>
              <a:defRPr sz="1400">
                <a:solidFill>
                  <a:schemeClr val="tx1">
                    <a:tint val="75000"/>
                  </a:schemeClr>
                </a:solidFill>
              </a:defRPr>
            </a:lvl4pPr>
            <a:lvl5pPr marL="1822317" indent="0">
              <a:buNone/>
              <a:defRPr sz="1400">
                <a:solidFill>
                  <a:schemeClr val="tx1">
                    <a:tint val="75000"/>
                  </a:schemeClr>
                </a:solidFill>
              </a:defRPr>
            </a:lvl5pPr>
            <a:lvl6pPr marL="2277889" indent="0">
              <a:buNone/>
              <a:defRPr sz="1400">
                <a:solidFill>
                  <a:schemeClr val="tx1">
                    <a:tint val="75000"/>
                  </a:schemeClr>
                </a:solidFill>
              </a:defRPr>
            </a:lvl6pPr>
            <a:lvl7pPr marL="2733469" indent="0">
              <a:buNone/>
              <a:defRPr sz="1400">
                <a:solidFill>
                  <a:schemeClr val="tx1">
                    <a:tint val="75000"/>
                  </a:schemeClr>
                </a:solidFill>
              </a:defRPr>
            </a:lvl7pPr>
            <a:lvl8pPr marL="3189047" indent="0">
              <a:buNone/>
              <a:defRPr sz="1400">
                <a:solidFill>
                  <a:schemeClr val="tx1">
                    <a:tint val="75000"/>
                  </a:schemeClr>
                </a:solidFill>
              </a:defRPr>
            </a:lvl8pPr>
            <a:lvl9pPr marL="3644618" indent="0">
              <a:buNone/>
              <a:defRPr sz="1400">
                <a:solidFill>
                  <a:schemeClr val="tx1">
                    <a:tint val="75000"/>
                  </a:schemeClr>
                </a:solidFill>
              </a:defRPr>
            </a:lvl9pPr>
          </a:lstStyle>
          <a:p>
            <a:pPr lvl="0"/>
            <a:r>
              <a:rPr lang="en-GB"/>
              <a:t>Click to edit Master text styles</a:t>
            </a:r>
          </a:p>
        </p:txBody>
      </p:sp>
      <p:sp>
        <p:nvSpPr>
          <p:cNvPr id="4" name="Date Placeholder 3"/>
          <p:cNvSpPr>
            <a:spLocks noGrp="1"/>
          </p:cNvSpPr>
          <p:nvPr>
            <p:ph type="dt" sz="half" idx="10"/>
          </p:nvPr>
        </p:nvSpPr>
        <p:spPr/>
        <p:txBody>
          <a:bodyPr/>
          <a:lstStyle>
            <a:lvl1pPr defTabSz="911161">
              <a:defRPr/>
            </a:lvl1pPr>
          </a:lstStyle>
          <a:p>
            <a:pPr>
              <a:defRPr/>
            </a:pPr>
            <a:fld id="{3D5C99D4-A2F5-9442-9C31-7D46F4EA01A2}" type="datetimeFigureOut">
              <a:rPr lang="en-US"/>
              <a:pPr>
                <a:defRPr/>
              </a:pPr>
              <a:t>8/6/22</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45D15B34-CC31-C949-ACEF-2DA6DB996540}" type="slidenum">
              <a:rPr lang="en-US"/>
              <a:pPr>
                <a:defRPr/>
              </a:pPr>
              <a:t>‹#›</a:t>
            </a:fld>
            <a:endParaRPr lang="en-US"/>
          </a:p>
        </p:txBody>
      </p:sp>
    </p:spTree>
    <p:extLst>
      <p:ext uri="{BB962C8B-B14F-4D97-AF65-F5344CB8AC3E}">
        <p14:creationId xmlns:p14="http://schemas.microsoft.com/office/powerpoint/2010/main" val="896848768"/>
      </p:ext>
    </p:extLst>
  </p:cSld>
  <p:clrMapOvr>
    <a:masterClrMapping/>
  </p:clrMapOvr>
</p:sldLayout>
</file>

<file path=ppt/slideLayouts/slideLayout3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3"/>
          <p:cNvSpPr>
            <a:spLocks noGrp="1"/>
          </p:cNvSpPr>
          <p:nvPr>
            <p:ph type="dt" sz="half" idx="10"/>
          </p:nvPr>
        </p:nvSpPr>
        <p:spPr/>
        <p:txBody>
          <a:bodyPr/>
          <a:lstStyle>
            <a:lvl1pPr defTabSz="911161">
              <a:defRPr/>
            </a:lvl1pPr>
          </a:lstStyle>
          <a:p>
            <a:pPr>
              <a:defRPr/>
            </a:pPr>
            <a:fld id="{2CB989B6-1DDC-4E41-B776-C10A5F62469B}" type="datetimeFigureOut">
              <a:rPr lang="en-US"/>
              <a:pPr>
                <a:defRPr/>
              </a:pPr>
              <a:t>8/6/22</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97A67FF3-BD05-204F-A16F-C9F03875874D}" type="slidenum">
              <a:rPr lang="en-US"/>
              <a:pPr>
                <a:defRPr/>
              </a:pPr>
              <a:t>‹#›</a:t>
            </a:fld>
            <a:endParaRPr lang="en-US"/>
          </a:p>
        </p:txBody>
      </p:sp>
    </p:spTree>
    <p:extLst>
      <p:ext uri="{BB962C8B-B14F-4D97-AF65-F5344CB8AC3E}">
        <p14:creationId xmlns:p14="http://schemas.microsoft.com/office/powerpoint/2010/main" val="549752858"/>
      </p:ext>
    </p:extLst>
  </p:cSld>
  <p:clrMapOvr>
    <a:masterClrMapping/>
  </p:clrMapOvr>
</p:sldLayout>
</file>

<file path=ppt/slideLayouts/slideLayout3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GB"/>
              <a:t>Click to edit Master title style</a:t>
            </a:r>
            <a:endParaRPr lang="en-US"/>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584" indent="0">
              <a:buNone/>
              <a:defRPr sz="2000" b="1"/>
            </a:lvl2pPr>
            <a:lvl3pPr marL="911161" indent="0">
              <a:buNone/>
              <a:defRPr sz="1800" b="1"/>
            </a:lvl3pPr>
            <a:lvl4pPr marL="1366735" indent="0">
              <a:buNone/>
              <a:defRPr sz="1600" b="1"/>
            </a:lvl4pPr>
            <a:lvl5pPr marL="1822317" indent="0">
              <a:buNone/>
              <a:defRPr sz="1600" b="1"/>
            </a:lvl5pPr>
            <a:lvl6pPr marL="2277889" indent="0">
              <a:buNone/>
              <a:defRPr sz="1600" b="1"/>
            </a:lvl6pPr>
            <a:lvl7pPr marL="2733469" indent="0">
              <a:buNone/>
              <a:defRPr sz="1600" b="1"/>
            </a:lvl7pPr>
            <a:lvl8pPr marL="3189047" indent="0">
              <a:buNone/>
              <a:defRPr sz="1600" b="1"/>
            </a:lvl8pPr>
            <a:lvl9pPr marL="3644618" indent="0">
              <a:buNone/>
              <a:defRPr sz="1600" b="1"/>
            </a:lvl9pPr>
          </a:lstStyle>
          <a:p>
            <a:pPr lvl="0"/>
            <a:r>
              <a:rPr lang="en-GB"/>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p:cNvSpPr>
            <a:spLocks noGrp="1"/>
          </p:cNvSpPr>
          <p:nvPr>
            <p:ph type="body" sz="quarter" idx="3"/>
          </p:nvPr>
        </p:nvSpPr>
        <p:spPr>
          <a:xfrm>
            <a:off x="4645060" y="1535113"/>
            <a:ext cx="4041775" cy="639762"/>
          </a:xfrm>
        </p:spPr>
        <p:txBody>
          <a:bodyPr anchor="b"/>
          <a:lstStyle>
            <a:lvl1pPr marL="0" indent="0">
              <a:buNone/>
              <a:defRPr sz="2400" b="1"/>
            </a:lvl1pPr>
            <a:lvl2pPr marL="455584" indent="0">
              <a:buNone/>
              <a:defRPr sz="2000" b="1"/>
            </a:lvl2pPr>
            <a:lvl3pPr marL="911161" indent="0">
              <a:buNone/>
              <a:defRPr sz="1800" b="1"/>
            </a:lvl3pPr>
            <a:lvl4pPr marL="1366735" indent="0">
              <a:buNone/>
              <a:defRPr sz="1600" b="1"/>
            </a:lvl4pPr>
            <a:lvl5pPr marL="1822317" indent="0">
              <a:buNone/>
              <a:defRPr sz="1600" b="1"/>
            </a:lvl5pPr>
            <a:lvl6pPr marL="2277889" indent="0">
              <a:buNone/>
              <a:defRPr sz="1600" b="1"/>
            </a:lvl6pPr>
            <a:lvl7pPr marL="2733469" indent="0">
              <a:buNone/>
              <a:defRPr sz="1600" b="1"/>
            </a:lvl7pPr>
            <a:lvl8pPr marL="3189047" indent="0">
              <a:buNone/>
              <a:defRPr sz="1600" b="1"/>
            </a:lvl8pPr>
            <a:lvl9pPr marL="3644618" indent="0">
              <a:buNone/>
              <a:defRPr sz="1600" b="1"/>
            </a:lvl9pPr>
          </a:lstStyle>
          <a:p>
            <a:pPr lvl="0"/>
            <a:r>
              <a:rPr lang="en-GB"/>
              <a:t>Click to edit Master text styles</a:t>
            </a:r>
          </a:p>
        </p:txBody>
      </p:sp>
      <p:sp>
        <p:nvSpPr>
          <p:cNvPr id="6" name="Content Placeholder 5"/>
          <p:cNvSpPr>
            <a:spLocks noGrp="1"/>
          </p:cNvSpPr>
          <p:nvPr>
            <p:ph sz="quarter" idx="4"/>
          </p:nvPr>
        </p:nvSpPr>
        <p:spPr>
          <a:xfrm>
            <a:off x="4645060"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3"/>
          <p:cNvSpPr>
            <a:spLocks noGrp="1"/>
          </p:cNvSpPr>
          <p:nvPr>
            <p:ph type="dt" sz="half" idx="10"/>
          </p:nvPr>
        </p:nvSpPr>
        <p:spPr/>
        <p:txBody>
          <a:bodyPr/>
          <a:lstStyle>
            <a:lvl1pPr defTabSz="911161">
              <a:defRPr/>
            </a:lvl1pPr>
          </a:lstStyle>
          <a:p>
            <a:pPr>
              <a:defRPr/>
            </a:pPr>
            <a:fld id="{E94C0690-9A53-0942-BCC5-6A138EF6A454}" type="datetimeFigureOut">
              <a:rPr lang="en-US"/>
              <a:pPr>
                <a:defRPr/>
              </a:pPr>
              <a:t>8/6/22</a:t>
            </a:fld>
            <a:endParaRPr lang="en-US"/>
          </a:p>
        </p:txBody>
      </p:sp>
      <p:sp>
        <p:nvSpPr>
          <p:cNvPr id="8" name="Footer Placeholder 4"/>
          <p:cNvSpPr>
            <a:spLocks noGrp="1"/>
          </p:cNvSpPr>
          <p:nvPr>
            <p:ph type="ftr" sz="quarter" idx="11"/>
          </p:nvPr>
        </p:nvSpPr>
        <p:spPr/>
        <p:txBody>
          <a:bodyPr/>
          <a:lstStyle>
            <a:lvl1pPr defTabSz="911161">
              <a:defRPr/>
            </a:lvl1pPr>
          </a:lstStyle>
          <a:p>
            <a:pPr>
              <a:defRPr/>
            </a:pPr>
            <a:endParaRPr lang="en-US"/>
          </a:p>
        </p:txBody>
      </p:sp>
      <p:sp>
        <p:nvSpPr>
          <p:cNvPr id="9" name="Slide Number Placeholder 5"/>
          <p:cNvSpPr>
            <a:spLocks noGrp="1"/>
          </p:cNvSpPr>
          <p:nvPr>
            <p:ph type="sldNum" sz="quarter" idx="12"/>
          </p:nvPr>
        </p:nvSpPr>
        <p:spPr/>
        <p:txBody>
          <a:bodyPr/>
          <a:lstStyle>
            <a:lvl1pPr defTabSz="911161">
              <a:defRPr/>
            </a:lvl1pPr>
          </a:lstStyle>
          <a:p>
            <a:pPr>
              <a:defRPr/>
            </a:pPr>
            <a:fld id="{77D37D8E-352E-C343-9ECF-7CB56CC578C8}" type="slidenum">
              <a:rPr lang="en-US"/>
              <a:pPr>
                <a:defRPr/>
              </a:pPr>
              <a:t>‹#›</a:t>
            </a:fld>
            <a:endParaRPr lang="en-US"/>
          </a:p>
        </p:txBody>
      </p:sp>
    </p:spTree>
    <p:extLst>
      <p:ext uri="{BB962C8B-B14F-4D97-AF65-F5344CB8AC3E}">
        <p14:creationId xmlns:p14="http://schemas.microsoft.com/office/powerpoint/2010/main" val="160667039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9FC1EE35-D303-E346-B276-46264E959617}" type="slidenum">
              <a:rPr lang="en-US"/>
              <a:pPr>
                <a:defRPr/>
              </a:pPr>
              <a:t>‹#›</a:t>
            </a:fld>
            <a:endParaRPr lang="en-US"/>
          </a:p>
        </p:txBody>
      </p:sp>
    </p:spTree>
    <p:extLst>
      <p:ext uri="{BB962C8B-B14F-4D97-AF65-F5344CB8AC3E}">
        <p14:creationId xmlns:p14="http://schemas.microsoft.com/office/powerpoint/2010/main" val="1563237751"/>
      </p:ext>
    </p:extLst>
  </p:cSld>
  <p:clrMapOvr>
    <a:masterClrMapping/>
  </p:clrMapOvr>
</p:sldLayout>
</file>

<file path=ppt/slideLayouts/slideLayout3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Date Placeholder 3"/>
          <p:cNvSpPr>
            <a:spLocks noGrp="1"/>
          </p:cNvSpPr>
          <p:nvPr>
            <p:ph type="dt" sz="half" idx="10"/>
          </p:nvPr>
        </p:nvSpPr>
        <p:spPr/>
        <p:txBody>
          <a:bodyPr/>
          <a:lstStyle>
            <a:lvl1pPr defTabSz="911161">
              <a:defRPr/>
            </a:lvl1pPr>
          </a:lstStyle>
          <a:p>
            <a:pPr>
              <a:defRPr/>
            </a:pPr>
            <a:fld id="{08E9111D-008A-5D4C-80E1-67A0B0076F6E}" type="datetimeFigureOut">
              <a:rPr lang="en-US"/>
              <a:pPr>
                <a:defRPr/>
              </a:pPr>
              <a:t>8/6/22</a:t>
            </a:fld>
            <a:endParaRPr lang="en-US"/>
          </a:p>
        </p:txBody>
      </p:sp>
      <p:sp>
        <p:nvSpPr>
          <p:cNvPr id="4" name="Footer Placeholder 4"/>
          <p:cNvSpPr>
            <a:spLocks noGrp="1"/>
          </p:cNvSpPr>
          <p:nvPr>
            <p:ph type="ftr" sz="quarter" idx="11"/>
          </p:nvPr>
        </p:nvSpPr>
        <p:spPr/>
        <p:txBody>
          <a:bodyPr/>
          <a:lstStyle>
            <a:lvl1pPr defTabSz="911161">
              <a:defRPr/>
            </a:lvl1pPr>
          </a:lstStyle>
          <a:p>
            <a:pPr>
              <a:defRPr/>
            </a:pPr>
            <a:endParaRPr lang="en-US"/>
          </a:p>
        </p:txBody>
      </p:sp>
      <p:sp>
        <p:nvSpPr>
          <p:cNvPr id="5" name="Slide Number Placeholder 5"/>
          <p:cNvSpPr>
            <a:spLocks noGrp="1"/>
          </p:cNvSpPr>
          <p:nvPr>
            <p:ph type="sldNum" sz="quarter" idx="12"/>
          </p:nvPr>
        </p:nvSpPr>
        <p:spPr/>
        <p:txBody>
          <a:bodyPr/>
          <a:lstStyle>
            <a:lvl1pPr defTabSz="911161">
              <a:defRPr/>
            </a:lvl1pPr>
          </a:lstStyle>
          <a:p>
            <a:pPr>
              <a:defRPr/>
            </a:pPr>
            <a:fld id="{45AFB9F7-0A43-8540-8887-F4419AC127B8}" type="slidenum">
              <a:rPr lang="en-US"/>
              <a:pPr>
                <a:defRPr/>
              </a:pPr>
              <a:t>‹#›</a:t>
            </a:fld>
            <a:endParaRPr lang="en-US"/>
          </a:p>
        </p:txBody>
      </p:sp>
    </p:spTree>
    <p:extLst>
      <p:ext uri="{BB962C8B-B14F-4D97-AF65-F5344CB8AC3E}">
        <p14:creationId xmlns:p14="http://schemas.microsoft.com/office/powerpoint/2010/main" val="2068559027"/>
      </p:ext>
    </p:extLst>
  </p:cSld>
  <p:clrMapOvr>
    <a:masterClrMapping/>
  </p:clrMapOvr>
</p:sldLayout>
</file>

<file path=ppt/slideLayouts/slideLayout3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p:cNvSpPr>
            <a:spLocks noGrp="1"/>
          </p:cNvSpPr>
          <p:nvPr>
            <p:ph type="dt" sz="half" idx="10"/>
          </p:nvPr>
        </p:nvSpPr>
        <p:spPr/>
        <p:txBody>
          <a:bodyPr/>
          <a:lstStyle>
            <a:lvl1pPr defTabSz="911161">
              <a:defRPr/>
            </a:lvl1pPr>
          </a:lstStyle>
          <a:p>
            <a:pPr>
              <a:defRPr/>
            </a:pPr>
            <a:fld id="{05EB222C-B7E7-1F4A-A282-F664BAC7BDB2}" type="datetimeFigureOut">
              <a:rPr lang="en-US"/>
              <a:pPr>
                <a:defRPr/>
              </a:pPr>
              <a:t>8/6/22</a:t>
            </a:fld>
            <a:endParaRPr lang="en-US"/>
          </a:p>
        </p:txBody>
      </p:sp>
      <p:sp>
        <p:nvSpPr>
          <p:cNvPr id="3" name="Footer Placeholder 4"/>
          <p:cNvSpPr>
            <a:spLocks noGrp="1"/>
          </p:cNvSpPr>
          <p:nvPr>
            <p:ph type="ftr" sz="quarter" idx="11"/>
          </p:nvPr>
        </p:nvSpPr>
        <p:spPr/>
        <p:txBody>
          <a:bodyPr/>
          <a:lstStyle>
            <a:lvl1pPr defTabSz="911161">
              <a:defRPr/>
            </a:lvl1pPr>
          </a:lstStyle>
          <a:p>
            <a:pPr>
              <a:defRPr/>
            </a:pPr>
            <a:endParaRPr lang="en-US"/>
          </a:p>
        </p:txBody>
      </p:sp>
      <p:sp>
        <p:nvSpPr>
          <p:cNvPr id="4" name="Slide Number Placeholder 5"/>
          <p:cNvSpPr>
            <a:spLocks noGrp="1"/>
          </p:cNvSpPr>
          <p:nvPr>
            <p:ph type="sldNum" sz="quarter" idx="12"/>
          </p:nvPr>
        </p:nvSpPr>
        <p:spPr/>
        <p:txBody>
          <a:bodyPr/>
          <a:lstStyle>
            <a:lvl1pPr defTabSz="911161">
              <a:defRPr/>
            </a:lvl1pPr>
          </a:lstStyle>
          <a:p>
            <a:pPr>
              <a:defRPr/>
            </a:pPr>
            <a:fld id="{D56F125F-05A4-CC4C-907C-25F383179751}" type="slidenum">
              <a:rPr lang="en-US"/>
              <a:pPr>
                <a:defRPr/>
              </a:pPr>
              <a:t>‹#›</a:t>
            </a:fld>
            <a:endParaRPr lang="en-US"/>
          </a:p>
        </p:txBody>
      </p:sp>
    </p:spTree>
    <p:extLst>
      <p:ext uri="{BB962C8B-B14F-4D97-AF65-F5344CB8AC3E}">
        <p14:creationId xmlns:p14="http://schemas.microsoft.com/office/powerpoint/2010/main" val="2205219942"/>
      </p:ext>
    </p:extLst>
  </p:cSld>
  <p:clrMapOvr>
    <a:masterClrMapping/>
  </p:clrMapOvr>
</p:sldLayout>
</file>

<file path=ppt/slideLayouts/slideLayout3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14" y="273050"/>
            <a:ext cx="3008313" cy="1162050"/>
          </a:xfrm>
        </p:spPr>
        <p:txBody>
          <a:bodyPr anchor="b"/>
          <a:lstStyle>
            <a:lvl1pPr algn="l">
              <a:defRPr sz="2000" b="1"/>
            </a:lvl1pPr>
          </a:lstStyle>
          <a:p>
            <a:r>
              <a:rPr lang="en-GB"/>
              <a:t>Click to edit Master title style</a:t>
            </a:r>
            <a:endParaRPr lang="en-US"/>
          </a:p>
        </p:txBody>
      </p:sp>
      <p:sp>
        <p:nvSpPr>
          <p:cNvPr id="3" name="Content Placeholder 2"/>
          <p:cNvSpPr>
            <a:spLocks noGrp="1"/>
          </p:cNvSpPr>
          <p:nvPr>
            <p:ph idx="1"/>
          </p:nvPr>
        </p:nvSpPr>
        <p:spPr>
          <a:xfrm>
            <a:off x="3575050" y="273058"/>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p:cNvSpPr>
            <a:spLocks noGrp="1"/>
          </p:cNvSpPr>
          <p:nvPr>
            <p:ph type="body" sz="half" idx="2"/>
          </p:nvPr>
        </p:nvSpPr>
        <p:spPr>
          <a:xfrm>
            <a:off x="457214" y="1435101"/>
            <a:ext cx="3008313" cy="4691063"/>
          </a:xfrm>
        </p:spPr>
        <p:txBody>
          <a:bodyPr/>
          <a:lstStyle>
            <a:lvl1pPr marL="0" indent="0">
              <a:buNone/>
              <a:defRPr sz="1400"/>
            </a:lvl1pPr>
            <a:lvl2pPr marL="455584" indent="0">
              <a:buNone/>
              <a:defRPr sz="1200"/>
            </a:lvl2pPr>
            <a:lvl3pPr marL="911161" indent="0">
              <a:buNone/>
              <a:defRPr sz="1000"/>
            </a:lvl3pPr>
            <a:lvl4pPr marL="1366735" indent="0">
              <a:buNone/>
              <a:defRPr sz="900"/>
            </a:lvl4pPr>
            <a:lvl5pPr marL="1822317" indent="0">
              <a:buNone/>
              <a:defRPr sz="900"/>
            </a:lvl5pPr>
            <a:lvl6pPr marL="2277889" indent="0">
              <a:buNone/>
              <a:defRPr sz="900"/>
            </a:lvl6pPr>
            <a:lvl7pPr marL="2733469" indent="0">
              <a:buNone/>
              <a:defRPr sz="900"/>
            </a:lvl7pPr>
            <a:lvl8pPr marL="3189047" indent="0">
              <a:buNone/>
              <a:defRPr sz="900"/>
            </a:lvl8pPr>
            <a:lvl9pPr marL="3644618"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1161">
              <a:defRPr/>
            </a:lvl1pPr>
          </a:lstStyle>
          <a:p>
            <a:pPr>
              <a:defRPr/>
            </a:pPr>
            <a:fld id="{CE0A1A91-BB72-DF49-BCC6-DBAAF342085B}" type="datetimeFigureOut">
              <a:rPr lang="en-US"/>
              <a:pPr>
                <a:defRPr/>
              </a:pPr>
              <a:t>8/6/22</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B77749E9-3FCF-3A45-B484-73FAF98A9FDE}" type="slidenum">
              <a:rPr lang="en-US"/>
              <a:pPr>
                <a:defRPr/>
              </a:pPr>
              <a:t>‹#›</a:t>
            </a:fld>
            <a:endParaRPr lang="en-US"/>
          </a:p>
        </p:txBody>
      </p:sp>
    </p:spTree>
    <p:extLst>
      <p:ext uri="{BB962C8B-B14F-4D97-AF65-F5344CB8AC3E}">
        <p14:creationId xmlns:p14="http://schemas.microsoft.com/office/powerpoint/2010/main" val="374849798"/>
      </p:ext>
    </p:extLst>
  </p:cSld>
  <p:clrMapOvr>
    <a:masterClrMapping/>
  </p:clrMapOvr>
</p:sldLayout>
</file>

<file path=ppt/slideLayouts/slideLayout3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GB"/>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5584" indent="0">
              <a:buNone/>
              <a:defRPr sz="2800"/>
            </a:lvl2pPr>
            <a:lvl3pPr marL="911161" indent="0">
              <a:buNone/>
              <a:defRPr sz="2400"/>
            </a:lvl3pPr>
            <a:lvl4pPr marL="1366735" indent="0">
              <a:buNone/>
              <a:defRPr sz="2000"/>
            </a:lvl4pPr>
            <a:lvl5pPr marL="1822317" indent="0">
              <a:buNone/>
              <a:defRPr sz="2000"/>
            </a:lvl5pPr>
            <a:lvl6pPr marL="2277889" indent="0">
              <a:buNone/>
              <a:defRPr sz="2000"/>
            </a:lvl6pPr>
            <a:lvl7pPr marL="2733469" indent="0">
              <a:buNone/>
              <a:defRPr sz="2000"/>
            </a:lvl7pPr>
            <a:lvl8pPr marL="3189047" indent="0">
              <a:buNone/>
              <a:defRPr sz="2000"/>
            </a:lvl8pPr>
            <a:lvl9pPr marL="3644618"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584" indent="0">
              <a:buNone/>
              <a:defRPr sz="1200"/>
            </a:lvl2pPr>
            <a:lvl3pPr marL="911161" indent="0">
              <a:buNone/>
              <a:defRPr sz="1000"/>
            </a:lvl3pPr>
            <a:lvl4pPr marL="1366735" indent="0">
              <a:buNone/>
              <a:defRPr sz="900"/>
            </a:lvl4pPr>
            <a:lvl5pPr marL="1822317" indent="0">
              <a:buNone/>
              <a:defRPr sz="900"/>
            </a:lvl5pPr>
            <a:lvl6pPr marL="2277889" indent="0">
              <a:buNone/>
              <a:defRPr sz="900"/>
            </a:lvl6pPr>
            <a:lvl7pPr marL="2733469" indent="0">
              <a:buNone/>
              <a:defRPr sz="900"/>
            </a:lvl7pPr>
            <a:lvl8pPr marL="3189047" indent="0">
              <a:buNone/>
              <a:defRPr sz="900"/>
            </a:lvl8pPr>
            <a:lvl9pPr marL="3644618" indent="0">
              <a:buNone/>
              <a:defRPr sz="900"/>
            </a:lvl9pPr>
          </a:lstStyle>
          <a:p>
            <a:pPr lvl="0"/>
            <a:r>
              <a:rPr lang="en-GB"/>
              <a:t>Click to edit Master text styles</a:t>
            </a:r>
          </a:p>
        </p:txBody>
      </p:sp>
      <p:sp>
        <p:nvSpPr>
          <p:cNvPr id="5" name="Date Placeholder 3"/>
          <p:cNvSpPr>
            <a:spLocks noGrp="1"/>
          </p:cNvSpPr>
          <p:nvPr>
            <p:ph type="dt" sz="half" idx="10"/>
          </p:nvPr>
        </p:nvSpPr>
        <p:spPr/>
        <p:txBody>
          <a:bodyPr/>
          <a:lstStyle>
            <a:lvl1pPr defTabSz="911161">
              <a:defRPr/>
            </a:lvl1pPr>
          </a:lstStyle>
          <a:p>
            <a:pPr>
              <a:defRPr/>
            </a:pPr>
            <a:fld id="{E192B9F1-FB38-5B43-B97F-366718914DDE}" type="datetimeFigureOut">
              <a:rPr lang="en-US"/>
              <a:pPr>
                <a:defRPr/>
              </a:pPr>
              <a:t>8/6/22</a:t>
            </a:fld>
            <a:endParaRPr lang="en-US"/>
          </a:p>
        </p:txBody>
      </p:sp>
      <p:sp>
        <p:nvSpPr>
          <p:cNvPr id="6" name="Footer Placeholder 4"/>
          <p:cNvSpPr>
            <a:spLocks noGrp="1"/>
          </p:cNvSpPr>
          <p:nvPr>
            <p:ph type="ftr" sz="quarter" idx="11"/>
          </p:nvPr>
        </p:nvSpPr>
        <p:spPr/>
        <p:txBody>
          <a:bodyPr/>
          <a:lstStyle>
            <a:lvl1pPr defTabSz="911161">
              <a:defRPr/>
            </a:lvl1pPr>
          </a:lstStyle>
          <a:p>
            <a:pPr>
              <a:defRPr/>
            </a:pPr>
            <a:endParaRPr lang="en-US"/>
          </a:p>
        </p:txBody>
      </p:sp>
      <p:sp>
        <p:nvSpPr>
          <p:cNvPr id="7" name="Slide Number Placeholder 5"/>
          <p:cNvSpPr>
            <a:spLocks noGrp="1"/>
          </p:cNvSpPr>
          <p:nvPr>
            <p:ph type="sldNum" sz="quarter" idx="12"/>
          </p:nvPr>
        </p:nvSpPr>
        <p:spPr/>
        <p:txBody>
          <a:bodyPr/>
          <a:lstStyle>
            <a:lvl1pPr defTabSz="911161">
              <a:defRPr/>
            </a:lvl1pPr>
          </a:lstStyle>
          <a:p>
            <a:pPr>
              <a:defRPr/>
            </a:pPr>
            <a:fld id="{FF8EB988-C371-C346-B0A0-586B2A382EA4}" type="slidenum">
              <a:rPr lang="en-US"/>
              <a:pPr>
                <a:defRPr/>
              </a:pPr>
              <a:t>‹#›</a:t>
            </a:fld>
            <a:endParaRPr lang="en-US"/>
          </a:p>
        </p:txBody>
      </p:sp>
    </p:spTree>
    <p:extLst>
      <p:ext uri="{BB962C8B-B14F-4D97-AF65-F5344CB8AC3E}">
        <p14:creationId xmlns:p14="http://schemas.microsoft.com/office/powerpoint/2010/main" val="3057535534"/>
      </p:ext>
    </p:extLst>
  </p:cSld>
  <p:clrMapOvr>
    <a:masterClrMapping/>
  </p:clrMapOvr>
</p:sldLayout>
</file>

<file path=ppt/slideLayouts/slideLayout3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17731BFF-FAB2-7F4E-BD0D-80B345E6EB0F}" type="datetimeFigureOut">
              <a:rPr lang="en-US"/>
              <a:pPr>
                <a:defRPr/>
              </a:pPr>
              <a:t>8/6/22</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AFEAB897-DE18-C24A-B6A1-0FAD477E3D23}" type="slidenum">
              <a:rPr lang="en-US"/>
              <a:pPr>
                <a:defRPr/>
              </a:pPr>
              <a:t>‹#›</a:t>
            </a:fld>
            <a:endParaRPr lang="en-US"/>
          </a:p>
        </p:txBody>
      </p:sp>
    </p:spTree>
    <p:extLst>
      <p:ext uri="{BB962C8B-B14F-4D97-AF65-F5344CB8AC3E}">
        <p14:creationId xmlns:p14="http://schemas.microsoft.com/office/powerpoint/2010/main" val="2265404862"/>
      </p:ext>
    </p:extLst>
  </p:cSld>
  <p:clrMapOvr>
    <a:masterClrMapping/>
  </p:clrMapOvr>
</p:sldLayout>
</file>

<file path=ppt/slideLayouts/slideLayout3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6"/>
            <a:ext cx="2057400" cy="5851525"/>
          </a:xfrm>
        </p:spPr>
        <p:txBody>
          <a:bodyPr vert="eaVert"/>
          <a:lstStyle/>
          <a:p>
            <a:r>
              <a:rPr lang="en-GB"/>
              <a:t>Click to edit Master title style</a:t>
            </a:r>
            <a:endParaRPr lang="en-US"/>
          </a:p>
        </p:txBody>
      </p:sp>
      <p:sp>
        <p:nvSpPr>
          <p:cNvPr id="3" name="Vertical Text Placeholder 2"/>
          <p:cNvSpPr>
            <a:spLocks noGrp="1"/>
          </p:cNvSpPr>
          <p:nvPr>
            <p:ph type="body" orient="vert" idx="1"/>
          </p:nvPr>
        </p:nvSpPr>
        <p:spPr>
          <a:xfrm>
            <a:off x="457200" y="274646"/>
            <a:ext cx="6019800" cy="5851525"/>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10"/>
          </p:nvPr>
        </p:nvSpPr>
        <p:spPr/>
        <p:txBody>
          <a:bodyPr/>
          <a:lstStyle>
            <a:lvl1pPr defTabSz="911161">
              <a:defRPr/>
            </a:lvl1pPr>
          </a:lstStyle>
          <a:p>
            <a:pPr>
              <a:defRPr/>
            </a:pPr>
            <a:fld id="{0E533861-A3B7-1142-B9E0-8DFBB59E64CC}" type="datetimeFigureOut">
              <a:rPr lang="en-US"/>
              <a:pPr>
                <a:defRPr/>
              </a:pPr>
              <a:t>8/6/22</a:t>
            </a:fld>
            <a:endParaRPr lang="en-US"/>
          </a:p>
        </p:txBody>
      </p:sp>
      <p:sp>
        <p:nvSpPr>
          <p:cNvPr id="5" name="Footer Placeholder 4"/>
          <p:cNvSpPr>
            <a:spLocks noGrp="1"/>
          </p:cNvSpPr>
          <p:nvPr>
            <p:ph type="ftr" sz="quarter" idx="11"/>
          </p:nvPr>
        </p:nvSpPr>
        <p:spPr/>
        <p:txBody>
          <a:bodyPr/>
          <a:lstStyle>
            <a:lvl1pPr defTabSz="911161">
              <a:defRPr/>
            </a:lvl1pPr>
          </a:lstStyle>
          <a:p>
            <a:pPr>
              <a:defRPr/>
            </a:pPr>
            <a:endParaRPr lang="en-US"/>
          </a:p>
        </p:txBody>
      </p:sp>
      <p:sp>
        <p:nvSpPr>
          <p:cNvPr id="6" name="Slide Number Placeholder 5"/>
          <p:cNvSpPr>
            <a:spLocks noGrp="1"/>
          </p:cNvSpPr>
          <p:nvPr>
            <p:ph type="sldNum" sz="quarter" idx="12"/>
          </p:nvPr>
        </p:nvSpPr>
        <p:spPr/>
        <p:txBody>
          <a:bodyPr/>
          <a:lstStyle>
            <a:lvl1pPr defTabSz="911161">
              <a:defRPr/>
            </a:lvl1pPr>
          </a:lstStyle>
          <a:p>
            <a:pPr>
              <a:defRPr/>
            </a:pPr>
            <a:fld id="{D67CE4D8-8AFC-CF44-A093-740AE1A4F027}" type="slidenum">
              <a:rPr lang="en-US"/>
              <a:pPr>
                <a:defRPr/>
              </a:pPr>
              <a:t>‹#›</a:t>
            </a:fld>
            <a:endParaRPr lang="en-US"/>
          </a:p>
        </p:txBody>
      </p:sp>
    </p:spTree>
    <p:extLst>
      <p:ext uri="{BB962C8B-B14F-4D97-AF65-F5344CB8AC3E}">
        <p14:creationId xmlns:p14="http://schemas.microsoft.com/office/powerpoint/2010/main" val="954438606"/>
      </p:ext>
    </p:extLst>
  </p:cSld>
  <p:clrMapOvr>
    <a:masterClrMapping/>
  </p:clrMapOvr>
</p:sldLayout>
</file>

<file path=ppt/slideLayouts/slideLayout32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5762" indent="0" algn="ctr">
              <a:buNone/>
              <a:defRPr/>
            </a:lvl2pPr>
            <a:lvl3pPr marL="911519" indent="0" algn="ctr">
              <a:buNone/>
              <a:defRPr/>
            </a:lvl3pPr>
            <a:lvl4pPr marL="1367277" indent="0" algn="ctr">
              <a:buNone/>
              <a:defRPr/>
            </a:lvl4pPr>
            <a:lvl5pPr marL="1823035" indent="0" algn="ctr">
              <a:buNone/>
              <a:defRPr/>
            </a:lvl5pPr>
            <a:lvl6pPr marL="2278794" indent="0" algn="ctr">
              <a:buNone/>
              <a:defRPr/>
            </a:lvl6pPr>
            <a:lvl7pPr marL="2734551" indent="0" algn="ctr">
              <a:buNone/>
              <a:defRPr/>
            </a:lvl7pPr>
            <a:lvl8pPr marL="3190313" indent="0" algn="ctr">
              <a:buNone/>
              <a:defRPr/>
            </a:lvl8pPr>
            <a:lvl9pPr marL="3646069"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C0260D57-83FF-5F46-B361-179B0B82F8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4160652423"/>
      </p:ext>
    </p:extLst>
  </p:cSld>
  <p:clrMapOvr>
    <a:masterClrMapping/>
  </p:clrMapOvr>
</p:sldLayout>
</file>

<file path=ppt/slideLayouts/slideLayout3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958550B-3443-FB4B-BB34-AA6BFBE0EC61}"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4870934"/>
      </p:ext>
    </p:extLst>
  </p:cSld>
  <p:clrMapOvr>
    <a:masterClrMapping/>
  </p:clrMapOvr>
</p:sldLayout>
</file>

<file path=ppt/slideLayouts/slideLayout3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5762" indent="0">
              <a:buNone/>
              <a:defRPr sz="1800"/>
            </a:lvl2pPr>
            <a:lvl3pPr marL="911519" indent="0">
              <a:buNone/>
              <a:defRPr sz="1600"/>
            </a:lvl3pPr>
            <a:lvl4pPr marL="1367277" indent="0">
              <a:buNone/>
              <a:defRPr sz="1400"/>
            </a:lvl4pPr>
            <a:lvl5pPr marL="1823035" indent="0">
              <a:buNone/>
              <a:defRPr sz="1400"/>
            </a:lvl5pPr>
            <a:lvl6pPr marL="2278794" indent="0">
              <a:buNone/>
              <a:defRPr sz="1400"/>
            </a:lvl6pPr>
            <a:lvl7pPr marL="2734551" indent="0">
              <a:buNone/>
              <a:defRPr sz="1400"/>
            </a:lvl7pPr>
            <a:lvl8pPr marL="3190313" indent="0">
              <a:buNone/>
              <a:defRPr sz="1400"/>
            </a:lvl8pPr>
            <a:lvl9pPr marL="3646069"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EFFDA08C-7148-3846-AD81-BD957C17960A}"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5210853"/>
      </p:ext>
    </p:extLst>
  </p:cSld>
  <p:clrMapOvr>
    <a:masterClrMapping/>
  </p:clrMapOvr>
</p:sldLayout>
</file>

<file path=ppt/slideLayouts/slideLayout3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0FDFD999-6572-FF49-BEA1-0D059E856774}"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272194255"/>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5"/>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5"/>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68"/>
          <p:cNvSpPr>
            <a:spLocks noGrp="1" noChangeArrowheads="1"/>
          </p:cNvSpPr>
          <p:nvPr>
            <p:ph type="dt" sz="half" idx="10"/>
          </p:nvPr>
        </p:nvSpPr>
        <p:spPr>
          <a:ln/>
        </p:spPr>
        <p:txBody>
          <a:bodyPr/>
          <a:lstStyle>
            <a:lvl1pPr>
              <a:defRPr/>
            </a:lvl1pPr>
          </a:lstStyle>
          <a:p>
            <a:pPr>
              <a:defRPr/>
            </a:pPr>
            <a:endParaRPr lang="en-US"/>
          </a:p>
        </p:txBody>
      </p:sp>
      <p:sp>
        <p:nvSpPr>
          <p:cNvPr id="5" name="Rectangle 1069"/>
          <p:cNvSpPr>
            <a:spLocks noGrp="1" noChangeArrowheads="1"/>
          </p:cNvSpPr>
          <p:nvPr>
            <p:ph type="ftr" sz="quarter" idx="11"/>
          </p:nvPr>
        </p:nvSpPr>
        <p:spPr>
          <a:ln/>
        </p:spPr>
        <p:txBody>
          <a:bodyPr/>
          <a:lstStyle>
            <a:lvl1pPr>
              <a:defRPr/>
            </a:lvl1pPr>
          </a:lstStyle>
          <a:p>
            <a:pPr>
              <a:defRPr/>
            </a:pPr>
            <a:endParaRPr lang="en-US"/>
          </a:p>
        </p:txBody>
      </p:sp>
      <p:sp>
        <p:nvSpPr>
          <p:cNvPr id="6" name="Rectangle 1070"/>
          <p:cNvSpPr>
            <a:spLocks noGrp="1" noChangeArrowheads="1"/>
          </p:cNvSpPr>
          <p:nvPr>
            <p:ph type="sldNum" sz="quarter" idx="12"/>
          </p:nvPr>
        </p:nvSpPr>
        <p:spPr>
          <a:ln/>
        </p:spPr>
        <p:txBody>
          <a:bodyPr/>
          <a:lstStyle>
            <a:lvl1pPr>
              <a:defRPr/>
            </a:lvl1pPr>
          </a:lstStyle>
          <a:p>
            <a:pPr>
              <a:defRPr/>
            </a:pPr>
            <a:fld id="{E37CF051-1FF7-1C43-9974-8F6B35EEADEA}" type="slidenum">
              <a:rPr lang="en-US"/>
              <a:pPr>
                <a:defRPr/>
              </a:pPr>
              <a:t>‹#›</a:t>
            </a:fld>
            <a:endParaRPr lang="en-US"/>
          </a:p>
        </p:txBody>
      </p:sp>
    </p:spTree>
    <p:extLst>
      <p:ext uri="{BB962C8B-B14F-4D97-AF65-F5344CB8AC3E}">
        <p14:creationId xmlns:p14="http://schemas.microsoft.com/office/powerpoint/2010/main" val="3753457003"/>
      </p:ext>
    </p:extLst>
  </p:cSld>
  <p:clrMapOvr>
    <a:masterClrMapping/>
  </p:clrMapOvr>
</p:sldLayout>
</file>

<file path=ppt/slideLayouts/slideLayout3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52" y="1535113"/>
            <a:ext cx="4041775" cy="639762"/>
          </a:xfrm>
        </p:spPr>
        <p:txBody>
          <a:bodyPr anchor="b"/>
          <a:lstStyle>
            <a:lvl1pPr marL="0" indent="0">
              <a:buNone/>
              <a:defRPr sz="2400" b="1"/>
            </a:lvl1pPr>
            <a:lvl2pPr marL="455762" indent="0">
              <a:buNone/>
              <a:defRPr sz="2000" b="1"/>
            </a:lvl2pPr>
            <a:lvl3pPr marL="911519" indent="0">
              <a:buNone/>
              <a:defRPr sz="1800" b="1"/>
            </a:lvl3pPr>
            <a:lvl4pPr marL="1367277" indent="0">
              <a:buNone/>
              <a:defRPr sz="1600" b="1"/>
            </a:lvl4pPr>
            <a:lvl5pPr marL="1823035" indent="0">
              <a:buNone/>
              <a:defRPr sz="1600" b="1"/>
            </a:lvl5pPr>
            <a:lvl6pPr marL="2278794" indent="0">
              <a:buNone/>
              <a:defRPr sz="1600" b="1"/>
            </a:lvl6pPr>
            <a:lvl7pPr marL="2734551" indent="0">
              <a:buNone/>
              <a:defRPr sz="1600" b="1"/>
            </a:lvl7pPr>
            <a:lvl8pPr marL="3190313" indent="0">
              <a:buNone/>
              <a:defRPr sz="1600" b="1"/>
            </a:lvl8pPr>
            <a:lvl9pPr marL="364606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52"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8"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9" name="Rectangle 6"/>
          <p:cNvSpPr>
            <a:spLocks noGrp="1" noChangeArrowheads="1"/>
          </p:cNvSpPr>
          <p:nvPr>
            <p:ph type="sldNum" sz="quarter" idx="12"/>
          </p:nvPr>
        </p:nvSpPr>
        <p:spPr>
          <a:ln/>
        </p:spPr>
        <p:txBody>
          <a:bodyPr/>
          <a:lstStyle>
            <a:lvl1pPr>
              <a:defRPr/>
            </a:lvl1pPr>
          </a:lstStyle>
          <a:p>
            <a:pPr>
              <a:defRPr/>
            </a:pPr>
            <a:fld id="{6902DC1D-8C7A-4249-B63C-731CD264F66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1380716901"/>
      </p:ext>
    </p:extLst>
  </p:cSld>
  <p:clrMapOvr>
    <a:masterClrMapping/>
  </p:clrMapOvr>
</p:sldLayout>
</file>

<file path=ppt/slideLayouts/slideLayout3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4"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5" name="Rectangle 6"/>
          <p:cNvSpPr>
            <a:spLocks noGrp="1" noChangeArrowheads="1"/>
          </p:cNvSpPr>
          <p:nvPr>
            <p:ph type="sldNum" sz="quarter" idx="12"/>
          </p:nvPr>
        </p:nvSpPr>
        <p:spPr>
          <a:ln/>
        </p:spPr>
        <p:txBody>
          <a:bodyPr/>
          <a:lstStyle>
            <a:lvl1pPr>
              <a:defRPr/>
            </a:lvl1pPr>
          </a:lstStyle>
          <a:p>
            <a:pPr>
              <a:defRPr/>
            </a:pPr>
            <a:fld id="{F8EF48BB-F565-E847-990E-AE6D66287A12}"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382923120"/>
      </p:ext>
    </p:extLst>
  </p:cSld>
  <p:clrMapOvr>
    <a:masterClrMapping/>
  </p:clrMapOvr>
</p:sldLayout>
</file>

<file path=ppt/slideLayouts/slideLayout3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3"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4" name="Rectangle 6"/>
          <p:cNvSpPr>
            <a:spLocks noGrp="1" noChangeArrowheads="1"/>
          </p:cNvSpPr>
          <p:nvPr>
            <p:ph type="sldNum" sz="quarter" idx="12"/>
          </p:nvPr>
        </p:nvSpPr>
        <p:spPr>
          <a:ln/>
        </p:spPr>
        <p:txBody>
          <a:bodyPr/>
          <a:lstStyle>
            <a:lvl1pPr>
              <a:defRPr/>
            </a:lvl1pPr>
          </a:lstStyle>
          <a:p>
            <a:pPr>
              <a:defRPr/>
            </a:pPr>
            <a:fld id="{8C6B065B-65A7-5141-89A6-A26064F05FF0}"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167272189"/>
      </p:ext>
    </p:extLst>
  </p:cSld>
  <p:clrMapOvr>
    <a:masterClrMapping/>
  </p:clrMapOvr>
</p:sldLayout>
</file>

<file path=ppt/slideLayouts/slideLayout3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BDDD306E-992C-1E4E-97A9-FEBBA540905D}"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971911007"/>
      </p:ext>
    </p:extLst>
  </p:cSld>
  <p:clrMapOvr>
    <a:masterClrMapping/>
  </p:clrMapOvr>
</p:sldLayout>
</file>

<file path=ppt/slideLayouts/slideLayout3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5762" indent="0">
              <a:buNone/>
              <a:defRPr sz="2800"/>
            </a:lvl2pPr>
            <a:lvl3pPr marL="911519" indent="0">
              <a:buNone/>
              <a:defRPr sz="2400"/>
            </a:lvl3pPr>
            <a:lvl4pPr marL="1367277" indent="0">
              <a:buNone/>
              <a:defRPr sz="2000"/>
            </a:lvl4pPr>
            <a:lvl5pPr marL="1823035" indent="0">
              <a:buNone/>
              <a:defRPr sz="2000"/>
            </a:lvl5pPr>
            <a:lvl6pPr marL="2278794" indent="0">
              <a:buNone/>
              <a:defRPr sz="2000"/>
            </a:lvl6pPr>
            <a:lvl7pPr marL="2734551" indent="0">
              <a:buNone/>
              <a:defRPr sz="2000"/>
            </a:lvl7pPr>
            <a:lvl8pPr marL="3190313" indent="0">
              <a:buNone/>
              <a:defRPr sz="2000"/>
            </a:lvl8pPr>
            <a:lvl9pPr marL="3646069"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5762" indent="0">
              <a:buNone/>
              <a:defRPr sz="1200"/>
            </a:lvl2pPr>
            <a:lvl3pPr marL="911519" indent="0">
              <a:buNone/>
              <a:defRPr sz="1000"/>
            </a:lvl3pPr>
            <a:lvl4pPr marL="1367277" indent="0">
              <a:buNone/>
              <a:defRPr sz="900"/>
            </a:lvl4pPr>
            <a:lvl5pPr marL="1823035" indent="0">
              <a:buNone/>
              <a:defRPr sz="900"/>
            </a:lvl5pPr>
            <a:lvl6pPr marL="2278794" indent="0">
              <a:buNone/>
              <a:defRPr sz="900"/>
            </a:lvl6pPr>
            <a:lvl7pPr marL="2734551" indent="0">
              <a:buNone/>
              <a:defRPr sz="900"/>
            </a:lvl7pPr>
            <a:lvl8pPr marL="3190313" indent="0">
              <a:buNone/>
              <a:defRPr sz="900"/>
            </a:lvl8pPr>
            <a:lvl9pPr marL="3646069"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C56048E8-A159-5A4C-B064-36E2D20E640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652887888"/>
      </p:ext>
    </p:extLst>
  </p:cSld>
  <p:clrMapOvr>
    <a:masterClrMapping/>
  </p:clrMapOvr>
</p:sldLayout>
</file>

<file path=ppt/slideLayouts/slideLayout3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59C8BB1D-CC13-EE4C-B117-703D4E048AE8}"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3867076349"/>
      </p:ext>
    </p:extLst>
  </p:cSld>
  <p:clrMapOvr>
    <a:masterClrMapping/>
  </p:clrMapOvr>
</p:sldLayout>
</file>

<file path=ppt/slideLayouts/slideLayout3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5"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6" name="Rectangle 6"/>
          <p:cNvSpPr>
            <a:spLocks noGrp="1" noChangeArrowheads="1"/>
          </p:cNvSpPr>
          <p:nvPr>
            <p:ph type="sldNum" sz="quarter" idx="12"/>
          </p:nvPr>
        </p:nvSpPr>
        <p:spPr>
          <a:ln/>
        </p:spPr>
        <p:txBody>
          <a:bodyPr/>
          <a:lstStyle>
            <a:lvl1pPr>
              <a:defRPr/>
            </a:lvl1pPr>
          </a:lstStyle>
          <a:p>
            <a:pPr>
              <a:defRPr/>
            </a:pPr>
            <a:fld id="{A8FE597B-2E86-C742-9AEE-AEDDCFAF8BD9}"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680689801"/>
      </p:ext>
    </p:extLst>
  </p:cSld>
  <p:clrMapOvr>
    <a:masterClrMapping/>
  </p:clrMapOvr>
</p:sldLayout>
</file>

<file path=ppt/slideLayouts/slideLayout337.xml><?xml version="1.0" encoding="utf-8"?>
<p:sldLayout xmlns:a="http://schemas.openxmlformats.org/drawingml/2006/main" xmlns:r="http://schemas.openxmlformats.org/officeDocument/2006/relationships" xmlns:p="http://schemas.openxmlformats.org/presentationml/2006/main" type="txAndClipArt" preserve="1">
  <p:cSld name="Title, Text and Clip Ar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lipArt Placeholder 3"/>
          <p:cNvSpPr>
            <a:spLocks noGrp="1"/>
          </p:cNvSpPr>
          <p:nvPr>
            <p:ph type="clipArt" sz="half" idx="2"/>
          </p:nvPr>
        </p:nvSpPr>
        <p:spPr>
          <a:xfrm>
            <a:off x="4648200" y="1600227"/>
            <a:ext cx="4038600" cy="4525963"/>
          </a:xfrm>
        </p:spPr>
        <p:txBody>
          <a:bodyPr/>
          <a:lstStyle/>
          <a:p>
            <a:pPr lvl="0"/>
            <a:endParaRPr lang="en-US" noProof="0"/>
          </a:p>
        </p:txBody>
      </p:sp>
      <p:sp>
        <p:nvSpPr>
          <p:cNvPr id="5" name="Rectangle 4"/>
          <p:cNvSpPr>
            <a:spLocks noGrp="1" noChangeArrowheads="1"/>
          </p:cNvSpPr>
          <p:nvPr>
            <p:ph type="dt" sz="half" idx="10"/>
          </p:nvPr>
        </p:nvSpPr>
        <p:spPr>
          <a:ln/>
        </p:spPr>
        <p:txBody>
          <a:bodyPr/>
          <a:lstStyle>
            <a:lvl1pPr>
              <a:defRPr/>
            </a:lvl1pPr>
          </a:lstStyle>
          <a:p>
            <a:pPr>
              <a:defRPr/>
            </a:pPr>
            <a:endParaRPr lang="en-US">
              <a:solidFill>
                <a:srgbClr val="000000"/>
              </a:solidFill>
            </a:endParaRPr>
          </a:p>
        </p:txBody>
      </p:sp>
      <p:sp>
        <p:nvSpPr>
          <p:cNvPr id="6" name="Rectangle 5"/>
          <p:cNvSpPr>
            <a:spLocks noGrp="1" noChangeArrowheads="1"/>
          </p:cNvSpPr>
          <p:nvPr>
            <p:ph type="ftr" sz="quarter" idx="11"/>
          </p:nvPr>
        </p:nvSpPr>
        <p:spPr>
          <a:ln/>
        </p:spPr>
        <p:txBody>
          <a:bodyPr/>
          <a:lstStyle>
            <a:lvl1pPr>
              <a:defRPr/>
            </a:lvl1pPr>
          </a:lstStyle>
          <a:p>
            <a:pPr>
              <a:defRPr/>
            </a:pPr>
            <a:endParaRPr lang="en-US">
              <a:solidFill>
                <a:srgbClr val="000000"/>
              </a:solidFill>
            </a:endParaRPr>
          </a:p>
        </p:txBody>
      </p:sp>
      <p:sp>
        <p:nvSpPr>
          <p:cNvPr id="7" name="Rectangle 6"/>
          <p:cNvSpPr>
            <a:spLocks noGrp="1" noChangeArrowheads="1"/>
          </p:cNvSpPr>
          <p:nvPr>
            <p:ph type="sldNum" sz="quarter" idx="12"/>
          </p:nvPr>
        </p:nvSpPr>
        <p:spPr>
          <a:ln/>
        </p:spPr>
        <p:txBody>
          <a:bodyPr/>
          <a:lstStyle>
            <a:lvl1pPr>
              <a:defRPr/>
            </a:lvl1pPr>
          </a:lstStyle>
          <a:p>
            <a:pPr>
              <a:defRPr/>
            </a:pPr>
            <a:fld id="{EB48EB08-5597-314A-97DA-855E9376E776}" type="slidenum">
              <a:rPr lang="en-US">
                <a:solidFill>
                  <a:srgbClr val="000000"/>
                </a:solidFill>
              </a:rPr>
              <a:pPr>
                <a:defRPr/>
              </a:pPr>
              <a:t>‹#›</a:t>
            </a:fld>
            <a:endParaRPr lang="en-US">
              <a:solidFill>
                <a:srgbClr val="000000"/>
              </a:solidFill>
            </a:endParaRPr>
          </a:p>
        </p:txBody>
      </p:sp>
    </p:spTree>
    <p:extLst>
      <p:ext uri="{BB962C8B-B14F-4D97-AF65-F5344CB8AC3E}">
        <p14:creationId xmlns:p14="http://schemas.microsoft.com/office/powerpoint/2010/main" val="728239"/>
      </p:ext>
    </p:extLst>
  </p:cSld>
  <p:clrMapOvr>
    <a:masterClrMapping/>
  </p:clrMapOvr>
</p:sldLayout>
</file>

<file path=ppt/slideLayouts/slideLayout33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43" y="2130550"/>
            <a:ext cx="7772977" cy="1469371"/>
          </a:xfrm>
          <a:prstGeom prst="rect">
            <a:avLst/>
          </a:prstGeom>
        </p:spPr>
        <p:txBody>
          <a:bodyPr vert="horz" lIns="81773" tIns="40885" rIns="81773" bIns="40885"/>
          <a:lstStyle/>
          <a:p>
            <a:r>
              <a:rPr lang="en-US"/>
              <a:t>Click to edit Master title style</a:t>
            </a:r>
          </a:p>
        </p:txBody>
      </p:sp>
      <p:sp>
        <p:nvSpPr>
          <p:cNvPr id="3" name="Subtitle 2"/>
          <p:cNvSpPr>
            <a:spLocks noGrp="1"/>
          </p:cNvSpPr>
          <p:nvPr>
            <p:ph type="subTitle" idx="1"/>
          </p:nvPr>
        </p:nvSpPr>
        <p:spPr>
          <a:xfrm>
            <a:off x="1371054" y="3885640"/>
            <a:ext cx="6401955" cy="1753721"/>
          </a:xfrm>
          <a:prstGeom prst="rect">
            <a:avLst/>
          </a:prstGeom>
        </p:spPr>
        <p:txBody>
          <a:bodyPr vert="horz" lIns="81773" tIns="40885" rIns="81773" bIns="40885"/>
          <a:lstStyle>
            <a:lvl1pPr marL="0" indent="0" algn="ctr">
              <a:buNone/>
              <a:defRPr/>
            </a:lvl1pPr>
            <a:lvl2pPr marL="408804" indent="0" algn="ctr">
              <a:buNone/>
              <a:defRPr/>
            </a:lvl2pPr>
            <a:lvl3pPr marL="817610" indent="0" algn="ctr">
              <a:buNone/>
              <a:defRPr/>
            </a:lvl3pPr>
            <a:lvl4pPr marL="1226418" indent="0" algn="ctr">
              <a:buNone/>
              <a:defRPr/>
            </a:lvl4pPr>
            <a:lvl5pPr marL="1635223" indent="0" algn="ctr">
              <a:buNone/>
              <a:defRPr/>
            </a:lvl5pPr>
            <a:lvl6pPr marL="2044036" indent="0" algn="ctr">
              <a:buNone/>
              <a:defRPr/>
            </a:lvl6pPr>
            <a:lvl7pPr marL="2452841" indent="0" algn="ctr">
              <a:buNone/>
              <a:defRPr/>
            </a:lvl7pPr>
            <a:lvl8pPr marL="2861646" indent="0" algn="ctr">
              <a:buNone/>
              <a:defRPr/>
            </a:lvl8pPr>
            <a:lvl9pPr marL="3270452" indent="0" algn="ctr">
              <a:buNone/>
              <a:defRPr/>
            </a:lvl9pPr>
          </a:lstStyle>
          <a:p>
            <a:r>
              <a:rPr lang="en-US"/>
              <a:t>Click to edit Master subtitle style</a:t>
            </a:r>
          </a:p>
        </p:txBody>
      </p:sp>
    </p:spTree>
    <p:extLst>
      <p:ext uri="{BB962C8B-B14F-4D97-AF65-F5344CB8AC3E}">
        <p14:creationId xmlns:p14="http://schemas.microsoft.com/office/powerpoint/2010/main" val="2813636344"/>
      </p:ext>
    </p:extLst>
  </p:cSld>
  <p:clrMapOvr>
    <a:masterClrMapping/>
  </p:clrMapOvr>
</p:sldLayout>
</file>

<file path=ppt/slideLayouts/slideLayout33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
        <p:nvSpPr>
          <p:cNvPr id="3" name="Content Placeholder 2"/>
          <p:cNvSpPr>
            <a:spLocks noGrp="1"/>
          </p:cNvSpPr>
          <p:nvPr>
            <p:ph idx="1"/>
          </p:nvPr>
        </p:nvSpPr>
        <p:spPr>
          <a:xfrm>
            <a:off x="457520" y="1599643"/>
            <a:ext cx="8229023" cy="4527176"/>
          </a:xfrm>
          <a:prstGeom prst="rect">
            <a:avLst/>
          </a:prstGeom>
        </p:spPr>
        <p:txBody>
          <a:bodyPr vert="horz" lIns="81773" tIns="40885" rIns="81773" bIns="4088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34041253"/>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Tree>
    <p:extLst>
      <p:ext uri="{BB962C8B-B14F-4D97-AF65-F5344CB8AC3E}">
        <p14:creationId xmlns:p14="http://schemas.microsoft.com/office/powerpoint/2010/main" val="1966860640"/>
      </p:ext>
    </p:extLst>
  </p:cSld>
  <p:clrMapOvr>
    <a:masterClrMapping/>
  </p:clrMapOvr>
</p:sldLayout>
</file>

<file path=ppt/slideLayouts/slideLayout34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773" tIns="40885" rIns="81773" bIns="40885"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81773" tIns="40885" rIns="81773" bIns="40885" anchor="b"/>
          <a:lstStyle>
            <a:lvl1pPr marL="0" indent="0">
              <a:buNone/>
              <a:defRPr sz="1800"/>
            </a:lvl1pPr>
            <a:lvl2pPr marL="408804" indent="0">
              <a:buNone/>
              <a:defRPr sz="1600"/>
            </a:lvl2pPr>
            <a:lvl3pPr marL="817610" indent="0">
              <a:buNone/>
              <a:defRPr sz="1400"/>
            </a:lvl3pPr>
            <a:lvl4pPr marL="1226418" indent="0">
              <a:buNone/>
              <a:defRPr sz="1300"/>
            </a:lvl4pPr>
            <a:lvl5pPr marL="1635223" indent="0">
              <a:buNone/>
              <a:defRPr sz="1300"/>
            </a:lvl5pPr>
            <a:lvl6pPr marL="2044036" indent="0">
              <a:buNone/>
              <a:defRPr sz="1300"/>
            </a:lvl6pPr>
            <a:lvl7pPr marL="2452841" indent="0">
              <a:buNone/>
              <a:defRPr sz="1300"/>
            </a:lvl7pPr>
            <a:lvl8pPr marL="2861646" indent="0">
              <a:buNone/>
              <a:defRPr sz="1300"/>
            </a:lvl8pPr>
            <a:lvl9pPr marL="3270452" indent="0">
              <a:buNone/>
              <a:defRPr sz="1300"/>
            </a:lvl9pPr>
          </a:lstStyle>
          <a:p>
            <a:pPr lvl="0"/>
            <a:r>
              <a:rPr lang="en-US"/>
              <a:t>Click to edit Master text styles</a:t>
            </a:r>
          </a:p>
        </p:txBody>
      </p:sp>
    </p:spTree>
    <p:extLst>
      <p:ext uri="{BB962C8B-B14F-4D97-AF65-F5344CB8AC3E}">
        <p14:creationId xmlns:p14="http://schemas.microsoft.com/office/powerpoint/2010/main" val="2154207300"/>
      </p:ext>
    </p:extLst>
  </p:cSld>
  <p:clrMapOvr>
    <a:masterClrMapping/>
  </p:clrMapOvr>
</p:sldLayout>
</file>

<file path=ppt/slideLayouts/slideLayout34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81773" tIns="40885" rIns="81773" bIns="4088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304" y="1599643"/>
            <a:ext cx="4045239" cy="4527176"/>
          </a:xfrm>
          <a:prstGeom prst="rect">
            <a:avLst/>
          </a:prstGeom>
        </p:spPr>
        <p:txBody>
          <a:bodyPr vert="horz" lIns="81773" tIns="40885" rIns="81773" bIns="4088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964342556"/>
      </p:ext>
    </p:extLst>
  </p:cSld>
  <p:clrMapOvr>
    <a:masterClrMapping/>
  </p:clrMapOvr>
</p:sldLayout>
</file>

<file path=ppt/slideLayouts/slideLayout34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1773" tIns="40885" rIns="81773" bIns="40885" anchor="b"/>
          <a:lstStyle>
            <a:lvl1pPr marL="0" indent="0">
              <a:buNone/>
              <a:defRPr sz="2200" b="1"/>
            </a:lvl1pPr>
            <a:lvl2pPr marL="408804" indent="0">
              <a:buNone/>
              <a:defRPr sz="1800" b="1"/>
            </a:lvl2pPr>
            <a:lvl3pPr marL="817610" indent="0">
              <a:buNone/>
              <a:defRPr sz="1600" b="1"/>
            </a:lvl3pPr>
            <a:lvl4pPr marL="1226418" indent="0">
              <a:buNone/>
              <a:defRPr sz="1400" b="1"/>
            </a:lvl4pPr>
            <a:lvl5pPr marL="1635223" indent="0">
              <a:buNone/>
              <a:defRPr sz="1400" b="1"/>
            </a:lvl5pPr>
            <a:lvl6pPr marL="2044036" indent="0">
              <a:buNone/>
              <a:defRPr sz="1400" b="1"/>
            </a:lvl6pPr>
            <a:lvl7pPr marL="2452841" indent="0">
              <a:buNone/>
              <a:defRPr sz="1400" b="1"/>
            </a:lvl7pPr>
            <a:lvl8pPr marL="2861646" indent="0">
              <a:buNone/>
              <a:defRPr sz="1400" b="1"/>
            </a:lvl8pPr>
            <a:lvl9pPr marL="3270452"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1773" tIns="40885" rIns="81773" bIns="4088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81773" tIns="40885" rIns="81773" bIns="40885" anchor="b"/>
          <a:lstStyle>
            <a:lvl1pPr marL="0" indent="0">
              <a:buNone/>
              <a:defRPr sz="2200" b="1"/>
            </a:lvl1pPr>
            <a:lvl2pPr marL="408804" indent="0">
              <a:buNone/>
              <a:defRPr sz="1800" b="1"/>
            </a:lvl2pPr>
            <a:lvl3pPr marL="817610" indent="0">
              <a:buNone/>
              <a:defRPr sz="1600" b="1"/>
            </a:lvl3pPr>
            <a:lvl4pPr marL="1226418" indent="0">
              <a:buNone/>
              <a:defRPr sz="1400" b="1"/>
            </a:lvl4pPr>
            <a:lvl5pPr marL="1635223" indent="0">
              <a:buNone/>
              <a:defRPr sz="1400" b="1"/>
            </a:lvl5pPr>
            <a:lvl6pPr marL="2044036" indent="0">
              <a:buNone/>
              <a:defRPr sz="1400" b="1"/>
            </a:lvl6pPr>
            <a:lvl7pPr marL="2452841" indent="0">
              <a:buNone/>
              <a:defRPr sz="1400" b="1"/>
            </a:lvl7pPr>
            <a:lvl8pPr marL="2861646" indent="0">
              <a:buNone/>
              <a:defRPr sz="1400" b="1"/>
            </a:lvl8pPr>
            <a:lvl9pPr marL="3270452"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81773" tIns="40885" rIns="81773" bIns="4088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721776314"/>
      </p:ext>
    </p:extLst>
  </p:cSld>
  <p:clrMapOvr>
    <a:masterClrMapping/>
  </p:clrMapOvr>
</p:sldLayout>
</file>

<file path=ppt/slideLayouts/slideLayout34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Tree>
    <p:extLst>
      <p:ext uri="{BB962C8B-B14F-4D97-AF65-F5344CB8AC3E}">
        <p14:creationId xmlns:p14="http://schemas.microsoft.com/office/powerpoint/2010/main" val="4053285916"/>
      </p:ext>
    </p:extLst>
  </p:cSld>
  <p:clrMapOvr>
    <a:masterClrMapping/>
  </p:clrMapOvr>
</p:sldLayout>
</file>

<file path=ppt/slideLayouts/slideLayout34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685790140"/>
      </p:ext>
    </p:extLst>
  </p:cSld>
  <p:clrMapOvr>
    <a:masterClrMapping/>
  </p:clrMapOvr>
</p:sldLayout>
</file>

<file path=ppt/slideLayouts/slideLayout34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81773" tIns="40885" rIns="81773" bIns="40885"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81773" tIns="40885" rIns="81773" bIns="40885"/>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81773" tIns="40885" rIns="81773" bIns="40885"/>
          <a:lstStyle>
            <a:lvl1pPr marL="0" indent="0">
              <a:buNone/>
              <a:defRPr sz="1300"/>
            </a:lvl1pPr>
            <a:lvl2pPr marL="408804" indent="0">
              <a:buNone/>
              <a:defRPr sz="1100"/>
            </a:lvl2pPr>
            <a:lvl3pPr marL="817610" indent="0">
              <a:buNone/>
              <a:defRPr sz="900"/>
            </a:lvl3pPr>
            <a:lvl4pPr marL="1226418" indent="0">
              <a:buNone/>
              <a:defRPr sz="800"/>
            </a:lvl4pPr>
            <a:lvl5pPr marL="1635223" indent="0">
              <a:buNone/>
              <a:defRPr sz="800"/>
            </a:lvl5pPr>
            <a:lvl6pPr marL="2044036" indent="0">
              <a:buNone/>
              <a:defRPr sz="800"/>
            </a:lvl6pPr>
            <a:lvl7pPr marL="2452841" indent="0">
              <a:buNone/>
              <a:defRPr sz="800"/>
            </a:lvl7pPr>
            <a:lvl8pPr marL="2861646" indent="0">
              <a:buNone/>
              <a:defRPr sz="800"/>
            </a:lvl8pPr>
            <a:lvl9pPr marL="3270452" indent="0">
              <a:buNone/>
              <a:defRPr sz="800"/>
            </a:lvl9pPr>
          </a:lstStyle>
          <a:p>
            <a:pPr lvl="0"/>
            <a:r>
              <a:rPr lang="en-US"/>
              <a:t>Click to edit Master text styles</a:t>
            </a:r>
          </a:p>
        </p:txBody>
      </p:sp>
    </p:spTree>
    <p:extLst>
      <p:ext uri="{BB962C8B-B14F-4D97-AF65-F5344CB8AC3E}">
        <p14:creationId xmlns:p14="http://schemas.microsoft.com/office/powerpoint/2010/main" val="95933390"/>
      </p:ext>
    </p:extLst>
  </p:cSld>
  <p:clrMapOvr>
    <a:masterClrMapping/>
  </p:clrMapOvr>
</p:sldLayout>
</file>

<file path=ppt/slideLayouts/slideLayout34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63" y="4800352"/>
            <a:ext cx="5486977" cy="567297"/>
          </a:xfrm>
          <a:prstGeom prst="rect">
            <a:avLst/>
          </a:prstGeom>
        </p:spPr>
        <p:txBody>
          <a:bodyPr vert="horz" lIns="81773" tIns="40885" rIns="81773" bIns="40885"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63" y="612122"/>
            <a:ext cx="5486977" cy="4115360"/>
          </a:xfrm>
          <a:prstGeom prst="rect">
            <a:avLst/>
          </a:prstGeom>
        </p:spPr>
        <p:txBody>
          <a:bodyPr vert="horz" lIns="81773" tIns="40885" rIns="81773" bIns="40885"/>
          <a:lstStyle>
            <a:lvl1pPr marL="0" indent="0">
              <a:buNone/>
              <a:defRPr sz="2900"/>
            </a:lvl1pPr>
            <a:lvl2pPr marL="408804" indent="0">
              <a:buNone/>
              <a:defRPr sz="2500"/>
            </a:lvl2pPr>
            <a:lvl3pPr marL="817610" indent="0">
              <a:buNone/>
              <a:defRPr sz="2200"/>
            </a:lvl3pPr>
            <a:lvl4pPr marL="1226418" indent="0">
              <a:buNone/>
              <a:defRPr sz="1800"/>
            </a:lvl4pPr>
            <a:lvl5pPr marL="1635223" indent="0">
              <a:buNone/>
              <a:defRPr sz="1800"/>
            </a:lvl5pPr>
            <a:lvl6pPr marL="2044036" indent="0">
              <a:buNone/>
              <a:defRPr sz="1800"/>
            </a:lvl6pPr>
            <a:lvl7pPr marL="2452841" indent="0">
              <a:buNone/>
              <a:defRPr sz="1800"/>
            </a:lvl7pPr>
            <a:lvl8pPr marL="2861646" indent="0">
              <a:buNone/>
              <a:defRPr sz="1800"/>
            </a:lvl8pPr>
            <a:lvl9pPr marL="3270452" indent="0">
              <a:buNone/>
              <a:defRPr sz="1800"/>
            </a:lvl9pPr>
          </a:lstStyle>
          <a:p>
            <a:pPr lvl="0"/>
            <a:endParaRPr lang="en-US" noProof="0"/>
          </a:p>
        </p:txBody>
      </p:sp>
      <p:sp>
        <p:nvSpPr>
          <p:cNvPr id="4" name="Text Placeholder 3"/>
          <p:cNvSpPr>
            <a:spLocks noGrp="1"/>
          </p:cNvSpPr>
          <p:nvPr>
            <p:ph type="body" sz="half" idx="2"/>
          </p:nvPr>
        </p:nvSpPr>
        <p:spPr>
          <a:xfrm>
            <a:off x="1792463" y="5367618"/>
            <a:ext cx="5486977" cy="804022"/>
          </a:xfrm>
          <a:prstGeom prst="rect">
            <a:avLst/>
          </a:prstGeom>
        </p:spPr>
        <p:txBody>
          <a:bodyPr vert="horz" lIns="81773" tIns="40885" rIns="81773" bIns="40885"/>
          <a:lstStyle>
            <a:lvl1pPr marL="0" indent="0">
              <a:buNone/>
              <a:defRPr sz="1300"/>
            </a:lvl1pPr>
            <a:lvl2pPr marL="408804" indent="0">
              <a:buNone/>
              <a:defRPr sz="1100"/>
            </a:lvl2pPr>
            <a:lvl3pPr marL="817610" indent="0">
              <a:buNone/>
              <a:defRPr sz="900"/>
            </a:lvl3pPr>
            <a:lvl4pPr marL="1226418" indent="0">
              <a:buNone/>
              <a:defRPr sz="800"/>
            </a:lvl4pPr>
            <a:lvl5pPr marL="1635223" indent="0">
              <a:buNone/>
              <a:defRPr sz="800"/>
            </a:lvl5pPr>
            <a:lvl6pPr marL="2044036" indent="0">
              <a:buNone/>
              <a:defRPr sz="800"/>
            </a:lvl6pPr>
            <a:lvl7pPr marL="2452841" indent="0">
              <a:buNone/>
              <a:defRPr sz="800"/>
            </a:lvl7pPr>
            <a:lvl8pPr marL="2861646" indent="0">
              <a:buNone/>
              <a:defRPr sz="800"/>
            </a:lvl8pPr>
            <a:lvl9pPr marL="3270452" indent="0">
              <a:buNone/>
              <a:defRPr sz="800"/>
            </a:lvl9pPr>
          </a:lstStyle>
          <a:p>
            <a:pPr lvl="0"/>
            <a:r>
              <a:rPr lang="en-US"/>
              <a:t>Click to edit Master text styles</a:t>
            </a:r>
          </a:p>
        </p:txBody>
      </p:sp>
    </p:spTree>
    <p:extLst>
      <p:ext uri="{BB962C8B-B14F-4D97-AF65-F5344CB8AC3E}">
        <p14:creationId xmlns:p14="http://schemas.microsoft.com/office/powerpoint/2010/main" val="2604976532"/>
      </p:ext>
    </p:extLst>
  </p:cSld>
  <p:clrMapOvr>
    <a:masterClrMapping/>
  </p:clrMapOvr>
</p:sldLayout>
</file>

<file path=ppt/slideLayouts/slideLayout34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20" y="274544"/>
            <a:ext cx="8229023" cy="1143000"/>
          </a:xfrm>
          <a:prstGeom prst="rect">
            <a:avLst/>
          </a:prstGeom>
        </p:spPr>
        <p:txBody>
          <a:bodyPr vert="horz" lIns="81773" tIns="40885" rIns="81773" bIns="40885"/>
          <a:lstStyle/>
          <a:p>
            <a:r>
              <a:rPr lang="en-US"/>
              <a:t>Click to edit Master title style</a:t>
            </a:r>
          </a:p>
        </p:txBody>
      </p:sp>
      <p:sp>
        <p:nvSpPr>
          <p:cNvPr id="3" name="Vertical Text Placeholder 2"/>
          <p:cNvSpPr>
            <a:spLocks noGrp="1"/>
          </p:cNvSpPr>
          <p:nvPr>
            <p:ph type="body" orient="vert" idx="1"/>
          </p:nvPr>
        </p:nvSpPr>
        <p:spPr>
          <a:xfrm>
            <a:off x="457520" y="1599643"/>
            <a:ext cx="8229023" cy="4527176"/>
          </a:xfrm>
          <a:prstGeom prst="rect">
            <a:avLst/>
          </a:prstGeom>
        </p:spPr>
        <p:txBody>
          <a:bodyPr vert="eaVert" lIns="81773" tIns="40885" rIns="81773" bIns="4088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932121189"/>
      </p:ext>
    </p:extLst>
  </p:cSld>
  <p:clrMapOvr>
    <a:masterClrMapping/>
  </p:clrMapOvr>
</p:sldLayout>
</file>

<file path=ppt/slideLayouts/slideLayout34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30008" y="274545"/>
            <a:ext cx="2056535" cy="5852272"/>
          </a:xfrm>
          <a:prstGeom prst="rect">
            <a:avLst/>
          </a:prstGeom>
        </p:spPr>
        <p:txBody>
          <a:bodyPr vert="eaVert" lIns="81773" tIns="40885" rIns="81773" bIns="40885"/>
          <a:lstStyle/>
          <a:p>
            <a:r>
              <a:rPr lang="en-US"/>
              <a:t>Click to edit Master title style</a:t>
            </a:r>
          </a:p>
        </p:txBody>
      </p:sp>
      <p:sp>
        <p:nvSpPr>
          <p:cNvPr id="3" name="Vertical Text Placeholder 2"/>
          <p:cNvSpPr>
            <a:spLocks noGrp="1"/>
          </p:cNvSpPr>
          <p:nvPr>
            <p:ph type="body" orient="vert" idx="1"/>
          </p:nvPr>
        </p:nvSpPr>
        <p:spPr>
          <a:xfrm>
            <a:off x="457520" y="274545"/>
            <a:ext cx="6033943" cy="5852272"/>
          </a:xfrm>
          <a:prstGeom prst="rect">
            <a:avLst/>
          </a:prstGeom>
        </p:spPr>
        <p:txBody>
          <a:bodyPr vert="eaVert" lIns="81773" tIns="40885" rIns="81773" bIns="4088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184111595"/>
      </p:ext>
    </p:extLst>
  </p:cSld>
  <p:clrMapOvr>
    <a:masterClrMapping/>
  </p:clrMapOvr>
</p:sldLayout>
</file>

<file path=ppt/slideLayouts/slideLayout34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530" y="2130537"/>
            <a:ext cx="7772977" cy="1469371"/>
          </a:xfrm>
          <a:prstGeom prst="rect">
            <a:avLst/>
          </a:prstGeom>
        </p:spPr>
        <p:txBody>
          <a:bodyPr vert="horz" lIns="81892" tIns="40945" rIns="81892" bIns="40945"/>
          <a:lstStyle/>
          <a:p>
            <a:r>
              <a:rPr lang="en-US"/>
              <a:t>Click to edit Master title style</a:t>
            </a:r>
          </a:p>
        </p:txBody>
      </p:sp>
      <p:sp>
        <p:nvSpPr>
          <p:cNvPr id="3" name="Subtitle 2"/>
          <p:cNvSpPr>
            <a:spLocks noGrp="1"/>
          </p:cNvSpPr>
          <p:nvPr>
            <p:ph type="subTitle" idx="1"/>
          </p:nvPr>
        </p:nvSpPr>
        <p:spPr>
          <a:xfrm>
            <a:off x="1371041" y="3885640"/>
            <a:ext cx="6401955" cy="1753721"/>
          </a:xfrm>
          <a:prstGeom prst="rect">
            <a:avLst/>
          </a:prstGeom>
        </p:spPr>
        <p:txBody>
          <a:bodyPr vert="horz" lIns="81892" tIns="40945" rIns="81892" bIns="40945"/>
          <a:lstStyle>
            <a:lvl1pPr marL="0" indent="0" algn="ctr">
              <a:buNone/>
              <a:defRPr/>
            </a:lvl1pPr>
            <a:lvl2pPr marL="409428" indent="0" algn="ctr">
              <a:buNone/>
              <a:defRPr/>
            </a:lvl2pPr>
            <a:lvl3pPr marL="818855" indent="0" algn="ctr">
              <a:buNone/>
              <a:defRPr/>
            </a:lvl3pPr>
            <a:lvl4pPr marL="1228284" indent="0" algn="ctr">
              <a:buNone/>
              <a:defRPr/>
            </a:lvl4pPr>
            <a:lvl5pPr marL="1637712" indent="0" algn="ctr">
              <a:buNone/>
              <a:defRPr/>
            </a:lvl5pPr>
            <a:lvl6pPr marL="2047144" indent="0" algn="ctr">
              <a:buNone/>
              <a:defRPr/>
            </a:lvl6pPr>
            <a:lvl7pPr marL="2456572" indent="0" algn="ctr">
              <a:buNone/>
              <a:defRPr/>
            </a:lvl7pPr>
            <a:lvl8pPr marL="2865999" indent="0" algn="ctr">
              <a:buNone/>
              <a:defRPr/>
            </a:lvl8pPr>
            <a:lvl9pPr marL="3275428" indent="0" algn="ctr">
              <a:buNone/>
              <a:defRPr/>
            </a:lvl9pPr>
          </a:lstStyle>
          <a:p>
            <a:r>
              <a:rPr lang="en-US"/>
              <a:t>Click to edit Master subtitle style</a:t>
            </a:r>
          </a:p>
        </p:txBody>
      </p:sp>
    </p:spTree>
    <p:extLst>
      <p:ext uri="{BB962C8B-B14F-4D97-AF65-F5344CB8AC3E}">
        <p14:creationId xmlns:p14="http://schemas.microsoft.com/office/powerpoint/2010/main" val="2802086640"/>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924515948"/>
      </p:ext>
    </p:extLst>
  </p:cSld>
  <p:clrMapOvr>
    <a:masterClrMapping/>
  </p:clrMapOvr>
</p:sldLayout>
</file>

<file path=ppt/slideLayouts/slideLayout35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
        <p:nvSpPr>
          <p:cNvPr id="3" name="Content Placeholder 2"/>
          <p:cNvSpPr>
            <a:spLocks noGrp="1"/>
          </p:cNvSpPr>
          <p:nvPr>
            <p:ph idx="1"/>
          </p:nvPr>
        </p:nvSpPr>
        <p:spPr>
          <a:xfrm>
            <a:off x="457507" y="1599643"/>
            <a:ext cx="8229023" cy="4527176"/>
          </a:xfrm>
          <a:prstGeom prst="rect">
            <a:avLst/>
          </a:prstGeom>
        </p:spPr>
        <p:txBody>
          <a:bodyPr vert="horz" lIns="81892" tIns="40945" rIns="81892" bIns="4094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056946563"/>
      </p:ext>
    </p:extLst>
  </p:cSld>
  <p:clrMapOvr>
    <a:masterClrMapping/>
  </p:clrMapOvr>
</p:sldLayout>
</file>

<file path=ppt/slideLayouts/slideLayout35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3038" y="4406713"/>
            <a:ext cx="7771534" cy="1362916"/>
          </a:xfrm>
          <a:prstGeom prst="rect">
            <a:avLst/>
          </a:prstGeom>
        </p:spPr>
        <p:txBody>
          <a:bodyPr vert="horz" lIns="81892" tIns="40945" rIns="81892" bIns="40945" anchor="t"/>
          <a:lstStyle>
            <a:lvl1pPr algn="l">
              <a:defRPr sz="3600" b="1" cap="all"/>
            </a:lvl1pPr>
          </a:lstStyle>
          <a:p>
            <a:r>
              <a:rPr lang="en-US"/>
              <a:t>Click to edit Master title style</a:t>
            </a:r>
          </a:p>
        </p:txBody>
      </p:sp>
      <p:sp>
        <p:nvSpPr>
          <p:cNvPr id="3" name="Text Placeholder 2"/>
          <p:cNvSpPr>
            <a:spLocks noGrp="1"/>
          </p:cNvSpPr>
          <p:nvPr>
            <p:ph type="body" idx="1"/>
          </p:nvPr>
        </p:nvSpPr>
        <p:spPr>
          <a:xfrm>
            <a:off x="723038" y="2906526"/>
            <a:ext cx="7771534" cy="1500187"/>
          </a:xfrm>
          <a:prstGeom prst="rect">
            <a:avLst/>
          </a:prstGeom>
        </p:spPr>
        <p:txBody>
          <a:bodyPr vert="horz" lIns="81892" tIns="40945" rIns="81892" bIns="40945" anchor="b"/>
          <a:lstStyle>
            <a:lvl1pPr marL="0" indent="0">
              <a:buNone/>
              <a:defRPr sz="1800"/>
            </a:lvl1pPr>
            <a:lvl2pPr marL="409428" indent="0">
              <a:buNone/>
              <a:defRPr sz="1600"/>
            </a:lvl2pPr>
            <a:lvl3pPr marL="818855" indent="0">
              <a:buNone/>
              <a:defRPr sz="1400"/>
            </a:lvl3pPr>
            <a:lvl4pPr marL="1228284" indent="0">
              <a:buNone/>
              <a:defRPr sz="1300"/>
            </a:lvl4pPr>
            <a:lvl5pPr marL="1637712" indent="0">
              <a:buNone/>
              <a:defRPr sz="1300"/>
            </a:lvl5pPr>
            <a:lvl6pPr marL="2047144" indent="0">
              <a:buNone/>
              <a:defRPr sz="1300"/>
            </a:lvl6pPr>
            <a:lvl7pPr marL="2456572" indent="0">
              <a:buNone/>
              <a:defRPr sz="1300"/>
            </a:lvl7pPr>
            <a:lvl8pPr marL="2865999" indent="0">
              <a:buNone/>
              <a:defRPr sz="1300"/>
            </a:lvl8pPr>
            <a:lvl9pPr marL="3275428" indent="0">
              <a:buNone/>
              <a:defRPr sz="1300"/>
            </a:lvl9pPr>
          </a:lstStyle>
          <a:p>
            <a:pPr lvl="0"/>
            <a:r>
              <a:rPr lang="en-US"/>
              <a:t>Click to edit Master text styles</a:t>
            </a:r>
          </a:p>
        </p:txBody>
      </p:sp>
    </p:spTree>
    <p:extLst>
      <p:ext uri="{BB962C8B-B14F-4D97-AF65-F5344CB8AC3E}">
        <p14:creationId xmlns:p14="http://schemas.microsoft.com/office/powerpoint/2010/main" val="2786590483"/>
      </p:ext>
    </p:extLst>
  </p:cSld>
  <p:clrMapOvr>
    <a:masterClrMapping/>
  </p:clrMapOvr>
</p:sldLayout>
</file>

<file path=ppt/slideLayouts/slideLayout35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
        <p:nvSpPr>
          <p:cNvPr id="3" name="Content Placeholder 2"/>
          <p:cNvSpPr>
            <a:spLocks noGrp="1"/>
          </p:cNvSpPr>
          <p:nvPr>
            <p:ph sz="half" idx="1"/>
          </p:nvPr>
        </p:nvSpPr>
        <p:spPr>
          <a:xfrm>
            <a:off x="457489" y="1599643"/>
            <a:ext cx="4045238" cy="4527176"/>
          </a:xfrm>
          <a:prstGeom prst="rect">
            <a:avLst/>
          </a:prstGeom>
        </p:spPr>
        <p:txBody>
          <a:bodyPr vert="horz" lIns="81892" tIns="40945" rIns="81892" bIns="4094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1291" y="1599643"/>
            <a:ext cx="4045239" cy="4527176"/>
          </a:xfrm>
          <a:prstGeom prst="rect">
            <a:avLst/>
          </a:prstGeom>
        </p:spPr>
        <p:txBody>
          <a:bodyPr vert="horz" lIns="81892" tIns="40945" rIns="81892" bIns="40945"/>
          <a:lstStyle>
            <a:lvl1pPr>
              <a:defRPr sz="2500"/>
            </a:lvl1pPr>
            <a:lvl2pPr>
              <a:defRPr sz="22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838180795"/>
      </p:ext>
    </p:extLst>
  </p:cSld>
  <p:clrMapOvr>
    <a:masterClrMapping/>
  </p:clrMapOvr>
</p:sldLayout>
</file>

<file path=ppt/slideLayouts/slideLayout35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lvl1pPr>
              <a:defRPr/>
            </a:lvl1pPr>
          </a:lstStyle>
          <a:p>
            <a:r>
              <a:rPr lang="en-US"/>
              <a:t>Click to edit Master title style</a:t>
            </a:r>
          </a:p>
        </p:txBody>
      </p:sp>
      <p:sp>
        <p:nvSpPr>
          <p:cNvPr id="3" name="Text Placeholder 2"/>
          <p:cNvSpPr>
            <a:spLocks noGrp="1"/>
          </p:cNvSpPr>
          <p:nvPr>
            <p:ph type="body" idx="1"/>
          </p:nvPr>
        </p:nvSpPr>
        <p:spPr>
          <a:xfrm>
            <a:off x="457489" y="1535206"/>
            <a:ext cx="4039465" cy="640136"/>
          </a:xfrm>
          <a:prstGeom prst="rect">
            <a:avLst/>
          </a:prstGeom>
        </p:spPr>
        <p:txBody>
          <a:bodyPr vert="horz" lIns="81892" tIns="40945" rIns="81892" bIns="40945" anchor="b"/>
          <a:lstStyle>
            <a:lvl1pPr marL="0" indent="0">
              <a:buNone/>
              <a:defRPr sz="2200" b="1"/>
            </a:lvl1pPr>
            <a:lvl2pPr marL="409428" indent="0">
              <a:buNone/>
              <a:defRPr sz="1800" b="1"/>
            </a:lvl2pPr>
            <a:lvl3pPr marL="818855" indent="0">
              <a:buNone/>
              <a:defRPr sz="1600" b="1"/>
            </a:lvl3pPr>
            <a:lvl4pPr marL="1228284" indent="0">
              <a:buNone/>
              <a:defRPr sz="1400" b="1"/>
            </a:lvl4pPr>
            <a:lvl5pPr marL="1637712" indent="0">
              <a:buNone/>
              <a:defRPr sz="1400" b="1"/>
            </a:lvl5pPr>
            <a:lvl6pPr marL="2047144" indent="0">
              <a:buNone/>
              <a:defRPr sz="1400" b="1"/>
            </a:lvl6pPr>
            <a:lvl7pPr marL="2456572" indent="0">
              <a:buNone/>
              <a:defRPr sz="1400" b="1"/>
            </a:lvl7pPr>
            <a:lvl8pPr marL="2865999" indent="0">
              <a:buNone/>
              <a:defRPr sz="1400" b="1"/>
            </a:lvl8pPr>
            <a:lvl9pPr marL="3275428" indent="0">
              <a:buNone/>
              <a:defRPr sz="1400" b="1"/>
            </a:lvl9pPr>
          </a:lstStyle>
          <a:p>
            <a:pPr lvl="0"/>
            <a:r>
              <a:rPr lang="en-US"/>
              <a:t>Click to edit Master text styles</a:t>
            </a:r>
          </a:p>
        </p:txBody>
      </p:sp>
      <p:sp>
        <p:nvSpPr>
          <p:cNvPr id="4" name="Content Placeholder 3"/>
          <p:cNvSpPr>
            <a:spLocks noGrp="1"/>
          </p:cNvSpPr>
          <p:nvPr>
            <p:ph sz="half" idx="2"/>
          </p:nvPr>
        </p:nvSpPr>
        <p:spPr>
          <a:xfrm>
            <a:off x="457489" y="2175344"/>
            <a:ext cx="4039465" cy="3951474"/>
          </a:xfrm>
          <a:prstGeom prst="rect">
            <a:avLst/>
          </a:prstGeom>
        </p:spPr>
        <p:txBody>
          <a:bodyPr vert="horz" lIns="81892" tIns="40945" rIns="81892" bIns="4094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606" y="1535206"/>
            <a:ext cx="4040909" cy="640136"/>
          </a:xfrm>
          <a:prstGeom prst="rect">
            <a:avLst/>
          </a:prstGeom>
        </p:spPr>
        <p:txBody>
          <a:bodyPr vert="horz" lIns="81892" tIns="40945" rIns="81892" bIns="40945" anchor="b"/>
          <a:lstStyle>
            <a:lvl1pPr marL="0" indent="0">
              <a:buNone/>
              <a:defRPr sz="2200" b="1"/>
            </a:lvl1pPr>
            <a:lvl2pPr marL="409428" indent="0">
              <a:buNone/>
              <a:defRPr sz="1800" b="1"/>
            </a:lvl2pPr>
            <a:lvl3pPr marL="818855" indent="0">
              <a:buNone/>
              <a:defRPr sz="1600" b="1"/>
            </a:lvl3pPr>
            <a:lvl4pPr marL="1228284" indent="0">
              <a:buNone/>
              <a:defRPr sz="1400" b="1"/>
            </a:lvl4pPr>
            <a:lvl5pPr marL="1637712" indent="0">
              <a:buNone/>
              <a:defRPr sz="1400" b="1"/>
            </a:lvl5pPr>
            <a:lvl6pPr marL="2047144" indent="0">
              <a:buNone/>
              <a:defRPr sz="1400" b="1"/>
            </a:lvl6pPr>
            <a:lvl7pPr marL="2456572" indent="0">
              <a:buNone/>
              <a:defRPr sz="1400" b="1"/>
            </a:lvl7pPr>
            <a:lvl8pPr marL="2865999" indent="0">
              <a:buNone/>
              <a:defRPr sz="1400" b="1"/>
            </a:lvl8pPr>
            <a:lvl9pPr marL="3275428" indent="0">
              <a:buNone/>
              <a:defRPr sz="1400" b="1"/>
            </a:lvl9pPr>
          </a:lstStyle>
          <a:p>
            <a:pPr lvl="0"/>
            <a:r>
              <a:rPr lang="en-US"/>
              <a:t>Click to edit Master text styles</a:t>
            </a:r>
          </a:p>
        </p:txBody>
      </p:sp>
      <p:sp>
        <p:nvSpPr>
          <p:cNvPr id="6" name="Content Placeholder 5"/>
          <p:cNvSpPr>
            <a:spLocks noGrp="1"/>
          </p:cNvSpPr>
          <p:nvPr>
            <p:ph sz="quarter" idx="4"/>
          </p:nvPr>
        </p:nvSpPr>
        <p:spPr>
          <a:xfrm>
            <a:off x="4645606" y="2175344"/>
            <a:ext cx="4040909" cy="3951474"/>
          </a:xfrm>
          <a:prstGeom prst="rect">
            <a:avLst/>
          </a:prstGeom>
        </p:spPr>
        <p:txBody>
          <a:bodyPr vert="horz" lIns="81892" tIns="40945" rIns="81892" bIns="40945"/>
          <a:lstStyle>
            <a:lvl1pPr>
              <a:defRPr sz="2200"/>
            </a:lvl1pPr>
            <a:lvl2pPr>
              <a:defRPr sz="1800"/>
            </a:lvl2pPr>
            <a:lvl3pPr>
              <a:defRPr sz="1600"/>
            </a:lvl3pPr>
            <a:lvl4pPr>
              <a:defRPr sz="1400"/>
            </a:lvl4pPr>
            <a:lvl5pPr>
              <a:defRPr sz="1400"/>
            </a:lvl5pPr>
            <a:lvl6pPr>
              <a:defRPr sz="1400"/>
            </a:lvl6pPr>
            <a:lvl7pPr>
              <a:defRPr sz="1400"/>
            </a:lvl7pPr>
            <a:lvl8pPr>
              <a:defRPr sz="1400"/>
            </a:lvl8pPr>
            <a:lvl9pPr>
              <a:defRPr sz="14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53106689"/>
      </p:ext>
    </p:extLst>
  </p:cSld>
  <p:clrMapOvr>
    <a:masterClrMapping/>
  </p:clrMapOvr>
</p:sldLayout>
</file>

<file path=ppt/slideLayouts/slideLayout35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Tree>
    <p:extLst>
      <p:ext uri="{BB962C8B-B14F-4D97-AF65-F5344CB8AC3E}">
        <p14:creationId xmlns:p14="http://schemas.microsoft.com/office/powerpoint/2010/main" val="2779978127"/>
      </p:ext>
    </p:extLst>
  </p:cSld>
  <p:clrMapOvr>
    <a:masterClrMapping/>
  </p:clrMapOvr>
</p:sldLayout>
</file>

<file path=ppt/slideLayouts/slideLayout35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315286537"/>
      </p:ext>
    </p:extLst>
  </p:cSld>
  <p:clrMapOvr>
    <a:masterClrMapping/>
  </p:clrMapOvr>
</p:sldLayout>
</file>

<file path=ppt/slideLayouts/slideLayout35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495" y="273144"/>
            <a:ext cx="3007591" cy="1162610"/>
          </a:xfrm>
          <a:prstGeom prst="rect">
            <a:avLst/>
          </a:prstGeom>
        </p:spPr>
        <p:txBody>
          <a:bodyPr vert="horz" lIns="81892" tIns="40945" rIns="81892" bIns="40945" anchor="b"/>
          <a:lstStyle>
            <a:lvl1pPr algn="l">
              <a:defRPr sz="1800" b="1"/>
            </a:lvl1pPr>
          </a:lstStyle>
          <a:p>
            <a:r>
              <a:rPr lang="en-US"/>
              <a:t>Click to edit Master title style</a:t>
            </a:r>
          </a:p>
        </p:txBody>
      </p:sp>
      <p:sp>
        <p:nvSpPr>
          <p:cNvPr id="3" name="Content Placeholder 2"/>
          <p:cNvSpPr>
            <a:spLocks noGrp="1"/>
          </p:cNvSpPr>
          <p:nvPr>
            <p:ph idx="1"/>
          </p:nvPr>
        </p:nvSpPr>
        <p:spPr>
          <a:xfrm>
            <a:off x="3574762" y="273144"/>
            <a:ext cx="5111750" cy="5853672"/>
          </a:xfrm>
          <a:prstGeom prst="rect">
            <a:avLst/>
          </a:prstGeom>
        </p:spPr>
        <p:txBody>
          <a:bodyPr vert="horz" lIns="81892" tIns="40945" rIns="81892" bIns="40945"/>
          <a:lstStyle>
            <a:lvl1pPr>
              <a:defRPr sz="2900"/>
            </a:lvl1pPr>
            <a:lvl2pPr>
              <a:defRPr sz="2500"/>
            </a:lvl2pPr>
            <a:lvl3pPr>
              <a:defRPr sz="22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495" y="1435755"/>
            <a:ext cx="3007591" cy="4691062"/>
          </a:xfrm>
          <a:prstGeom prst="rect">
            <a:avLst/>
          </a:prstGeom>
        </p:spPr>
        <p:txBody>
          <a:bodyPr vert="horz" lIns="81892" tIns="40945" rIns="81892" bIns="40945"/>
          <a:lstStyle>
            <a:lvl1pPr marL="0" indent="0">
              <a:buNone/>
              <a:defRPr sz="1300"/>
            </a:lvl1pPr>
            <a:lvl2pPr marL="409428" indent="0">
              <a:buNone/>
              <a:defRPr sz="1100"/>
            </a:lvl2pPr>
            <a:lvl3pPr marL="818855" indent="0">
              <a:buNone/>
              <a:defRPr sz="900"/>
            </a:lvl3pPr>
            <a:lvl4pPr marL="1228284" indent="0">
              <a:buNone/>
              <a:defRPr sz="800"/>
            </a:lvl4pPr>
            <a:lvl5pPr marL="1637712" indent="0">
              <a:buNone/>
              <a:defRPr sz="800"/>
            </a:lvl5pPr>
            <a:lvl6pPr marL="2047144" indent="0">
              <a:buNone/>
              <a:defRPr sz="800"/>
            </a:lvl6pPr>
            <a:lvl7pPr marL="2456572" indent="0">
              <a:buNone/>
              <a:defRPr sz="800"/>
            </a:lvl7pPr>
            <a:lvl8pPr marL="2865999" indent="0">
              <a:buNone/>
              <a:defRPr sz="800"/>
            </a:lvl8pPr>
            <a:lvl9pPr marL="3275428" indent="0">
              <a:buNone/>
              <a:defRPr sz="800"/>
            </a:lvl9pPr>
          </a:lstStyle>
          <a:p>
            <a:pPr lvl="0"/>
            <a:r>
              <a:rPr lang="en-US"/>
              <a:t>Click to edit Master text styles</a:t>
            </a:r>
          </a:p>
        </p:txBody>
      </p:sp>
    </p:spTree>
    <p:extLst>
      <p:ext uri="{BB962C8B-B14F-4D97-AF65-F5344CB8AC3E}">
        <p14:creationId xmlns:p14="http://schemas.microsoft.com/office/powerpoint/2010/main" val="1881311409"/>
      </p:ext>
    </p:extLst>
  </p:cSld>
  <p:clrMapOvr>
    <a:masterClrMapping/>
  </p:clrMapOvr>
</p:sldLayout>
</file>

<file path=ppt/slideLayouts/slideLayout35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450" y="4800339"/>
            <a:ext cx="5486977" cy="567297"/>
          </a:xfrm>
          <a:prstGeom prst="rect">
            <a:avLst/>
          </a:prstGeom>
        </p:spPr>
        <p:txBody>
          <a:bodyPr vert="horz" lIns="81892" tIns="40945" rIns="81892" bIns="40945" anchor="b"/>
          <a:lstStyle>
            <a:lvl1pPr algn="l">
              <a:defRPr sz="1800" b="1"/>
            </a:lvl1pPr>
          </a:lstStyle>
          <a:p>
            <a:r>
              <a:rPr lang="en-US"/>
              <a:t>Click to edit Master title style</a:t>
            </a:r>
          </a:p>
        </p:txBody>
      </p:sp>
      <p:sp>
        <p:nvSpPr>
          <p:cNvPr id="3" name="Picture Placeholder 2"/>
          <p:cNvSpPr>
            <a:spLocks noGrp="1"/>
          </p:cNvSpPr>
          <p:nvPr>
            <p:ph type="pic" idx="1"/>
          </p:nvPr>
        </p:nvSpPr>
        <p:spPr>
          <a:xfrm>
            <a:off x="1792450" y="612122"/>
            <a:ext cx="5486977" cy="4115360"/>
          </a:xfrm>
          <a:prstGeom prst="rect">
            <a:avLst/>
          </a:prstGeom>
        </p:spPr>
        <p:txBody>
          <a:bodyPr vert="horz" lIns="81892" tIns="40945" rIns="81892" bIns="40945"/>
          <a:lstStyle>
            <a:lvl1pPr marL="0" indent="0">
              <a:buNone/>
              <a:defRPr sz="2900"/>
            </a:lvl1pPr>
            <a:lvl2pPr marL="409428" indent="0">
              <a:buNone/>
              <a:defRPr sz="2500"/>
            </a:lvl2pPr>
            <a:lvl3pPr marL="818855" indent="0">
              <a:buNone/>
              <a:defRPr sz="2200"/>
            </a:lvl3pPr>
            <a:lvl4pPr marL="1228284" indent="0">
              <a:buNone/>
              <a:defRPr sz="1800"/>
            </a:lvl4pPr>
            <a:lvl5pPr marL="1637712" indent="0">
              <a:buNone/>
              <a:defRPr sz="1800"/>
            </a:lvl5pPr>
            <a:lvl6pPr marL="2047144" indent="0">
              <a:buNone/>
              <a:defRPr sz="1800"/>
            </a:lvl6pPr>
            <a:lvl7pPr marL="2456572" indent="0">
              <a:buNone/>
              <a:defRPr sz="1800"/>
            </a:lvl7pPr>
            <a:lvl8pPr marL="2865999" indent="0">
              <a:buNone/>
              <a:defRPr sz="1800"/>
            </a:lvl8pPr>
            <a:lvl9pPr marL="3275428" indent="0">
              <a:buNone/>
              <a:defRPr sz="1800"/>
            </a:lvl9pPr>
          </a:lstStyle>
          <a:p>
            <a:pPr lvl="0"/>
            <a:endParaRPr lang="en-US" noProof="0"/>
          </a:p>
        </p:txBody>
      </p:sp>
      <p:sp>
        <p:nvSpPr>
          <p:cNvPr id="4" name="Text Placeholder 3"/>
          <p:cNvSpPr>
            <a:spLocks noGrp="1"/>
          </p:cNvSpPr>
          <p:nvPr>
            <p:ph type="body" sz="half" idx="2"/>
          </p:nvPr>
        </p:nvSpPr>
        <p:spPr>
          <a:xfrm>
            <a:off x="1792450" y="5367618"/>
            <a:ext cx="5486977" cy="804022"/>
          </a:xfrm>
          <a:prstGeom prst="rect">
            <a:avLst/>
          </a:prstGeom>
        </p:spPr>
        <p:txBody>
          <a:bodyPr vert="horz" lIns="81892" tIns="40945" rIns="81892" bIns="40945"/>
          <a:lstStyle>
            <a:lvl1pPr marL="0" indent="0">
              <a:buNone/>
              <a:defRPr sz="1300"/>
            </a:lvl1pPr>
            <a:lvl2pPr marL="409428" indent="0">
              <a:buNone/>
              <a:defRPr sz="1100"/>
            </a:lvl2pPr>
            <a:lvl3pPr marL="818855" indent="0">
              <a:buNone/>
              <a:defRPr sz="900"/>
            </a:lvl3pPr>
            <a:lvl4pPr marL="1228284" indent="0">
              <a:buNone/>
              <a:defRPr sz="800"/>
            </a:lvl4pPr>
            <a:lvl5pPr marL="1637712" indent="0">
              <a:buNone/>
              <a:defRPr sz="800"/>
            </a:lvl5pPr>
            <a:lvl6pPr marL="2047144" indent="0">
              <a:buNone/>
              <a:defRPr sz="800"/>
            </a:lvl6pPr>
            <a:lvl7pPr marL="2456572" indent="0">
              <a:buNone/>
              <a:defRPr sz="800"/>
            </a:lvl7pPr>
            <a:lvl8pPr marL="2865999" indent="0">
              <a:buNone/>
              <a:defRPr sz="800"/>
            </a:lvl8pPr>
            <a:lvl9pPr marL="3275428" indent="0">
              <a:buNone/>
              <a:defRPr sz="800"/>
            </a:lvl9pPr>
          </a:lstStyle>
          <a:p>
            <a:pPr lvl="0"/>
            <a:r>
              <a:rPr lang="en-US"/>
              <a:t>Click to edit Master text styles</a:t>
            </a:r>
          </a:p>
        </p:txBody>
      </p:sp>
    </p:spTree>
    <p:extLst>
      <p:ext uri="{BB962C8B-B14F-4D97-AF65-F5344CB8AC3E}">
        <p14:creationId xmlns:p14="http://schemas.microsoft.com/office/powerpoint/2010/main" val="2553615251"/>
      </p:ext>
    </p:extLst>
  </p:cSld>
  <p:clrMapOvr>
    <a:masterClrMapping/>
  </p:clrMapOvr>
</p:sldLayout>
</file>

<file path=ppt/slideLayouts/slideLayout35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a:xfrm>
            <a:off x="457507" y="274544"/>
            <a:ext cx="8229023" cy="1143000"/>
          </a:xfrm>
          <a:prstGeom prst="rect">
            <a:avLst/>
          </a:prstGeom>
        </p:spPr>
        <p:txBody>
          <a:bodyPr vert="horz" lIns="81892" tIns="40945" rIns="81892" bIns="40945"/>
          <a:lstStyle/>
          <a:p>
            <a:r>
              <a:rPr lang="en-US"/>
              <a:t>Click to edit Master title style</a:t>
            </a:r>
          </a:p>
        </p:txBody>
      </p:sp>
      <p:sp>
        <p:nvSpPr>
          <p:cNvPr id="3" name="Vertical Text Placeholder 2"/>
          <p:cNvSpPr>
            <a:spLocks noGrp="1"/>
          </p:cNvSpPr>
          <p:nvPr>
            <p:ph type="body" orient="vert" idx="1"/>
          </p:nvPr>
        </p:nvSpPr>
        <p:spPr>
          <a:xfrm>
            <a:off x="457507" y="1599643"/>
            <a:ext cx="8229023" cy="4527176"/>
          </a:xfrm>
          <a:prstGeom prst="rect">
            <a:avLst/>
          </a:prstGeom>
        </p:spPr>
        <p:txBody>
          <a:bodyPr vert="eaVert" lIns="81892" tIns="40945" rIns="81892" bIns="4094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2783596"/>
      </p:ext>
    </p:extLst>
  </p:cSld>
  <p:clrMapOvr>
    <a:masterClrMapping/>
  </p:clrMapOvr>
</p:sldLayout>
</file>

<file path=ppt/slideLayouts/slideLayout35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995" y="274545"/>
            <a:ext cx="2056535" cy="5852272"/>
          </a:xfrm>
          <a:prstGeom prst="rect">
            <a:avLst/>
          </a:prstGeom>
        </p:spPr>
        <p:txBody>
          <a:bodyPr vert="eaVert" lIns="81892" tIns="40945" rIns="81892" bIns="40945"/>
          <a:lstStyle/>
          <a:p>
            <a:r>
              <a:rPr lang="en-US"/>
              <a:t>Click to edit Master title style</a:t>
            </a:r>
          </a:p>
        </p:txBody>
      </p:sp>
      <p:sp>
        <p:nvSpPr>
          <p:cNvPr id="3" name="Vertical Text Placeholder 2"/>
          <p:cNvSpPr>
            <a:spLocks noGrp="1"/>
          </p:cNvSpPr>
          <p:nvPr>
            <p:ph type="body" orient="vert" idx="1"/>
          </p:nvPr>
        </p:nvSpPr>
        <p:spPr>
          <a:xfrm>
            <a:off x="457507" y="274545"/>
            <a:ext cx="6033943" cy="5852272"/>
          </a:xfrm>
          <a:prstGeom prst="rect">
            <a:avLst/>
          </a:prstGeom>
        </p:spPr>
        <p:txBody>
          <a:bodyPr vert="eaVert" lIns="81892" tIns="40945" rIns="81892" bIns="40945"/>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45133031"/>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Tree>
    <p:extLst>
      <p:ext uri="{BB962C8B-B14F-4D97-AF65-F5344CB8AC3E}">
        <p14:creationId xmlns:p14="http://schemas.microsoft.com/office/powerpoint/2010/main" val="2274208152"/>
      </p:ext>
    </p:extLst>
  </p:cSld>
  <p:clrMapOvr>
    <a:masterClrMapping/>
  </p:clrMapOvr>
</p:sldLayout>
</file>

<file path=ppt/slideLayouts/slideLayout36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a:extLst>
              <a:ext uri="{FF2B5EF4-FFF2-40B4-BE49-F238E27FC236}">
                <a16:creationId xmlns:a16="http://schemas.microsoft.com/office/drawing/2014/main" id="{46DF57E7-DFB4-4029-97BF-9DFC68CFF020}"/>
              </a:ext>
            </a:extLst>
          </p:cNvPr>
          <p:cNvSpPr>
            <a:spLocks noGrp="1"/>
          </p:cNvSpPr>
          <p:nvPr>
            <p:ph type="dt" sz="half" idx="10"/>
          </p:nvPr>
        </p:nvSpPr>
        <p:spPr/>
        <p:txBody>
          <a:bodyPr/>
          <a:lstStyle>
            <a:lvl1pPr>
              <a:defRPr/>
            </a:lvl1pPr>
          </a:lstStyle>
          <a:p>
            <a:fld id="{0A018BD7-FF27-41E5-B35B-5766B5EDE659}" type="datetimeFigureOut">
              <a:rPr lang="en-US" altLang="en-US"/>
              <a:pPr/>
              <a:t>8/6/22</a:t>
            </a:fld>
            <a:endParaRPr lang="en-US" altLang="en-US"/>
          </a:p>
        </p:txBody>
      </p:sp>
      <p:sp>
        <p:nvSpPr>
          <p:cNvPr id="5" name="Footer Placeholder 4">
            <a:extLst>
              <a:ext uri="{FF2B5EF4-FFF2-40B4-BE49-F238E27FC236}">
                <a16:creationId xmlns:a16="http://schemas.microsoft.com/office/drawing/2014/main" id="{72AE273E-8CAE-46E5-933B-0A519F8F2074}"/>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843439CF-E604-47CA-8CA9-8F8422073875}"/>
              </a:ext>
            </a:extLst>
          </p:cNvPr>
          <p:cNvSpPr>
            <a:spLocks noGrp="1"/>
          </p:cNvSpPr>
          <p:nvPr>
            <p:ph type="sldNum" sz="quarter" idx="12"/>
          </p:nvPr>
        </p:nvSpPr>
        <p:spPr/>
        <p:txBody>
          <a:bodyPr/>
          <a:lstStyle>
            <a:lvl1pPr>
              <a:defRPr/>
            </a:lvl1pPr>
          </a:lstStyle>
          <a:p>
            <a:fld id="{ADB30D82-399B-4255-A4EF-F059C753E515}" type="slidenum">
              <a:rPr lang="en-US" altLang="en-US"/>
              <a:pPr/>
              <a:t>‹#›</a:t>
            </a:fld>
            <a:endParaRPr lang="en-US" altLang="en-US"/>
          </a:p>
        </p:txBody>
      </p:sp>
    </p:spTree>
    <p:extLst>
      <p:ext uri="{BB962C8B-B14F-4D97-AF65-F5344CB8AC3E}">
        <p14:creationId xmlns:p14="http://schemas.microsoft.com/office/powerpoint/2010/main" val="2994458774"/>
      </p:ext>
    </p:extLst>
  </p:cSld>
  <p:clrMapOvr>
    <a:masterClrMapping/>
  </p:clrMapOvr>
</p:sldLayout>
</file>

<file path=ppt/slideLayouts/slideLayout36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68F8F17-4526-48EE-A155-68BFF1D50B58}"/>
              </a:ext>
            </a:extLst>
          </p:cNvPr>
          <p:cNvSpPr>
            <a:spLocks noGrp="1"/>
          </p:cNvSpPr>
          <p:nvPr>
            <p:ph type="dt" sz="half" idx="10"/>
          </p:nvPr>
        </p:nvSpPr>
        <p:spPr/>
        <p:txBody>
          <a:bodyPr/>
          <a:lstStyle>
            <a:lvl1pPr>
              <a:defRPr/>
            </a:lvl1pPr>
          </a:lstStyle>
          <a:p>
            <a:fld id="{D09710AA-3B51-4212-84EA-826F634ACB7F}" type="datetimeFigureOut">
              <a:rPr lang="en-US" altLang="en-US"/>
              <a:pPr/>
              <a:t>8/6/22</a:t>
            </a:fld>
            <a:endParaRPr lang="en-US" altLang="en-US"/>
          </a:p>
        </p:txBody>
      </p:sp>
      <p:sp>
        <p:nvSpPr>
          <p:cNvPr id="5" name="Footer Placeholder 4">
            <a:extLst>
              <a:ext uri="{FF2B5EF4-FFF2-40B4-BE49-F238E27FC236}">
                <a16:creationId xmlns:a16="http://schemas.microsoft.com/office/drawing/2014/main" id="{EDA2E769-72F6-4E52-B1B3-61156C1BC790}"/>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B2EE8E3B-97DA-43E0-BE22-3BBC21FEC31C}"/>
              </a:ext>
            </a:extLst>
          </p:cNvPr>
          <p:cNvSpPr>
            <a:spLocks noGrp="1"/>
          </p:cNvSpPr>
          <p:nvPr>
            <p:ph type="sldNum" sz="quarter" idx="12"/>
          </p:nvPr>
        </p:nvSpPr>
        <p:spPr/>
        <p:txBody>
          <a:bodyPr/>
          <a:lstStyle>
            <a:lvl1pPr>
              <a:defRPr/>
            </a:lvl1pPr>
          </a:lstStyle>
          <a:p>
            <a:fld id="{DDC9D7EE-0902-4628-BC0F-81235EF56D94}" type="slidenum">
              <a:rPr lang="en-US" altLang="en-US"/>
              <a:pPr/>
              <a:t>‹#›</a:t>
            </a:fld>
            <a:endParaRPr lang="en-US" altLang="en-US"/>
          </a:p>
        </p:txBody>
      </p:sp>
    </p:spTree>
    <p:extLst>
      <p:ext uri="{BB962C8B-B14F-4D97-AF65-F5344CB8AC3E}">
        <p14:creationId xmlns:p14="http://schemas.microsoft.com/office/powerpoint/2010/main" val="2223171698"/>
      </p:ext>
    </p:extLst>
  </p:cSld>
  <p:clrMapOvr>
    <a:masterClrMapping/>
  </p:clrMapOvr>
</p:sldLayout>
</file>

<file path=ppt/slideLayouts/slideLayout36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5996857-2863-4EB6-8E39-AD0CA43BD6D1}"/>
              </a:ext>
            </a:extLst>
          </p:cNvPr>
          <p:cNvSpPr>
            <a:spLocks noGrp="1"/>
          </p:cNvSpPr>
          <p:nvPr>
            <p:ph type="dt" sz="half" idx="10"/>
          </p:nvPr>
        </p:nvSpPr>
        <p:spPr/>
        <p:txBody>
          <a:bodyPr/>
          <a:lstStyle>
            <a:lvl1pPr>
              <a:defRPr/>
            </a:lvl1pPr>
          </a:lstStyle>
          <a:p>
            <a:fld id="{EB9282CF-5347-42F3-A081-20F90D8CF652}" type="datetimeFigureOut">
              <a:rPr lang="en-US" altLang="en-US"/>
              <a:pPr/>
              <a:t>8/6/22</a:t>
            </a:fld>
            <a:endParaRPr lang="en-US" altLang="en-US"/>
          </a:p>
        </p:txBody>
      </p:sp>
      <p:sp>
        <p:nvSpPr>
          <p:cNvPr id="5" name="Footer Placeholder 4">
            <a:extLst>
              <a:ext uri="{FF2B5EF4-FFF2-40B4-BE49-F238E27FC236}">
                <a16:creationId xmlns:a16="http://schemas.microsoft.com/office/drawing/2014/main" id="{C390BF47-1EB2-4EB5-A5D1-DBA3B45214F1}"/>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4F5E27E0-1998-492B-BEC5-050229B6495D}"/>
              </a:ext>
            </a:extLst>
          </p:cNvPr>
          <p:cNvSpPr>
            <a:spLocks noGrp="1"/>
          </p:cNvSpPr>
          <p:nvPr>
            <p:ph type="sldNum" sz="quarter" idx="12"/>
          </p:nvPr>
        </p:nvSpPr>
        <p:spPr/>
        <p:txBody>
          <a:bodyPr/>
          <a:lstStyle>
            <a:lvl1pPr>
              <a:defRPr/>
            </a:lvl1pPr>
          </a:lstStyle>
          <a:p>
            <a:fld id="{E02B8619-DD10-430A-B3C5-BC9E49A402F2}" type="slidenum">
              <a:rPr lang="en-US" altLang="en-US"/>
              <a:pPr/>
              <a:t>‹#›</a:t>
            </a:fld>
            <a:endParaRPr lang="en-US" altLang="en-US"/>
          </a:p>
        </p:txBody>
      </p:sp>
    </p:spTree>
    <p:extLst>
      <p:ext uri="{BB962C8B-B14F-4D97-AF65-F5344CB8AC3E}">
        <p14:creationId xmlns:p14="http://schemas.microsoft.com/office/powerpoint/2010/main" val="3846943900"/>
      </p:ext>
    </p:extLst>
  </p:cSld>
  <p:clrMapOvr>
    <a:masterClrMapping/>
  </p:clrMapOvr>
</p:sldLayout>
</file>

<file path=ppt/slideLayouts/slideLayout36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a:extLst>
              <a:ext uri="{FF2B5EF4-FFF2-40B4-BE49-F238E27FC236}">
                <a16:creationId xmlns:a16="http://schemas.microsoft.com/office/drawing/2014/main" id="{4267F183-0A35-4DAB-A083-3A4CDDDE8594}"/>
              </a:ext>
            </a:extLst>
          </p:cNvPr>
          <p:cNvSpPr>
            <a:spLocks noGrp="1"/>
          </p:cNvSpPr>
          <p:nvPr>
            <p:ph type="dt" sz="half" idx="10"/>
          </p:nvPr>
        </p:nvSpPr>
        <p:spPr/>
        <p:txBody>
          <a:bodyPr/>
          <a:lstStyle>
            <a:lvl1pPr>
              <a:defRPr/>
            </a:lvl1pPr>
          </a:lstStyle>
          <a:p>
            <a:fld id="{1AF8433C-DF9E-487E-A932-F7AD6F508697}" type="datetimeFigureOut">
              <a:rPr lang="en-US" altLang="en-US"/>
              <a:pPr/>
              <a:t>8/6/22</a:t>
            </a:fld>
            <a:endParaRPr lang="en-US" altLang="en-US"/>
          </a:p>
        </p:txBody>
      </p:sp>
      <p:sp>
        <p:nvSpPr>
          <p:cNvPr id="6" name="Footer Placeholder 4">
            <a:extLst>
              <a:ext uri="{FF2B5EF4-FFF2-40B4-BE49-F238E27FC236}">
                <a16:creationId xmlns:a16="http://schemas.microsoft.com/office/drawing/2014/main" id="{78136623-F9DD-48A3-828B-5F951CDDD9E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CE5EB064-2BDF-4C0E-AA75-CCACFC329B38}"/>
              </a:ext>
            </a:extLst>
          </p:cNvPr>
          <p:cNvSpPr>
            <a:spLocks noGrp="1"/>
          </p:cNvSpPr>
          <p:nvPr>
            <p:ph type="sldNum" sz="quarter" idx="12"/>
          </p:nvPr>
        </p:nvSpPr>
        <p:spPr/>
        <p:txBody>
          <a:bodyPr/>
          <a:lstStyle>
            <a:lvl1pPr>
              <a:defRPr/>
            </a:lvl1pPr>
          </a:lstStyle>
          <a:p>
            <a:fld id="{22BA111D-411E-4E35-8D5D-216A81AF5EFD}" type="slidenum">
              <a:rPr lang="en-US" altLang="en-US"/>
              <a:pPr/>
              <a:t>‹#›</a:t>
            </a:fld>
            <a:endParaRPr lang="en-US" altLang="en-US"/>
          </a:p>
        </p:txBody>
      </p:sp>
    </p:spTree>
    <p:extLst>
      <p:ext uri="{BB962C8B-B14F-4D97-AF65-F5344CB8AC3E}">
        <p14:creationId xmlns:p14="http://schemas.microsoft.com/office/powerpoint/2010/main" val="81209742"/>
      </p:ext>
    </p:extLst>
  </p:cSld>
  <p:clrMapOvr>
    <a:masterClrMapping/>
  </p:clrMapOvr>
</p:sldLayout>
</file>

<file path=ppt/slideLayouts/slideLayout36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3">
            <a:extLst>
              <a:ext uri="{FF2B5EF4-FFF2-40B4-BE49-F238E27FC236}">
                <a16:creationId xmlns:a16="http://schemas.microsoft.com/office/drawing/2014/main" id="{44E9A815-AAEB-4484-B0B8-F91617AA759D}"/>
              </a:ext>
            </a:extLst>
          </p:cNvPr>
          <p:cNvSpPr>
            <a:spLocks noGrp="1"/>
          </p:cNvSpPr>
          <p:nvPr>
            <p:ph type="dt" sz="half" idx="10"/>
          </p:nvPr>
        </p:nvSpPr>
        <p:spPr/>
        <p:txBody>
          <a:bodyPr/>
          <a:lstStyle>
            <a:lvl1pPr>
              <a:defRPr/>
            </a:lvl1pPr>
          </a:lstStyle>
          <a:p>
            <a:fld id="{D5FF2D78-F4AF-4CAA-A6CA-D493B8AA8401}" type="datetimeFigureOut">
              <a:rPr lang="en-US" altLang="en-US"/>
              <a:pPr/>
              <a:t>8/6/22</a:t>
            </a:fld>
            <a:endParaRPr lang="en-US" altLang="en-US"/>
          </a:p>
        </p:txBody>
      </p:sp>
      <p:sp>
        <p:nvSpPr>
          <p:cNvPr id="8" name="Footer Placeholder 4">
            <a:extLst>
              <a:ext uri="{FF2B5EF4-FFF2-40B4-BE49-F238E27FC236}">
                <a16:creationId xmlns:a16="http://schemas.microsoft.com/office/drawing/2014/main" id="{34830CC9-9182-4C54-A9C4-BDE755A7DCBA}"/>
              </a:ext>
            </a:extLst>
          </p:cNvPr>
          <p:cNvSpPr>
            <a:spLocks noGrp="1"/>
          </p:cNvSpPr>
          <p:nvPr>
            <p:ph type="ftr" sz="quarter" idx="11"/>
          </p:nvPr>
        </p:nvSpPr>
        <p:spPr/>
        <p:txBody>
          <a:bodyPr/>
          <a:lstStyle>
            <a:lvl1pPr>
              <a:defRPr/>
            </a:lvl1pPr>
          </a:lstStyle>
          <a:p>
            <a:pPr>
              <a:defRPr/>
            </a:pPr>
            <a:endParaRPr lang="en-US"/>
          </a:p>
        </p:txBody>
      </p:sp>
      <p:sp>
        <p:nvSpPr>
          <p:cNvPr id="9" name="Slide Number Placeholder 5">
            <a:extLst>
              <a:ext uri="{FF2B5EF4-FFF2-40B4-BE49-F238E27FC236}">
                <a16:creationId xmlns:a16="http://schemas.microsoft.com/office/drawing/2014/main" id="{516F610F-5089-4A9B-ACEC-36A23548AFBF}"/>
              </a:ext>
            </a:extLst>
          </p:cNvPr>
          <p:cNvSpPr>
            <a:spLocks noGrp="1"/>
          </p:cNvSpPr>
          <p:nvPr>
            <p:ph type="sldNum" sz="quarter" idx="12"/>
          </p:nvPr>
        </p:nvSpPr>
        <p:spPr/>
        <p:txBody>
          <a:bodyPr/>
          <a:lstStyle>
            <a:lvl1pPr>
              <a:defRPr/>
            </a:lvl1pPr>
          </a:lstStyle>
          <a:p>
            <a:fld id="{8B8E1A7B-422F-4417-A54C-C8351998E153}" type="slidenum">
              <a:rPr lang="en-US" altLang="en-US"/>
              <a:pPr/>
              <a:t>‹#›</a:t>
            </a:fld>
            <a:endParaRPr lang="en-US" altLang="en-US"/>
          </a:p>
        </p:txBody>
      </p:sp>
    </p:spTree>
    <p:extLst>
      <p:ext uri="{BB962C8B-B14F-4D97-AF65-F5344CB8AC3E}">
        <p14:creationId xmlns:p14="http://schemas.microsoft.com/office/powerpoint/2010/main" val="3703022535"/>
      </p:ext>
    </p:extLst>
  </p:cSld>
  <p:clrMapOvr>
    <a:masterClrMapping/>
  </p:clrMapOvr>
</p:sldLayout>
</file>

<file path=ppt/slideLayouts/slideLayout36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3">
            <a:extLst>
              <a:ext uri="{FF2B5EF4-FFF2-40B4-BE49-F238E27FC236}">
                <a16:creationId xmlns:a16="http://schemas.microsoft.com/office/drawing/2014/main" id="{D1E3B1DB-C8B9-4222-8064-51A8459158DF}"/>
              </a:ext>
            </a:extLst>
          </p:cNvPr>
          <p:cNvSpPr>
            <a:spLocks noGrp="1"/>
          </p:cNvSpPr>
          <p:nvPr>
            <p:ph type="dt" sz="half" idx="10"/>
          </p:nvPr>
        </p:nvSpPr>
        <p:spPr/>
        <p:txBody>
          <a:bodyPr/>
          <a:lstStyle>
            <a:lvl1pPr>
              <a:defRPr/>
            </a:lvl1pPr>
          </a:lstStyle>
          <a:p>
            <a:fld id="{C378A645-CB4A-4FD4-B012-EF4FC8C5873C}" type="datetimeFigureOut">
              <a:rPr lang="en-US" altLang="en-US"/>
              <a:pPr/>
              <a:t>8/6/22</a:t>
            </a:fld>
            <a:endParaRPr lang="en-US" altLang="en-US"/>
          </a:p>
        </p:txBody>
      </p:sp>
      <p:sp>
        <p:nvSpPr>
          <p:cNvPr id="4" name="Footer Placeholder 4">
            <a:extLst>
              <a:ext uri="{FF2B5EF4-FFF2-40B4-BE49-F238E27FC236}">
                <a16:creationId xmlns:a16="http://schemas.microsoft.com/office/drawing/2014/main" id="{A04C6ED1-D40B-4BFC-90EB-7B101F022AFA}"/>
              </a:ext>
            </a:extLst>
          </p:cNvPr>
          <p:cNvSpPr>
            <a:spLocks noGrp="1"/>
          </p:cNvSpPr>
          <p:nvPr>
            <p:ph type="ftr" sz="quarter" idx="11"/>
          </p:nvPr>
        </p:nvSpPr>
        <p:spPr/>
        <p:txBody>
          <a:bodyPr/>
          <a:lstStyle>
            <a:lvl1pPr>
              <a:defRPr/>
            </a:lvl1pPr>
          </a:lstStyle>
          <a:p>
            <a:pPr>
              <a:defRPr/>
            </a:pPr>
            <a:endParaRPr lang="en-US"/>
          </a:p>
        </p:txBody>
      </p:sp>
      <p:sp>
        <p:nvSpPr>
          <p:cNvPr id="5" name="Slide Number Placeholder 5">
            <a:extLst>
              <a:ext uri="{FF2B5EF4-FFF2-40B4-BE49-F238E27FC236}">
                <a16:creationId xmlns:a16="http://schemas.microsoft.com/office/drawing/2014/main" id="{8D7353BE-DC7D-4F49-AF44-C8E48B23929D}"/>
              </a:ext>
            </a:extLst>
          </p:cNvPr>
          <p:cNvSpPr>
            <a:spLocks noGrp="1"/>
          </p:cNvSpPr>
          <p:nvPr>
            <p:ph type="sldNum" sz="quarter" idx="12"/>
          </p:nvPr>
        </p:nvSpPr>
        <p:spPr/>
        <p:txBody>
          <a:bodyPr/>
          <a:lstStyle>
            <a:lvl1pPr>
              <a:defRPr/>
            </a:lvl1pPr>
          </a:lstStyle>
          <a:p>
            <a:fld id="{7222231B-4285-4C26-809F-72BD6ACFC000}" type="slidenum">
              <a:rPr lang="en-US" altLang="en-US"/>
              <a:pPr/>
              <a:t>‹#›</a:t>
            </a:fld>
            <a:endParaRPr lang="en-US" altLang="en-US"/>
          </a:p>
        </p:txBody>
      </p:sp>
    </p:spTree>
    <p:extLst>
      <p:ext uri="{BB962C8B-B14F-4D97-AF65-F5344CB8AC3E}">
        <p14:creationId xmlns:p14="http://schemas.microsoft.com/office/powerpoint/2010/main" val="2105299798"/>
      </p:ext>
    </p:extLst>
  </p:cSld>
  <p:clrMapOvr>
    <a:masterClrMapping/>
  </p:clrMapOvr>
</p:sldLayout>
</file>

<file path=ppt/slideLayouts/slideLayout36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3">
            <a:extLst>
              <a:ext uri="{FF2B5EF4-FFF2-40B4-BE49-F238E27FC236}">
                <a16:creationId xmlns:a16="http://schemas.microsoft.com/office/drawing/2014/main" id="{58CCC6D9-83E3-45E8-A575-4CAE24CE155D}"/>
              </a:ext>
            </a:extLst>
          </p:cNvPr>
          <p:cNvSpPr>
            <a:spLocks noGrp="1"/>
          </p:cNvSpPr>
          <p:nvPr>
            <p:ph type="dt" sz="half" idx="10"/>
          </p:nvPr>
        </p:nvSpPr>
        <p:spPr/>
        <p:txBody>
          <a:bodyPr/>
          <a:lstStyle>
            <a:lvl1pPr>
              <a:defRPr/>
            </a:lvl1pPr>
          </a:lstStyle>
          <a:p>
            <a:fld id="{FA145066-D068-43E0-AF28-29CF73457E9B}" type="datetimeFigureOut">
              <a:rPr lang="en-US" altLang="en-US"/>
              <a:pPr/>
              <a:t>8/6/22</a:t>
            </a:fld>
            <a:endParaRPr lang="en-US" altLang="en-US"/>
          </a:p>
        </p:txBody>
      </p:sp>
      <p:sp>
        <p:nvSpPr>
          <p:cNvPr id="3" name="Footer Placeholder 4">
            <a:extLst>
              <a:ext uri="{FF2B5EF4-FFF2-40B4-BE49-F238E27FC236}">
                <a16:creationId xmlns:a16="http://schemas.microsoft.com/office/drawing/2014/main" id="{130EA1F5-AF13-4C1A-8F5A-B9570916003D}"/>
              </a:ext>
            </a:extLst>
          </p:cNvPr>
          <p:cNvSpPr>
            <a:spLocks noGrp="1"/>
          </p:cNvSpPr>
          <p:nvPr>
            <p:ph type="ftr" sz="quarter" idx="11"/>
          </p:nvPr>
        </p:nvSpPr>
        <p:spPr/>
        <p:txBody>
          <a:bodyPr/>
          <a:lstStyle>
            <a:lvl1pPr>
              <a:defRPr/>
            </a:lvl1pPr>
          </a:lstStyle>
          <a:p>
            <a:pPr>
              <a:defRPr/>
            </a:pPr>
            <a:endParaRPr lang="en-US"/>
          </a:p>
        </p:txBody>
      </p:sp>
      <p:sp>
        <p:nvSpPr>
          <p:cNvPr id="4" name="Slide Number Placeholder 5">
            <a:extLst>
              <a:ext uri="{FF2B5EF4-FFF2-40B4-BE49-F238E27FC236}">
                <a16:creationId xmlns:a16="http://schemas.microsoft.com/office/drawing/2014/main" id="{4B3BBDE7-EB4C-4147-8C98-0AFD1F7F7DE3}"/>
              </a:ext>
            </a:extLst>
          </p:cNvPr>
          <p:cNvSpPr>
            <a:spLocks noGrp="1"/>
          </p:cNvSpPr>
          <p:nvPr>
            <p:ph type="sldNum" sz="quarter" idx="12"/>
          </p:nvPr>
        </p:nvSpPr>
        <p:spPr/>
        <p:txBody>
          <a:bodyPr/>
          <a:lstStyle>
            <a:lvl1pPr>
              <a:defRPr/>
            </a:lvl1pPr>
          </a:lstStyle>
          <a:p>
            <a:fld id="{DA5822F4-ACE4-429B-8A79-EAB79824101E}" type="slidenum">
              <a:rPr lang="en-US" altLang="en-US"/>
              <a:pPr/>
              <a:t>‹#›</a:t>
            </a:fld>
            <a:endParaRPr lang="en-US" altLang="en-US"/>
          </a:p>
        </p:txBody>
      </p:sp>
    </p:spTree>
    <p:extLst>
      <p:ext uri="{BB962C8B-B14F-4D97-AF65-F5344CB8AC3E}">
        <p14:creationId xmlns:p14="http://schemas.microsoft.com/office/powerpoint/2010/main" val="64817371"/>
      </p:ext>
    </p:extLst>
  </p:cSld>
  <p:clrMapOvr>
    <a:masterClrMapping/>
  </p:clrMapOvr>
</p:sldLayout>
</file>

<file path=ppt/slideLayouts/slideLayout36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8C332F23-9386-4433-A009-423686A3F95D}"/>
              </a:ext>
            </a:extLst>
          </p:cNvPr>
          <p:cNvSpPr>
            <a:spLocks noGrp="1"/>
          </p:cNvSpPr>
          <p:nvPr>
            <p:ph type="dt" sz="half" idx="10"/>
          </p:nvPr>
        </p:nvSpPr>
        <p:spPr/>
        <p:txBody>
          <a:bodyPr/>
          <a:lstStyle>
            <a:lvl1pPr>
              <a:defRPr/>
            </a:lvl1pPr>
          </a:lstStyle>
          <a:p>
            <a:fld id="{478B5E92-E244-4AE2-AA22-F384603C8BC5}" type="datetimeFigureOut">
              <a:rPr lang="en-US" altLang="en-US"/>
              <a:pPr/>
              <a:t>8/6/22</a:t>
            </a:fld>
            <a:endParaRPr lang="en-US" altLang="en-US"/>
          </a:p>
        </p:txBody>
      </p:sp>
      <p:sp>
        <p:nvSpPr>
          <p:cNvPr id="6" name="Footer Placeholder 4">
            <a:extLst>
              <a:ext uri="{FF2B5EF4-FFF2-40B4-BE49-F238E27FC236}">
                <a16:creationId xmlns:a16="http://schemas.microsoft.com/office/drawing/2014/main" id="{D0FBE6CD-7CD2-4EF9-A557-A175D12E7241}"/>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619957E1-2508-45CF-8DE8-AFF98BCF2A2E}"/>
              </a:ext>
            </a:extLst>
          </p:cNvPr>
          <p:cNvSpPr>
            <a:spLocks noGrp="1"/>
          </p:cNvSpPr>
          <p:nvPr>
            <p:ph type="sldNum" sz="quarter" idx="12"/>
          </p:nvPr>
        </p:nvSpPr>
        <p:spPr/>
        <p:txBody>
          <a:bodyPr/>
          <a:lstStyle>
            <a:lvl1pPr>
              <a:defRPr/>
            </a:lvl1pPr>
          </a:lstStyle>
          <a:p>
            <a:fld id="{55CCDD8B-44D0-4BCF-9AAA-ED289168185B}" type="slidenum">
              <a:rPr lang="en-US" altLang="en-US"/>
              <a:pPr/>
              <a:t>‹#›</a:t>
            </a:fld>
            <a:endParaRPr lang="en-US" altLang="en-US"/>
          </a:p>
        </p:txBody>
      </p:sp>
    </p:spTree>
    <p:extLst>
      <p:ext uri="{BB962C8B-B14F-4D97-AF65-F5344CB8AC3E}">
        <p14:creationId xmlns:p14="http://schemas.microsoft.com/office/powerpoint/2010/main" val="565724086"/>
      </p:ext>
    </p:extLst>
  </p:cSld>
  <p:clrMapOvr>
    <a:masterClrMapping/>
  </p:clrMapOvr>
</p:sldLayout>
</file>

<file path=ppt/slideLayouts/slideLayout36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3">
            <a:extLst>
              <a:ext uri="{FF2B5EF4-FFF2-40B4-BE49-F238E27FC236}">
                <a16:creationId xmlns:a16="http://schemas.microsoft.com/office/drawing/2014/main" id="{91EEBE06-60CC-49E6-92F5-050C10A72117}"/>
              </a:ext>
            </a:extLst>
          </p:cNvPr>
          <p:cNvSpPr>
            <a:spLocks noGrp="1"/>
          </p:cNvSpPr>
          <p:nvPr>
            <p:ph type="dt" sz="half" idx="10"/>
          </p:nvPr>
        </p:nvSpPr>
        <p:spPr/>
        <p:txBody>
          <a:bodyPr/>
          <a:lstStyle>
            <a:lvl1pPr>
              <a:defRPr/>
            </a:lvl1pPr>
          </a:lstStyle>
          <a:p>
            <a:fld id="{917C4C86-BC50-4156-A0D4-A1B174BA7C79}" type="datetimeFigureOut">
              <a:rPr lang="en-US" altLang="en-US"/>
              <a:pPr/>
              <a:t>8/6/22</a:t>
            </a:fld>
            <a:endParaRPr lang="en-US" altLang="en-US"/>
          </a:p>
        </p:txBody>
      </p:sp>
      <p:sp>
        <p:nvSpPr>
          <p:cNvPr id="6" name="Footer Placeholder 4">
            <a:extLst>
              <a:ext uri="{FF2B5EF4-FFF2-40B4-BE49-F238E27FC236}">
                <a16:creationId xmlns:a16="http://schemas.microsoft.com/office/drawing/2014/main" id="{5FBAC2B9-514C-4160-885C-E79B6EFAF686}"/>
              </a:ext>
            </a:extLst>
          </p:cNvPr>
          <p:cNvSpPr>
            <a:spLocks noGrp="1"/>
          </p:cNvSpPr>
          <p:nvPr>
            <p:ph type="ftr" sz="quarter" idx="11"/>
          </p:nvPr>
        </p:nvSpPr>
        <p:spPr/>
        <p:txBody>
          <a:bodyPr/>
          <a:lstStyle>
            <a:lvl1pPr>
              <a:defRPr/>
            </a:lvl1pPr>
          </a:lstStyle>
          <a:p>
            <a:pPr>
              <a:defRPr/>
            </a:pPr>
            <a:endParaRPr lang="en-US"/>
          </a:p>
        </p:txBody>
      </p:sp>
      <p:sp>
        <p:nvSpPr>
          <p:cNvPr id="7" name="Slide Number Placeholder 5">
            <a:extLst>
              <a:ext uri="{FF2B5EF4-FFF2-40B4-BE49-F238E27FC236}">
                <a16:creationId xmlns:a16="http://schemas.microsoft.com/office/drawing/2014/main" id="{A3EC1C97-3151-4158-B98E-24E60ADE0DED}"/>
              </a:ext>
            </a:extLst>
          </p:cNvPr>
          <p:cNvSpPr>
            <a:spLocks noGrp="1"/>
          </p:cNvSpPr>
          <p:nvPr>
            <p:ph type="sldNum" sz="quarter" idx="12"/>
          </p:nvPr>
        </p:nvSpPr>
        <p:spPr/>
        <p:txBody>
          <a:bodyPr/>
          <a:lstStyle>
            <a:lvl1pPr>
              <a:defRPr/>
            </a:lvl1pPr>
          </a:lstStyle>
          <a:p>
            <a:fld id="{7E61EC3E-5007-4B38-8ED8-22996A853182}" type="slidenum">
              <a:rPr lang="en-US" altLang="en-US"/>
              <a:pPr/>
              <a:t>‹#›</a:t>
            </a:fld>
            <a:endParaRPr lang="en-US" altLang="en-US"/>
          </a:p>
        </p:txBody>
      </p:sp>
    </p:spTree>
    <p:extLst>
      <p:ext uri="{BB962C8B-B14F-4D97-AF65-F5344CB8AC3E}">
        <p14:creationId xmlns:p14="http://schemas.microsoft.com/office/powerpoint/2010/main" val="945104611"/>
      </p:ext>
    </p:extLst>
  </p:cSld>
  <p:clrMapOvr>
    <a:masterClrMapping/>
  </p:clrMapOvr>
</p:sldLayout>
</file>

<file path=ppt/slideLayouts/slideLayout36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F612090-7F8D-47DC-9B8E-AF0B20EE81FA}"/>
              </a:ext>
            </a:extLst>
          </p:cNvPr>
          <p:cNvSpPr>
            <a:spLocks noGrp="1"/>
          </p:cNvSpPr>
          <p:nvPr>
            <p:ph type="dt" sz="half" idx="10"/>
          </p:nvPr>
        </p:nvSpPr>
        <p:spPr/>
        <p:txBody>
          <a:bodyPr/>
          <a:lstStyle>
            <a:lvl1pPr>
              <a:defRPr/>
            </a:lvl1pPr>
          </a:lstStyle>
          <a:p>
            <a:fld id="{1B075FA5-E21A-41D9-B703-CEFF1FBFE981}" type="datetimeFigureOut">
              <a:rPr lang="en-US" altLang="en-US"/>
              <a:pPr/>
              <a:t>8/6/22</a:t>
            </a:fld>
            <a:endParaRPr lang="en-US" altLang="en-US"/>
          </a:p>
        </p:txBody>
      </p:sp>
      <p:sp>
        <p:nvSpPr>
          <p:cNvPr id="5" name="Footer Placeholder 4">
            <a:extLst>
              <a:ext uri="{FF2B5EF4-FFF2-40B4-BE49-F238E27FC236}">
                <a16:creationId xmlns:a16="http://schemas.microsoft.com/office/drawing/2014/main" id="{C651EDD9-B901-48A2-8DD2-A2A2A2B8C72F}"/>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F97E3AE3-9E22-4193-A406-074DDCFB500C}"/>
              </a:ext>
            </a:extLst>
          </p:cNvPr>
          <p:cNvSpPr>
            <a:spLocks noGrp="1"/>
          </p:cNvSpPr>
          <p:nvPr>
            <p:ph type="sldNum" sz="quarter" idx="12"/>
          </p:nvPr>
        </p:nvSpPr>
        <p:spPr/>
        <p:txBody>
          <a:bodyPr/>
          <a:lstStyle>
            <a:lvl1pPr>
              <a:defRPr/>
            </a:lvl1pPr>
          </a:lstStyle>
          <a:p>
            <a:fld id="{B8A0ED68-AD7C-410B-AF51-C346DEFCB0D4}" type="slidenum">
              <a:rPr lang="en-US" altLang="en-US"/>
              <a:pPr/>
              <a:t>‹#›</a:t>
            </a:fld>
            <a:endParaRPr lang="en-US" altLang="en-US"/>
          </a:p>
        </p:txBody>
      </p:sp>
    </p:spTree>
    <p:extLst>
      <p:ext uri="{BB962C8B-B14F-4D97-AF65-F5344CB8AC3E}">
        <p14:creationId xmlns:p14="http://schemas.microsoft.com/office/powerpoint/2010/main" val="3338677940"/>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028317470"/>
      </p:ext>
    </p:extLst>
  </p:cSld>
  <p:clrMapOvr>
    <a:masterClrMapping/>
  </p:clrMapOvr>
</p:sldLayout>
</file>

<file path=ppt/slideLayouts/slideLayout37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4128C307-DE8B-4EC9-B249-BDA7F25DB27A}"/>
              </a:ext>
            </a:extLst>
          </p:cNvPr>
          <p:cNvSpPr>
            <a:spLocks noGrp="1"/>
          </p:cNvSpPr>
          <p:nvPr>
            <p:ph type="dt" sz="half" idx="10"/>
          </p:nvPr>
        </p:nvSpPr>
        <p:spPr/>
        <p:txBody>
          <a:bodyPr/>
          <a:lstStyle>
            <a:lvl1pPr>
              <a:defRPr/>
            </a:lvl1pPr>
          </a:lstStyle>
          <a:p>
            <a:fld id="{DFB6BD2A-A66E-4D9A-99E3-439318D61F69}" type="datetimeFigureOut">
              <a:rPr lang="en-US" altLang="en-US"/>
              <a:pPr/>
              <a:t>8/6/22</a:t>
            </a:fld>
            <a:endParaRPr lang="en-US" altLang="en-US"/>
          </a:p>
        </p:txBody>
      </p:sp>
      <p:sp>
        <p:nvSpPr>
          <p:cNvPr id="5" name="Footer Placeholder 4">
            <a:extLst>
              <a:ext uri="{FF2B5EF4-FFF2-40B4-BE49-F238E27FC236}">
                <a16:creationId xmlns:a16="http://schemas.microsoft.com/office/drawing/2014/main" id="{5DC9544E-9225-4E0D-8A2A-FB480259363E}"/>
              </a:ext>
            </a:extLst>
          </p:cNvPr>
          <p:cNvSpPr>
            <a:spLocks noGrp="1"/>
          </p:cNvSpPr>
          <p:nvPr>
            <p:ph type="ftr" sz="quarter" idx="11"/>
          </p:nvPr>
        </p:nvSpPr>
        <p:spPr/>
        <p:txBody>
          <a:bodyPr/>
          <a:lstStyle>
            <a:lvl1pPr>
              <a:defRPr/>
            </a:lvl1pPr>
          </a:lstStyle>
          <a:p>
            <a:pPr>
              <a:defRPr/>
            </a:pPr>
            <a:endParaRPr lang="en-US"/>
          </a:p>
        </p:txBody>
      </p:sp>
      <p:sp>
        <p:nvSpPr>
          <p:cNvPr id="6" name="Slide Number Placeholder 5">
            <a:extLst>
              <a:ext uri="{FF2B5EF4-FFF2-40B4-BE49-F238E27FC236}">
                <a16:creationId xmlns:a16="http://schemas.microsoft.com/office/drawing/2014/main" id="{24F366E3-B7F2-47D0-B072-D7FDCCA86453}"/>
              </a:ext>
            </a:extLst>
          </p:cNvPr>
          <p:cNvSpPr>
            <a:spLocks noGrp="1"/>
          </p:cNvSpPr>
          <p:nvPr>
            <p:ph type="sldNum" sz="quarter" idx="12"/>
          </p:nvPr>
        </p:nvSpPr>
        <p:spPr/>
        <p:txBody>
          <a:bodyPr/>
          <a:lstStyle>
            <a:lvl1pPr>
              <a:defRPr/>
            </a:lvl1pPr>
          </a:lstStyle>
          <a:p>
            <a:fld id="{0F4E85FB-9AFA-4C22-A8DA-4BD0A191F9A8}" type="slidenum">
              <a:rPr lang="en-US" altLang="en-US"/>
              <a:pPr/>
              <a:t>‹#›</a:t>
            </a:fld>
            <a:endParaRPr lang="en-US" altLang="en-US"/>
          </a:p>
        </p:txBody>
      </p:sp>
    </p:spTree>
    <p:extLst>
      <p:ext uri="{BB962C8B-B14F-4D97-AF65-F5344CB8AC3E}">
        <p14:creationId xmlns:p14="http://schemas.microsoft.com/office/powerpoint/2010/main" val="2983192907"/>
      </p:ext>
    </p:extLst>
  </p:cSld>
  <p:clrMapOvr>
    <a:masterClrMapping/>
  </p:clrMapOvr>
</p:sldLayout>
</file>

<file path=ppt/slideLayouts/slideLayout37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0ED87CB4-A6F5-0740-B5B9-B28E334539BE}" type="slidenum">
              <a:rPr lang="en-US"/>
              <a:pPr>
                <a:defRPr/>
              </a:pPr>
              <a:t>‹#›</a:t>
            </a:fld>
            <a:endParaRPr lang="en-US"/>
          </a:p>
        </p:txBody>
      </p:sp>
    </p:spTree>
    <p:extLst>
      <p:ext uri="{BB962C8B-B14F-4D97-AF65-F5344CB8AC3E}">
        <p14:creationId xmlns:p14="http://schemas.microsoft.com/office/powerpoint/2010/main" val="1882232397"/>
      </p:ext>
    </p:extLst>
  </p:cSld>
  <p:clrMapOvr>
    <a:masterClrMapping/>
  </p:clrMapOvr>
</p:sldLayout>
</file>

<file path=ppt/slideLayouts/slideLayout37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FBC27992-B5C5-A844-93FB-E7FD2ABFB745}" type="slidenum">
              <a:rPr lang="en-US"/>
              <a:pPr>
                <a:defRPr/>
              </a:pPr>
              <a:t>‹#›</a:t>
            </a:fld>
            <a:endParaRPr lang="en-US"/>
          </a:p>
        </p:txBody>
      </p:sp>
    </p:spTree>
    <p:extLst>
      <p:ext uri="{BB962C8B-B14F-4D97-AF65-F5344CB8AC3E}">
        <p14:creationId xmlns:p14="http://schemas.microsoft.com/office/powerpoint/2010/main" val="2829042398"/>
      </p:ext>
    </p:extLst>
  </p:cSld>
  <p:clrMapOvr>
    <a:masterClrMapping/>
  </p:clrMapOvr>
</p:sldLayout>
</file>

<file path=ppt/slideLayouts/slideLayout37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2AEAEA5E-BC0A-6C49-840F-70571C3621CD}" type="slidenum">
              <a:rPr lang="en-US"/>
              <a:pPr>
                <a:defRPr/>
              </a:pPr>
              <a:t>‹#›</a:t>
            </a:fld>
            <a:endParaRPr lang="en-US"/>
          </a:p>
        </p:txBody>
      </p:sp>
    </p:spTree>
    <p:extLst>
      <p:ext uri="{BB962C8B-B14F-4D97-AF65-F5344CB8AC3E}">
        <p14:creationId xmlns:p14="http://schemas.microsoft.com/office/powerpoint/2010/main" val="732625655"/>
      </p:ext>
    </p:extLst>
  </p:cSld>
  <p:clrMapOvr>
    <a:masterClrMapping/>
  </p:clrMapOvr>
</p:sldLayout>
</file>

<file path=ppt/slideLayouts/slideLayout37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EDC587DB-0570-9347-A22A-51B9FD2977CE}" type="slidenum">
              <a:rPr lang="en-US"/>
              <a:pPr>
                <a:defRPr/>
              </a:pPr>
              <a:t>‹#›</a:t>
            </a:fld>
            <a:endParaRPr lang="en-US"/>
          </a:p>
        </p:txBody>
      </p:sp>
    </p:spTree>
    <p:extLst>
      <p:ext uri="{BB962C8B-B14F-4D97-AF65-F5344CB8AC3E}">
        <p14:creationId xmlns:p14="http://schemas.microsoft.com/office/powerpoint/2010/main" val="3755599244"/>
      </p:ext>
    </p:extLst>
  </p:cSld>
  <p:clrMapOvr>
    <a:masterClrMapping/>
  </p:clrMapOvr>
</p:sldLayout>
</file>

<file path=ppt/slideLayouts/slideLayout37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80283C6B-B1EC-F343-8F2A-EEE00D3F743B}" type="slidenum">
              <a:rPr lang="en-US"/>
              <a:pPr>
                <a:defRPr/>
              </a:pPr>
              <a:t>‹#›</a:t>
            </a:fld>
            <a:endParaRPr lang="en-US"/>
          </a:p>
        </p:txBody>
      </p:sp>
    </p:spTree>
    <p:extLst>
      <p:ext uri="{BB962C8B-B14F-4D97-AF65-F5344CB8AC3E}">
        <p14:creationId xmlns:p14="http://schemas.microsoft.com/office/powerpoint/2010/main" val="2373530064"/>
      </p:ext>
    </p:extLst>
  </p:cSld>
  <p:clrMapOvr>
    <a:masterClrMapping/>
  </p:clrMapOvr>
</p:sldLayout>
</file>

<file path=ppt/slideLayouts/slideLayout37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algn="ctr">
              <a:defRPr/>
            </a:lvl1pPr>
          </a:lstStyle>
          <a:p>
            <a:pPr>
              <a:defRPr/>
            </a:pPr>
            <a:endParaRPr lang="en-US"/>
          </a:p>
        </p:txBody>
      </p:sp>
      <p:sp>
        <p:nvSpPr>
          <p:cNvPr id="4" name="Rectangle 5"/>
          <p:cNvSpPr>
            <a:spLocks noGrp="1" noChangeArrowheads="1"/>
          </p:cNvSpPr>
          <p:nvPr>
            <p:ph type="ftr" sz="quarter" idx="11"/>
          </p:nvPr>
        </p:nvSpPr>
        <p:spPr/>
        <p:txBody>
          <a:bodyPr/>
          <a:lstStyle>
            <a:lvl1pPr>
              <a:defRPr/>
            </a:lvl1pPr>
          </a:lstStyle>
          <a:p>
            <a:pPr>
              <a:defRPr/>
            </a:pPr>
            <a:endParaRPr lang="en-US"/>
          </a:p>
        </p:txBody>
      </p:sp>
      <p:sp>
        <p:nvSpPr>
          <p:cNvPr id="5" name="Rectangle 6"/>
          <p:cNvSpPr>
            <a:spLocks noGrp="1" noChangeArrowheads="1"/>
          </p:cNvSpPr>
          <p:nvPr>
            <p:ph type="sldNum" sz="quarter" idx="12"/>
          </p:nvPr>
        </p:nvSpPr>
        <p:spPr/>
        <p:txBody>
          <a:bodyPr/>
          <a:lstStyle>
            <a:lvl1pPr>
              <a:defRPr/>
            </a:lvl1pPr>
          </a:lstStyle>
          <a:p>
            <a:pPr>
              <a:defRPr/>
            </a:pPr>
            <a:fld id="{5FE8624F-FBE7-CB4C-A1D1-155976309F53}" type="slidenum">
              <a:rPr lang="en-US"/>
              <a:pPr>
                <a:defRPr/>
              </a:pPr>
              <a:t>‹#›</a:t>
            </a:fld>
            <a:endParaRPr lang="en-US"/>
          </a:p>
        </p:txBody>
      </p:sp>
    </p:spTree>
    <p:extLst>
      <p:ext uri="{BB962C8B-B14F-4D97-AF65-F5344CB8AC3E}">
        <p14:creationId xmlns:p14="http://schemas.microsoft.com/office/powerpoint/2010/main" val="2598105932"/>
      </p:ext>
    </p:extLst>
  </p:cSld>
  <p:clrMapOvr>
    <a:masterClrMapping/>
  </p:clrMapOvr>
</p:sldLayout>
</file>

<file path=ppt/slideLayouts/slideLayout37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algn="ctr">
              <a:defRPr/>
            </a:lvl1pPr>
          </a:lstStyle>
          <a:p>
            <a:pPr>
              <a:defRPr/>
            </a:pPr>
            <a:endParaRPr lang="en-US"/>
          </a:p>
        </p:txBody>
      </p:sp>
      <p:sp>
        <p:nvSpPr>
          <p:cNvPr id="3" name="Rectangle 5"/>
          <p:cNvSpPr>
            <a:spLocks noGrp="1" noChangeArrowheads="1"/>
          </p:cNvSpPr>
          <p:nvPr>
            <p:ph type="ftr" sz="quarter" idx="11"/>
          </p:nvPr>
        </p:nvSpPr>
        <p:spPr/>
        <p:txBody>
          <a:bodyPr/>
          <a:lstStyle>
            <a:lvl1pPr>
              <a:defRPr/>
            </a:lvl1pPr>
          </a:lstStyle>
          <a:p>
            <a:pPr>
              <a:defRPr/>
            </a:pPr>
            <a:endParaRPr lang="en-US"/>
          </a:p>
        </p:txBody>
      </p:sp>
      <p:sp>
        <p:nvSpPr>
          <p:cNvPr id="4" name="Rectangle 6"/>
          <p:cNvSpPr>
            <a:spLocks noGrp="1" noChangeArrowheads="1"/>
          </p:cNvSpPr>
          <p:nvPr>
            <p:ph type="sldNum" sz="quarter" idx="12"/>
          </p:nvPr>
        </p:nvSpPr>
        <p:spPr/>
        <p:txBody>
          <a:bodyPr/>
          <a:lstStyle>
            <a:lvl1pPr>
              <a:defRPr/>
            </a:lvl1pPr>
          </a:lstStyle>
          <a:p>
            <a:pPr>
              <a:defRPr/>
            </a:pPr>
            <a:fld id="{8F421922-639B-D94E-850D-61AE0215CE64}" type="slidenum">
              <a:rPr lang="en-US"/>
              <a:pPr>
                <a:defRPr/>
              </a:pPr>
              <a:t>‹#›</a:t>
            </a:fld>
            <a:endParaRPr lang="en-US"/>
          </a:p>
        </p:txBody>
      </p:sp>
    </p:spTree>
    <p:extLst>
      <p:ext uri="{BB962C8B-B14F-4D97-AF65-F5344CB8AC3E}">
        <p14:creationId xmlns:p14="http://schemas.microsoft.com/office/powerpoint/2010/main" val="3853371071"/>
      </p:ext>
    </p:extLst>
  </p:cSld>
  <p:clrMapOvr>
    <a:masterClrMapping/>
  </p:clrMapOvr>
</p:sldLayout>
</file>

<file path=ppt/slideLayouts/slideLayout37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2C636029-28F8-C74C-BC4F-B27B77B54025}" type="slidenum">
              <a:rPr lang="en-US"/>
              <a:pPr>
                <a:defRPr/>
              </a:pPr>
              <a:t>‹#›</a:t>
            </a:fld>
            <a:endParaRPr lang="en-US"/>
          </a:p>
        </p:txBody>
      </p:sp>
    </p:spTree>
    <p:extLst>
      <p:ext uri="{BB962C8B-B14F-4D97-AF65-F5344CB8AC3E}">
        <p14:creationId xmlns:p14="http://schemas.microsoft.com/office/powerpoint/2010/main" val="1623590729"/>
      </p:ext>
    </p:extLst>
  </p:cSld>
  <p:clrMapOvr>
    <a:masterClrMapping/>
  </p:clrMapOvr>
</p:sldLayout>
</file>

<file path=ppt/slideLayouts/slideLayout37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algn="ctr">
              <a:defRPr/>
            </a:lvl1pPr>
          </a:lstStyle>
          <a:p>
            <a:pPr>
              <a:defRPr/>
            </a:pPr>
            <a:endParaRPr lang="en-US"/>
          </a:p>
        </p:txBody>
      </p:sp>
      <p:sp>
        <p:nvSpPr>
          <p:cNvPr id="6" name="Rectangle 5"/>
          <p:cNvSpPr>
            <a:spLocks noGrp="1" noChangeArrowheads="1"/>
          </p:cNvSpPr>
          <p:nvPr>
            <p:ph type="ftr" sz="quarter" idx="11"/>
          </p:nvPr>
        </p:nvSpPr>
        <p:spPr/>
        <p:txBody>
          <a:bodyPr/>
          <a:lstStyle>
            <a:lvl1pPr>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vl1pPr>
          </a:lstStyle>
          <a:p>
            <a:pPr>
              <a:defRPr/>
            </a:pPr>
            <a:fld id="{88D8F855-A994-7F47-89C6-145F3C0CDBEB}" type="slidenum">
              <a:rPr lang="en-US"/>
              <a:pPr>
                <a:defRPr/>
              </a:pPr>
              <a:t>‹#›</a:t>
            </a:fld>
            <a:endParaRPr lang="en-US"/>
          </a:p>
        </p:txBody>
      </p:sp>
    </p:spTree>
    <p:extLst>
      <p:ext uri="{BB962C8B-B14F-4D97-AF65-F5344CB8AC3E}">
        <p14:creationId xmlns:p14="http://schemas.microsoft.com/office/powerpoint/2010/main" val="2508069077"/>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809752938"/>
      </p:ext>
    </p:extLst>
  </p:cSld>
  <p:clrMapOvr>
    <a:masterClrMapping/>
  </p:clrMapOvr>
</p:sldLayout>
</file>

<file path=ppt/slideLayouts/slideLayout38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9C9D741A-F786-5548-9EBD-86A2A7B0A3C7}" type="slidenum">
              <a:rPr lang="en-US"/>
              <a:pPr>
                <a:defRPr/>
              </a:pPr>
              <a:t>‹#›</a:t>
            </a:fld>
            <a:endParaRPr lang="en-US"/>
          </a:p>
        </p:txBody>
      </p:sp>
    </p:spTree>
    <p:extLst>
      <p:ext uri="{BB962C8B-B14F-4D97-AF65-F5344CB8AC3E}">
        <p14:creationId xmlns:p14="http://schemas.microsoft.com/office/powerpoint/2010/main" val="3933302844"/>
      </p:ext>
    </p:extLst>
  </p:cSld>
  <p:clrMapOvr>
    <a:masterClrMapping/>
  </p:clrMapOvr>
</p:sldLayout>
</file>

<file path=ppt/slideLayouts/slideLayout38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lgn="ctr">
              <a:defRPr/>
            </a:lvl1pPr>
          </a:lstStyle>
          <a:p>
            <a:pPr>
              <a:defRPr/>
            </a:pPr>
            <a:endParaRPr lang="en-US"/>
          </a:p>
        </p:txBody>
      </p:sp>
      <p:sp>
        <p:nvSpPr>
          <p:cNvPr id="5" name="Rectangle 5"/>
          <p:cNvSpPr>
            <a:spLocks noGrp="1" noChangeArrowheads="1"/>
          </p:cNvSpPr>
          <p:nvPr>
            <p:ph type="ftr" sz="quarter" idx="11"/>
          </p:nvPr>
        </p:nvSpPr>
        <p:spPr/>
        <p:txBody>
          <a:bodyPr/>
          <a:lstStyle>
            <a:lvl1pPr>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B0D56EDB-A00C-A541-A783-1B1F87027E28}" type="slidenum">
              <a:rPr lang="en-US"/>
              <a:pPr>
                <a:defRPr/>
              </a:pPr>
              <a:t>‹#›</a:t>
            </a:fld>
            <a:endParaRPr lang="en-US"/>
          </a:p>
        </p:txBody>
      </p:sp>
    </p:spTree>
    <p:extLst>
      <p:ext uri="{BB962C8B-B14F-4D97-AF65-F5344CB8AC3E}">
        <p14:creationId xmlns:p14="http://schemas.microsoft.com/office/powerpoint/2010/main" val="2324842542"/>
      </p:ext>
    </p:extLst>
  </p:cSld>
  <p:clrMapOvr>
    <a:masterClrMapping/>
  </p:clrMapOvr>
</p:sldLayout>
</file>

<file path=ppt/slideLayouts/slideLayout382.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algn="ctr">
              <a:defRPr/>
            </a:lvl1pPr>
          </a:lstStyle>
          <a:p>
            <a:pPr>
              <a:defRPr/>
            </a:pPr>
            <a:endParaRPr lang="en-US"/>
          </a:p>
        </p:txBody>
      </p:sp>
      <p:sp>
        <p:nvSpPr>
          <p:cNvPr id="8" name="Rectangle 5"/>
          <p:cNvSpPr>
            <a:spLocks noGrp="1" noChangeArrowheads="1"/>
          </p:cNvSpPr>
          <p:nvPr>
            <p:ph type="ftr" sz="quarter" idx="11"/>
          </p:nvPr>
        </p:nvSpPr>
        <p:spPr/>
        <p:txBody>
          <a:bodyPr/>
          <a:lstStyle>
            <a:lvl1pPr>
              <a:defRPr/>
            </a:lvl1pPr>
          </a:lstStyle>
          <a:p>
            <a:pPr>
              <a:defRPr/>
            </a:pPr>
            <a:endParaRPr lang="en-US"/>
          </a:p>
        </p:txBody>
      </p:sp>
      <p:sp>
        <p:nvSpPr>
          <p:cNvPr id="9" name="Rectangle 6"/>
          <p:cNvSpPr>
            <a:spLocks noGrp="1" noChangeArrowheads="1"/>
          </p:cNvSpPr>
          <p:nvPr>
            <p:ph type="sldNum" sz="quarter" idx="12"/>
          </p:nvPr>
        </p:nvSpPr>
        <p:spPr/>
        <p:txBody>
          <a:bodyPr/>
          <a:lstStyle>
            <a:lvl1pPr>
              <a:defRPr/>
            </a:lvl1pPr>
          </a:lstStyle>
          <a:p>
            <a:pPr>
              <a:defRPr/>
            </a:pPr>
            <a:fld id="{94C04B50-37E3-C44F-8A3C-E0EECB2AD8EF}" type="slidenum">
              <a:rPr lang="en-US"/>
              <a:pPr>
                <a:defRPr/>
              </a:pPr>
              <a:t>‹#›</a:t>
            </a:fld>
            <a:endParaRPr lang="en-US"/>
          </a:p>
        </p:txBody>
      </p:sp>
    </p:spTree>
    <p:extLst>
      <p:ext uri="{BB962C8B-B14F-4D97-AF65-F5344CB8AC3E}">
        <p14:creationId xmlns:p14="http://schemas.microsoft.com/office/powerpoint/2010/main" val="2662616010"/>
      </p:ext>
    </p:extLst>
  </p:cSld>
  <p:clrMapOvr>
    <a:masterClrMapping/>
  </p:clrMapOvr>
</p:sldLayout>
</file>

<file path=ppt/slideLayouts/slideLayout383.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p:txBody>
          <a:bodyPr/>
          <a:lstStyle>
            <a:lvl1pPr algn="ctr">
              <a:defRPr/>
            </a:lvl1pPr>
          </a:lstStyle>
          <a:p>
            <a:pPr>
              <a:defRPr/>
            </a:pPr>
            <a:endParaRPr lang="en-US"/>
          </a:p>
        </p:txBody>
      </p:sp>
      <p:sp>
        <p:nvSpPr>
          <p:cNvPr id="7" name="Rectangle 5"/>
          <p:cNvSpPr>
            <a:spLocks noGrp="1" noChangeArrowheads="1"/>
          </p:cNvSpPr>
          <p:nvPr>
            <p:ph type="ftr" sz="quarter" idx="11"/>
          </p:nvPr>
        </p:nvSpPr>
        <p:spPr/>
        <p:txBody>
          <a:bodyPr/>
          <a:lstStyle>
            <a:lvl1pPr>
              <a:defRPr/>
            </a:lvl1pPr>
          </a:lstStyle>
          <a:p>
            <a:pPr>
              <a:defRPr/>
            </a:pPr>
            <a:endParaRPr lang="en-US"/>
          </a:p>
        </p:txBody>
      </p:sp>
      <p:sp>
        <p:nvSpPr>
          <p:cNvPr id="8" name="Rectangle 6"/>
          <p:cNvSpPr>
            <a:spLocks noGrp="1" noChangeArrowheads="1"/>
          </p:cNvSpPr>
          <p:nvPr>
            <p:ph type="sldNum" sz="quarter" idx="12"/>
          </p:nvPr>
        </p:nvSpPr>
        <p:spPr/>
        <p:txBody>
          <a:bodyPr/>
          <a:lstStyle>
            <a:lvl1pPr>
              <a:defRPr/>
            </a:lvl1pPr>
          </a:lstStyle>
          <a:p>
            <a:pPr>
              <a:defRPr/>
            </a:pPr>
            <a:fld id="{BFC77593-07CE-C543-8177-94D0EF123715}" type="slidenum">
              <a:rPr lang="en-US"/>
              <a:pPr>
                <a:defRPr/>
              </a:pPr>
              <a:t>‹#›</a:t>
            </a:fld>
            <a:endParaRPr lang="en-US"/>
          </a:p>
        </p:txBody>
      </p:sp>
    </p:spTree>
    <p:extLst>
      <p:ext uri="{BB962C8B-B14F-4D97-AF65-F5344CB8AC3E}">
        <p14:creationId xmlns:p14="http://schemas.microsoft.com/office/powerpoint/2010/main" val="1445689737"/>
      </p:ext>
    </p:extLst>
  </p:cSld>
  <p:clrMapOvr>
    <a:masterClrMapping/>
  </p:clrMapOvr>
</p:sldLayout>
</file>

<file path=ppt/slideLayouts/slideLayout384.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GB"/>
          </a:p>
        </p:txBody>
      </p:sp>
      <p:sp>
        <p:nvSpPr>
          <p:cNvPr id="3" name="Rectangle 5"/>
          <p:cNvSpPr>
            <a:spLocks noGrp="1" noChangeArrowheads="1"/>
          </p:cNvSpPr>
          <p:nvPr>
            <p:ph type="ftr" sz="quarter" idx="11"/>
          </p:nvPr>
        </p:nvSpPr>
        <p:spPr>
          <a:ln/>
        </p:spPr>
        <p:txBody>
          <a:bodyPr/>
          <a:lstStyle>
            <a:lvl1pPr>
              <a:defRPr/>
            </a:lvl1pPr>
          </a:lstStyle>
          <a:p>
            <a:pPr>
              <a:defRPr/>
            </a:pPr>
            <a:endParaRPr lang="en-GB"/>
          </a:p>
        </p:txBody>
      </p:sp>
      <p:sp>
        <p:nvSpPr>
          <p:cNvPr id="4" name="Rectangle 6"/>
          <p:cNvSpPr>
            <a:spLocks noGrp="1" noChangeArrowheads="1"/>
          </p:cNvSpPr>
          <p:nvPr>
            <p:ph type="sldNum" sz="quarter" idx="12"/>
          </p:nvPr>
        </p:nvSpPr>
        <p:spPr>
          <a:ln/>
        </p:spPr>
        <p:txBody>
          <a:bodyPr/>
          <a:lstStyle>
            <a:lvl1pPr>
              <a:defRPr/>
            </a:lvl1pPr>
          </a:lstStyle>
          <a:p>
            <a:pPr>
              <a:defRPr/>
            </a:pPr>
            <a:fld id="{560A2907-CBAB-1647-99D0-98E72FF2B447}" type="slidenum">
              <a:rPr lang="en-GB"/>
              <a:pPr>
                <a:defRPr/>
              </a:pPr>
              <a:t>‹#›</a:t>
            </a:fld>
            <a:endParaRPr lang="en-GB"/>
          </a:p>
        </p:txBody>
      </p:sp>
    </p:spTree>
    <p:extLst>
      <p:ext uri="{BB962C8B-B14F-4D97-AF65-F5344CB8AC3E}">
        <p14:creationId xmlns:p14="http://schemas.microsoft.com/office/powerpoint/2010/main" val="3263856100"/>
      </p:ext>
    </p:extLst>
  </p:cSld>
  <p:clrMapOvr>
    <a:masterClrMapping/>
  </p:clrMapOvr>
</p:sldLayout>
</file>

<file path=ppt/slideLayouts/slideLayout38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2E007516-53C8-A442-B655-FFACA71C80C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B43DAD1-4B6B-A742-A8E7-B0E230C8E09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18DDF0A-5FE4-6340-8BD1-94309EBDDB7C}"/>
              </a:ext>
            </a:extLst>
          </p:cNvPr>
          <p:cNvSpPr>
            <a:spLocks noGrp="1" noChangeArrowheads="1"/>
          </p:cNvSpPr>
          <p:nvPr>
            <p:ph type="sldNum" sz="quarter" idx="12"/>
          </p:nvPr>
        </p:nvSpPr>
        <p:spPr>
          <a:ln/>
        </p:spPr>
        <p:txBody>
          <a:bodyPr/>
          <a:lstStyle>
            <a:lvl1pPr>
              <a:defRPr/>
            </a:lvl1pPr>
          </a:lstStyle>
          <a:p>
            <a:fld id="{C4C2E7FC-4E31-1C43-8A8C-CF30CBD8C403}" type="slidenum">
              <a:rPr lang="en-US" altLang="en-US"/>
              <a:pPr/>
              <a:t>‹#›</a:t>
            </a:fld>
            <a:endParaRPr lang="en-US" altLang="en-US"/>
          </a:p>
        </p:txBody>
      </p:sp>
    </p:spTree>
    <p:extLst>
      <p:ext uri="{BB962C8B-B14F-4D97-AF65-F5344CB8AC3E}">
        <p14:creationId xmlns:p14="http://schemas.microsoft.com/office/powerpoint/2010/main" val="1896306550"/>
      </p:ext>
    </p:extLst>
  </p:cSld>
  <p:clrMapOvr>
    <a:masterClrMapping/>
  </p:clrMapOvr>
</p:sldLayout>
</file>

<file path=ppt/slideLayouts/slideLayout38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4E0F26F-43D6-204C-BACD-44D8A1DB9D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840CCD0-2FB0-B345-AE0C-B53AB4BC766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B4B856C-07CA-894D-A78A-D5C2EC75B39D}"/>
              </a:ext>
            </a:extLst>
          </p:cNvPr>
          <p:cNvSpPr>
            <a:spLocks noGrp="1" noChangeArrowheads="1"/>
          </p:cNvSpPr>
          <p:nvPr>
            <p:ph type="sldNum" sz="quarter" idx="12"/>
          </p:nvPr>
        </p:nvSpPr>
        <p:spPr>
          <a:ln/>
        </p:spPr>
        <p:txBody>
          <a:bodyPr/>
          <a:lstStyle>
            <a:lvl1pPr>
              <a:defRPr/>
            </a:lvl1pPr>
          </a:lstStyle>
          <a:p>
            <a:fld id="{280BD999-F884-0A4C-BFCB-89148880BD96}" type="slidenum">
              <a:rPr lang="en-US" altLang="en-US"/>
              <a:pPr/>
              <a:t>‹#›</a:t>
            </a:fld>
            <a:endParaRPr lang="en-US" altLang="en-US"/>
          </a:p>
        </p:txBody>
      </p:sp>
    </p:spTree>
    <p:extLst>
      <p:ext uri="{BB962C8B-B14F-4D97-AF65-F5344CB8AC3E}">
        <p14:creationId xmlns:p14="http://schemas.microsoft.com/office/powerpoint/2010/main" val="852597355"/>
      </p:ext>
    </p:extLst>
  </p:cSld>
  <p:clrMapOvr>
    <a:masterClrMapping/>
  </p:clrMapOvr>
</p:sldLayout>
</file>

<file path=ppt/slideLayouts/slideLayout38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6F8D685E-5BF0-6140-9BAA-ADD8204B592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E7953E7-B1DC-DB44-8C72-13DFC69FA6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A423D36-1E02-BE45-9074-0E4F9877F1AC}"/>
              </a:ext>
            </a:extLst>
          </p:cNvPr>
          <p:cNvSpPr>
            <a:spLocks noGrp="1" noChangeArrowheads="1"/>
          </p:cNvSpPr>
          <p:nvPr>
            <p:ph type="sldNum" sz="quarter" idx="12"/>
          </p:nvPr>
        </p:nvSpPr>
        <p:spPr>
          <a:ln/>
        </p:spPr>
        <p:txBody>
          <a:bodyPr/>
          <a:lstStyle>
            <a:lvl1pPr>
              <a:defRPr/>
            </a:lvl1pPr>
          </a:lstStyle>
          <a:p>
            <a:fld id="{36003C29-0041-B947-9DAC-E44984DD4861}" type="slidenum">
              <a:rPr lang="en-US" altLang="en-US"/>
              <a:pPr/>
              <a:t>‹#›</a:t>
            </a:fld>
            <a:endParaRPr lang="en-US" altLang="en-US"/>
          </a:p>
        </p:txBody>
      </p:sp>
    </p:spTree>
    <p:extLst>
      <p:ext uri="{BB962C8B-B14F-4D97-AF65-F5344CB8AC3E}">
        <p14:creationId xmlns:p14="http://schemas.microsoft.com/office/powerpoint/2010/main" val="481534534"/>
      </p:ext>
    </p:extLst>
  </p:cSld>
  <p:clrMapOvr>
    <a:masterClrMapping/>
  </p:clrMapOvr>
</p:sldLayout>
</file>

<file path=ppt/slideLayouts/slideLayout38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E20A1EF9-038C-3841-9C46-44F8096D183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4189CC8-877D-E74C-B83F-B1B5932E9D8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92CAB179-79C6-5244-BE54-65019769E52C}"/>
              </a:ext>
            </a:extLst>
          </p:cNvPr>
          <p:cNvSpPr>
            <a:spLocks noGrp="1" noChangeArrowheads="1"/>
          </p:cNvSpPr>
          <p:nvPr>
            <p:ph type="sldNum" sz="quarter" idx="12"/>
          </p:nvPr>
        </p:nvSpPr>
        <p:spPr>
          <a:ln/>
        </p:spPr>
        <p:txBody>
          <a:bodyPr/>
          <a:lstStyle>
            <a:lvl1pPr>
              <a:defRPr/>
            </a:lvl1pPr>
          </a:lstStyle>
          <a:p>
            <a:fld id="{E9E1D187-53C9-CB4B-BF92-9CEFBCF8ECFA}" type="slidenum">
              <a:rPr lang="en-US" altLang="en-US"/>
              <a:pPr/>
              <a:t>‹#›</a:t>
            </a:fld>
            <a:endParaRPr lang="en-US" altLang="en-US"/>
          </a:p>
        </p:txBody>
      </p:sp>
    </p:spTree>
    <p:extLst>
      <p:ext uri="{BB962C8B-B14F-4D97-AF65-F5344CB8AC3E}">
        <p14:creationId xmlns:p14="http://schemas.microsoft.com/office/powerpoint/2010/main" val="372289709"/>
      </p:ext>
    </p:extLst>
  </p:cSld>
  <p:clrMapOvr>
    <a:masterClrMapping/>
  </p:clrMapOvr>
</p:sldLayout>
</file>

<file path=ppt/slideLayouts/slideLayout38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5A2415C-E5A9-C945-8D8D-D2B75EC8BB05}"/>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ECAC14F-B1C7-F64E-BC3B-E872F0413FF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3DA0B190-8B8C-A94C-AA32-7BFD5A2483BE}"/>
              </a:ext>
            </a:extLst>
          </p:cNvPr>
          <p:cNvSpPr>
            <a:spLocks noGrp="1" noChangeArrowheads="1"/>
          </p:cNvSpPr>
          <p:nvPr>
            <p:ph type="sldNum" sz="quarter" idx="12"/>
          </p:nvPr>
        </p:nvSpPr>
        <p:spPr>
          <a:ln/>
        </p:spPr>
        <p:txBody>
          <a:bodyPr/>
          <a:lstStyle>
            <a:lvl1pPr>
              <a:defRPr/>
            </a:lvl1pPr>
          </a:lstStyle>
          <a:p>
            <a:fld id="{F5823344-B610-DB42-94C9-BCD5C657E49B}" type="slidenum">
              <a:rPr lang="en-US" altLang="en-US"/>
              <a:pPr/>
              <a:t>‹#›</a:t>
            </a:fld>
            <a:endParaRPr lang="en-US" altLang="en-US"/>
          </a:p>
        </p:txBody>
      </p:sp>
    </p:spTree>
    <p:extLst>
      <p:ext uri="{BB962C8B-B14F-4D97-AF65-F5344CB8AC3E}">
        <p14:creationId xmlns:p14="http://schemas.microsoft.com/office/powerpoint/2010/main" val="4028167919"/>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38653525"/>
      </p:ext>
    </p:extLst>
  </p:cSld>
  <p:clrMapOvr>
    <a:masterClrMapping/>
  </p:clrMapOvr>
</p:sldLayout>
</file>

<file path=ppt/slideLayouts/slideLayout39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E744D76-DDC4-9B48-8602-323F55266A5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C7DF3AA7-4071-BE44-A56C-68F7568DCA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A7F3FEA8-20ED-264F-AE17-96D79DF9529C}"/>
              </a:ext>
            </a:extLst>
          </p:cNvPr>
          <p:cNvSpPr>
            <a:spLocks noGrp="1" noChangeArrowheads="1"/>
          </p:cNvSpPr>
          <p:nvPr>
            <p:ph type="sldNum" sz="quarter" idx="12"/>
          </p:nvPr>
        </p:nvSpPr>
        <p:spPr>
          <a:ln/>
        </p:spPr>
        <p:txBody>
          <a:bodyPr/>
          <a:lstStyle>
            <a:lvl1pPr>
              <a:defRPr/>
            </a:lvl1pPr>
          </a:lstStyle>
          <a:p>
            <a:fld id="{C015F012-DD95-664A-BB79-73FCE2CF97E4}" type="slidenum">
              <a:rPr lang="en-US" altLang="en-US"/>
              <a:pPr/>
              <a:t>‹#›</a:t>
            </a:fld>
            <a:endParaRPr lang="en-US" altLang="en-US"/>
          </a:p>
        </p:txBody>
      </p:sp>
    </p:spTree>
    <p:extLst>
      <p:ext uri="{BB962C8B-B14F-4D97-AF65-F5344CB8AC3E}">
        <p14:creationId xmlns:p14="http://schemas.microsoft.com/office/powerpoint/2010/main" val="448967401"/>
      </p:ext>
    </p:extLst>
  </p:cSld>
  <p:clrMapOvr>
    <a:masterClrMapping/>
  </p:clrMapOvr>
</p:sldLayout>
</file>

<file path=ppt/slideLayouts/slideLayout39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B99CE0D6-36CE-0B4B-B2AB-51F75CCEE5F1}"/>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E4826878-7E8D-FB43-98D5-6939964927F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874FFFF-E712-3A45-8D3A-38EDFEDECE88}"/>
              </a:ext>
            </a:extLst>
          </p:cNvPr>
          <p:cNvSpPr>
            <a:spLocks noGrp="1" noChangeArrowheads="1"/>
          </p:cNvSpPr>
          <p:nvPr>
            <p:ph type="sldNum" sz="quarter" idx="12"/>
          </p:nvPr>
        </p:nvSpPr>
        <p:spPr>
          <a:ln/>
        </p:spPr>
        <p:txBody>
          <a:bodyPr/>
          <a:lstStyle>
            <a:lvl1pPr>
              <a:defRPr/>
            </a:lvl1pPr>
          </a:lstStyle>
          <a:p>
            <a:fld id="{00B8FC34-CE82-D640-B112-B4ACAD6BE674}" type="slidenum">
              <a:rPr lang="en-US" altLang="en-US"/>
              <a:pPr/>
              <a:t>‹#›</a:t>
            </a:fld>
            <a:endParaRPr lang="en-US" altLang="en-US"/>
          </a:p>
        </p:txBody>
      </p:sp>
    </p:spTree>
    <p:extLst>
      <p:ext uri="{BB962C8B-B14F-4D97-AF65-F5344CB8AC3E}">
        <p14:creationId xmlns:p14="http://schemas.microsoft.com/office/powerpoint/2010/main" val="2566049133"/>
      </p:ext>
    </p:extLst>
  </p:cSld>
  <p:clrMapOvr>
    <a:masterClrMapping/>
  </p:clrMapOvr>
</p:sldLayout>
</file>

<file path=ppt/slideLayouts/slideLayout39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2A8BE3B2-EEAB-724B-88FC-64C5DB94BB0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BFCC2861-24DA-0044-B9F1-543EC7235C0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A387905-B791-8442-B1B3-E2A5D11ED2AA}"/>
              </a:ext>
            </a:extLst>
          </p:cNvPr>
          <p:cNvSpPr>
            <a:spLocks noGrp="1" noChangeArrowheads="1"/>
          </p:cNvSpPr>
          <p:nvPr>
            <p:ph type="sldNum" sz="quarter" idx="12"/>
          </p:nvPr>
        </p:nvSpPr>
        <p:spPr>
          <a:ln/>
        </p:spPr>
        <p:txBody>
          <a:bodyPr/>
          <a:lstStyle>
            <a:lvl1pPr>
              <a:defRPr/>
            </a:lvl1pPr>
          </a:lstStyle>
          <a:p>
            <a:fld id="{D14B2930-B7DE-B445-958B-6BF7F125B18F}" type="slidenum">
              <a:rPr lang="en-US" altLang="en-US"/>
              <a:pPr/>
              <a:t>‹#›</a:t>
            </a:fld>
            <a:endParaRPr lang="en-US" altLang="en-US"/>
          </a:p>
        </p:txBody>
      </p:sp>
    </p:spTree>
    <p:extLst>
      <p:ext uri="{BB962C8B-B14F-4D97-AF65-F5344CB8AC3E}">
        <p14:creationId xmlns:p14="http://schemas.microsoft.com/office/powerpoint/2010/main" val="1594151148"/>
      </p:ext>
    </p:extLst>
  </p:cSld>
  <p:clrMapOvr>
    <a:masterClrMapping/>
  </p:clrMapOvr>
</p:sldLayout>
</file>

<file path=ppt/slideLayouts/slideLayout39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9309BFA0-2444-D84A-9FFF-D870842920D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078DED57-0801-D141-81B8-D723720FE9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EAE0486-A9A2-644D-BEF3-86CDCBE49EC1}"/>
              </a:ext>
            </a:extLst>
          </p:cNvPr>
          <p:cNvSpPr>
            <a:spLocks noGrp="1" noChangeArrowheads="1"/>
          </p:cNvSpPr>
          <p:nvPr>
            <p:ph type="sldNum" sz="quarter" idx="12"/>
          </p:nvPr>
        </p:nvSpPr>
        <p:spPr>
          <a:ln/>
        </p:spPr>
        <p:txBody>
          <a:bodyPr/>
          <a:lstStyle>
            <a:lvl1pPr>
              <a:defRPr/>
            </a:lvl1pPr>
          </a:lstStyle>
          <a:p>
            <a:fld id="{40515573-8B06-864F-90E8-4577B3B2E84B}" type="slidenum">
              <a:rPr lang="en-US" altLang="en-US"/>
              <a:pPr/>
              <a:t>‹#›</a:t>
            </a:fld>
            <a:endParaRPr lang="en-US" altLang="en-US"/>
          </a:p>
        </p:txBody>
      </p:sp>
    </p:spTree>
    <p:extLst>
      <p:ext uri="{BB962C8B-B14F-4D97-AF65-F5344CB8AC3E}">
        <p14:creationId xmlns:p14="http://schemas.microsoft.com/office/powerpoint/2010/main" val="2426755091"/>
      </p:ext>
    </p:extLst>
  </p:cSld>
  <p:clrMapOvr>
    <a:masterClrMapping/>
  </p:clrMapOvr>
</p:sldLayout>
</file>

<file path=ppt/slideLayouts/slideLayout39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6BA2FDB-1EAE-4147-BC5E-33950BE461C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8DB979E-F0E8-F841-8B02-BE6815395EB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48323A-AE70-E941-AEC5-28D9E0E552B2}"/>
              </a:ext>
            </a:extLst>
          </p:cNvPr>
          <p:cNvSpPr>
            <a:spLocks noGrp="1" noChangeArrowheads="1"/>
          </p:cNvSpPr>
          <p:nvPr>
            <p:ph type="sldNum" sz="quarter" idx="12"/>
          </p:nvPr>
        </p:nvSpPr>
        <p:spPr>
          <a:ln/>
        </p:spPr>
        <p:txBody>
          <a:bodyPr/>
          <a:lstStyle>
            <a:lvl1pPr>
              <a:defRPr/>
            </a:lvl1pPr>
          </a:lstStyle>
          <a:p>
            <a:fld id="{1E5960ED-08BF-AB49-B77D-26827011365C}" type="slidenum">
              <a:rPr lang="en-US" altLang="en-US"/>
              <a:pPr/>
              <a:t>‹#›</a:t>
            </a:fld>
            <a:endParaRPr lang="en-US" altLang="en-US"/>
          </a:p>
        </p:txBody>
      </p:sp>
    </p:spTree>
    <p:extLst>
      <p:ext uri="{BB962C8B-B14F-4D97-AF65-F5344CB8AC3E}">
        <p14:creationId xmlns:p14="http://schemas.microsoft.com/office/powerpoint/2010/main" val="4087437740"/>
      </p:ext>
    </p:extLst>
  </p:cSld>
  <p:clrMapOvr>
    <a:masterClrMapping/>
  </p:clrMapOvr>
</p:sldLayout>
</file>

<file path=ppt/slideLayouts/slideLayout39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C146F8A-52D1-1949-8558-8E09956BA06A}"/>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26BE308-0559-0A4B-90E0-B826C18799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525C154-05DE-9444-8445-F655EFCCB9A3}"/>
              </a:ext>
            </a:extLst>
          </p:cNvPr>
          <p:cNvSpPr>
            <a:spLocks noGrp="1" noChangeArrowheads="1"/>
          </p:cNvSpPr>
          <p:nvPr>
            <p:ph type="sldNum" sz="quarter" idx="12"/>
          </p:nvPr>
        </p:nvSpPr>
        <p:spPr>
          <a:ln/>
        </p:spPr>
        <p:txBody>
          <a:bodyPr/>
          <a:lstStyle>
            <a:lvl1pPr>
              <a:defRPr/>
            </a:lvl1pPr>
          </a:lstStyle>
          <a:p>
            <a:fld id="{505AB3BC-48DD-B948-8DC1-15D5B6157804}" type="slidenum">
              <a:rPr lang="en-US" altLang="en-US"/>
              <a:pPr/>
              <a:t>‹#›</a:t>
            </a:fld>
            <a:endParaRPr lang="en-US" altLang="en-US"/>
          </a:p>
        </p:txBody>
      </p:sp>
    </p:spTree>
    <p:extLst>
      <p:ext uri="{BB962C8B-B14F-4D97-AF65-F5344CB8AC3E}">
        <p14:creationId xmlns:p14="http://schemas.microsoft.com/office/powerpoint/2010/main" val="3257573204"/>
      </p:ext>
    </p:extLst>
  </p:cSld>
  <p:clrMapOvr>
    <a:masterClrMapping/>
  </p:clrMapOvr>
</p:sldLayout>
</file>

<file path=ppt/slideLayouts/slideLayout396.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1D45C27-3C5E-FF4F-A2CC-0D0A5710EA0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2ADD769-8423-C348-86BD-67C3A8BD4CC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565EE831-8AC6-8940-A54C-E3120F8BC65C}"/>
              </a:ext>
            </a:extLst>
          </p:cNvPr>
          <p:cNvSpPr>
            <a:spLocks noGrp="1" noChangeArrowheads="1"/>
          </p:cNvSpPr>
          <p:nvPr>
            <p:ph type="sldNum" sz="quarter" idx="12"/>
          </p:nvPr>
        </p:nvSpPr>
        <p:spPr>
          <a:ln/>
        </p:spPr>
        <p:txBody>
          <a:bodyPr/>
          <a:lstStyle>
            <a:lvl1pPr>
              <a:defRPr/>
            </a:lvl1pPr>
          </a:lstStyle>
          <a:p>
            <a:fld id="{6EED5274-8D0D-2E46-B110-3024B602919B}" type="slidenum">
              <a:rPr lang="en-US" altLang="en-US"/>
              <a:pPr/>
              <a:t>‹#›</a:t>
            </a:fld>
            <a:endParaRPr lang="en-US" altLang="en-US"/>
          </a:p>
        </p:txBody>
      </p:sp>
    </p:spTree>
    <p:extLst>
      <p:ext uri="{BB962C8B-B14F-4D97-AF65-F5344CB8AC3E}">
        <p14:creationId xmlns:p14="http://schemas.microsoft.com/office/powerpoint/2010/main" val="2216401050"/>
      </p:ext>
    </p:extLst>
  </p:cSld>
  <p:clrMapOvr>
    <a:masterClrMapping/>
  </p:clrMapOvr>
</p:sldLayout>
</file>

<file path=ppt/slideLayouts/slideLayout397.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5626B630-0FA5-2C41-905E-8624B5E7D86E}"/>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DAA3614A-B722-464B-BAAB-0717E8AF7B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3BDA6F3-1EA8-4340-ACAB-F5BE896299E1}"/>
              </a:ext>
            </a:extLst>
          </p:cNvPr>
          <p:cNvSpPr>
            <a:spLocks noGrp="1" noChangeArrowheads="1"/>
          </p:cNvSpPr>
          <p:nvPr>
            <p:ph type="sldNum" sz="quarter" idx="12"/>
          </p:nvPr>
        </p:nvSpPr>
        <p:spPr>
          <a:ln/>
        </p:spPr>
        <p:txBody>
          <a:bodyPr/>
          <a:lstStyle>
            <a:lvl1pPr>
              <a:defRPr/>
            </a:lvl1pPr>
          </a:lstStyle>
          <a:p>
            <a:fld id="{81973D70-0006-7A4E-8162-5DA8B69B19EE}" type="slidenum">
              <a:rPr lang="en-US" altLang="en-US"/>
              <a:pPr/>
              <a:t>‹#›</a:t>
            </a:fld>
            <a:endParaRPr lang="en-US" altLang="en-US"/>
          </a:p>
        </p:txBody>
      </p:sp>
    </p:spTree>
    <p:extLst>
      <p:ext uri="{BB962C8B-B14F-4D97-AF65-F5344CB8AC3E}">
        <p14:creationId xmlns:p14="http://schemas.microsoft.com/office/powerpoint/2010/main" val="1830190361"/>
      </p:ext>
    </p:extLst>
  </p:cSld>
  <p:clrMapOvr>
    <a:masterClrMapping/>
  </p:clrMapOvr>
</p:sldLayout>
</file>

<file path=ppt/slideLayouts/slideLayout398.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B86DA7DF-02EC-6E4E-9943-AD9BDF9FF35A}"/>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55AD7DCF-985B-8F41-AE95-84D044417E13}"/>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DE746CA4-19CA-9C43-9123-2475FB8E5FEF}"/>
              </a:ext>
            </a:extLst>
          </p:cNvPr>
          <p:cNvSpPr>
            <a:spLocks noGrp="1" noChangeArrowheads="1"/>
          </p:cNvSpPr>
          <p:nvPr>
            <p:ph type="sldNum" sz="quarter" idx="12"/>
          </p:nvPr>
        </p:nvSpPr>
        <p:spPr>
          <a:ln/>
        </p:spPr>
        <p:txBody>
          <a:bodyPr/>
          <a:lstStyle>
            <a:lvl1pPr>
              <a:defRPr/>
            </a:lvl1pPr>
          </a:lstStyle>
          <a:p>
            <a:fld id="{50F674BB-E7DE-4345-A2A4-BF968A96164B}" type="slidenum">
              <a:rPr lang="en-US" altLang="en-US"/>
              <a:pPr/>
              <a:t>‹#›</a:t>
            </a:fld>
            <a:endParaRPr lang="en-US" altLang="en-US"/>
          </a:p>
        </p:txBody>
      </p:sp>
    </p:spTree>
    <p:extLst>
      <p:ext uri="{BB962C8B-B14F-4D97-AF65-F5344CB8AC3E}">
        <p14:creationId xmlns:p14="http://schemas.microsoft.com/office/powerpoint/2010/main" val="2004255439"/>
      </p:ext>
    </p:extLst>
  </p:cSld>
  <p:clrMapOvr>
    <a:masterClrMapping/>
  </p:clrMapOvr>
</p:sldLayout>
</file>

<file path=ppt/slideLayouts/slideLayout39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952051F-F316-3D46-98F4-04C1ED33A0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C22EF28-D2C1-A243-AD37-A88F6654DC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C32AB6F-7981-6148-A2A5-056A8C4BA21E}"/>
              </a:ext>
            </a:extLst>
          </p:cNvPr>
          <p:cNvSpPr>
            <a:spLocks noGrp="1" noChangeArrowheads="1"/>
          </p:cNvSpPr>
          <p:nvPr>
            <p:ph type="sldNum" sz="quarter" idx="12"/>
          </p:nvPr>
        </p:nvSpPr>
        <p:spPr>
          <a:ln/>
        </p:spPr>
        <p:txBody>
          <a:bodyPr/>
          <a:lstStyle>
            <a:lvl1pPr>
              <a:defRPr/>
            </a:lvl1pPr>
          </a:lstStyle>
          <a:p>
            <a:fld id="{6F7FC9B3-5D8E-734C-9CAB-C9639B9377B7}" type="slidenum">
              <a:rPr lang="en-US" altLang="en-US"/>
              <a:pPr/>
              <a:t>‹#›</a:t>
            </a:fld>
            <a:endParaRPr lang="en-US" altLang="en-US"/>
          </a:p>
        </p:txBody>
      </p:sp>
    </p:spTree>
    <p:extLst>
      <p:ext uri="{BB962C8B-B14F-4D97-AF65-F5344CB8AC3E}">
        <p14:creationId xmlns:p14="http://schemas.microsoft.com/office/powerpoint/2010/main" val="27173970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9BCD9396-5D04-BA4A-B915-C6F4FD812AE9}" type="slidenum">
              <a:rPr lang="en-US"/>
              <a:pPr>
                <a:defRPr/>
              </a:pPr>
              <a:t>‹#›</a:t>
            </a:fld>
            <a:endParaRPr lang="en-US"/>
          </a:p>
        </p:txBody>
      </p:sp>
    </p:spTree>
    <p:extLst>
      <p:ext uri="{BB962C8B-B14F-4D97-AF65-F5344CB8AC3E}">
        <p14:creationId xmlns:p14="http://schemas.microsoft.com/office/powerpoint/2010/main" val="4130378920"/>
      </p:ext>
    </p:extLst>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267072991"/>
      </p:ext>
    </p:extLst>
  </p:cSld>
  <p:clrMapOvr>
    <a:masterClrMapping/>
  </p:clrMapOvr>
</p:sldLayout>
</file>

<file path=ppt/slideLayouts/slideLayout40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81820F8-9E88-F34E-98EA-709A7190179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D547BD-B56B-CC45-8D7E-70650B69A9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3121F3-04F5-AB46-B676-18635B2D59AB}"/>
              </a:ext>
            </a:extLst>
          </p:cNvPr>
          <p:cNvSpPr>
            <a:spLocks noGrp="1" noChangeArrowheads="1"/>
          </p:cNvSpPr>
          <p:nvPr>
            <p:ph type="sldNum" sz="quarter" idx="12"/>
          </p:nvPr>
        </p:nvSpPr>
        <p:spPr>
          <a:ln/>
        </p:spPr>
        <p:txBody>
          <a:bodyPr/>
          <a:lstStyle>
            <a:lvl1pPr>
              <a:defRPr/>
            </a:lvl1pPr>
          </a:lstStyle>
          <a:p>
            <a:fld id="{5A106737-FC3C-BD4D-89BB-A6E5BC7EFC7E}" type="slidenum">
              <a:rPr lang="en-US" altLang="en-US"/>
              <a:pPr/>
              <a:t>‹#›</a:t>
            </a:fld>
            <a:endParaRPr lang="en-US" altLang="en-US"/>
          </a:p>
        </p:txBody>
      </p:sp>
    </p:spTree>
    <p:extLst>
      <p:ext uri="{BB962C8B-B14F-4D97-AF65-F5344CB8AC3E}">
        <p14:creationId xmlns:p14="http://schemas.microsoft.com/office/powerpoint/2010/main" val="586661758"/>
      </p:ext>
    </p:extLst>
  </p:cSld>
  <p:clrMapOvr>
    <a:masterClrMapping/>
  </p:clrMapOvr>
</p:sldLayout>
</file>

<file path=ppt/slideLayouts/slideLayout40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29763AD8-5C5F-0D42-B188-3C1923556CF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8B8A09A-929C-1A4B-9FEC-93F279459C8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3B5C84D-32A5-174C-BF79-FCAEFB2D2008}"/>
              </a:ext>
            </a:extLst>
          </p:cNvPr>
          <p:cNvSpPr>
            <a:spLocks noGrp="1" noChangeArrowheads="1"/>
          </p:cNvSpPr>
          <p:nvPr>
            <p:ph type="sldNum" sz="quarter" idx="12"/>
          </p:nvPr>
        </p:nvSpPr>
        <p:spPr>
          <a:ln/>
        </p:spPr>
        <p:txBody>
          <a:bodyPr/>
          <a:lstStyle>
            <a:lvl1pPr>
              <a:defRPr/>
            </a:lvl1pPr>
          </a:lstStyle>
          <a:p>
            <a:fld id="{D07797DE-810A-7B46-8F54-F01D27B36546}" type="slidenum">
              <a:rPr lang="en-US" altLang="en-US"/>
              <a:pPr/>
              <a:t>‹#›</a:t>
            </a:fld>
            <a:endParaRPr lang="en-US" altLang="en-US"/>
          </a:p>
        </p:txBody>
      </p:sp>
    </p:spTree>
    <p:extLst>
      <p:ext uri="{BB962C8B-B14F-4D97-AF65-F5344CB8AC3E}">
        <p14:creationId xmlns:p14="http://schemas.microsoft.com/office/powerpoint/2010/main" val="1884885263"/>
      </p:ext>
    </p:extLst>
  </p:cSld>
  <p:clrMapOvr>
    <a:masterClrMapping/>
  </p:clrMapOvr>
</p:sldLayout>
</file>

<file path=ppt/slideLayouts/slideLayout40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8E20D9-14B4-5642-B411-2BB7562921C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3BE7084-AFCE-064D-8CD4-3CACAECEEA6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E16C013-0A04-1048-B546-2D0D0BABE735}"/>
              </a:ext>
            </a:extLst>
          </p:cNvPr>
          <p:cNvSpPr>
            <a:spLocks noGrp="1" noChangeArrowheads="1"/>
          </p:cNvSpPr>
          <p:nvPr>
            <p:ph type="sldNum" sz="quarter" idx="12"/>
          </p:nvPr>
        </p:nvSpPr>
        <p:spPr>
          <a:ln/>
        </p:spPr>
        <p:txBody>
          <a:bodyPr/>
          <a:lstStyle>
            <a:lvl1pPr>
              <a:defRPr/>
            </a:lvl1pPr>
          </a:lstStyle>
          <a:p>
            <a:fld id="{00E33CE8-B8C4-0344-A2B9-65A87279B4D7}" type="slidenum">
              <a:rPr lang="en-US" altLang="en-US"/>
              <a:pPr/>
              <a:t>‹#›</a:t>
            </a:fld>
            <a:endParaRPr lang="en-US" altLang="en-US"/>
          </a:p>
        </p:txBody>
      </p:sp>
    </p:spTree>
    <p:extLst>
      <p:ext uri="{BB962C8B-B14F-4D97-AF65-F5344CB8AC3E}">
        <p14:creationId xmlns:p14="http://schemas.microsoft.com/office/powerpoint/2010/main" val="516466153"/>
      </p:ext>
    </p:extLst>
  </p:cSld>
  <p:clrMapOvr>
    <a:masterClrMapping/>
  </p:clrMapOvr>
</p:sldLayout>
</file>

<file path=ppt/slideLayouts/slideLayout40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EA8203D-36CF-3B4D-8260-A5AEB2329EB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2F3C2084-566F-3B41-A514-15F2D60DE0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A14F784-D45F-564E-8A43-5C8E5B4BC775}"/>
              </a:ext>
            </a:extLst>
          </p:cNvPr>
          <p:cNvSpPr>
            <a:spLocks noGrp="1" noChangeArrowheads="1"/>
          </p:cNvSpPr>
          <p:nvPr>
            <p:ph type="sldNum" sz="quarter" idx="12"/>
          </p:nvPr>
        </p:nvSpPr>
        <p:spPr>
          <a:ln/>
        </p:spPr>
        <p:txBody>
          <a:bodyPr/>
          <a:lstStyle>
            <a:lvl1pPr>
              <a:defRPr/>
            </a:lvl1pPr>
          </a:lstStyle>
          <a:p>
            <a:fld id="{3C8EEE37-801D-784C-BE9D-11ABA18CF6EE}" type="slidenum">
              <a:rPr lang="en-US" altLang="en-US"/>
              <a:pPr/>
              <a:t>‹#›</a:t>
            </a:fld>
            <a:endParaRPr lang="en-US" altLang="en-US"/>
          </a:p>
        </p:txBody>
      </p:sp>
    </p:spTree>
    <p:extLst>
      <p:ext uri="{BB962C8B-B14F-4D97-AF65-F5344CB8AC3E}">
        <p14:creationId xmlns:p14="http://schemas.microsoft.com/office/powerpoint/2010/main" val="2191923462"/>
      </p:ext>
    </p:extLst>
  </p:cSld>
  <p:clrMapOvr>
    <a:masterClrMapping/>
  </p:clrMapOvr>
</p:sldLayout>
</file>

<file path=ppt/slideLayouts/slideLayout40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F9E0B8A-80A2-9F4D-A924-504E2B8BC9A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10303A8-505D-B440-9A35-53BED046DD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C6F586C-3D60-864A-931F-78EE3B07EE6D}"/>
              </a:ext>
            </a:extLst>
          </p:cNvPr>
          <p:cNvSpPr>
            <a:spLocks noGrp="1" noChangeArrowheads="1"/>
          </p:cNvSpPr>
          <p:nvPr>
            <p:ph type="sldNum" sz="quarter" idx="12"/>
          </p:nvPr>
        </p:nvSpPr>
        <p:spPr>
          <a:ln/>
        </p:spPr>
        <p:txBody>
          <a:bodyPr/>
          <a:lstStyle>
            <a:lvl1pPr>
              <a:defRPr/>
            </a:lvl1pPr>
          </a:lstStyle>
          <a:p>
            <a:fld id="{95DD4555-B948-6B4B-B2DD-6D604CD415E9}" type="slidenum">
              <a:rPr lang="en-US" altLang="en-US"/>
              <a:pPr/>
              <a:t>‹#›</a:t>
            </a:fld>
            <a:endParaRPr lang="en-US" altLang="en-US"/>
          </a:p>
        </p:txBody>
      </p:sp>
    </p:spTree>
    <p:extLst>
      <p:ext uri="{BB962C8B-B14F-4D97-AF65-F5344CB8AC3E}">
        <p14:creationId xmlns:p14="http://schemas.microsoft.com/office/powerpoint/2010/main" val="2330302550"/>
      </p:ext>
    </p:extLst>
  </p:cSld>
  <p:clrMapOvr>
    <a:masterClrMapping/>
  </p:clrMapOvr>
</p:sldLayout>
</file>

<file path=ppt/slideLayouts/slideLayout40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EF220E8-8601-9247-8860-3051D2132D2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E569DE2-DFD6-6045-861C-96B43276C4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54C0257-6B2D-4D48-B347-C05F3A1EFC2D}"/>
              </a:ext>
            </a:extLst>
          </p:cNvPr>
          <p:cNvSpPr>
            <a:spLocks noGrp="1" noChangeArrowheads="1"/>
          </p:cNvSpPr>
          <p:nvPr>
            <p:ph type="sldNum" sz="quarter" idx="12"/>
          </p:nvPr>
        </p:nvSpPr>
        <p:spPr>
          <a:ln/>
        </p:spPr>
        <p:txBody>
          <a:bodyPr/>
          <a:lstStyle>
            <a:lvl1pPr>
              <a:defRPr/>
            </a:lvl1pPr>
          </a:lstStyle>
          <a:p>
            <a:fld id="{6A8C84CB-2265-5E48-9854-C6CEFC16A4D0}" type="slidenum">
              <a:rPr lang="en-US" altLang="en-US"/>
              <a:pPr/>
              <a:t>‹#›</a:t>
            </a:fld>
            <a:endParaRPr lang="en-US" altLang="en-US"/>
          </a:p>
        </p:txBody>
      </p:sp>
    </p:spTree>
    <p:extLst>
      <p:ext uri="{BB962C8B-B14F-4D97-AF65-F5344CB8AC3E}">
        <p14:creationId xmlns:p14="http://schemas.microsoft.com/office/powerpoint/2010/main" val="326619280"/>
      </p:ext>
    </p:extLst>
  </p:cSld>
  <p:clrMapOvr>
    <a:masterClrMapping/>
  </p:clrMapOvr>
</p:sldLayout>
</file>

<file path=ppt/slideLayouts/slideLayout40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9E4C1C8-E261-2F40-883B-E2401F2B72A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2733DAD-3C79-D74F-A7D5-ED5E80E5B62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1D968A-ED39-9544-953C-8FD5172BFFEA}"/>
              </a:ext>
            </a:extLst>
          </p:cNvPr>
          <p:cNvSpPr>
            <a:spLocks noGrp="1" noChangeArrowheads="1"/>
          </p:cNvSpPr>
          <p:nvPr>
            <p:ph type="sldNum" sz="quarter" idx="12"/>
          </p:nvPr>
        </p:nvSpPr>
        <p:spPr>
          <a:ln/>
        </p:spPr>
        <p:txBody>
          <a:bodyPr/>
          <a:lstStyle>
            <a:lvl1pPr>
              <a:defRPr/>
            </a:lvl1pPr>
          </a:lstStyle>
          <a:p>
            <a:fld id="{3781BD7E-9F68-3F49-B00F-FA09363DA85B}" type="slidenum">
              <a:rPr lang="en-US" altLang="en-US"/>
              <a:pPr/>
              <a:t>‹#›</a:t>
            </a:fld>
            <a:endParaRPr lang="en-US" altLang="en-US"/>
          </a:p>
        </p:txBody>
      </p:sp>
    </p:spTree>
    <p:extLst>
      <p:ext uri="{BB962C8B-B14F-4D97-AF65-F5344CB8AC3E}">
        <p14:creationId xmlns:p14="http://schemas.microsoft.com/office/powerpoint/2010/main" val="1050794352"/>
      </p:ext>
    </p:extLst>
  </p:cSld>
  <p:clrMapOvr>
    <a:masterClrMapping/>
  </p:clrMapOvr>
</p:sldLayout>
</file>

<file path=ppt/slideLayouts/slideLayout40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2B36A5-D432-C64F-B1BE-7EF67B926A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0E1EEA4-E138-F545-8CD5-035C49F723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117251F-462E-F14C-89D2-F983D867B62F}"/>
              </a:ext>
            </a:extLst>
          </p:cNvPr>
          <p:cNvSpPr>
            <a:spLocks noGrp="1" noChangeArrowheads="1"/>
          </p:cNvSpPr>
          <p:nvPr>
            <p:ph type="sldNum" sz="quarter" idx="12"/>
          </p:nvPr>
        </p:nvSpPr>
        <p:spPr>
          <a:ln/>
        </p:spPr>
        <p:txBody>
          <a:bodyPr/>
          <a:lstStyle>
            <a:lvl1pPr>
              <a:defRPr/>
            </a:lvl1pPr>
          </a:lstStyle>
          <a:p>
            <a:fld id="{26615D28-D26B-DD4A-B4F8-B72A449E12B7}" type="slidenum">
              <a:rPr lang="en-US" altLang="en-US"/>
              <a:pPr/>
              <a:t>‹#›</a:t>
            </a:fld>
            <a:endParaRPr lang="en-US" altLang="en-US"/>
          </a:p>
        </p:txBody>
      </p:sp>
    </p:spTree>
    <p:extLst>
      <p:ext uri="{BB962C8B-B14F-4D97-AF65-F5344CB8AC3E}">
        <p14:creationId xmlns:p14="http://schemas.microsoft.com/office/powerpoint/2010/main" val="1664957456"/>
      </p:ext>
    </p:extLst>
  </p:cSld>
  <p:clrMapOvr>
    <a:masterClrMapping/>
  </p:clrMapOvr>
</p:sldLayout>
</file>

<file path=ppt/slideLayouts/slideLayout40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C609553-7591-2D49-A371-A5F6AE5965E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0D7C349-F797-1349-AF32-1FEE2CC982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C9588AF-39B9-6546-A6D6-A9D45914FD67}"/>
              </a:ext>
            </a:extLst>
          </p:cNvPr>
          <p:cNvSpPr>
            <a:spLocks noGrp="1" noChangeArrowheads="1"/>
          </p:cNvSpPr>
          <p:nvPr>
            <p:ph type="sldNum" sz="quarter" idx="12"/>
          </p:nvPr>
        </p:nvSpPr>
        <p:spPr>
          <a:ln/>
        </p:spPr>
        <p:txBody>
          <a:bodyPr/>
          <a:lstStyle>
            <a:lvl1pPr>
              <a:defRPr/>
            </a:lvl1pPr>
          </a:lstStyle>
          <a:p>
            <a:fld id="{29AF79B2-5468-064C-92B7-A899D3157EA0}" type="slidenum">
              <a:rPr lang="en-US" altLang="en-US"/>
              <a:pPr/>
              <a:t>‹#›</a:t>
            </a:fld>
            <a:endParaRPr lang="en-US" altLang="en-US"/>
          </a:p>
        </p:txBody>
      </p:sp>
    </p:spTree>
    <p:extLst>
      <p:ext uri="{BB962C8B-B14F-4D97-AF65-F5344CB8AC3E}">
        <p14:creationId xmlns:p14="http://schemas.microsoft.com/office/powerpoint/2010/main" val="3518616429"/>
      </p:ext>
    </p:extLst>
  </p:cSld>
  <p:clrMapOvr>
    <a:masterClrMapping/>
  </p:clrMapOvr>
</p:sldLayout>
</file>

<file path=ppt/slideLayouts/slideLayout40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A5CDA29-B645-B647-A7F2-0062A0C37D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28B5A35-FF08-9347-A540-8380E98DC8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29AC29-F308-3F44-AFC6-55C3C3219BE0}"/>
              </a:ext>
            </a:extLst>
          </p:cNvPr>
          <p:cNvSpPr>
            <a:spLocks noGrp="1" noChangeArrowheads="1"/>
          </p:cNvSpPr>
          <p:nvPr>
            <p:ph type="sldNum" sz="quarter" idx="12"/>
          </p:nvPr>
        </p:nvSpPr>
        <p:spPr>
          <a:ln/>
        </p:spPr>
        <p:txBody>
          <a:bodyPr/>
          <a:lstStyle>
            <a:lvl1pPr>
              <a:defRPr/>
            </a:lvl1pPr>
          </a:lstStyle>
          <a:p>
            <a:fld id="{B715717A-A718-FC49-B815-F49F245D697C}" type="slidenum">
              <a:rPr lang="en-US" altLang="en-US"/>
              <a:pPr/>
              <a:t>‹#›</a:t>
            </a:fld>
            <a:endParaRPr lang="en-US" altLang="en-US"/>
          </a:p>
        </p:txBody>
      </p:sp>
    </p:spTree>
    <p:extLst>
      <p:ext uri="{BB962C8B-B14F-4D97-AF65-F5344CB8AC3E}">
        <p14:creationId xmlns:p14="http://schemas.microsoft.com/office/powerpoint/2010/main" val="2593999368"/>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3954387604"/>
      </p:ext>
    </p:extLst>
  </p:cSld>
  <p:clrMapOvr>
    <a:masterClrMapping/>
  </p:clrMapOvr>
</p:sldLayout>
</file>

<file path=ppt/slideLayouts/slideLayout410.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02F6BFC4-FB91-AC4A-84C4-DF979C5EF81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A2F5B4E-034B-5E4C-8C3E-2EDBDFFB03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77CE9BAB-7637-144F-89F6-1782812C3F6F}"/>
              </a:ext>
            </a:extLst>
          </p:cNvPr>
          <p:cNvSpPr>
            <a:spLocks noGrp="1" noChangeArrowheads="1"/>
          </p:cNvSpPr>
          <p:nvPr>
            <p:ph type="sldNum" sz="quarter" idx="12"/>
          </p:nvPr>
        </p:nvSpPr>
        <p:spPr>
          <a:ln/>
        </p:spPr>
        <p:txBody>
          <a:bodyPr/>
          <a:lstStyle>
            <a:lvl1pPr>
              <a:defRPr/>
            </a:lvl1pPr>
          </a:lstStyle>
          <a:p>
            <a:fld id="{5B1ACE08-EF39-AA45-A433-28E60BC68CE5}" type="slidenum">
              <a:rPr lang="en-US" altLang="en-US"/>
              <a:pPr/>
              <a:t>‹#›</a:t>
            </a:fld>
            <a:endParaRPr lang="en-US" altLang="en-US"/>
          </a:p>
        </p:txBody>
      </p:sp>
    </p:spTree>
    <p:extLst>
      <p:ext uri="{BB962C8B-B14F-4D97-AF65-F5344CB8AC3E}">
        <p14:creationId xmlns:p14="http://schemas.microsoft.com/office/powerpoint/2010/main" val="3777379528"/>
      </p:ext>
    </p:extLst>
  </p:cSld>
  <p:clrMapOvr>
    <a:masterClrMapping/>
  </p:clrMapOvr>
</p:sldLayout>
</file>

<file path=ppt/slideLayouts/slideLayout41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952051F-F316-3D46-98F4-04C1ED33A04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C22EF28-D2C1-A243-AD37-A88F6654DC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C32AB6F-7981-6148-A2A5-056A8C4BA21E}"/>
              </a:ext>
            </a:extLst>
          </p:cNvPr>
          <p:cNvSpPr>
            <a:spLocks noGrp="1" noChangeArrowheads="1"/>
          </p:cNvSpPr>
          <p:nvPr>
            <p:ph type="sldNum" sz="quarter" idx="12"/>
          </p:nvPr>
        </p:nvSpPr>
        <p:spPr>
          <a:ln/>
        </p:spPr>
        <p:txBody>
          <a:bodyPr/>
          <a:lstStyle>
            <a:lvl1pPr>
              <a:defRPr/>
            </a:lvl1pPr>
          </a:lstStyle>
          <a:p>
            <a:fld id="{6F7FC9B3-5D8E-734C-9CAB-C9639B9377B7}" type="slidenum">
              <a:rPr lang="en-US" altLang="en-US"/>
              <a:pPr/>
              <a:t>‹#›</a:t>
            </a:fld>
            <a:endParaRPr lang="en-US" altLang="en-US"/>
          </a:p>
        </p:txBody>
      </p:sp>
    </p:spTree>
    <p:extLst>
      <p:ext uri="{BB962C8B-B14F-4D97-AF65-F5344CB8AC3E}">
        <p14:creationId xmlns:p14="http://schemas.microsoft.com/office/powerpoint/2010/main" val="2188276139"/>
      </p:ext>
    </p:extLst>
  </p:cSld>
  <p:clrMapOvr>
    <a:masterClrMapping/>
  </p:clrMapOvr>
</p:sldLayout>
</file>

<file path=ppt/slideLayouts/slideLayout41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81820F8-9E88-F34E-98EA-709A71901795}"/>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D547BD-B56B-CC45-8D7E-70650B69A90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3121F3-04F5-AB46-B676-18635B2D59AB}"/>
              </a:ext>
            </a:extLst>
          </p:cNvPr>
          <p:cNvSpPr>
            <a:spLocks noGrp="1" noChangeArrowheads="1"/>
          </p:cNvSpPr>
          <p:nvPr>
            <p:ph type="sldNum" sz="quarter" idx="12"/>
          </p:nvPr>
        </p:nvSpPr>
        <p:spPr>
          <a:ln/>
        </p:spPr>
        <p:txBody>
          <a:bodyPr/>
          <a:lstStyle>
            <a:lvl1pPr>
              <a:defRPr/>
            </a:lvl1pPr>
          </a:lstStyle>
          <a:p>
            <a:fld id="{5A106737-FC3C-BD4D-89BB-A6E5BC7EFC7E}" type="slidenum">
              <a:rPr lang="en-US" altLang="en-US"/>
              <a:pPr/>
              <a:t>‹#›</a:t>
            </a:fld>
            <a:endParaRPr lang="en-US" altLang="en-US"/>
          </a:p>
        </p:txBody>
      </p:sp>
    </p:spTree>
    <p:extLst>
      <p:ext uri="{BB962C8B-B14F-4D97-AF65-F5344CB8AC3E}">
        <p14:creationId xmlns:p14="http://schemas.microsoft.com/office/powerpoint/2010/main" val="2374838085"/>
      </p:ext>
    </p:extLst>
  </p:cSld>
  <p:clrMapOvr>
    <a:masterClrMapping/>
  </p:clrMapOvr>
</p:sldLayout>
</file>

<file path=ppt/slideLayouts/slideLayout41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29763AD8-5C5F-0D42-B188-3C1923556CF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8B8A09A-929C-1A4B-9FEC-93F279459C8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3B5C84D-32A5-174C-BF79-FCAEFB2D2008}"/>
              </a:ext>
            </a:extLst>
          </p:cNvPr>
          <p:cNvSpPr>
            <a:spLocks noGrp="1" noChangeArrowheads="1"/>
          </p:cNvSpPr>
          <p:nvPr>
            <p:ph type="sldNum" sz="quarter" idx="12"/>
          </p:nvPr>
        </p:nvSpPr>
        <p:spPr>
          <a:ln/>
        </p:spPr>
        <p:txBody>
          <a:bodyPr/>
          <a:lstStyle>
            <a:lvl1pPr>
              <a:defRPr/>
            </a:lvl1pPr>
          </a:lstStyle>
          <a:p>
            <a:fld id="{D07797DE-810A-7B46-8F54-F01D27B36546}" type="slidenum">
              <a:rPr lang="en-US" altLang="en-US"/>
              <a:pPr/>
              <a:t>‹#›</a:t>
            </a:fld>
            <a:endParaRPr lang="en-US" altLang="en-US"/>
          </a:p>
        </p:txBody>
      </p:sp>
    </p:spTree>
    <p:extLst>
      <p:ext uri="{BB962C8B-B14F-4D97-AF65-F5344CB8AC3E}">
        <p14:creationId xmlns:p14="http://schemas.microsoft.com/office/powerpoint/2010/main" val="2927622772"/>
      </p:ext>
    </p:extLst>
  </p:cSld>
  <p:clrMapOvr>
    <a:masterClrMapping/>
  </p:clrMapOvr>
</p:sldLayout>
</file>

<file path=ppt/slideLayouts/slideLayout41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C58E20D9-14B4-5642-B411-2BB7562921C8}"/>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3BE7084-AFCE-064D-8CD4-3CACAECEEA6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E16C013-0A04-1048-B546-2D0D0BABE735}"/>
              </a:ext>
            </a:extLst>
          </p:cNvPr>
          <p:cNvSpPr>
            <a:spLocks noGrp="1" noChangeArrowheads="1"/>
          </p:cNvSpPr>
          <p:nvPr>
            <p:ph type="sldNum" sz="quarter" idx="12"/>
          </p:nvPr>
        </p:nvSpPr>
        <p:spPr>
          <a:ln/>
        </p:spPr>
        <p:txBody>
          <a:bodyPr/>
          <a:lstStyle>
            <a:lvl1pPr>
              <a:defRPr/>
            </a:lvl1pPr>
          </a:lstStyle>
          <a:p>
            <a:fld id="{00E33CE8-B8C4-0344-A2B9-65A87279B4D7}" type="slidenum">
              <a:rPr lang="en-US" altLang="en-US"/>
              <a:pPr/>
              <a:t>‹#›</a:t>
            </a:fld>
            <a:endParaRPr lang="en-US" altLang="en-US"/>
          </a:p>
        </p:txBody>
      </p:sp>
    </p:spTree>
    <p:extLst>
      <p:ext uri="{BB962C8B-B14F-4D97-AF65-F5344CB8AC3E}">
        <p14:creationId xmlns:p14="http://schemas.microsoft.com/office/powerpoint/2010/main" val="577993085"/>
      </p:ext>
    </p:extLst>
  </p:cSld>
  <p:clrMapOvr>
    <a:masterClrMapping/>
  </p:clrMapOvr>
</p:sldLayout>
</file>

<file path=ppt/slideLayouts/slideLayout41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EA8203D-36CF-3B4D-8260-A5AEB2329EB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2F3C2084-566F-3B41-A514-15F2D60DE0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A14F784-D45F-564E-8A43-5C8E5B4BC775}"/>
              </a:ext>
            </a:extLst>
          </p:cNvPr>
          <p:cNvSpPr>
            <a:spLocks noGrp="1" noChangeArrowheads="1"/>
          </p:cNvSpPr>
          <p:nvPr>
            <p:ph type="sldNum" sz="quarter" idx="12"/>
          </p:nvPr>
        </p:nvSpPr>
        <p:spPr>
          <a:ln/>
        </p:spPr>
        <p:txBody>
          <a:bodyPr/>
          <a:lstStyle>
            <a:lvl1pPr>
              <a:defRPr/>
            </a:lvl1pPr>
          </a:lstStyle>
          <a:p>
            <a:fld id="{3C8EEE37-801D-784C-BE9D-11ABA18CF6EE}" type="slidenum">
              <a:rPr lang="en-US" altLang="en-US"/>
              <a:pPr/>
              <a:t>‹#›</a:t>
            </a:fld>
            <a:endParaRPr lang="en-US" altLang="en-US"/>
          </a:p>
        </p:txBody>
      </p:sp>
    </p:spTree>
    <p:extLst>
      <p:ext uri="{BB962C8B-B14F-4D97-AF65-F5344CB8AC3E}">
        <p14:creationId xmlns:p14="http://schemas.microsoft.com/office/powerpoint/2010/main" val="2947310220"/>
      </p:ext>
    </p:extLst>
  </p:cSld>
  <p:clrMapOvr>
    <a:masterClrMapping/>
  </p:clrMapOvr>
</p:sldLayout>
</file>

<file path=ppt/slideLayouts/slideLayout41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F9E0B8A-80A2-9F4D-A924-504E2B8BC9AF}"/>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10303A8-505D-B440-9A35-53BED046DD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C6F586C-3D60-864A-931F-78EE3B07EE6D}"/>
              </a:ext>
            </a:extLst>
          </p:cNvPr>
          <p:cNvSpPr>
            <a:spLocks noGrp="1" noChangeArrowheads="1"/>
          </p:cNvSpPr>
          <p:nvPr>
            <p:ph type="sldNum" sz="quarter" idx="12"/>
          </p:nvPr>
        </p:nvSpPr>
        <p:spPr>
          <a:ln/>
        </p:spPr>
        <p:txBody>
          <a:bodyPr/>
          <a:lstStyle>
            <a:lvl1pPr>
              <a:defRPr/>
            </a:lvl1pPr>
          </a:lstStyle>
          <a:p>
            <a:fld id="{95DD4555-B948-6B4B-B2DD-6D604CD415E9}" type="slidenum">
              <a:rPr lang="en-US" altLang="en-US"/>
              <a:pPr/>
              <a:t>‹#›</a:t>
            </a:fld>
            <a:endParaRPr lang="en-US" altLang="en-US"/>
          </a:p>
        </p:txBody>
      </p:sp>
    </p:spTree>
    <p:extLst>
      <p:ext uri="{BB962C8B-B14F-4D97-AF65-F5344CB8AC3E}">
        <p14:creationId xmlns:p14="http://schemas.microsoft.com/office/powerpoint/2010/main" val="1879117815"/>
      </p:ext>
    </p:extLst>
  </p:cSld>
  <p:clrMapOvr>
    <a:masterClrMapping/>
  </p:clrMapOvr>
</p:sldLayout>
</file>

<file path=ppt/slideLayouts/slideLayout41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7EF220E8-8601-9247-8860-3051D2132D2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5E569DE2-DFD6-6045-861C-96B43276C4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954C0257-6B2D-4D48-B347-C05F3A1EFC2D}"/>
              </a:ext>
            </a:extLst>
          </p:cNvPr>
          <p:cNvSpPr>
            <a:spLocks noGrp="1" noChangeArrowheads="1"/>
          </p:cNvSpPr>
          <p:nvPr>
            <p:ph type="sldNum" sz="quarter" idx="12"/>
          </p:nvPr>
        </p:nvSpPr>
        <p:spPr>
          <a:ln/>
        </p:spPr>
        <p:txBody>
          <a:bodyPr/>
          <a:lstStyle>
            <a:lvl1pPr>
              <a:defRPr/>
            </a:lvl1pPr>
          </a:lstStyle>
          <a:p>
            <a:fld id="{6A8C84CB-2265-5E48-9854-C6CEFC16A4D0}" type="slidenum">
              <a:rPr lang="en-US" altLang="en-US"/>
              <a:pPr/>
              <a:t>‹#›</a:t>
            </a:fld>
            <a:endParaRPr lang="en-US" altLang="en-US"/>
          </a:p>
        </p:txBody>
      </p:sp>
    </p:spTree>
    <p:extLst>
      <p:ext uri="{BB962C8B-B14F-4D97-AF65-F5344CB8AC3E}">
        <p14:creationId xmlns:p14="http://schemas.microsoft.com/office/powerpoint/2010/main" val="1930803506"/>
      </p:ext>
    </p:extLst>
  </p:cSld>
  <p:clrMapOvr>
    <a:masterClrMapping/>
  </p:clrMapOvr>
</p:sldLayout>
</file>

<file path=ppt/slideLayouts/slideLayout41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09E4C1C8-E261-2F40-883B-E2401F2B72A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62733DAD-3C79-D74F-A7D5-ED5E80E5B62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1D968A-ED39-9544-953C-8FD5172BFFEA}"/>
              </a:ext>
            </a:extLst>
          </p:cNvPr>
          <p:cNvSpPr>
            <a:spLocks noGrp="1" noChangeArrowheads="1"/>
          </p:cNvSpPr>
          <p:nvPr>
            <p:ph type="sldNum" sz="quarter" idx="12"/>
          </p:nvPr>
        </p:nvSpPr>
        <p:spPr>
          <a:ln/>
        </p:spPr>
        <p:txBody>
          <a:bodyPr/>
          <a:lstStyle>
            <a:lvl1pPr>
              <a:defRPr/>
            </a:lvl1pPr>
          </a:lstStyle>
          <a:p>
            <a:fld id="{3781BD7E-9F68-3F49-B00F-FA09363DA85B}" type="slidenum">
              <a:rPr lang="en-US" altLang="en-US"/>
              <a:pPr/>
              <a:t>‹#›</a:t>
            </a:fld>
            <a:endParaRPr lang="en-US" altLang="en-US"/>
          </a:p>
        </p:txBody>
      </p:sp>
    </p:spTree>
    <p:extLst>
      <p:ext uri="{BB962C8B-B14F-4D97-AF65-F5344CB8AC3E}">
        <p14:creationId xmlns:p14="http://schemas.microsoft.com/office/powerpoint/2010/main" val="2688537750"/>
      </p:ext>
    </p:extLst>
  </p:cSld>
  <p:clrMapOvr>
    <a:masterClrMapping/>
  </p:clrMapOvr>
</p:sldLayout>
</file>

<file path=ppt/slideLayouts/slideLayout41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2B36A5-D432-C64F-B1BE-7EF67B926A1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20E1EEA4-E138-F545-8CD5-035C49F723C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117251F-462E-F14C-89D2-F983D867B62F}"/>
              </a:ext>
            </a:extLst>
          </p:cNvPr>
          <p:cNvSpPr>
            <a:spLocks noGrp="1" noChangeArrowheads="1"/>
          </p:cNvSpPr>
          <p:nvPr>
            <p:ph type="sldNum" sz="quarter" idx="12"/>
          </p:nvPr>
        </p:nvSpPr>
        <p:spPr>
          <a:ln/>
        </p:spPr>
        <p:txBody>
          <a:bodyPr/>
          <a:lstStyle>
            <a:lvl1pPr>
              <a:defRPr/>
            </a:lvl1pPr>
          </a:lstStyle>
          <a:p>
            <a:fld id="{26615D28-D26B-DD4A-B4F8-B72A449E12B7}" type="slidenum">
              <a:rPr lang="en-US" altLang="en-US"/>
              <a:pPr/>
              <a:t>‹#›</a:t>
            </a:fld>
            <a:endParaRPr lang="en-US" altLang="en-US"/>
          </a:p>
        </p:txBody>
      </p:sp>
    </p:spTree>
    <p:extLst>
      <p:ext uri="{BB962C8B-B14F-4D97-AF65-F5344CB8AC3E}">
        <p14:creationId xmlns:p14="http://schemas.microsoft.com/office/powerpoint/2010/main" val="218902227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Tree>
    <p:extLst>
      <p:ext uri="{BB962C8B-B14F-4D97-AF65-F5344CB8AC3E}">
        <p14:creationId xmlns:p14="http://schemas.microsoft.com/office/powerpoint/2010/main" val="3575096509"/>
      </p:ext>
    </p:extLst>
  </p:cSld>
  <p:clrMapOvr>
    <a:masterClrMapping/>
  </p:clrMapOvr>
</p:sldLayout>
</file>

<file path=ppt/slideLayouts/slideLayout42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C609553-7591-2D49-A371-A5F6AE5965E1}"/>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30D7C349-F797-1349-AF32-1FEE2CC982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C9588AF-39B9-6546-A6D6-A9D45914FD67}"/>
              </a:ext>
            </a:extLst>
          </p:cNvPr>
          <p:cNvSpPr>
            <a:spLocks noGrp="1" noChangeArrowheads="1"/>
          </p:cNvSpPr>
          <p:nvPr>
            <p:ph type="sldNum" sz="quarter" idx="12"/>
          </p:nvPr>
        </p:nvSpPr>
        <p:spPr>
          <a:ln/>
        </p:spPr>
        <p:txBody>
          <a:bodyPr/>
          <a:lstStyle>
            <a:lvl1pPr>
              <a:defRPr/>
            </a:lvl1pPr>
          </a:lstStyle>
          <a:p>
            <a:fld id="{29AF79B2-5468-064C-92B7-A899D3157EA0}" type="slidenum">
              <a:rPr lang="en-US" altLang="en-US"/>
              <a:pPr/>
              <a:t>‹#›</a:t>
            </a:fld>
            <a:endParaRPr lang="en-US" altLang="en-US"/>
          </a:p>
        </p:txBody>
      </p:sp>
    </p:spTree>
    <p:extLst>
      <p:ext uri="{BB962C8B-B14F-4D97-AF65-F5344CB8AC3E}">
        <p14:creationId xmlns:p14="http://schemas.microsoft.com/office/powerpoint/2010/main" val="43413212"/>
      </p:ext>
    </p:extLst>
  </p:cSld>
  <p:clrMapOvr>
    <a:masterClrMapping/>
  </p:clrMapOvr>
</p:sldLayout>
</file>

<file path=ppt/slideLayouts/slideLayout42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A5CDA29-B645-B647-A7F2-0062A0C37D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28B5A35-FF08-9347-A540-8380E98DC8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29AC29-F308-3F44-AFC6-55C3C3219BE0}"/>
              </a:ext>
            </a:extLst>
          </p:cNvPr>
          <p:cNvSpPr>
            <a:spLocks noGrp="1" noChangeArrowheads="1"/>
          </p:cNvSpPr>
          <p:nvPr>
            <p:ph type="sldNum" sz="quarter" idx="12"/>
          </p:nvPr>
        </p:nvSpPr>
        <p:spPr>
          <a:ln/>
        </p:spPr>
        <p:txBody>
          <a:bodyPr/>
          <a:lstStyle>
            <a:lvl1pPr>
              <a:defRPr/>
            </a:lvl1pPr>
          </a:lstStyle>
          <a:p>
            <a:fld id="{B715717A-A718-FC49-B815-F49F245D697C}" type="slidenum">
              <a:rPr lang="en-US" altLang="en-US"/>
              <a:pPr/>
              <a:t>‹#›</a:t>
            </a:fld>
            <a:endParaRPr lang="en-US" altLang="en-US"/>
          </a:p>
        </p:txBody>
      </p:sp>
    </p:spTree>
    <p:extLst>
      <p:ext uri="{BB962C8B-B14F-4D97-AF65-F5344CB8AC3E}">
        <p14:creationId xmlns:p14="http://schemas.microsoft.com/office/powerpoint/2010/main" val="1301728716"/>
      </p:ext>
    </p:extLst>
  </p:cSld>
  <p:clrMapOvr>
    <a:masterClrMapping/>
  </p:clrMapOvr>
</p:sldLayout>
</file>

<file path=ppt/slideLayouts/slideLayout422.xml><?xml version="1.0" encoding="utf-8"?>
<p:sldLayout xmlns:a="http://schemas.openxmlformats.org/drawingml/2006/main" xmlns:r="http://schemas.openxmlformats.org/officeDocument/2006/relationships" xmlns:p="http://schemas.openxmlformats.org/presentationml/2006/main" type="objOnly" preserve="1">
  <p:cSld name="Content">
    <p:spTree>
      <p:nvGrpSpPr>
        <p:cNvPr id="1" name=""/>
        <p:cNvGrpSpPr/>
        <p:nvPr/>
      </p:nvGrpSpPr>
      <p:grpSpPr>
        <a:xfrm>
          <a:off x="0" y="0"/>
          <a:ext cx="0" cy="0"/>
          <a:chOff x="0" y="0"/>
          <a:chExt cx="0" cy="0"/>
        </a:xfrm>
      </p:grpSpPr>
      <p:sp>
        <p:nvSpPr>
          <p:cNvPr id="2" name="Content Placeholder 1"/>
          <p:cNvSpPr>
            <a:spLocks noGrp="1"/>
          </p:cNvSpPr>
          <p:nvPr>
            <p:ph/>
          </p:nvPr>
        </p:nvSpPr>
        <p:spPr>
          <a:xfrm>
            <a:off x="457200" y="274638"/>
            <a:ext cx="8229600" cy="58515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Rectangle 4">
            <a:extLst>
              <a:ext uri="{FF2B5EF4-FFF2-40B4-BE49-F238E27FC236}">
                <a16:creationId xmlns:a16="http://schemas.microsoft.com/office/drawing/2014/main" id="{02F6BFC4-FB91-AC4A-84C4-DF979C5EF81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DA2F5B4E-034B-5E4C-8C3E-2EDBDFFB03E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77CE9BAB-7637-144F-89F6-1782812C3F6F}"/>
              </a:ext>
            </a:extLst>
          </p:cNvPr>
          <p:cNvSpPr>
            <a:spLocks noGrp="1" noChangeArrowheads="1"/>
          </p:cNvSpPr>
          <p:nvPr>
            <p:ph type="sldNum" sz="quarter" idx="12"/>
          </p:nvPr>
        </p:nvSpPr>
        <p:spPr>
          <a:ln/>
        </p:spPr>
        <p:txBody>
          <a:bodyPr/>
          <a:lstStyle>
            <a:lvl1pPr>
              <a:defRPr/>
            </a:lvl1pPr>
          </a:lstStyle>
          <a:p>
            <a:fld id="{5B1ACE08-EF39-AA45-A433-28E60BC68CE5}" type="slidenum">
              <a:rPr lang="en-US" altLang="en-US"/>
              <a:pPr/>
              <a:t>‹#›</a:t>
            </a:fld>
            <a:endParaRPr lang="en-US" altLang="en-US"/>
          </a:p>
        </p:txBody>
      </p:sp>
    </p:spTree>
    <p:extLst>
      <p:ext uri="{BB962C8B-B14F-4D97-AF65-F5344CB8AC3E}">
        <p14:creationId xmlns:p14="http://schemas.microsoft.com/office/powerpoint/2010/main" val="223829801"/>
      </p:ext>
    </p:extLst>
  </p:cSld>
  <p:clrMapOvr>
    <a:masterClrMapping/>
  </p:clrMapOvr>
</p:sldLayout>
</file>

<file path=ppt/slideLayouts/slideLayout423.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grpSp>
        <p:nvGrpSpPr>
          <p:cNvPr id="5122" name="Group 2">
            <a:extLst>
              <a:ext uri="{FF2B5EF4-FFF2-40B4-BE49-F238E27FC236}">
                <a16:creationId xmlns:a16="http://schemas.microsoft.com/office/drawing/2014/main" id="{35C0A37D-40EC-644E-AF89-E8B02A630E4C}"/>
              </a:ext>
            </a:extLst>
          </p:cNvPr>
          <p:cNvGrpSpPr>
            <a:grpSpLocks/>
          </p:cNvGrpSpPr>
          <p:nvPr/>
        </p:nvGrpSpPr>
        <p:grpSpPr bwMode="auto">
          <a:xfrm>
            <a:off x="0" y="0"/>
            <a:ext cx="8458200" cy="5943600"/>
            <a:chOff x="0" y="0"/>
            <a:chExt cx="5328" cy="3744"/>
          </a:xfrm>
        </p:grpSpPr>
        <p:sp>
          <p:nvSpPr>
            <p:cNvPr id="5123" name="Freeform 3">
              <a:extLst>
                <a:ext uri="{FF2B5EF4-FFF2-40B4-BE49-F238E27FC236}">
                  <a16:creationId xmlns:a16="http://schemas.microsoft.com/office/drawing/2014/main" id="{FD91248A-6011-6340-9364-159988E0601F}"/>
                </a:ext>
              </a:extLst>
            </p:cNvPr>
            <p:cNvSpPr>
              <a:spLocks/>
            </p:cNvSpPr>
            <p:nvPr/>
          </p:nvSpPr>
          <p:spPr bwMode="hidden">
            <a:xfrm>
              <a:off x="0" y="1440"/>
              <a:ext cx="5155" cy="2304"/>
            </a:xfrm>
            <a:custGeom>
              <a:avLst/>
              <a:gdLst>
                <a:gd name="T0" fmla="*/ 5154 w 5155"/>
                <a:gd name="T1" fmla="*/ 1769 h 2304"/>
                <a:gd name="T2" fmla="*/ 0 w 5155"/>
                <a:gd name="T3" fmla="*/ 2304 h 2304"/>
                <a:gd name="T4" fmla="*/ 0 w 5155"/>
                <a:gd name="T5" fmla="*/ 1252 h 2304"/>
                <a:gd name="T6" fmla="*/ 5155 w 5155"/>
                <a:gd name="T7" fmla="*/ 0 h 2304"/>
                <a:gd name="T8" fmla="*/ 5155 w 5155"/>
                <a:gd name="T9" fmla="*/ 1416 h 2304"/>
                <a:gd name="T10" fmla="*/ 5154 w 5155"/>
                <a:gd name="T11" fmla="*/ 1769 h 2304"/>
              </a:gdLst>
              <a:ahLst/>
              <a:cxnLst>
                <a:cxn ang="0">
                  <a:pos x="T0" y="T1"/>
                </a:cxn>
                <a:cxn ang="0">
                  <a:pos x="T2" y="T3"/>
                </a:cxn>
                <a:cxn ang="0">
                  <a:pos x="T4" y="T5"/>
                </a:cxn>
                <a:cxn ang="0">
                  <a:pos x="T6" y="T7"/>
                </a:cxn>
                <a:cxn ang="0">
                  <a:pos x="T8" y="T9"/>
                </a:cxn>
                <a:cxn ang="0">
                  <a:pos x="T10" y="T11"/>
                </a:cxn>
              </a:cxnLst>
              <a:rect l="0" t="0" r="r" b="b"/>
              <a:pathLst>
                <a:path w="5155" h="2304">
                  <a:moveTo>
                    <a:pt x="5154" y="1769"/>
                  </a:moveTo>
                  <a:lnTo>
                    <a:pt x="0" y="2304"/>
                  </a:lnTo>
                  <a:lnTo>
                    <a:pt x="0" y="1252"/>
                  </a:lnTo>
                  <a:lnTo>
                    <a:pt x="5155" y="0"/>
                  </a:lnTo>
                  <a:lnTo>
                    <a:pt x="5155" y="1416"/>
                  </a:lnTo>
                  <a:lnTo>
                    <a:pt x="5154" y="1769"/>
                  </a:lnTo>
                  <a:close/>
                </a:path>
              </a:pathLst>
            </a:custGeom>
            <a:gradFill rotWithShape="1">
              <a:gsLst>
                <a:gs pos="0">
                  <a:schemeClr val="bg1">
                    <a:gamma/>
                    <a:shade val="84706"/>
                    <a:invGamma/>
                  </a:schemeClr>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sp>
          <p:nvSpPr>
            <p:cNvPr id="5124" name="Freeform 4">
              <a:extLst>
                <a:ext uri="{FF2B5EF4-FFF2-40B4-BE49-F238E27FC236}">
                  <a16:creationId xmlns:a16="http://schemas.microsoft.com/office/drawing/2014/main" id="{B2FF09ED-D10F-3B47-9438-7605D7FB486F}"/>
                </a:ext>
              </a:extLst>
            </p:cNvPr>
            <p:cNvSpPr>
              <a:spLocks/>
            </p:cNvSpPr>
            <p:nvPr/>
          </p:nvSpPr>
          <p:spPr bwMode="hidden">
            <a:xfrm>
              <a:off x="0" y="0"/>
              <a:ext cx="5328" cy="3689"/>
            </a:xfrm>
            <a:custGeom>
              <a:avLst/>
              <a:gdLst>
                <a:gd name="T0" fmla="*/ 5311 w 5328"/>
                <a:gd name="T1" fmla="*/ 3209 h 3689"/>
                <a:gd name="T2" fmla="*/ 0 w 5328"/>
                <a:gd name="T3" fmla="*/ 3689 h 3689"/>
                <a:gd name="T4" fmla="*/ 0 w 5328"/>
                <a:gd name="T5" fmla="*/ 9 h 3689"/>
                <a:gd name="T6" fmla="*/ 5328 w 5328"/>
                <a:gd name="T7" fmla="*/ 0 h 3689"/>
                <a:gd name="T8" fmla="*/ 5311 w 5328"/>
                <a:gd name="T9" fmla="*/ 3209 h 3689"/>
              </a:gdLst>
              <a:ahLst/>
              <a:cxnLst>
                <a:cxn ang="0">
                  <a:pos x="T0" y="T1"/>
                </a:cxn>
                <a:cxn ang="0">
                  <a:pos x="T2" y="T3"/>
                </a:cxn>
                <a:cxn ang="0">
                  <a:pos x="T4" y="T5"/>
                </a:cxn>
                <a:cxn ang="0">
                  <a:pos x="T6" y="T7"/>
                </a:cxn>
                <a:cxn ang="0">
                  <a:pos x="T8" y="T9"/>
                </a:cxn>
              </a:cxnLst>
              <a:rect l="0" t="0" r="r" b="b"/>
              <a:pathLst>
                <a:path w="5328" h="3689">
                  <a:moveTo>
                    <a:pt x="5311" y="3209"/>
                  </a:moveTo>
                  <a:lnTo>
                    <a:pt x="0" y="3689"/>
                  </a:lnTo>
                  <a:lnTo>
                    <a:pt x="0" y="9"/>
                  </a:lnTo>
                  <a:lnTo>
                    <a:pt x="5328" y="0"/>
                  </a:lnTo>
                  <a:lnTo>
                    <a:pt x="5311" y="3209"/>
                  </a:lnTo>
                  <a:close/>
                </a:path>
              </a:pathLst>
            </a:custGeom>
            <a:gradFill rotWithShape="1">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round/>
                  <a:headEnd/>
                  <a:tailEnd/>
                </a14:hiddenLine>
              </a:ext>
            </a:extLst>
          </p:spPr>
          <p:txBody>
            <a:bodyPr/>
            <a:lstStyle/>
            <a:p>
              <a:endParaRPr lang="en-US"/>
            </a:p>
          </p:txBody>
        </p:sp>
      </p:grpSp>
      <p:sp>
        <p:nvSpPr>
          <p:cNvPr id="5125" name="Rectangle 5">
            <a:extLst>
              <a:ext uri="{FF2B5EF4-FFF2-40B4-BE49-F238E27FC236}">
                <a16:creationId xmlns:a16="http://schemas.microsoft.com/office/drawing/2014/main" id="{0CEA501B-8B76-9040-B173-96793B92A8FC}"/>
              </a:ext>
            </a:extLst>
          </p:cNvPr>
          <p:cNvSpPr>
            <a:spLocks noGrp="1" noChangeArrowheads="1"/>
          </p:cNvSpPr>
          <p:nvPr>
            <p:ph type="subTitle" sz="quarter" idx="1"/>
          </p:nvPr>
        </p:nvSpPr>
        <p:spPr>
          <a:xfrm>
            <a:off x="1371600" y="3886200"/>
            <a:ext cx="6400800" cy="1752600"/>
          </a:xfrm>
        </p:spPr>
        <p:txBody>
          <a:bodyPr/>
          <a:lstStyle>
            <a:lvl1pPr marL="0" indent="0" algn="ctr">
              <a:buFont typeface="Wingdings" pitchFamily="2" charset="2"/>
              <a:buNone/>
              <a:defRPr/>
            </a:lvl1pPr>
          </a:lstStyle>
          <a:p>
            <a:pPr lvl="0"/>
            <a:r>
              <a:rPr lang="en-US" altLang="en-US" noProof="0"/>
              <a:t>Click to edit Master subtitle style</a:t>
            </a:r>
          </a:p>
        </p:txBody>
      </p:sp>
      <p:sp>
        <p:nvSpPr>
          <p:cNvPr id="5126" name="Rectangle 6">
            <a:extLst>
              <a:ext uri="{FF2B5EF4-FFF2-40B4-BE49-F238E27FC236}">
                <a16:creationId xmlns:a16="http://schemas.microsoft.com/office/drawing/2014/main" id="{75F128FC-6421-7B4E-8843-BE3A703443F2}"/>
              </a:ext>
            </a:extLst>
          </p:cNvPr>
          <p:cNvSpPr>
            <a:spLocks noGrp="1" noChangeArrowheads="1"/>
          </p:cNvSpPr>
          <p:nvPr>
            <p:ph type="dt" sz="quarter" idx="2"/>
          </p:nvPr>
        </p:nvSpPr>
        <p:spPr/>
        <p:txBody>
          <a:bodyPr/>
          <a:lstStyle>
            <a:lvl1pPr>
              <a:defRPr/>
            </a:lvl1pPr>
          </a:lstStyle>
          <a:p>
            <a:endParaRPr lang="en-US" altLang="en-US"/>
          </a:p>
        </p:txBody>
      </p:sp>
      <p:sp>
        <p:nvSpPr>
          <p:cNvPr id="5127" name="Rectangle 7">
            <a:extLst>
              <a:ext uri="{FF2B5EF4-FFF2-40B4-BE49-F238E27FC236}">
                <a16:creationId xmlns:a16="http://schemas.microsoft.com/office/drawing/2014/main" id="{95DD797E-7BEC-7E42-80C8-9D87184666A6}"/>
              </a:ext>
            </a:extLst>
          </p:cNvPr>
          <p:cNvSpPr>
            <a:spLocks noGrp="1" noChangeArrowheads="1"/>
          </p:cNvSpPr>
          <p:nvPr>
            <p:ph type="ftr" sz="quarter" idx="3"/>
          </p:nvPr>
        </p:nvSpPr>
        <p:spPr/>
        <p:txBody>
          <a:bodyPr/>
          <a:lstStyle>
            <a:lvl1pPr>
              <a:defRPr/>
            </a:lvl1pPr>
          </a:lstStyle>
          <a:p>
            <a:endParaRPr lang="en-US" altLang="en-US"/>
          </a:p>
        </p:txBody>
      </p:sp>
      <p:sp>
        <p:nvSpPr>
          <p:cNvPr id="5128" name="Rectangle 8">
            <a:extLst>
              <a:ext uri="{FF2B5EF4-FFF2-40B4-BE49-F238E27FC236}">
                <a16:creationId xmlns:a16="http://schemas.microsoft.com/office/drawing/2014/main" id="{71FA3403-1686-174F-A7AA-684DC4BFCC7B}"/>
              </a:ext>
            </a:extLst>
          </p:cNvPr>
          <p:cNvSpPr>
            <a:spLocks noGrp="1" noChangeArrowheads="1"/>
          </p:cNvSpPr>
          <p:nvPr>
            <p:ph type="sldNum" sz="quarter" idx="4"/>
          </p:nvPr>
        </p:nvSpPr>
        <p:spPr/>
        <p:txBody>
          <a:bodyPr/>
          <a:lstStyle>
            <a:lvl1pPr>
              <a:defRPr/>
            </a:lvl1pPr>
          </a:lstStyle>
          <a:p>
            <a:fld id="{9CE40DB1-AAE1-6540-8406-477DBD0CC205}" type="slidenum">
              <a:rPr lang="en-US" altLang="en-US"/>
              <a:pPr/>
              <a:t>‹#›</a:t>
            </a:fld>
            <a:endParaRPr lang="en-US" altLang="en-US"/>
          </a:p>
        </p:txBody>
      </p:sp>
      <p:sp>
        <p:nvSpPr>
          <p:cNvPr id="5129" name="Rectangle 9">
            <a:extLst>
              <a:ext uri="{FF2B5EF4-FFF2-40B4-BE49-F238E27FC236}">
                <a16:creationId xmlns:a16="http://schemas.microsoft.com/office/drawing/2014/main" id="{2EF48D51-E7EC-844F-BBD5-3CAA70ED8F7C}"/>
              </a:ext>
            </a:extLst>
          </p:cNvPr>
          <p:cNvSpPr>
            <a:spLocks noGrp="1" noChangeArrowheads="1"/>
          </p:cNvSpPr>
          <p:nvPr>
            <p:ph type="ctrTitle" sz="quarter"/>
          </p:nvPr>
        </p:nvSpPr>
        <p:spPr>
          <a:xfrm>
            <a:off x="685800" y="1768475"/>
            <a:ext cx="7772400" cy="1736725"/>
          </a:xfrm>
        </p:spPr>
        <p:txBody>
          <a:bodyPr anchor="b" anchorCtr="1"/>
          <a:lstStyle>
            <a:lvl1pPr>
              <a:defRPr sz="5400"/>
            </a:lvl1pPr>
          </a:lstStyle>
          <a:p>
            <a:pPr lvl="0"/>
            <a:r>
              <a:rPr lang="en-US" altLang="en-US" noProof="0"/>
              <a:t>Click to edit Master title style</a:t>
            </a:r>
          </a:p>
        </p:txBody>
      </p:sp>
    </p:spTree>
    <p:extLst>
      <p:ext uri="{BB962C8B-B14F-4D97-AF65-F5344CB8AC3E}">
        <p14:creationId xmlns:p14="http://schemas.microsoft.com/office/powerpoint/2010/main" val="851325690"/>
      </p:ext>
    </p:extLst>
  </p:cSld>
  <p:clrMapOvr>
    <a:masterClrMapping/>
  </p:clrMapOvr>
  <p:transition>
    <p:fade/>
  </p:transition>
</p:sldLayout>
</file>

<file path=ppt/slideLayouts/slideLayout4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86EEA9-49C5-2949-88F0-1515AEEAFFE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F4A7C80F-C02A-5C4F-9B02-CD6592157B8E}"/>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B43A999-8C18-9244-8100-FD3B22A4ECE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4FEE5BD1-957B-A842-B10F-2585936833F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5E96A56E-F5AB-8845-8861-1B94D8FA8EB4}"/>
              </a:ext>
            </a:extLst>
          </p:cNvPr>
          <p:cNvSpPr>
            <a:spLocks noGrp="1"/>
          </p:cNvSpPr>
          <p:nvPr>
            <p:ph type="sldNum" sz="quarter" idx="12"/>
          </p:nvPr>
        </p:nvSpPr>
        <p:spPr/>
        <p:txBody>
          <a:bodyPr/>
          <a:lstStyle>
            <a:lvl1pPr>
              <a:defRPr/>
            </a:lvl1pPr>
          </a:lstStyle>
          <a:p>
            <a:fld id="{43C72A1E-2A5B-034B-98A8-DA22EEF94C1D}" type="slidenum">
              <a:rPr lang="en-US" altLang="en-US"/>
              <a:pPr/>
              <a:t>‹#›</a:t>
            </a:fld>
            <a:endParaRPr lang="en-US" altLang="en-US"/>
          </a:p>
        </p:txBody>
      </p:sp>
    </p:spTree>
    <p:extLst>
      <p:ext uri="{BB962C8B-B14F-4D97-AF65-F5344CB8AC3E}">
        <p14:creationId xmlns:p14="http://schemas.microsoft.com/office/powerpoint/2010/main" val="3409592139"/>
      </p:ext>
    </p:extLst>
  </p:cSld>
  <p:clrMapOvr>
    <a:masterClrMapping/>
  </p:clrMapOvr>
  <p:transition>
    <p:fade/>
  </p:transition>
</p:sldLayout>
</file>

<file path=ppt/slideLayouts/slideLayout42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91FD4F9-E9F7-D443-B4CB-96820C759790}"/>
              </a:ext>
            </a:extLst>
          </p:cNvPr>
          <p:cNvSpPr>
            <a:spLocks noGrp="1"/>
          </p:cNvSpPr>
          <p:nvPr>
            <p:ph type="title"/>
          </p:nvPr>
        </p:nvSpPr>
        <p:spPr>
          <a:xfrm>
            <a:off x="623888" y="1709738"/>
            <a:ext cx="78867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E6310444-F38B-3E4F-833D-DF25FADC52E3}"/>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US"/>
              <a:t>Click to edit Master text styles</a:t>
            </a:r>
          </a:p>
        </p:txBody>
      </p:sp>
      <p:sp>
        <p:nvSpPr>
          <p:cNvPr id="4" name="Date Placeholder 3">
            <a:extLst>
              <a:ext uri="{FF2B5EF4-FFF2-40B4-BE49-F238E27FC236}">
                <a16:creationId xmlns:a16="http://schemas.microsoft.com/office/drawing/2014/main" id="{C9344FE8-5793-184D-94E9-EE14A8C1A9C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AE492B12-8553-8B49-AB52-270858D03AC2}"/>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99C08D8-0919-144B-BF58-6FC0E2CBCB01}"/>
              </a:ext>
            </a:extLst>
          </p:cNvPr>
          <p:cNvSpPr>
            <a:spLocks noGrp="1"/>
          </p:cNvSpPr>
          <p:nvPr>
            <p:ph type="sldNum" sz="quarter" idx="12"/>
          </p:nvPr>
        </p:nvSpPr>
        <p:spPr/>
        <p:txBody>
          <a:bodyPr/>
          <a:lstStyle>
            <a:lvl1pPr>
              <a:defRPr/>
            </a:lvl1pPr>
          </a:lstStyle>
          <a:p>
            <a:fld id="{4A303FAC-546F-F345-B430-0C7044E8A9CB}" type="slidenum">
              <a:rPr lang="en-US" altLang="en-US"/>
              <a:pPr/>
              <a:t>‹#›</a:t>
            </a:fld>
            <a:endParaRPr lang="en-US" altLang="en-US"/>
          </a:p>
        </p:txBody>
      </p:sp>
    </p:spTree>
    <p:extLst>
      <p:ext uri="{BB962C8B-B14F-4D97-AF65-F5344CB8AC3E}">
        <p14:creationId xmlns:p14="http://schemas.microsoft.com/office/powerpoint/2010/main" val="1507856840"/>
      </p:ext>
    </p:extLst>
  </p:cSld>
  <p:clrMapOvr>
    <a:masterClrMapping/>
  </p:clrMapOvr>
  <p:transition>
    <p:fade/>
  </p:transition>
</p:sldLayout>
</file>

<file path=ppt/slideLayouts/slideLayout4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EC81F0-45BA-CE47-995C-50B3F656A7EE}"/>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8E346D1D-B86A-1444-8BA0-85EDD807D095}"/>
              </a:ext>
            </a:extLst>
          </p:cNvPr>
          <p:cNvSpPr>
            <a:spLocks noGrp="1"/>
          </p:cNvSpPr>
          <p:nvPr>
            <p:ph sz="half" idx="1"/>
          </p:nvPr>
        </p:nvSpPr>
        <p:spPr>
          <a:xfrm>
            <a:off x="457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D461B215-6C19-114A-8541-2244DE0DF79D}"/>
              </a:ext>
            </a:extLst>
          </p:cNvPr>
          <p:cNvSpPr>
            <a:spLocks noGrp="1"/>
          </p:cNvSpPr>
          <p:nvPr>
            <p:ph sz="half" idx="2"/>
          </p:nvPr>
        </p:nvSpPr>
        <p:spPr>
          <a:xfrm>
            <a:off x="4648200" y="1600200"/>
            <a:ext cx="4038600" cy="4495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F8501CF0-379C-EE47-B809-66FA9843EE21}"/>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FC1F83F-B9E8-6549-B3B7-447027170419}"/>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B9B5CE12-4A67-5A46-BBC6-5AE4988F3F35}"/>
              </a:ext>
            </a:extLst>
          </p:cNvPr>
          <p:cNvSpPr>
            <a:spLocks noGrp="1"/>
          </p:cNvSpPr>
          <p:nvPr>
            <p:ph type="sldNum" sz="quarter" idx="12"/>
          </p:nvPr>
        </p:nvSpPr>
        <p:spPr/>
        <p:txBody>
          <a:bodyPr/>
          <a:lstStyle>
            <a:lvl1pPr>
              <a:defRPr/>
            </a:lvl1pPr>
          </a:lstStyle>
          <a:p>
            <a:fld id="{0E3236D2-B24E-FD4D-B7AA-9C755CA47553}" type="slidenum">
              <a:rPr lang="en-US" altLang="en-US"/>
              <a:pPr/>
              <a:t>‹#›</a:t>
            </a:fld>
            <a:endParaRPr lang="en-US" altLang="en-US"/>
          </a:p>
        </p:txBody>
      </p:sp>
    </p:spTree>
    <p:extLst>
      <p:ext uri="{BB962C8B-B14F-4D97-AF65-F5344CB8AC3E}">
        <p14:creationId xmlns:p14="http://schemas.microsoft.com/office/powerpoint/2010/main" val="579347836"/>
      </p:ext>
    </p:extLst>
  </p:cSld>
  <p:clrMapOvr>
    <a:masterClrMapping/>
  </p:clrMapOvr>
  <p:transition>
    <p:fade/>
  </p:transition>
</p:sldLayout>
</file>

<file path=ppt/slideLayouts/slideLayout4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D149CBB-2088-334C-9CB7-56948F605F6C}"/>
              </a:ext>
            </a:extLst>
          </p:cNvPr>
          <p:cNvSpPr>
            <a:spLocks noGrp="1"/>
          </p:cNvSpPr>
          <p:nvPr>
            <p:ph type="title"/>
          </p:nvPr>
        </p:nvSpPr>
        <p:spPr>
          <a:xfrm>
            <a:off x="630238" y="365125"/>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2B62F772-A3AD-2D48-B4EA-ECB979D7132E}"/>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A486F964-2F87-8D45-A28E-0DDD64CD837A}"/>
              </a:ext>
            </a:extLst>
          </p:cNvPr>
          <p:cNvSpPr>
            <a:spLocks noGrp="1"/>
          </p:cNvSpPr>
          <p:nvPr>
            <p:ph sz="half" idx="2"/>
          </p:nvPr>
        </p:nvSpPr>
        <p:spPr>
          <a:xfrm>
            <a:off x="630238" y="2505075"/>
            <a:ext cx="386873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D01C6728-1B00-9448-AA76-086E68A34C1F}"/>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8AA01CED-4C04-D34D-B432-65597C217BCB}"/>
              </a:ext>
            </a:extLst>
          </p:cNvPr>
          <p:cNvSpPr>
            <a:spLocks noGrp="1"/>
          </p:cNvSpPr>
          <p:nvPr>
            <p:ph sz="quarter" idx="4"/>
          </p:nvPr>
        </p:nvSpPr>
        <p:spPr>
          <a:xfrm>
            <a:off x="4629150" y="2505075"/>
            <a:ext cx="38877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7E8F4836-4C18-E84B-9211-DE131B63E1E8}"/>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8A238483-725B-C944-B74C-CFBE045C72E9}"/>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B3D86BBB-B059-5F40-8ABE-19A95D607F82}"/>
              </a:ext>
            </a:extLst>
          </p:cNvPr>
          <p:cNvSpPr>
            <a:spLocks noGrp="1"/>
          </p:cNvSpPr>
          <p:nvPr>
            <p:ph type="sldNum" sz="quarter" idx="12"/>
          </p:nvPr>
        </p:nvSpPr>
        <p:spPr/>
        <p:txBody>
          <a:bodyPr/>
          <a:lstStyle>
            <a:lvl1pPr>
              <a:defRPr/>
            </a:lvl1pPr>
          </a:lstStyle>
          <a:p>
            <a:fld id="{7E9D2172-82FF-8247-AA23-509AC123E41B}" type="slidenum">
              <a:rPr lang="en-US" altLang="en-US"/>
              <a:pPr/>
              <a:t>‹#›</a:t>
            </a:fld>
            <a:endParaRPr lang="en-US" altLang="en-US"/>
          </a:p>
        </p:txBody>
      </p:sp>
    </p:spTree>
    <p:extLst>
      <p:ext uri="{BB962C8B-B14F-4D97-AF65-F5344CB8AC3E}">
        <p14:creationId xmlns:p14="http://schemas.microsoft.com/office/powerpoint/2010/main" val="2015981626"/>
      </p:ext>
    </p:extLst>
  </p:cSld>
  <p:clrMapOvr>
    <a:masterClrMapping/>
  </p:clrMapOvr>
  <p:transition>
    <p:fade/>
  </p:transition>
</p:sldLayout>
</file>

<file path=ppt/slideLayouts/slideLayout4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19F904-B915-CC41-A3CE-DECA77E9FDD0}"/>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617CF678-5079-4E47-A724-0083E695C388}"/>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E82FCFBE-3D1B-6F4C-9040-27F3C7A4C0C8}"/>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C8EC568C-9558-114D-A64E-1D284997F87D}"/>
              </a:ext>
            </a:extLst>
          </p:cNvPr>
          <p:cNvSpPr>
            <a:spLocks noGrp="1"/>
          </p:cNvSpPr>
          <p:nvPr>
            <p:ph type="sldNum" sz="quarter" idx="12"/>
          </p:nvPr>
        </p:nvSpPr>
        <p:spPr/>
        <p:txBody>
          <a:bodyPr/>
          <a:lstStyle>
            <a:lvl1pPr>
              <a:defRPr/>
            </a:lvl1pPr>
          </a:lstStyle>
          <a:p>
            <a:fld id="{55E9B87C-A0A9-DF41-A494-0FD6B438601F}" type="slidenum">
              <a:rPr lang="en-US" altLang="en-US"/>
              <a:pPr/>
              <a:t>‹#›</a:t>
            </a:fld>
            <a:endParaRPr lang="en-US" altLang="en-US"/>
          </a:p>
        </p:txBody>
      </p:sp>
    </p:spTree>
    <p:extLst>
      <p:ext uri="{BB962C8B-B14F-4D97-AF65-F5344CB8AC3E}">
        <p14:creationId xmlns:p14="http://schemas.microsoft.com/office/powerpoint/2010/main" val="3764724439"/>
      </p:ext>
    </p:extLst>
  </p:cSld>
  <p:clrMapOvr>
    <a:masterClrMapping/>
  </p:clrMapOvr>
  <p:transition>
    <p:fade/>
  </p:transition>
</p:sldLayout>
</file>

<file path=ppt/slideLayouts/slideLayout4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6582578B-8483-2747-9CE8-7B1CB20602E4}"/>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26004CF7-50B9-0644-8F51-F315DD5CA994}"/>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1E9BF845-066E-C54A-91ED-0168B4469A49}"/>
              </a:ext>
            </a:extLst>
          </p:cNvPr>
          <p:cNvSpPr>
            <a:spLocks noGrp="1"/>
          </p:cNvSpPr>
          <p:nvPr>
            <p:ph type="sldNum" sz="quarter" idx="12"/>
          </p:nvPr>
        </p:nvSpPr>
        <p:spPr/>
        <p:txBody>
          <a:bodyPr/>
          <a:lstStyle>
            <a:lvl1pPr>
              <a:defRPr/>
            </a:lvl1pPr>
          </a:lstStyle>
          <a:p>
            <a:fld id="{20F6A094-7BE4-3749-A430-5336C7560CD8}" type="slidenum">
              <a:rPr lang="en-US" altLang="en-US"/>
              <a:pPr/>
              <a:t>‹#›</a:t>
            </a:fld>
            <a:endParaRPr lang="en-US" altLang="en-US"/>
          </a:p>
        </p:txBody>
      </p:sp>
    </p:spTree>
    <p:extLst>
      <p:ext uri="{BB962C8B-B14F-4D97-AF65-F5344CB8AC3E}">
        <p14:creationId xmlns:p14="http://schemas.microsoft.com/office/powerpoint/2010/main" val="3871912644"/>
      </p:ext>
    </p:extLst>
  </p:cSld>
  <p:clrMapOvr>
    <a:masterClrMapping/>
  </p:clrMapOvr>
  <p:transition>
    <p:fade/>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40978356"/>
      </p:ext>
    </p:extLst>
  </p:cSld>
  <p:clrMapOvr>
    <a:masterClrMapping/>
  </p:clrMapOvr>
</p:sldLayout>
</file>

<file path=ppt/slideLayouts/slideLayout4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48CE1B-F31C-F549-B736-ADA3F8E9D6EF}"/>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E04EB837-8E52-C94D-97BF-424A9A1E69B4}"/>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CF4489B8-8176-A94D-A887-FB751D71891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67815885-813D-3246-B3DF-86DC2B830F3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A9356EBA-7B68-1547-A799-B00A3DFFE8D3}"/>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5453298-5F84-7A40-91CF-60201A130640}"/>
              </a:ext>
            </a:extLst>
          </p:cNvPr>
          <p:cNvSpPr>
            <a:spLocks noGrp="1"/>
          </p:cNvSpPr>
          <p:nvPr>
            <p:ph type="sldNum" sz="quarter" idx="12"/>
          </p:nvPr>
        </p:nvSpPr>
        <p:spPr/>
        <p:txBody>
          <a:bodyPr/>
          <a:lstStyle>
            <a:lvl1pPr>
              <a:defRPr/>
            </a:lvl1pPr>
          </a:lstStyle>
          <a:p>
            <a:fld id="{F3418628-22DE-E249-AEB1-A66E5A45D6B5}" type="slidenum">
              <a:rPr lang="en-US" altLang="en-US"/>
              <a:pPr/>
              <a:t>‹#›</a:t>
            </a:fld>
            <a:endParaRPr lang="en-US" altLang="en-US"/>
          </a:p>
        </p:txBody>
      </p:sp>
    </p:spTree>
    <p:extLst>
      <p:ext uri="{BB962C8B-B14F-4D97-AF65-F5344CB8AC3E}">
        <p14:creationId xmlns:p14="http://schemas.microsoft.com/office/powerpoint/2010/main" val="2634485657"/>
      </p:ext>
    </p:extLst>
  </p:cSld>
  <p:clrMapOvr>
    <a:masterClrMapping/>
  </p:clrMapOvr>
  <p:transition>
    <p:fade/>
  </p:transition>
</p:sldLayout>
</file>

<file path=ppt/slideLayouts/slideLayout4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E5BE67-C816-544A-B614-35BA6DB63314}"/>
              </a:ext>
            </a:extLst>
          </p:cNvPr>
          <p:cNvSpPr>
            <a:spLocks noGrp="1"/>
          </p:cNvSpPr>
          <p:nvPr>
            <p:ph type="title"/>
          </p:nvPr>
        </p:nvSpPr>
        <p:spPr>
          <a:xfrm>
            <a:off x="630238" y="457200"/>
            <a:ext cx="2949575"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45D3D65C-590A-6140-9EBC-25C6BA4611D1}"/>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55863A84-5C88-1D4E-BFA2-46376D418418}"/>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EDFD7EB1-AC65-024C-A9A9-B0450514F059}"/>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840E12A-A0BE-4D42-86E0-06A083D366C4}"/>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12827B8-1C33-AB4D-B439-0177ABF9987D}"/>
              </a:ext>
            </a:extLst>
          </p:cNvPr>
          <p:cNvSpPr>
            <a:spLocks noGrp="1"/>
          </p:cNvSpPr>
          <p:nvPr>
            <p:ph type="sldNum" sz="quarter" idx="12"/>
          </p:nvPr>
        </p:nvSpPr>
        <p:spPr/>
        <p:txBody>
          <a:bodyPr/>
          <a:lstStyle>
            <a:lvl1pPr>
              <a:defRPr/>
            </a:lvl1pPr>
          </a:lstStyle>
          <a:p>
            <a:fld id="{FD6EE989-3574-884E-89E1-8CB317A87CE0}" type="slidenum">
              <a:rPr lang="en-US" altLang="en-US"/>
              <a:pPr/>
              <a:t>‹#›</a:t>
            </a:fld>
            <a:endParaRPr lang="en-US" altLang="en-US"/>
          </a:p>
        </p:txBody>
      </p:sp>
    </p:spTree>
    <p:extLst>
      <p:ext uri="{BB962C8B-B14F-4D97-AF65-F5344CB8AC3E}">
        <p14:creationId xmlns:p14="http://schemas.microsoft.com/office/powerpoint/2010/main" val="1074720110"/>
      </p:ext>
    </p:extLst>
  </p:cSld>
  <p:clrMapOvr>
    <a:masterClrMapping/>
  </p:clrMapOvr>
  <p:transition>
    <p:fade/>
  </p:transition>
</p:sldLayout>
</file>

<file path=ppt/slideLayouts/slideLayout4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C170B8-AB9F-3248-B73D-6F88D82845B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A0DFD774-1A7D-A949-8E46-E53369694984}"/>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7641A4F-D5E2-9749-BF6F-C9F52B352536}"/>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2C3A0EA-1151-7145-B45C-342B0FD832A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5E53C0B-B462-384B-B591-2DC7A0BC8601}"/>
              </a:ext>
            </a:extLst>
          </p:cNvPr>
          <p:cNvSpPr>
            <a:spLocks noGrp="1"/>
          </p:cNvSpPr>
          <p:nvPr>
            <p:ph type="sldNum" sz="quarter" idx="12"/>
          </p:nvPr>
        </p:nvSpPr>
        <p:spPr/>
        <p:txBody>
          <a:bodyPr/>
          <a:lstStyle>
            <a:lvl1pPr>
              <a:defRPr/>
            </a:lvl1pPr>
          </a:lstStyle>
          <a:p>
            <a:fld id="{4B9D6C34-D33E-4F49-AE49-6DD1E0CF0312}" type="slidenum">
              <a:rPr lang="en-US" altLang="en-US"/>
              <a:pPr/>
              <a:t>‹#›</a:t>
            </a:fld>
            <a:endParaRPr lang="en-US" altLang="en-US"/>
          </a:p>
        </p:txBody>
      </p:sp>
    </p:spTree>
    <p:extLst>
      <p:ext uri="{BB962C8B-B14F-4D97-AF65-F5344CB8AC3E}">
        <p14:creationId xmlns:p14="http://schemas.microsoft.com/office/powerpoint/2010/main" val="620654531"/>
      </p:ext>
    </p:extLst>
  </p:cSld>
  <p:clrMapOvr>
    <a:masterClrMapping/>
  </p:clrMapOvr>
  <p:transition>
    <p:fade/>
  </p:transition>
</p:sldLayout>
</file>

<file path=ppt/slideLayouts/slideLayout4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B4877A82-2209-7947-975F-01072C44D1A6}"/>
              </a:ext>
            </a:extLst>
          </p:cNvPr>
          <p:cNvSpPr>
            <a:spLocks noGrp="1"/>
          </p:cNvSpPr>
          <p:nvPr>
            <p:ph type="title" orient="vert"/>
          </p:nvPr>
        </p:nvSpPr>
        <p:spPr>
          <a:xfrm>
            <a:off x="6629400" y="274638"/>
            <a:ext cx="2057400" cy="5821362"/>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0CEC1203-30D4-ED48-B5BB-224ED542DD2E}"/>
              </a:ext>
            </a:extLst>
          </p:cNvPr>
          <p:cNvSpPr>
            <a:spLocks noGrp="1"/>
          </p:cNvSpPr>
          <p:nvPr>
            <p:ph type="body" orient="vert" idx="1"/>
          </p:nvPr>
        </p:nvSpPr>
        <p:spPr>
          <a:xfrm>
            <a:off x="457200" y="274638"/>
            <a:ext cx="6019800" cy="582136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DF202F32-EDE4-E048-8DDE-115B20572F57}"/>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08710A1-352E-A44C-BE3F-11813006D11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31512695-97B9-7B46-8DD1-5D105B63576B}"/>
              </a:ext>
            </a:extLst>
          </p:cNvPr>
          <p:cNvSpPr>
            <a:spLocks noGrp="1"/>
          </p:cNvSpPr>
          <p:nvPr>
            <p:ph type="sldNum" sz="quarter" idx="12"/>
          </p:nvPr>
        </p:nvSpPr>
        <p:spPr/>
        <p:txBody>
          <a:bodyPr/>
          <a:lstStyle>
            <a:lvl1pPr>
              <a:defRPr/>
            </a:lvl1pPr>
          </a:lstStyle>
          <a:p>
            <a:fld id="{0197B332-9A44-404E-B084-20A2730D0048}" type="slidenum">
              <a:rPr lang="en-US" altLang="en-US"/>
              <a:pPr/>
              <a:t>‹#›</a:t>
            </a:fld>
            <a:endParaRPr lang="en-US" altLang="en-US"/>
          </a:p>
        </p:txBody>
      </p:sp>
    </p:spTree>
    <p:extLst>
      <p:ext uri="{BB962C8B-B14F-4D97-AF65-F5344CB8AC3E}">
        <p14:creationId xmlns:p14="http://schemas.microsoft.com/office/powerpoint/2010/main" val="1422468855"/>
      </p:ext>
    </p:extLst>
  </p:cSld>
  <p:clrMapOvr>
    <a:masterClrMapping/>
  </p:clrMapOvr>
  <p:transition>
    <p:fade/>
  </p:transition>
</p:sldLayout>
</file>

<file path=ppt/slideLayouts/slideLayout43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7"/>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6411" indent="0" algn="ctr">
              <a:buNone/>
              <a:defRPr/>
            </a:lvl2pPr>
            <a:lvl3pPr marL="912825" indent="0" algn="ctr">
              <a:buNone/>
              <a:defRPr/>
            </a:lvl3pPr>
            <a:lvl4pPr marL="1369220" indent="0" algn="ctr">
              <a:buNone/>
              <a:defRPr/>
            </a:lvl4pPr>
            <a:lvl5pPr marL="1825644" indent="0" algn="ctr">
              <a:buNone/>
              <a:defRPr/>
            </a:lvl5pPr>
            <a:lvl6pPr marL="2282036" indent="0" algn="ctr">
              <a:buNone/>
              <a:defRPr/>
            </a:lvl6pPr>
            <a:lvl7pPr marL="2738440" indent="0" algn="ctr">
              <a:buNone/>
              <a:defRPr/>
            </a:lvl7pPr>
            <a:lvl8pPr marL="3194844" indent="0" algn="ctr">
              <a:buNone/>
              <a:defRPr/>
            </a:lvl8pPr>
            <a:lvl9pPr marL="3651255"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767A7554-4421-564F-9D6F-D85D560BAF21}" type="slidenum">
              <a:rPr lang="en-US"/>
              <a:pPr>
                <a:defRPr/>
              </a:pPr>
              <a:t>‹#›</a:t>
            </a:fld>
            <a:endParaRPr lang="en-US"/>
          </a:p>
        </p:txBody>
      </p:sp>
    </p:spTree>
    <p:extLst>
      <p:ext uri="{BB962C8B-B14F-4D97-AF65-F5344CB8AC3E}">
        <p14:creationId xmlns:p14="http://schemas.microsoft.com/office/powerpoint/2010/main" val="2106789019"/>
      </p:ext>
    </p:extLst>
  </p:cSld>
  <p:clrMapOvr>
    <a:masterClrMapping/>
  </p:clrMapOvr>
</p:sldLayout>
</file>

<file path=ppt/slideLayouts/slideLayout43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7"/>
          <p:cNvSpPr>
            <a:spLocks noGrp="1" noChangeArrowheads="1"/>
          </p:cNvSpPr>
          <p:nvPr>
            <p:ph type="dt" sz="half" idx="10"/>
          </p:nvPr>
        </p:nvSpPr>
        <p:spPr>
          <a:ln/>
        </p:spPr>
        <p:txBody>
          <a:bodyPr/>
          <a:lstStyle>
            <a:lvl1pPr>
              <a:defRPr/>
            </a:lvl1pPr>
          </a:lstStyle>
          <a:p>
            <a:pPr>
              <a:defRPr/>
            </a:pPr>
            <a:endParaRPr lang="en-US"/>
          </a:p>
        </p:txBody>
      </p:sp>
      <p:sp>
        <p:nvSpPr>
          <p:cNvPr id="5" name="Rectangle 8"/>
          <p:cNvSpPr>
            <a:spLocks noGrp="1" noChangeArrowheads="1"/>
          </p:cNvSpPr>
          <p:nvPr>
            <p:ph type="ftr" sz="quarter" idx="11"/>
          </p:nvPr>
        </p:nvSpPr>
        <p:spPr>
          <a:ln/>
        </p:spPr>
        <p:txBody>
          <a:bodyPr/>
          <a:lstStyle>
            <a:lvl1pPr>
              <a:defRPr/>
            </a:lvl1pPr>
          </a:lstStyle>
          <a:p>
            <a:pPr>
              <a:defRPr/>
            </a:pPr>
            <a:endParaRPr lang="en-US"/>
          </a:p>
        </p:txBody>
      </p:sp>
      <p:sp>
        <p:nvSpPr>
          <p:cNvPr id="6" name="Rectangle 9"/>
          <p:cNvSpPr>
            <a:spLocks noGrp="1" noChangeArrowheads="1"/>
          </p:cNvSpPr>
          <p:nvPr>
            <p:ph type="sldNum" sz="quarter" idx="12"/>
          </p:nvPr>
        </p:nvSpPr>
        <p:spPr>
          <a:ln/>
        </p:spPr>
        <p:txBody>
          <a:bodyPr/>
          <a:lstStyle>
            <a:lvl1pPr>
              <a:defRPr/>
            </a:lvl1pPr>
          </a:lstStyle>
          <a:p>
            <a:pPr>
              <a:defRPr/>
            </a:pPr>
            <a:fld id="{CD4909F6-30E0-2F4A-9A9D-4C04C4C87004}" type="slidenum">
              <a:rPr lang="en-US"/>
              <a:pPr>
                <a:defRPr/>
              </a:pPr>
              <a:t>‹#›</a:t>
            </a:fld>
            <a:endParaRPr lang="en-US"/>
          </a:p>
        </p:txBody>
      </p:sp>
    </p:spTree>
    <p:extLst>
      <p:ext uri="{BB962C8B-B14F-4D97-AF65-F5344CB8AC3E}">
        <p14:creationId xmlns:p14="http://schemas.microsoft.com/office/powerpoint/2010/main" val="475773595"/>
      </p:ext>
    </p:extLst>
  </p:cSld>
  <p:clrMapOvr>
    <a:masterClrMapping/>
  </p:clrMapOvr>
</p:sldLayout>
</file>

<file path=ppt/slideLayouts/slideLayout436.xml><?xml version="1.0" encoding="utf-8"?>
<p:sldLayout xmlns:a="http://schemas.openxmlformats.org/drawingml/2006/main" xmlns:r="http://schemas.openxmlformats.org/officeDocument/2006/relationships" xmlns:p="http://schemas.openxmlformats.org/presentationml/2006/main" type="twoObj">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495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7"/>
          <p:cNvSpPr>
            <a:spLocks noGrp="1" noChangeArrowheads="1"/>
          </p:cNvSpPr>
          <p:nvPr>
            <p:ph type="dt" sz="half" idx="10"/>
          </p:nvPr>
        </p:nvSpPr>
        <p:spPr>
          <a:ln/>
        </p:spPr>
        <p:txBody>
          <a:bodyPr/>
          <a:lstStyle>
            <a:lvl1pPr>
              <a:defRPr/>
            </a:lvl1pPr>
          </a:lstStyle>
          <a:p>
            <a:pPr>
              <a:defRPr/>
            </a:pPr>
            <a:endParaRPr lang="en-US"/>
          </a:p>
        </p:txBody>
      </p:sp>
      <p:sp>
        <p:nvSpPr>
          <p:cNvPr id="6" name="Rectangle 8"/>
          <p:cNvSpPr>
            <a:spLocks noGrp="1" noChangeArrowheads="1"/>
          </p:cNvSpPr>
          <p:nvPr>
            <p:ph type="ftr" sz="quarter" idx="11"/>
          </p:nvPr>
        </p:nvSpPr>
        <p:spPr>
          <a:ln/>
        </p:spPr>
        <p:txBody>
          <a:bodyPr/>
          <a:lstStyle>
            <a:lvl1pPr>
              <a:defRPr/>
            </a:lvl1pPr>
          </a:lstStyle>
          <a:p>
            <a:pPr>
              <a:defRPr/>
            </a:pPr>
            <a:endParaRPr lang="en-US"/>
          </a:p>
        </p:txBody>
      </p:sp>
      <p:sp>
        <p:nvSpPr>
          <p:cNvPr id="7" name="Rectangle 9"/>
          <p:cNvSpPr>
            <a:spLocks noGrp="1" noChangeArrowheads="1"/>
          </p:cNvSpPr>
          <p:nvPr>
            <p:ph type="sldNum" sz="quarter" idx="12"/>
          </p:nvPr>
        </p:nvSpPr>
        <p:spPr>
          <a:ln/>
        </p:spPr>
        <p:txBody>
          <a:bodyPr/>
          <a:lstStyle>
            <a:lvl1pPr>
              <a:defRPr/>
            </a:lvl1pPr>
          </a:lstStyle>
          <a:p>
            <a:pPr>
              <a:defRPr/>
            </a:pPr>
            <a:fld id="{D08367FB-2BC2-9642-A251-73A5B4249281}" type="slidenum">
              <a:rPr lang="en-US"/>
              <a:pPr>
                <a:defRPr/>
              </a:pPr>
              <a:t>‹#›</a:t>
            </a:fld>
            <a:endParaRPr lang="en-US"/>
          </a:p>
        </p:txBody>
      </p:sp>
    </p:spTree>
    <p:extLst>
      <p:ext uri="{BB962C8B-B14F-4D97-AF65-F5344CB8AC3E}">
        <p14:creationId xmlns:p14="http://schemas.microsoft.com/office/powerpoint/2010/main" val="3519276797"/>
      </p:ext>
    </p:extLst>
  </p:cSld>
  <p:clrMapOvr>
    <a:masterClrMapping/>
  </p:clrMapOvr>
</p:sldLayout>
</file>

<file path=ppt/slideLayouts/slideLayout43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7569BC9-6E5B-FF4C-9E69-F144800111FA}"/>
              </a:ext>
            </a:extLst>
          </p:cNvPr>
          <p:cNvSpPr>
            <a:spLocks noGrp="1"/>
          </p:cNvSpPr>
          <p:nvPr>
            <p:ph type="ctrTitle"/>
          </p:nvPr>
        </p:nvSpPr>
        <p:spPr>
          <a:xfrm>
            <a:off x="1143000" y="1122908"/>
            <a:ext cx="6858000" cy="2387576"/>
          </a:xfrm>
        </p:spPr>
        <p:txBody>
          <a:bodyPr/>
          <a:lstStyle>
            <a:lvl1pPr algn="ctr">
              <a:defRPr sz="4219"/>
            </a:lvl1pPr>
          </a:lstStyle>
          <a:p>
            <a:r>
              <a:rPr lang="en-GB"/>
              <a:t>Click to edit Master title style</a:t>
            </a:r>
            <a:endParaRPr lang="en-US"/>
          </a:p>
        </p:txBody>
      </p:sp>
      <p:sp>
        <p:nvSpPr>
          <p:cNvPr id="3" name="Subtitle 2">
            <a:extLst>
              <a:ext uri="{FF2B5EF4-FFF2-40B4-BE49-F238E27FC236}">
                <a16:creationId xmlns:a16="http://schemas.microsoft.com/office/drawing/2014/main" id="{77BFFE7A-6469-AC48-B6A6-7E40E05CF15D}"/>
              </a:ext>
            </a:extLst>
          </p:cNvPr>
          <p:cNvSpPr>
            <a:spLocks noGrp="1"/>
          </p:cNvSpPr>
          <p:nvPr>
            <p:ph type="subTitle" idx="1"/>
          </p:nvPr>
        </p:nvSpPr>
        <p:spPr>
          <a:xfrm>
            <a:off x="1143000" y="3602013"/>
            <a:ext cx="6858000" cy="1655340"/>
          </a:xfrm>
        </p:spPr>
        <p:txBody>
          <a:bodyPr/>
          <a:lstStyle>
            <a:lvl1pPr marL="0" indent="0" algn="ctr">
              <a:buNone/>
              <a:defRPr sz="1687"/>
            </a:lvl1pPr>
            <a:lvl2pPr marL="321457" indent="0" algn="ctr">
              <a:buNone/>
              <a:defRPr sz="1406"/>
            </a:lvl2pPr>
            <a:lvl3pPr marL="642915" indent="0" algn="ctr">
              <a:buNone/>
              <a:defRPr sz="1266"/>
            </a:lvl3pPr>
            <a:lvl4pPr marL="964372" indent="0" algn="ctr">
              <a:buNone/>
              <a:defRPr sz="1125"/>
            </a:lvl4pPr>
            <a:lvl5pPr marL="1285829" indent="0" algn="ctr">
              <a:buNone/>
              <a:defRPr sz="1125"/>
            </a:lvl5pPr>
            <a:lvl6pPr marL="1607287" indent="0" algn="ctr">
              <a:buNone/>
              <a:defRPr sz="1125"/>
            </a:lvl6pPr>
            <a:lvl7pPr marL="1928744" indent="0" algn="ctr">
              <a:buNone/>
              <a:defRPr sz="1125"/>
            </a:lvl7pPr>
            <a:lvl8pPr marL="2250201" indent="0" algn="ctr">
              <a:buNone/>
              <a:defRPr sz="1125"/>
            </a:lvl8pPr>
            <a:lvl9pPr marL="2571659" indent="0" algn="ctr">
              <a:buNone/>
              <a:defRPr sz="1125"/>
            </a:lvl9pPr>
          </a:lstStyle>
          <a:p>
            <a:r>
              <a:rPr lang="en-GB"/>
              <a:t>Click to edit Master subtitle style</a:t>
            </a:r>
            <a:endParaRPr lang="en-US"/>
          </a:p>
        </p:txBody>
      </p:sp>
    </p:spTree>
    <p:extLst>
      <p:ext uri="{BB962C8B-B14F-4D97-AF65-F5344CB8AC3E}">
        <p14:creationId xmlns:p14="http://schemas.microsoft.com/office/powerpoint/2010/main" val="2828621108"/>
      </p:ext>
    </p:extLst>
  </p:cSld>
  <p:clrMapOvr>
    <a:masterClrMapping/>
  </p:clrMapOvr>
  <p:transition/>
</p:sldLayout>
</file>

<file path=ppt/slideLayouts/slideLayout43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5B956B3-D409-1541-B766-9356C6E113F3}"/>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19BCB55-D25C-4647-BCBD-C4D0B782A4BE}"/>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979321376"/>
      </p:ext>
    </p:extLst>
  </p:cSld>
  <p:clrMapOvr>
    <a:masterClrMapping/>
  </p:clrMapOvr>
  <p:transition/>
</p:sldLayout>
</file>

<file path=ppt/slideLayouts/slideLayout43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650FDD-7C21-C646-9895-6B52CA867B29}"/>
              </a:ext>
            </a:extLst>
          </p:cNvPr>
          <p:cNvSpPr>
            <a:spLocks noGrp="1"/>
          </p:cNvSpPr>
          <p:nvPr>
            <p:ph type="title"/>
          </p:nvPr>
        </p:nvSpPr>
        <p:spPr>
          <a:xfrm>
            <a:off x="623963" y="1710036"/>
            <a:ext cx="7887146" cy="2851919"/>
          </a:xfrm>
        </p:spPr>
        <p:txBody>
          <a:bodyPr/>
          <a:lstStyle>
            <a:lvl1pPr>
              <a:defRPr sz="4219"/>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CA45CDA0-4E87-1F40-A7EB-BA69120CA183}"/>
              </a:ext>
            </a:extLst>
          </p:cNvPr>
          <p:cNvSpPr>
            <a:spLocks noGrp="1"/>
          </p:cNvSpPr>
          <p:nvPr>
            <p:ph type="body" idx="1"/>
          </p:nvPr>
        </p:nvSpPr>
        <p:spPr>
          <a:xfrm>
            <a:off x="623963" y="4589859"/>
            <a:ext cx="7887146" cy="1500188"/>
          </a:xfrm>
        </p:spPr>
        <p:txBody>
          <a:bodyPr/>
          <a:lstStyle>
            <a:lvl1pPr marL="0" indent="0">
              <a:buNone/>
              <a:defRPr sz="1687"/>
            </a:lvl1pPr>
            <a:lvl2pPr marL="321457" indent="0">
              <a:buNone/>
              <a:defRPr sz="1406"/>
            </a:lvl2pPr>
            <a:lvl3pPr marL="642915" indent="0">
              <a:buNone/>
              <a:defRPr sz="1266"/>
            </a:lvl3pPr>
            <a:lvl4pPr marL="964372" indent="0">
              <a:buNone/>
              <a:defRPr sz="1125"/>
            </a:lvl4pPr>
            <a:lvl5pPr marL="1285829" indent="0">
              <a:buNone/>
              <a:defRPr sz="1125"/>
            </a:lvl5pPr>
            <a:lvl6pPr marL="1607287" indent="0">
              <a:buNone/>
              <a:defRPr sz="1125"/>
            </a:lvl6pPr>
            <a:lvl7pPr marL="1928744" indent="0">
              <a:buNone/>
              <a:defRPr sz="1125"/>
            </a:lvl7pPr>
            <a:lvl8pPr marL="2250201" indent="0">
              <a:buNone/>
              <a:defRPr sz="1125"/>
            </a:lvl8pPr>
            <a:lvl9pPr marL="2571659" indent="0">
              <a:buNone/>
              <a:defRPr sz="1125"/>
            </a:lvl9pPr>
          </a:lstStyle>
          <a:p>
            <a:pPr lvl="0"/>
            <a:r>
              <a:rPr lang="en-GB"/>
              <a:t>Click to edit Master text styles</a:t>
            </a:r>
          </a:p>
        </p:txBody>
      </p:sp>
    </p:spTree>
    <p:extLst>
      <p:ext uri="{BB962C8B-B14F-4D97-AF65-F5344CB8AC3E}">
        <p14:creationId xmlns:p14="http://schemas.microsoft.com/office/powerpoint/2010/main" val="457292694"/>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969399147"/>
      </p:ext>
    </p:extLst>
  </p:cSld>
  <p:clrMapOvr>
    <a:masterClrMapping/>
  </p:clrMapOvr>
</p:sldLayout>
</file>

<file path=ppt/slideLayouts/slideLayout44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04B234F-39DC-4545-9B70-8CC02AD24902}"/>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3E1A387E-DF8F-0244-B35D-5BA430688D17}"/>
              </a:ext>
            </a:extLst>
          </p:cNvPr>
          <p:cNvSpPr>
            <a:spLocks noGrp="1"/>
          </p:cNvSpPr>
          <p:nvPr>
            <p:ph sz="half" idx="1"/>
          </p:nvPr>
        </p:nvSpPr>
        <p:spPr>
          <a:xfrm>
            <a:off x="892969" y="3536156"/>
            <a:ext cx="3625453" cy="33218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D2EDD057-E768-FD46-8E3C-5C44939975F1}"/>
              </a:ext>
            </a:extLst>
          </p:cNvPr>
          <p:cNvSpPr>
            <a:spLocks noGrp="1"/>
          </p:cNvSpPr>
          <p:nvPr>
            <p:ph sz="half" idx="2"/>
          </p:nvPr>
        </p:nvSpPr>
        <p:spPr>
          <a:xfrm>
            <a:off x="4625578" y="3536156"/>
            <a:ext cx="3625453" cy="3321844"/>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2006869883"/>
      </p:ext>
    </p:extLst>
  </p:cSld>
  <p:clrMapOvr>
    <a:masterClrMapping/>
  </p:clrMapOvr>
  <p:transition/>
</p:sldLayout>
</file>

<file path=ppt/slideLayouts/slideLayout44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E912CE2-173D-1445-B4CB-52B4AE7009D9}"/>
              </a:ext>
            </a:extLst>
          </p:cNvPr>
          <p:cNvSpPr>
            <a:spLocks noGrp="1"/>
          </p:cNvSpPr>
          <p:nvPr>
            <p:ph type="title"/>
          </p:nvPr>
        </p:nvSpPr>
        <p:spPr>
          <a:xfrm>
            <a:off x="629544" y="365001"/>
            <a:ext cx="7887146" cy="1326059"/>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B765E3B2-2E51-014D-919E-E656105365B0}"/>
              </a:ext>
            </a:extLst>
          </p:cNvPr>
          <p:cNvSpPr>
            <a:spLocks noGrp="1"/>
          </p:cNvSpPr>
          <p:nvPr>
            <p:ph type="body" idx="1"/>
          </p:nvPr>
        </p:nvSpPr>
        <p:spPr>
          <a:xfrm>
            <a:off x="629543" y="1681014"/>
            <a:ext cx="3868787"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GB"/>
              <a:t>Click to edit Master text styles</a:t>
            </a:r>
          </a:p>
        </p:txBody>
      </p:sp>
      <p:sp>
        <p:nvSpPr>
          <p:cNvPr id="4" name="Content Placeholder 3">
            <a:extLst>
              <a:ext uri="{FF2B5EF4-FFF2-40B4-BE49-F238E27FC236}">
                <a16:creationId xmlns:a16="http://schemas.microsoft.com/office/drawing/2014/main" id="{110137F8-3586-3145-ACD3-4171B3FE5A9F}"/>
              </a:ext>
            </a:extLst>
          </p:cNvPr>
          <p:cNvSpPr>
            <a:spLocks noGrp="1"/>
          </p:cNvSpPr>
          <p:nvPr>
            <p:ph sz="half" idx="2"/>
          </p:nvPr>
        </p:nvSpPr>
        <p:spPr>
          <a:xfrm>
            <a:off x="629543" y="2504777"/>
            <a:ext cx="3868787" cy="368461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A663A0CF-5F06-B342-9CE4-4D6AB61617B3}"/>
              </a:ext>
            </a:extLst>
          </p:cNvPr>
          <p:cNvSpPr>
            <a:spLocks noGrp="1"/>
          </p:cNvSpPr>
          <p:nvPr>
            <p:ph type="body" sz="quarter" idx="3"/>
          </p:nvPr>
        </p:nvSpPr>
        <p:spPr>
          <a:xfrm>
            <a:off x="4628927" y="1681014"/>
            <a:ext cx="3887762" cy="823764"/>
          </a:xfrm>
        </p:spPr>
        <p:txBody>
          <a:bodyPr anchor="b"/>
          <a:lstStyle>
            <a:lvl1pPr marL="0" indent="0">
              <a:buNone/>
              <a:defRPr sz="1687" b="1"/>
            </a:lvl1pPr>
            <a:lvl2pPr marL="321457" indent="0">
              <a:buNone/>
              <a:defRPr sz="1406" b="1"/>
            </a:lvl2pPr>
            <a:lvl3pPr marL="642915" indent="0">
              <a:buNone/>
              <a:defRPr sz="1266" b="1"/>
            </a:lvl3pPr>
            <a:lvl4pPr marL="964372" indent="0">
              <a:buNone/>
              <a:defRPr sz="1125" b="1"/>
            </a:lvl4pPr>
            <a:lvl5pPr marL="1285829" indent="0">
              <a:buNone/>
              <a:defRPr sz="1125" b="1"/>
            </a:lvl5pPr>
            <a:lvl6pPr marL="1607287" indent="0">
              <a:buNone/>
              <a:defRPr sz="1125" b="1"/>
            </a:lvl6pPr>
            <a:lvl7pPr marL="1928744" indent="0">
              <a:buNone/>
              <a:defRPr sz="1125" b="1"/>
            </a:lvl7pPr>
            <a:lvl8pPr marL="2250201" indent="0">
              <a:buNone/>
              <a:defRPr sz="1125" b="1"/>
            </a:lvl8pPr>
            <a:lvl9pPr marL="2571659" indent="0">
              <a:buNone/>
              <a:defRPr sz="1125" b="1"/>
            </a:lvl9pPr>
          </a:lstStyle>
          <a:p>
            <a:pPr lvl="0"/>
            <a:r>
              <a:rPr lang="en-GB"/>
              <a:t>Click to edit Master text styles</a:t>
            </a:r>
          </a:p>
        </p:txBody>
      </p:sp>
      <p:sp>
        <p:nvSpPr>
          <p:cNvPr id="6" name="Content Placeholder 5">
            <a:extLst>
              <a:ext uri="{FF2B5EF4-FFF2-40B4-BE49-F238E27FC236}">
                <a16:creationId xmlns:a16="http://schemas.microsoft.com/office/drawing/2014/main" id="{BA62EAA5-725C-5F4E-9B41-5593525AE34B}"/>
              </a:ext>
            </a:extLst>
          </p:cNvPr>
          <p:cNvSpPr>
            <a:spLocks noGrp="1"/>
          </p:cNvSpPr>
          <p:nvPr>
            <p:ph sz="quarter" idx="4"/>
          </p:nvPr>
        </p:nvSpPr>
        <p:spPr>
          <a:xfrm>
            <a:off x="4628927" y="2504777"/>
            <a:ext cx="3887762" cy="3684613"/>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268390147"/>
      </p:ext>
    </p:extLst>
  </p:cSld>
  <p:clrMapOvr>
    <a:masterClrMapping/>
  </p:clrMapOvr>
  <p:transition/>
</p:sldLayout>
</file>

<file path=ppt/slideLayouts/slideLayout44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C972872-56B8-3C46-9192-0E57D7DC421E}"/>
              </a:ext>
            </a:extLst>
          </p:cNvPr>
          <p:cNvSpPr>
            <a:spLocks noGrp="1"/>
          </p:cNvSpPr>
          <p:nvPr>
            <p:ph type="title"/>
          </p:nvPr>
        </p:nvSpPr>
        <p:spPr/>
        <p:txBody>
          <a:bodyPr/>
          <a:lstStyle/>
          <a:p>
            <a:r>
              <a:rPr lang="en-GB"/>
              <a:t>Click to edit Master title style</a:t>
            </a:r>
            <a:endParaRPr lang="en-US"/>
          </a:p>
        </p:txBody>
      </p:sp>
    </p:spTree>
    <p:extLst>
      <p:ext uri="{BB962C8B-B14F-4D97-AF65-F5344CB8AC3E}">
        <p14:creationId xmlns:p14="http://schemas.microsoft.com/office/powerpoint/2010/main" val="1486314904"/>
      </p:ext>
    </p:extLst>
  </p:cSld>
  <p:clrMapOvr>
    <a:masterClrMapping/>
  </p:clrMapOvr>
  <p:transition/>
</p:sldLayout>
</file>

<file path=ppt/slideLayouts/slideLayout44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186750240"/>
      </p:ext>
    </p:extLst>
  </p:cSld>
  <p:clrMapOvr>
    <a:masterClrMapping/>
  </p:clrMapOvr>
  <p:transition/>
</p:sldLayout>
</file>

<file path=ppt/slideLayouts/slideLayout44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68F1751-6181-0E4F-9135-9017E5EE43AA}"/>
              </a:ext>
            </a:extLst>
          </p:cNvPr>
          <p:cNvSpPr>
            <a:spLocks noGrp="1"/>
          </p:cNvSpPr>
          <p:nvPr>
            <p:ph type="title"/>
          </p:nvPr>
        </p:nvSpPr>
        <p:spPr>
          <a:xfrm>
            <a:off x="629543" y="457646"/>
            <a:ext cx="2949029" cy="1599531"/>
          </a:xfrm>
        </p:spPr>
        <p:txBody>
          <a:bodyPr/>
          <a:lstStyle>
            <a:lvl1pPr>
              <a:defRPr sz="225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BCB25CC0-1D5D-364D-A805-4D1B0CF563D9}"/>
              </a:ext>
            </a:extLst>
          </p:cNvPr>
          <p:cNvSpPr>
            <a:spLocks noGrp="1"/>
          </p:cNvSpPr>
          <p:nvPr>
            <p:ph idx="1"/>
          </p:nvPr>
        </p:nvSpPr>
        <p:spPr>
          <a:xfrm>
            <a:off x="3887763" y="987847"/>
            <a:ext cx="4628926" cy="4873377"/>
          </a:xfrm>
        </p:spPr>
        <p:txBody>
          <a:bodyPr/>
          <a:lstStyle>
            <a:lvl1pPr>
              <a:defRPr sz="2250"/>
            </a:lvl1pPr>
            <a:lvl2pPr>
              <a:defRPr sz="1969"/>
            </a:lvl2pPr>
            <a:lvl3pPr>
              <a:defRPr sz="1687"/>
            </a:lvl3pPr>
            <a:lvl4pPr>
              <a:defRPr sz="1406"/>
            </a:lvl4pPr>
            <a:lvl5pPr>
              <a:defRPr sz="1406"/>
            </a:lvl5pPr>
            <a:lvl6pPr>
              <a:defRPr sz="1406"/>
            </a:lvl6pPr>
            <a:lvl7pPr>
              <a:defRPr sz="1406"/>
            </a:lvl7pPr>
            <a:lvl8pPr>
              <a:defRPr sz="1406"/>
            </a:lvl8pPr>
            <a:lvl9pPr>
              <a:defRPr sz="1406"/>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D623B91C-DF05-1447-9214-4AB9708E303A}"/>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GB"/>
              <a:t>Click to edit Master text styles</a:t>
            </a:r>
          </a:p>
        </p:txBody>
      </p:sp>
    </p:spTree>
    <p:extLst>
      <p:ext uri="{BB962C8B-B14F-4D97-AF65-F5344CB8AC3E}">
        <p14:creationId xmlns:p14="http://schemas.microsoft.com/office/powerpoint/2010/main" val="3558065008"/>
      </p:ext>
    </p:extLst>
  </p:cSld>
  <p:clrMapOvr>
    <a:masterClrMapping/>
  </p:clrMapOvr>
  <p:transition/>
</p:sldLayout>
</file>

<file path=ppt/slideLayouts/slideLayout44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79450F-8D61-E847-A4B4-9A7E716CC8CE}"/>
              </a:ext>
            </a:extLst>
          </p:cNvPr>
          <p:cNvSpPr>
            <a:spLocks noGrp="1"/>
          </p:cNvSpPr>
          <p:nvPr>
            <p:ph type="title"/>
          </p:nvPr>
        </p:nvSpPr>
        <p:spPr>
          <a:xfrm>
            <a:off x="629543" y="457646"/>
            <a:ext cx="2949029" cy="1599531"/>
          </a:xfrm>
        </p:spPr>
        <p:txBody>
          <a:bodyPr/>
          <a:lstStyle>
            <a:lvl1pPr>
              <a:defRPr sz="225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467A4C42-8CD6-7548-A56A-5D269ECF9405}"/>
              </a:ext>
            </a:extLst>
          </p:cNvPr>
          <p:cNvSpPr>
            <a:spLocks noGrp="1"/>
          </p:cNvSpPr>
          <p:nvPr>
            <p:ph type="pic" idx="1"/>
          </p:nvPr>
        </p:nvSpPr>
        <p:spPr>
          <a:xfrm>
            <a:off x="3887763" y="987847"/>
            <a:ext cx="4628926" cy="4873377"/>
          </a:xfrm>
        </p:spPr>
        <p:txBody>
          <a:bodyPr/>
          <a:lstStyle>
            <a:lvl1pPr marL="0" indent="0">
              <a:buNone/>
              <a:defRPr sz="2250"/>
            </a:lvl1pPr>
            <a:lvl2pPr marL="321457" indent="0">
              <a:buNone/>
              <a:defRPr sz="1969"/>
            </a:lvl2pPr>
            <a:lvl3pPr marL="642915" indent="0">
              <a:buNone/>
              <a:defRPr sz="1687"/>
            </a:lvl3pPr>
            <a:lvl4pPr marL="964372" indent="0">
              <a:buNone/>
              <a:defRPr sz="1406"/>
            </a:lvl4pPr>
            <a:lvl5pPr marL="1285829" indent="0">
              <a:buNone/>
              <a:defRPr sz="1406"/>
            </a:lvl5pPr>
            <a:lvl6pPr marL="1607287" indent="0">
              <a:buNone/>
              <a:defRPr sz="1406"/>
            </a:lvl6pPr>
            <a:lvl7pPr marL="1928744" indent="0">
              <a:buNone/>
              <a:defRPr sz="1406"/>
            </a:lvl7pPr>
            <a:lvl8pPr marL="2250201" indent="0">
              <a:buNone/>
              <a:defRPr sz="1406"/>
            </a:lvl8pPr>
            <a:lvl9pPr marL="2571659" indent="0">
              <a:buNone/>
              <a:defRPr sz="1406"/>
            </a:lvl9pPr>
          </a:lstStyle>
          <a:p>
            <a:pPr lvl="0"/>
            <a:endParaRPr lang="en-US" noProof="0">
              <a:sym typeface="Gill Sans" panose="020B0502020104020203" pitchFamily="34" charset="-79"/>
            </a:endParaRPr>
          </a:p>
        </p:txBody>
      </p:sp>
      <p:sp>
        <p:nvSpPr>
          <p:cNvPr id="4" name="Text Placeholder 3">
            <a:extLst>
              <a:ext uri="{FF2B5EF4-FFF2-40B4-BE49-F238E27FC236}">
                <a16:creationId xmlns:a16="http://schemas.microsoft.com/office/drawing/2014/main" id="{7F253EB6-2C5E-2C44-85D0-D64BAD8D1888}"/>
              </a:ext>
            </a:extLst>
          </p:cNvPr>
          <p:cNvSpPr>
            <a:spLocks noGrp="1"/>
          </p:cNvSpPr>
          <p:nvPr>
            <p:ph type="body" sz="half" idx="2"/>
          </p:nvPr>
        </p:nvSpPr>
        <p:spPr>
          <a:xfrm>
            <a:off x="629543" y="2057177"/>
            <a:ext cx="2949029" cy="3811860"/>
          </a:xfrm>
        </p:spPr>
        <p:txBody>
          <a:bodyPr/>
          <a:lstStyle>
            <a:lvl1pPr marL="0" indent="0">
              <a:buNone/>
              <a:defRPr sz="1125"/>
            </a:lvl1pPr>
            <a:lvl2pPr marL="321457" indent="0">
              <a:buNone/>
              <a:defRPr sz="984"/>
            </a:lvl2pPr>
            <a:lvl3pPr marL="642915" indent="0">
              <a:buNone/>
              <a:defRPr sz="844"/>
            </a:lvl3pPr>
            <a:lvl4pPr marL="964372" indent="0">
              <a:buNone/>
              <a:defRPr sz="703"/>
            </a:lvl4pPr>
            <a:lvl5pPr marL="1285829" indent="0">
              <a:buNone/>
              <a:defRPr sz="703"/>
            </a:lvl5pPr>
            <a:lvl6pPr marL="1607287" indent="0">
              <a:buNone/>
              <a:defRPr sz="703"/>
            </a:lvl6pPr>
            <a:lvl7pPr marL="1928744" indent="0">
              <a:buNone/>
              <a:defRPr sz="703"/>
            </a:lvl7pPr>
            <a:lvl8pPr marL="2250201" indent="0">
              <a:buNone/>
              <a:defRPr sz="703"/>
            </a:lvl8pPr>
            <a:lvl9pPr marL="2571659" indent="0">
              <a:buNone/>
              <a:defRPr sz="703"/>
            </a:lvl9pPr>
          </a:lstStyle>
          <a:p>
            <a:pPr lvl="0"/>
            <a:r>
              <a:rPr lang="en-GB"/>
              <a:t>Click to edit Master text styles</a:t>
            </a:r>
          </a:p>
        </p:txBody>
      </p:sp>
    </p:spTree>
    <p:extLst>
      <p:ext uri="{BB962C8B-B14F-4D97-AF65-F5344CB8AC3E}">
        <p14:creationId xmlns:p14="http://schemas.microsoft.com/office/powerpoint/2010/main" val="4273703925"/>
      </p:ext>
    </p:extLst>
  </p:cSld>
  <p:clrMapOvr>
    <a:masterClrMapping/>
  </p:clrMapOvr>
  <p:transition/>
</p:sldLayout>
</file>

<file path=ppt/slideLayouts/slideLayout44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3BDAD3F-F9AB-914E-8E4E-183CDB23FD01}"/>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FCD86DA8-CF06-D74F-95D7-1C98D981A8B9}"/>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3919335536"/>
      </p:ext>
    </p:extLst>
  </p:cSld>
  <p:clrMapOvr>
    <a:masterClrMapping/>
  </p:clrMapOvr>
  <p:transition/>
</p:sldLayout>
</file>

<file path=ppt/slideLayouts/slideLayout44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CACB53CA-4FBC-4E45-A382-FA49F1516124}"/>
              </a:ext>
            </a:extLst>
          </p:cNvPr>
          <p:cNvSpPr>
            <a:spLocks noGrp="1"/>
          </p:cNvSpPr>
          <p:nvPr>
            <p:ph type="title" orient="vert"/>
          </p:nvPr>
        </p:nvSpPr>
        <p:spPr>
          <a:xfrm>
            <a:off x="6411515" y="0"/>
            <a:ext cx="1839516" cy="68580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CFCFD8B7-3920-504A-A7C7-B51E7DF02193}"/>
              </a:ext>
            </a:extLst>
          </p:cNvPr>
          <p:cNvSpPr>
            <a:spLocks noGrp="1"/>
          </p:cNvSpPr>
          <p:nvPr>
            <p:ph type="body" orient="vert" idx="1"/>
          </p:nvPr>
        </p:nvSpPr>
        <p:spPr>
          <a:xfrm>
            <a:off x="892969" y="0"/>
            <a:ext cx="5411391" cy="68580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Tree>
    <p:extLst>
      <p:ext uri="{BB962C8B-B14F-4D97-AF65-F5344CB8AC3E}">
        <p14:creationId xmlns:p14="http://schemas.microsoft.com/office/powerpoint/2010/main" val="1256286311"/>
      </p:ext>
    </p:extLst>
  </p:cSld>
  <p:clrMapOvr>
    <a:masterClrMapping/>
  </p:clrMapOvr>
  <p:transition/>
</p:sldLayout>
</file>

<file path=ppt/slideLayouts/slideLayout44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B80A47-A1E8-1549-8F7F-50FE05F8130D}"/>
              </a:ext>
            </a:extLst>
          </p:cNvPr>
          <p:cNvSpPr>
            <a:spLocks noGrp="1"/>
          </p:cNvSpPr>
          <p:nvPr>
            <p:ph type="ctrTitle"/>
          </p:nvPr>
        </p:nvSpPr>
        <p:spPr>
          <a:xfrm>
            <a:off x="1143000" y="1122363"/>
            <a:ext cx="6858000" cy="2387600"/>
          </a:xfrm>
        </p:spPr>
        <p:txBody>
          <a:bodyPr anchor="b"/>
          <a:lstStyle>
            <a:lvl1pPr algn="ctr">
              <a:defRPr sz="6000"/>
            </a:lvl1pPr>
          </a:lstStyle>
          <a:p>
            <a:r>
              <a:rPr lang="en-GB"/>
              <a:t>Click to edit Master title style</a:t>
            </a:r>
            <a:endParaRPr lang="en-US"/>
          </a:p>
        </p:txBody>
      </p:sp>
      <p:sp>
        <p:nvSpPr>
          <p:cNvPr id="3" name="Subtitle 2">
            <a:extLst>
              <a:ext uri="{FF2B5EF4-FFF2-40B4-BE49-F238E27FC236}">
                <a16:creationId xmlns:a16="http://schemas.microsoft.com/office/drawing/2014/main" id="{D589D3EB-DFDF-1A42-84AD-4CD1B72E2366}"/>
              </a:ext>
            </a:extLst>
          </p:cNvPr>
          <p:cNvSpPr>
            <a:spLocks noGrp="1"/>
          </p:cNvSpPr>
          <p:nvPr>
            <p:ph type="subTitle" idx="1"/>
          </p:nvPr>
        </p:nvSpPr>
        <p:spPr>
          <a:xfrm>
            <a:off x="1143000" y="3602038"/>
            <a:ext cx="6858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GB"/>
              <a:t>Click to edit Master subtitle style</a:t>
            </a:r>
            <a:endParaRPr lang="en-US"/>
          </a:p>
        </p:txBody>
      </p:sp>
      <p:sp>
        <p:nvSpPr>
          <p:cNvPr id="4" name="Date Placeholder 3">
            <a:extLst>
              <a:ext uri="{FF2B5EF4-FFF2-40B4-BE49-F238E27FC236}">
                <a16:creationId xmlns:a16="http://schemas.microsoft.com/office/drawing/2014/main" id="{4D20D997-0C72-6C4B-B88C-0E19F41C3BD0}"/>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22D55F69-B30C-8A48-9831-3D3ED9A3349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337F236-EE87-A340-8230-7059BFFE5E67}"/>
              </a:ext>
            </a:extLst>
          </p:cNvPr>
          <p:cNvSpPr>
            <a:spLocks noGrp="1"/>
          </p:cNvSpPr>
          <p:nvPr>
            <p:ph type="sldNum" sz="quarter" idx="12"/>
          </p:nvPr>
        </p:nvSpPr>
        <p:spPr/>
        <p:txBody>
          <a:bodyPr/>
          <a:lstStyle>
            <a:lvl1pPr>
              <a:defRPr/>
            </a:lvl1pPr>
          </a:lstStyle>
          <a:p>
            <a:fld id="{D44E3584-2186-5B46-BD5A-17193E262E11}" type="slidenum">
              <a:rPr lang="en-US" altLang="en-US"/>
              <a:pPr/>
              <a:t>‹#›</a:t>
            </a:fld>
            <a:endParaRPr lang="en-US" altLang="en-US"/>
          </a:p>
        </p:txBody>
      </p:sp>
    </p:spTree>
    <p:extLst>
      <p:ext uri="{BB962C8B-B14F-4D97-AF65-F5344CB8AC3E}">
        <p14:creationId xmlns:p14="http://schemas.microsoft.com/office/powerpoint/2010/main" val="1284494413"/>
      </p:ext>
    </p:extLst>
  </p:cSld>
  <p:clrMapOvr>
    <a:masterClrMapping/>
  </p:clrMapOvr>
</p:sldLayout>
</file>

<file path=ppt/slideLayouts/slideLayout44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B2362ED-EC43-9545-AE53-90E743ADE154}"/>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151491DF-FB64-AF47-B5A5-CF5BF9169A00}"/>
              </a:ext>
            </a:extLst>
          </p:cNvPr>
          <p:cNvSpPr>
            <a:spLocks noGrp="1"/>
          </p:cNvSpPr>
          <p:nvPr>
            <p:ph idx="1"/>
          </p:nvPr>
        </p:nvSpPr>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8AB7BBC4-D881-E64A-975B-BE3BE6B24CC1}"/>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F6D2826F-AB32-974A-A999-C07E6A8B95DF}"/>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6A31DBD9-6A6E-924B-AE2E-BF89834141DA}"/>
              </a:ext>
            </a:extLst>
          </p:cNvPr>
          <p:cNvSpPr>
            <a:spLocks noGrp="1"/>
          </p:cNvSpPr>
          <p:nvPr>
            <p:ph type="sldNum" sz="quarter" idx="12"/>
          </p:nvPr>
        </p:nvSpPr>
        <p:spPr/>
        <p:txBody>
          <a:bodyPr/>
          <a:lstStyle>
            <a:lvl1pPr>
              <a:defRPr/>
            </a:lvl1pPr>
          </a:lstStyle>
          <a:p>
            <a:fld id="{582789A6-C3DE-B147-BC10-72BC5F9680DD}" type="slidenum">
              <a:rPr lang="en-US" altLang="en-US"/>
              <a:pPr/>
              <a:t>‹#›</a:t>
            </a:fld>
            <a:endParaRPr lang="en-US" altLang="en-US"/>
          </a:p>
        </p:txBody>
      </p:sp>
    </p:spTree>
    <p:extLst>
      <p:ext uri="{BB962C8B-B14F-4D97-AF65-F5344CB8AC3E}">
        <p14:creationId xmlns:p14="http://schemas.microsoft.com/office/powerpoint/2010/main" val="4169615380"/>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139266" name="Rectangle 1026"/>
          <p:cNvSpPr>
            <a:spLocks noGrp="1" noChangeArrowheads="1"/>
          </p:cNvSpPr>
          <p:nvPr>
            <p:ph type="ctrTitle"/>
          </p:nvPr>
        </p:nvSpPr>
        <p:spPr>
          <a:xfrm>
            <a:off x="685800" y="1752600"/>
            <a:ext cx="7772400" cy="1676400"/>
          </a:xfrm>
          <a:effectLst>
            <a:outerShdw blurRad="38100" dist="25398" dir="2700000" algn="ctr" rotWithShape="0">
              <a:schemeClr val="bg2">
                <a:alpha val="99962"/>
              </a:schemeClr>
            </a:outerShdw>
          </a:effectLst>
        </p:spPr>
        <p:txBody>
          <a:bodyPr/>
          <a:lstStyle>
            <a:lvl1pPr>
              <a:defRPr sz="4800"/>
            </a:lvl1pPr>
          </a:lstStyle>
          <a:p>
            <a:r>
              <a:rPr lang="en-US"/>
              <a:t>Click to edit Master title style</a:t>
            </a:r>
          </a:p>
        </p:txBody>
      </p:sp>
      <p:sp>
        <p:nvSpPr>
          <p:cNvPr id="139267" name="Rectangle 1027"/>
          <p:cNvSpPr>
            <a:spLocks noGrp="1" noChangeArrowheads="1"/>
          </p:cNvSpPr>
          <p:nvPr>
            <p:ph type="subTitle" idx="1"/>
          </p:nvPr>
        </p:nvSpPr>
        <p:spPr>
          <a:xfrm>
            <a:off x="1371600" y="3886201"/>
            <a:ext cx="6400800" cy="1752600"/>
          </a:xfrm>
        </p:spPr>
        <p:txBody>
          <a:bodyPr/>
          <a:lstStyle>
            <a:lvl1pPr marL="0" indent="0" algn="ctr">
              <a:buFont typeface="Monotype Sorts" pitchFamily="-108" charset="2"/>
              <a:buNone/>
              <a:defRPr/>
            </a:lvl1pPr>
          </a:lstStyle>
          <a:p>
            <a:r>
              <a:rPr lang="en-US"/>
              <a:t>Click to edit Master subtitle style</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AD83A16D-33C6-EB4E-8F4F-3C0638649757}" type="slidenum">
              <a:rPr lang="en-US"/>
              <a:pPr>
                <a:defRPr/>
              </a:pPr>
              <a:t>‹#›</a:t>
            </a:fld>
            <a:endParaRPr lang="en-US"/>
          </a:p>
        </p:txBody>
      </p:sp>
    </p:spTree>
    <p:extLst>
      <p:ext uri="{BB962C8B-B14F-4D97-AF65-F5344CB8AC3E}">
        <p14:creationId xmlns:p14="http://schemas.microsoft.com/office/powerpoint/2010/main" val="2283745854"/>
      </p:ext>
    </p:extLst>
  </p:cSld>
  <p:clrMapOvr>
    <a:masterClrMapping/>
  </p:clrMapOvr>
</p:sldLayout>
</file>

<file path=ppt/slideLayouts/slideLayout450.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74508C0-95A2-1744-ABB1-B287E86A3036}"/>
              </a:ext>
            </a:extLst>
          </p:cNvPr>
          <p:cNvSpPr>
            <a:spLocks noGrp="1"/>
          </p:cNvSpPr>
          <p:nvPr>
            <p:ph type="title"/>
          </p:nvPr>
        </p:nvSpPr>
        <p:spPr>
          <a:xfrm>
            <a:off x="623888" y="1709738"/>
            <a:ext cx="7886700" cy="2852737"/>
          </a:xfrm>
        </p:spPr>
        <p:txBody>
          <a:bodyPr anchor="b"/>
          <a:lstStyle>
            <a:lvl1pPr>
              <a:defRPr sz="6000"/>
            </a:lvl1pPr>
          </a:lstStyle>
          <a:p>
            <a:r>
              <a:rPr lang="en-GB"/>
              <a:t>Click to edit Master title style</a:t>
            </a:r>
            <a:endParaRPr lang="en-US"/>
          </a:p>
        </p:txBody>
      </p:sp>
      <p:sp>
        <p:nvSpPr>
          <p:cNvPr id="3" name="Text Placeholder 2">
            <a:extLst>
              <a:ext uri="{FF2B5EF4-FFF2-40B4-BE49-F238E27FC236}">
                <a16:creationId xmlns:a16="http://schemas.microsoft.com/office/drawing/2014/main" id="{BF52F06D-1691-6F4A-B473-7F2231365A28}"/>
              </a:ext>
            </a:extLst>
          </p:cNvPr>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en-GB"/>
              <a:t>Click to edit Master text styles</a:t>
            </a:r>
          </a:p>
        </p:txBody>
      </p:sp>
      <p:sp>
        <p:nvSpPr>
          <p:cNvPr id="4" name="Date Placeholder 3">
            <a:extLst>
              <a:ext uri="{FF2B5EF4-FFF2-40B4-BE49-F238E27FC236}">
                <a16:creationId xmlns:a16="http://schemas.microsoft.com/office/drawing/2014/main" id="{848199DA-0992-3C4B-8DAF-960D3413BA7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1CC01E50-A5BE-0241-BB75-DFD3ADE71538}"/>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DD3D7293-3FE6-1941-A7B3-4B927FE9ECCB}"/>
              </a:ext>
            </a:extLst>
          </p:cNvPr>
          <p:cNvSpPr>
            <a:spLocks noGrp="1"/>
          </p:cNvSpPr>
          <p:nvPr>
            <p:ph type="sldNum" sz="quarter" idx="12"/>
          </p:nvPr>
        </p:nvSpPr>
        <p:spPr/>
        <p:txBody>
          <a:bodyPr/>
          <a:lstStyle>
            <a:lvl1pPr>
              <a:defRPr/>
            </a:lvl1pPr>
          </a:lstStyle>
          <a:p>
            <a:fld id="{632618BA-3E2E-3248-8D6C-56C39EE45352}" type="slidenum">
              <a:rPr lang="en-US" altLang="en-US"/>
              <a:pPr/>
              <a:t>‹#›</a:t>
            </a:fld>
            <a:endParaRPr lang="en-US" altLang="en-US"/>
          </a:p>
        </p:txBody>
      </p:sp>
    </p:spTree>
    <p:extLst>
      <p:ext uri="{BB962C8B-B14F-4D97-AF65-F5344CB8AC3E}">
        <p14:creationId xmlns:p14="http://schemas.microsoft.com/office/powerpoint/2010/main" val="2525984837"/>
      </p:ext>
    </p:extLst>
  </p:cSld>
  <p:clrMapOvr>
    <a:masterClrMapping/>
  </p:clrMapOvr>
</p:sldLayout>
</file>

<file path=ppt/slideLayouts/slideLayout45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D591E7C-3CD0-5149-94E1-B05753A92E79}"/>
              </a:ext>
            </a:extLst>
          </p:cNvPr>
          <p:cNvSpPr>
            <a:spLocks noGrp="1"/>
          </p:cNvSpPr>
          <p:nvPr>
            <p:ph type="title"/>
          </p:nvPr>
        </p:nvSpPr>
        <p:spPr/>
        <p:txBody>
          <a:bodyPr/>
          <a:lstStyle/>
          <a:p>
            <a:r>
              <a:rPr lang="en-GB"/>
              <a:t>Click to edit Master title style</a:t>
            </a:r>
            <a:endParaRPr lang="en-US"/>
          </a:p>
        </p:txBody>
      </p:sp>
      <p:sp>
        <p:nvSpPr>
          <p:cNvPr id="3" name="Content Placeholder 2">
            <a:extLst>
              <a:ext uri="{FF2B5EF4-FFF2-40B4-BE49-F238E27FC236}">
                <a16:creationId xmlns:a16="http://schemas.microsoft.com/office/drawing/2014/main" id="{8B551283-DA92-7748-8F88-A0DE928C92DD}"/>
              </a:ext>
            </a:extLst>
          </p:cNvPr>
          <p:cNvSpPr>
            <a:spLocks noGrp="1"/>
          </p:cNvSpPr>
          <p:nvPr>
            <p:ph sz="half" idx="1"/>
          </p:nvPr>
        </p:nvSpPr>
        <p:spPr>
          <a:xfrm>
            <a:off x="6858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Content Placeholder 3">
            <a:extLst>
              <a:ext uri="{FF2B5EF4-FFF2-40B4-BE49-F238E27FC236}">
                <a16:creationId xmlns:a16="http://schemas.microsoft.com/office/drawing/2014/main" id="{90F40882-908B-F148-B828-748EEE12A76D}"/>
              </a:ext>
            </a:extLst>
          </p:cNvPr>
          <p:cNvSpPr>
            <a:spLocks noGrp="1"/>
          </p:cNvSpPr>
          <p:nvPr>
            <p:ph sz="half" idx="2"/>
          </p:nvPr>
        </p:nvSpPr>
        <p:spPr>
          <a:xfrm>
            <a:off x="4648200" y="1981200"/>
            <a:ext cx="3810000" cy="4114800"/>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Date Placeholder 4">
            <a:extLst>
              <a:ext uri="{FF2B5EF4-FFF2-40B4-BE49-F238E27FC236}">
                <a16:creationId xmlns:a16="http://schemas.microsoft.com/office/drawing/2014/main" id="{8804E4E7-99E1-664A-93C7-9E71B7ACE540}"/>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127B1B10-C7E2-AC4E-A655-16628F73ED6A}"/>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6FBE7F0-E7F8-0943-90FA-7CCCB12C8CDC}"/>
              </a:ext>
            </a:extLst>
          </p:cNvPr>
          <p:cNvSpPr>
            <a:spLocks noGrp="1"/>
          </p:cNvSpPr>
          <p:nvPr>
            <p:ph type="sldNum" sz="quarter" idx="12"/>
          </p:nvPr>
        </p:nvSpPr>
        <p:spPr/>
        <p:txBody>
          <a:bodyPr/>
          <a:lstStyle>
            <a:lvl1pPr>
              <a:defRPr/>
            </a:lvl1pPr>
          </a:lstStyle>
          <a:p>
            <a:fld id="{573A401D-689A-0449-B0D6-0AE761A99B14}" type="slidenum">
              <a:rPr lang="en-US" altLang="en-US"/>
              <a:pPr/>
              <a:t>‹#›</a:t>
            </a:fld>
            <a:endParaRPr lang="en-US" altLang="en-US"/>
          </a:p>
        </p:txBody>
      </p:sp>
    </p:spTree>
    <p:extLst>
      <p:ext uri="{BB962C8B-B14F-4D97-AF65-F5344CB8AC3E}">
        <p14:creationId xmlns:p14="http://schemas.microsoft.com/office/powerpoint/2010/main" val="1807299553"/>
      </p:ext>
    </p:extLst>
  </p:cSld>
  <p:clrMapOvr>
    <a:masterClrMapping/>
  </p:clrMapOvr>
</p:sldLayout>
</file>

<file path=ppt/slideLayouts/slideLayout45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19F2722-7A7D-D74F-B320-ADBA5E0A2CFC}"/>
              </a:ext>
            </a:extLst>
          </p:cNvPr>
          <p:cNvSpPr>
            <a:spLocks noGrp="1"/>
          </p:cNvSpPr>
          <p:nvPr>
            <p:ph type="title"/>
          </p:nvPr>
        </p:nvSpPr>
        <p:spPr>
          <a:xfrm>
            <a:off x="630238" y="365125"/>
            <a:ext cx="7886700" cy="1325563"/>
          </a:xfrm>
        </p:spPr>
        <p:txBody>
          <a:bodyPr/>
          <a:lstStyle/>
          <a:p>
            <a:r>
              <a:rPr lang="en-GB"/>
              <a:t>Click to edit Master title style</a:t>
            </a:r>
            <a:endParaRPr lang="en-US"/>
          </a:p>
        </p:txBody>
      </p:sp>
      <p:sp>
        <p:nvSpPr>
          <p:cNvPr id="3" name="Text Placeholder 2">
            <a:extLst>
              <a:ext uri="{FF2B5EF4-FFF2-40B4-BE49-F238E27FC236}">
                <a16:creationId xmlns:a16="http://schemas.microsoft.com/office/drawing/2014/main" id="{09B9E063-FCE1-6A4E-89DC-46E071211845}"/>
              </a:ext>
            </a:extLst>
          </p:cNvPr>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4" name="Content Placeholder 3">
            <a:extLst>
              <a:ext uri="{FF2B5EF4-FFF2-40B4-BE49-F238E27FC236}">
                <a16:creationId xmlns:a16="http://schemas.microsoft.com/office/drawing/2014/main" id="{861354CC-AA6A-544B-8D0D-94AA2FD45418}"/>
              </a:ext>
            </a:extLst>
          </p:cNvPr>
          <p:cNvSpPr>
            <a:spLocks noGrp="1"/>
          </p:cNvSpPr>
          <p:nvPr>
            <p:ph sz="half" idx="2"/>
          </p:nvPr>
        </p:nvSpPr>
        <p:spPr>
          <a:xfrm>
            <a:off x="630238" y="2505075"/>
            <a:ext cx="3868737"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5" name="Text Placeholder 4">
            <a:extLst>
              <a:ext uri="{FF2B5EF4-FFF2-40B4-BE49-F238E27FC236}">
                <a16:creationId xmlns:a16="http://schemas.microsoft.com/office/drawing/2014/main" id="{413CE6D6-E041-3549-9D2D-920D657A5EC8}"/>
              </a:ext>
            </a:extLst>
          </p:cNvPr>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GB"/>
              <a:t>Click to edit Master text styles</a:t>
            </a:r>
          </a:p>
        </p:txBody>
      </p:sp>
      <p:sp>
        <p:nvSpPr>
          <p:cNvPr id="6" name="Content Placeholder 5">
            <a:extLst>
              <a:ext uri="{FF2B5EF4-FFF2-40B4-BE49-F238E27FC236}">
                <a16:creationId xmlns:a16="http://schemas.microsoft.com/office/drawing/2014/main" id="{722F5AAB-BB5C-B745-A033-1FF584D394C0}"/>
              </a:ext>
            </a:extLst>
          </p:cNvPr>
          <p:cNvSpPr>
            <a:spLocks noGrp="1"/>
          </p:cNvSpPr>
          <p:nvPr>
            <p:ph sz="quarter" idx="4"/>
          </p:nvPr>
        </p:nvSpPr>
        <p:spPr>
          <a:xfrm>
            <a:off x="4629150" y="2505075"/>
            <a:ext cx="3887788" cy="3684588"/>
          </a:xfrm>
        </p:spPr>
        <p:txBody>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7" name="Date Placeholder 6">
            <a:extLst>
              <a:ext uri="{FF2B5EF4-FFF2-40B4-BE49-F238E27FC236}">
                <a16:creationId xmlns:a16="http://schemas.microsoft.com/office/drawing/2014/main" id="{560CB200-5B9D-C84F-8955-9F683C6F44D1}"/>
              </a:ext>
            </a:extLst>
          </p:cNvPr>
          <p:cNvSpPr>
            <a:spLocks noGrp="1"/>
          </p:cNvSpPr>
          <p:nvPr>
            <p:ph type="dt" sz="half" idx="10"/>
          </p:nvPr>
        </p:nvSpPr>
        <p:spPr/>
        <p:txBody>
          <a:bodyPr/>
          <a:lstStyle>
            <a:lvl1pPr>
              <a:defRPr/>
            </a:lvl1pPr>
          </a:lstStyle>
          <a:p>
            <a:endParaRPr lang="en-US" altLang="en-US"/>
          </a:p>
        </p:txBody>
      </p:sp>
      <p:sp>
        <p:nvSpPr>
          <p:cNvPr id="8" name="Footer Placeholder 7">
            <a:extLst>
              <a:ext uri="{FF2B5EF4-FFF2-40B4-BE49-F238E27FC236}">
                <a16:creationId xmlns:a16="http://schemas.microsoft.com/office/drawing/2014/main" id="{3473CDA9-F2E8-6D4D-A578-3673D481ADBF}"/>
              </a:ext>
            </a:extLst>
          </p:cNvPr>
          <p:cNvSpPr>
            <a:spLocks noGrp="1"/>
          </p:cNvSpPr>
          <p:nvPr>
            <p:ph type="ftr" sz="quarter" idx="11"/>
          </p:nvPr>
        </p:nvSpPr>
        <p:spPr/>
        <p:txBody>
          <a:bodyPr/>
          <a:lstStyle>
            <a:lvl1pPr>
              <a:defRPr/>
            </a:lvl1pPr>
          </a:lstStyle>
          <a:p>
            <a:endParaRPr lang="en-US" altLang="en-US"/>
          </a:p>
        </p:txBody>
      </p:sp>
      <p:sp>
        <p:nvSpPr>
          <p:cNvPr id="9" name="Slide Number Placeholder 8">
            <a:extLst>
              <a:ext uri="{FF2B5EF4-FFF2-40B4-BE49-F238E27FC236}">
                <a16:creationId xmlns:a16="http://schemas.microsoft.com/office/drawing/2014/main" id="{5B72B4BD-EA97-3246-A96A-A14284C2E6C0}"/>
              </a:ext>
            </a:extLst>
          </p:cNvPr>
          <p:cNvSpPr>
            <a:spLocks noGrp="1"/>
          </p:cNvSpPr>
          <p:nvPr>
            <p:ph type="sldNum" sz="quarter" idx="12"/>
          </p:nvPr>
        </p:nvSpPr>
        <p:spPr/>
        <p:txBody>
          <a:bodyPr/>
          <a:lstStyle>
            <a:lvl1pPr>
              <a:defRPr/>
            </a:lvl1pPr>
          </a:lstStyle>
          <a:p>
            <a:fld id="{B9C1B4FF-8D0C-664E-8FE4-3888B26B479E}" type="slidenum">
              <a:rPr lang="en-US" altLang="en-US"/>
              <a:pPr/>
              <a:t>‹#›</a:t>
            </a:fld>
            <a:endParaRPr lang="en-US" altLang="en-US"/>
          </a:p>
        </p:txBody>
      </p:sp>
    </p:spTree>
    <p:extLst>
      <p:ext uri="{BB962C8B-B14F-4D97-AF65-F5344CB8AC3E}">
        <p14:creationId xmlns:p14="http://schemas.microsoft.com/office/powerpoint/2010/main" val="2096028028"/>
      </p:ext>
    </p:extLst>
  </p:cSld>
  <p:clrMapOvr>
    <a:masterClrMapping/>
  </p:clrMapOvr>
</p:sldLayout>
</file>

<file path=ppt/slideLayouts/slideLayout45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B7502E0-E040-E847-B864-842B422E89D1}"/>
              </a:ext>
            </a:extLst>
          </p:cNvPr>
          <p:cNvSpPr>
            <a:spLocks noGrp="1"/>
          </p:cNvSpPr>
          <p:nvPr>
            <p:ph type="title"/>
          </p:nvPr>
        </p:nvSpPr>
        <p:spPr/>
        <p:txBody>
          <a:bodyPr/>
          <a:lstStyle/>
          <a:p>
            <a:r>
              <a:rPr lang="en-GB"/>
              <a:t>Click to edit Master title style</a:t>
            </a:r>
            <a:endParaRPr lang="en-US"/>
          </a:p>
        </p:txBody>
      </p:sp>
      <p:sp>
        <p:nvSpPr>
          <p:cNvPr id="3" name="Date Placeholder 2">
            <a:extLst>
              <a:ext uri="{FF2B5EF4-FFF2-40B4-BE49-F238E27FC236}">
                <a16:creationId xmlns:a16="http://schemas.microsoft.com/office/drawing/2014/main" id="{4F29411F-39BB-0D47-8E08-C63CE6CBF946}"/>
              </a:ext>
            </a:extLst>
          </p:cNvPr>
          <p:cNvSpPr>
            <a:spLocks noGrp="1"/>
          </p:cNvSpPr>
          <p:nvPr>
            <p:ph type="dt" sz="half" idx="10"/>
          </p:nvPr>
        </p:nvSpPr>
        <p:spPr/>
        <p:txBody>
          <a:bodyPr/>
          <a:lstStyle>
            <a:lvl1pPr>
              <a:defRPr/>
            </a:lvl1pPr>
          </a:lstStyle>
          <a:p>
            <a:endParaRPr lang="en-US" altLang="en-US"/>
          </a:p>
        </p:txBody>
      </p:sp>
      <p:sp>
        <p:nvSpPr>
          <p:cNvPr id="4" name="Footer Placeholder 3">
            <a:extLst>
              <a:ext uri="{FF2B5EF4-FFF2-40B4-BE49-F238E27FC236}">
                <a16:creationId xmlns:a16="http://schemas.microsoft.com/office/drawing/2014/main" id="{9F5A9854-365B-814F-A85F-685C6E7B111D}"/>
              </a:ext>
            </a:extLst>
          </p:cNvPr>
          <p:cNvSpPr>
            <a:spLocks noGrp="1"/>
          </p:cNvSpPr>
          <p:nvPr>
            <p:ph type="ftr" sz="quarter" idx="11"/>
          </p:nvPr>
        </p:nvSpPr>
        <p:spPr/>
        <p:txBody>
          <a:bodyPr/>
          <a:lstStyle>
            <a:lvl1pPr>
              <a:defRPr/>
            </a:lvl1pPr>
          </a:lstStyle>
          <a:p>
            <a:endParaRPr lang="en-US" altLang="en-US"/>
          </a:p>
        </p:txBody>
      </p:sp>
      <p:sp>
        <p:nvSpPr>
          <p:cNvPr id="5" name="Slide Number Placeholder 4">
            <a:extLst>
              <a:ext uri="{FF2B5EF4-FFF2-40B4-BE49-F238E27FC236}">
                <a16:creationId xmlns:a16="http://schemas.microsoft.com/office/drawing/2014/main" id="{00E6F2F9-E0D8-E247-8B4D-4D59F4BB1DA8}"/>
              </a:ext>
            </a:extLst>
          </p:cNvPr>
          <p:cNvSpPr>
            <a:spLocks noGrp="1"/>
          </p:cNvSpPr>
          <p:nvPr>
            <p:ph type="sldNum" sz="quarter" idx="12"/>
          </p:nvPr>
        </p:nvSpPr>
        <p:spPr/>
        <p:txBody>
          <a:bodyPr/>
          <a:lstStyle>
            <a:lvl1pPr>
              <a:defRPr/>
            </a:lvl1pPr>
          </a:lstStyle>
          <a:p>
            <a:fld id="{81620DCE-F0EA-9C4C-B834-35C2409E5351}" type="slidenum">
              <a:rPr lang="en-US" altLang="en-US"/>
              <a:pPr/>
              <a:t>‹#›</a:t>
            </a:fld>
            <a:endParaRPr lang="en-US" altLang="en-US"/>
          </a:p>
        </p:txBody>
      </p:sp>
    </p:spTree>
    <p:extLst>
      <p:ext uri="{BB962C8B-B14F-4D97-AF65-F5344CB8AC3E}">
        <p14:creationId xmlns:p14="http://schemas.microsoft.com/office/powerpoint/2010/main" val="401454014"/>
      </p:ext>
    </p:extLst>
  </p:cSld>
  <p:clrMapOvr>
    <a:masterClrMapping/>
  </p:clrMapOvr>
</p:sldLayout>
</file>

<file path=ppt/slideLayouts/slideLayout45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160C70E2-497B-194E-BB91-A6B268BFD185}"/>
              </a:ext>
            </a:extLst>
          </p:cNvPr>
          <p:cNvSpPr>
            <a:spLocks noGrp="1"/>
          </p:cNvSpPr>
          <p:nvPr>
            <p:ph type="dt" sz="half" idx="10"/>
          </p:nvPr>
        </p:nvSpPr>
        <p:spPr/>
        <p:txBody>
          <a:bodyPr/>
          <a:lstStyle>
            <a:lvl1pPr>
              <a:defRPr/>
            </a:lvl1pPr>
          </a:lstStyle>
          <a:p>
            <a:endParaRPr lang="en-US" altLang="en-US"/>
          </a:p>
        </p:txBody>
      </p:sp>
      <p:sp>
        <p:nvSpPr>
          <p:cNvPr id="3" name="Footer Placeholder 2">
            <a:extLst>
              <a:ext uri="{FF2B5EF4-FFF2-40B4-BE49-F238E27FC236}">
                <a16:creationId xmlns:a16="http://schemas.microsoft.com/office/drawing/2014/main" id="{154796EF-FA17-3141-AD79-1669BDBC0F93}"/>
              </a:ext>
            </a:extLst>
          </p:cNvPr>
          <p:cNvSpPr>
            <a:spLocks noGrp="1"/>
          </p:cNvSpPr>
          <p:nvPr>
            <p:ph type="ftr" sz="quarter" idx="11"/>
          </p:nvPr>
        </p:nvSpPr>
        <p:spPr/>
        <p:txBody>
          <a:bodyPr/>
          <a:lstStyle>
            <a:lvl1pPr>
              <a:defRPr/>
            </a:lvl1pPr>
          </a:lstStyle>
          <a:p>
            <a:endParaRPr lang="en-US" altLang="en-US"/>
          </a:p>
        </p:txBody>
      </p:sp>
      <p:sp>
        <p:nvSpPr>
          <p:cNvPr id="4" name="Slide Number Placeholder 3">
            <a:extLst>
              <a:ext uri="{FF2B5EF4-FFF2-40B4-BE49-F238E27FC236}">
                <a16:creationId xmlns:a16="http://schemas.microsoft.com/office/drawing/2014/main" id="{7B45F0FA-6490-204B-AC99-59C8AA2A2F13}"/>
              </a:ext>
            </a:extLst>
          </p:cNvPr>
          <p:cNvSpPr>
            <a:spLocks noGrp="1"/>
          </p:cNvSpPr>
          <p:nvPr>
            <p:ph type="sldNum" sz="quarter" idx="12"/>
          </p:nvPr>
        </p:nvSpPr>
        <p:spPr/>
        <p:txBody>
          <a:bodyPr/>
          <a:lstStyle>
            <a:lvl1pPr>
              <a:defRPr/>
            </a:lvl1pPr>
          </a:lstStyle>
          <a:p>
            <a:fld id="{903B7104-AB8F-8141-92CD-9823B2B69D1E}" type="slidenum">
              <a:rPr lang="en-US" altLang="en-US"/>
              <a:pPr/>
              <a:t>‹#›</a:t>
            </a:fld>
            <a:endParaRPr lang="en-US" altLang="en-US"/>
          </a:p>
        </p:txBody>
      </p:sp>
    </p:spTree>
    <p:extLst>
      <p:ext uri="{BB962C8B-B14F-4D97-AF65-F5344CB8AC3E}">
        <p14:creationId xmlns:p14="http://schemas.microsoft.com/office/powerpoint/2010/main" val="1773080993"/>
      </p:ext>
    </p:extLst>
  </p:cSld>
  <p:clrMapOvr>
    <a:masterClrMapping/>
  </p:clrMapOvr>
</p:sldLayout>
</file>

<file path=ppt/slideLayouts/slideLayout45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7F3F781-2F5D-1248-92C8-1A1262A4A627}"/>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Content Placeholder 2">
            <a:extLst>
              <a:ext uri="{FF2B5EF4-FFF2-40B4-BE49-F238E27FC236}">
                <a16:creationId xmlns:a16="http://schemas.microsoft.com/office/drawing/2014/main" id="{FB54282E-EA77-B34E-BC43-81952423D729}"/>
              </a:ext>
            </a:extLst>
          </p:cNvPr>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Text Placeholder 3">
            <a:extLst>
              <a:ext uri="{FF2B5EF4-FFF2-40B4-BE49-F238E27FC236}">
                <a16:creationId xmlns:a16="http://schemas.microsoft.com/office/drawing/2014/main" id="{BF498DCE-318A-434B-871B-96A18C940AA3}"/>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C46B2B46-533D-BD45-B6ED-791DCAF63FA3}"/>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3B3CC0D1-94D7-6A47-938C-4F790BC7F307}"/>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593739C3-5538-234E-B099-4E3567F2DDC9}"/>
              </a:ext>
            </a:extLst>
          </p:cNvPr>
          <p:cNvSpPr>
            <a:spLocks noGrp="1"/>
          </p:cNvSpPr>
          <p:nvPr>
            <p:ph type="sldNum" sz="quarter" idx="12"/>
          </p:nvPr>
        </p:nvSpPr>
        <p:spPr/>
        <p:txBody>
          <a:bodyPr/>
          <a:lstStyle>
            <a:lvl1pPr>
              <a:defRPr/>
            </a:lvl1pPr>
          </a:lstStyle>
          <a:p>
            <a:fld id="{47EFEF18-BFFB-1C49-9F55-5781D320DF4E}" type="slidenum">
              <a:rPr lang="en-US" altLang="en-US"/>
              <a:pPr/>
              <a:t>‹#›</a:t>
            </a:fld>
            <a:endParaRPr lang="en-US" altLang="en-US"/>
          </a:p>
        </p:txBody>
      </p:sp>
    </p:spTree>
    <p:extLst>
      <p:ext uri="{BB962C8B-B14F-4D97-AF65-F5344CB8AC3E}">
        <p14:creationId xmlns:p14="http://schemas.microsoft.com/office/powerpoint/2010/main" val="3666734880"/>
      </p:ext>
    </p:extLst>
  </p:cSld>
  <p:clrMapOvr>
    <a:masterClrMapping/>
  </p:clrMapOvr>
</p:sldLayout>
</file>

<file path=ppt/slideLayouts/slideLayout45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49C33A0-853F-084F-9941-710A4C3AA866}"/>
              </a:ext>
            </a:extLst>
          </p:cNvPr>
          <p:cNvSpPr>
            <a:spLocks noGrp="1"/>
          </p:cNvSpPr>
          <p:nvPr>
            <p:ph type="title"/>
          </p:nvPr>
        </p:nvSpPr>
        <p:spPr>
          <a:xfrm>
            <a:off x="630238" y="457200"/>
            <a:ext cx="2949575" cy="1600200"/>
          </a:xfrm>
        </p:spPr>
        <p:txBody>
          <a:bodyPr anchor="b"/>
          <a:lstStyle>
            <a:lvl1pPr>
              <a:defRPr sz="3200"/>
            </a:lvl1pPr>
          </a:lstStyle>
          <a:p>
            <a:r>
              <a:rPr lang="en-GB"/>
              <a:t>Click to edit Master title style</a:t>
            </a:r>
            <a:endParaRPr lang="en-US"/>
          </a:p>
        </p:txBody>
      </p:sp>
      <p:sp>
        <p:nvSpPr>
          <p:cNvPr id="3" name="Picture Placeholder 2">
            <a:extLst>
              <a:ext uri="{FF2B5EF4-FFF2-40B4-BE49-F238E27FC236}">
                <a16:creationId xmlns:a16="http://schemas.microsoft.com/office/drawing/2014/main" id="{240A12BD-C831-944E-B769-D35FA8DC2192}"/>
              </a:ext>
            </a:extLst>
          </p:cNvPr>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912AE743-D94B-C448-BC89-BC3BE00EB599}"/>
              </a:ext>
            </a:extLst>
          </p:cNvPr>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GB"/>
              <a:t>Click to edit Master text styles</a:t>
            </a:r>
          </a:p>
        </p:txBody>
      </p:sp>
      <p:sp>
        <p:nvSpPr>
          <p:cNvPr id="5" name="Date Placeholder 4">
            <a:extLst>
              <a:ext uri="{FF2B5EF4-FFF2-40B4-BE49-F238E27FC236}">
                <a16:creationId xmlns:a16="http://schemas.microsoft.com/office/drawing/2014/main" id="{A82C34F5-663E-3C4B-B725-9645080727AC}"/>
              </a:ext>
            </a:extLst>
          </p:cNvPr>
          <p:cNvSpPr>
            <a:spLocks noGrp="1"/>
          </p:cNvSpPr>
          <p:nvPr>
            <p:ph type="dt" sz="half" idx="10"/>
          </p:nvPr>
        </p:nvSpPr>
        <p:spPr/>
        <p:txBody>
          <a:bodyPr/>
          <a:lstStyle>
            <a:lvl1pPr>
              <a:defRPr/>
            </a:lvl1pPr>
          </a:lstStyle>
          <a:p>
            <a:endParaRPr lang="en-US" altLang="en-US"/>
          </a:p>
        </p:txBody>
      </p:sp>
      <p:sp>
        <p:nvSpPr>
          <p:cNvPr id="6" name="Footer Placeholder 5">
            <a:extLst>
              <a:ext uri="{FF2B5EF4-FFF2-40B4-BE49-F238E27FC236}">
                <a16:creationId xmlns:a16="http://schemas.microsoft.com/office/drawing/2014/main" id="{59D44FE9-056E-5D41-9DBE-B6E3AA6B8528}"/>
              </a:ext>
            </a:extLst>
          </p:cNvPr>
          <p:cNvSpPr>
            <a:spLocks noGrp="1"/>
          </p:cNvSpPr>
          <p:nvPr>
            <p:ph type="ftr" sz="quarter" idx="11"/>
          </p:nvPr>
        </p:nvSpPr>
        <p:spPr/>
        <p:txBody>
          <a:bodyPr/>
          <a:lstStyle>
            <a:lvl1pPr>
              <a:defRPr/>
            </a:lvl1pPr>
          </a:lstStyle>
          <a:p>
            <a:endParaRPr lang="en-US" altLang="en-US"/>
          </a:p>
        </p:txBody>
      </p:sp>
      <p:sp>
        <p:nvSpPr>
          <p:cNvPr id="7" name="Slide Number Placeholder 6">
            <a:extLst>
              <a:ext uri="{FF2B5EF4-FFF2-40B4-BE49-F238E27FC236}">
                <a16:creationId xmlns:a16="http://schemas.microsoft.com/office/drawing/2014/main" id="{09C40643-284C-9944-8769-7F6D97B6A0B4}"/>
              </a:ext>
            </a:extLst>
          </p:cNvPr>
          <p:cNvSpPr>
            <a:spLocks noGrp="1"/>
          </p:cNvSpPr>
          <p:nvPr>
            <p:ph type="sldNum" sz="quarter" idx="12"/>
          </p:nvPr>
        </p:nvSpPr>
        <p:spPr/>
        <p:txBody>
          <a:bodyPr/>
          <a:lstStyle>
            <a:lvl1pPr>
              <a:defRPr/>
            </a:lvl1pPr>
          </a:lstStyle>
          <a:p>
            <a:fld id="{0F3B2E11-DD8C-F245-85BB-C5CDD0AE94B5}" type="slidenum">
              <a:rPr lang="en-US" altLang="en-US"/>
              <a:pPr/>
              <a:t>‹#›</a:t>
            </a:fld>
            <a:endParaRPr lang="en-US" altLang="en-US"/>
          </a:p>
        </p:txBody>
      </p:sp>
    </p:spTree>
    <p:extLst>
      <p:ext uri="{BB962C8B-B14F-4D97-AF65-F5344CB8AC3E}">
        <p14:creationId xmlns:p14="http://schemas.microsoft.com/office/powerpoint/2010/main" val="2500338188"/>
      </p:ext>
    </p:extLst>
  </p:cSld>
  <p:clrMapOvr>
    <a:masterClrMapping/>
  </p:clrMapOvr>
</p:sldLayout>
</file>

<file path=ppt/slideLayouts/slideLayout45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64B066D-663C-C644-A44F-D10347FC2003}"/>
              </a:ext>
            </a:extLst>
          </p:cNvPr>
          <p:cNvSpPr>
            <a:spLocks noGrp="1"/>
          </p:cNvSpPr>
          <p:nvPr>
            <p:ph type="title"/>
          </p:nvPr>
        </p:nvSpPr>
        <p:spPr/>
        <p:txBody>
          <a:bodyPr/>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638D66E-96DD-8544-94DB-0C55253724F6}"/>
              </a:ext>
            </a:extLst>
          </p:cNvPr>
          <p:cNvSpPr>
            <a:spLocks noGrp="1"/>
          </p:cNvSpPr>
          <p:nvPr>
            <p:ph type="body" orient="vert" idx="1"/>
          </p:nvPr>
        </p:nvSpPr>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DDB43B1B-75BF-E645-A41B-3B9C736FA608}"/>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01B994CE-7A6F-DF43-BE43-7AC77D20C440}"/>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2DBE2F15-94C6-A24B-870B-F6E81513401A}"/>
              </a:ext>
            </a:extLst>
          </p:cNvPr>
          <p:cNvSpPr>
            <a:spLocks noGrp="1"/>
          </p:cNvSpPr>
          <p:nvPr>
            <p:ph type="sldNum" sz="quarter" idx="12"/>
          </p:nvPr>
        </p:nvSpPr>
        <p:spPr/>
        <p:txBody>
          <a:bodyPr/>
          <a:lstStyle>
            <a:lvl1pPr>
              <a:defRPr/>
            </a:lvl1pPr>
          </a:lstStyle>
          <a:p>
            <a:fld id="{7BE6ED68-89C0-6745-B93D-EB7EDAC21772}" type="slidenum">
              <a:rPr lang="en-US" altLang="en-US"/>
              <a:pPr/>
              <a:t>‹#›</a:t>
            </a:fld>
            <a:endParaRPr lang="en-US" altLang="en-US"/>
          </a:p>
        </p:txBody>
      </p:sp>
    </p:spTree>
    <p:extLst>
      <p:ext uri="{BB962C8B-B14F-4D97-AF65-F5344CB8AC3E}">
        <p14:creationId xmlns:p14="http://schemas.microsoft.com/office/powerpoint/2010/main" val="1326057084"/>
      </p:ext>
    </p:extLst>
  </p:cSld>
  <p:clrMapOvr>
    <a:masterClrMapping/>
  </p:clrMapOvr>
</p:sldLayout>
</file>

<file path=ppt/slideLayouts/slideLayout45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665D61F4-1ABE-DF4C-BF1D-9F09F796C375}"/>
              </a:ext>
            </a:extLst>
          </p:cNvPr>
          <p:cNvSpPr>
            <a:spLocks noGrp="1"/>
          </p:cNvSpPr>
          <p:nvPr>
            <p:ph type="title" orient="vert"/>
          </p:nvPr>
        </p:nvSpPr>
        <p:spPr>
          <a:xfrm>
            <a:off x="6515100" y="609600"/>
            <a:ext cx="1943100" cy="5486400"/>
          </a:xfrm>
        </p:spPr>
        <p:txBody>
          <a:bodyPr vert="eaVert"/>
          <a:lstStyle/>
          <a:p>
            <a:r>
              <a:rPr lang="en-GB"/>
              <a:t>Click to edit Master title style</a:t>
            </a:r>
            <a:endParaRPr lang="en-US"/>
          </a:p>
        </p:txBody>
      </p:sp>
      <p:sp>
        <p:nvSpPr>
          <p:cNvPr id="3" name="Vertical Text Placeholder 2">
            <a:extLst>
              <a:ext uri="{FF2B5EF4-FFF2-40B4-BE49-F238E27FC236}">
                <a16:creationId xmlns:a16="http://schemas.microsoft.com/office/drawing/2014/main" id="{12748367-BF19-B241-BF41-A2D2603B76E8}"/>
              </a:ext>
            </a:extLst>
          </p:cNvPr>
          <p:cNvSpPr>
            <a:spLocks noGrp="1"/>
          </p:cNvSpPr>
          <p:nvPr>
            <p:ph type="body" orient="vert" idx="1"/>
          </p:nvPr>
        </p:nvSpPr>
        <p:spPr>
          <a:xfrm>
            <a:off x="685800" y="609600"/>
            <a:ext cx="5676900" cy="5486400"/>
          </a:xfrm>
        </p:spPr>
        <p:txBody>
          <a:bodyPr vert="eaVert"/>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a:extLst>
              <a:ext uri="{FF2B5EF4-FFF2-40B4-BE49-F238E27FC236}">
                <a16:creationId xmlns:a16="http://schemas.microsoft.com/office/drawing/2014/main" id="{757F6957-09BA-BC46-B2DB-EBE31582101E}"/>
              </a:ext>
            </a:extLst>
          </p:cNvPr>
          <p:cNvSpPr>
            <a:spLocks noGrp="1"/>
          </p:cNvSpPr>
          <p:nvPr>
            <p:ph type="dt" sz="half" idx="10"/>
          </p:nvPr>
        </p:nvSpPr>
        <p:spPr/>
        <p:txBody>
          <a:bodyPr/>
          <a:lstStyle>
            <a:lvl1pPr>
              <a:defRPr/>
            </a:lvl1pPr>
          </a:lstStyle>
          <a:p>
            <a:endParaRPr lang="en-US" altLang="en-US"/>
          </a:p>
        </p:txBody>
      </p:sp>
      <p:sp>
        <p:nvSpPr>
          <p:cNvPr id="5" name="Footer Placeholder 4">
            <a:extLst>
              <a:ext uri="{FF2B5EF4-FFF2-40B4-BE49-F238E27FC236}">
                <a16:creationId xmlns:a16="http://schemas.microsoft.com/office/drawing/2014/main" id="{8469F8E9-20B8-694C-AEF7-75B8FEBAACC4}"/>
              </a:ext>
            </a:extLst>
          </p:cNvPr>
          <p:cNvSpPr>
            <a:spLocks noGrp="1"/>
          </p:cNvSpPr>
          <p:nvPr>
            <p:ph type="ftr" sz="quarter" idx="11"/>
          </p:nvPr>
        </p:nvSpPr>
        <p:spPr/>
        <p:txBody>
          <a:bodyPr/>
          <a:lstStyle>
            <a:lvl1pPr>
              <a:defRPr/>
            </a:lvl1pPr>
          </a:lstStyle>
          <a:p>
            <a:endParaRPr lang="en-US" altLang="en-US"/>
          </a:p>
        </p:txBody>
      </p:sp>
      <p:sp>
        <p:nvSpPr>
          <p:cNvPr id="6" name="Slide Number Placeholder 5">
            <a:extLst>
              <a:ext uri="{FF2B5EF4-FFF2-40B4-BE49-F238E27FC236}">
                <a16:creationId xmlns:a16="http://schemas.microsoft.com/office/drawing/2014/main" id="{8F472697-0931-C14E-8F2D-18E2B7457DD2}"/>
              </a:ext>
            </a:extLst>
          </p:cNvPr>
          <p:cNvSpPr>
            <a:spLocks noGrp="1"/>
          </p:cNvSpPr>
          <p:nvPr>
            <p:ph type="sldNum" sz="quarter" idx="12"/>
          </p:nvPr>
        </p:nvSpPr>
        <p:spPr/>
        <p:txBody>
          <a:bodyPr/>
          <a:lstStyle>
            <a:lvl1pPr>
              <a:defRPr/>
            </a:lvl1pPr>
          </a:lstStyle>
          <a:p>
            <a:fld id="{983055AF-D8DF-DC44-9575-9CCBCA8EDED3}" type="slidenum">
              <a:rPr lang="en-US" altLang="en-US"/>
              <a:pPr/>
              <a:t>‹#›</a:t>
            </a:fld>
            <a:endParaRPr lang="en-US" altLang="en-US"/>
          </a:p>
        </p:txBody>
      </p:sp>
    </p:spTree>
    <p:extLst>
      <p:ext uri="{BB962C8B-B14F-4D97-AF65-F5344CB8AC3E}">
        <p14:creationId xmlns:p14="http://schemas.microsoft.com/office/powerpoint/2010/main" val="1218885007"/>
      </p:ext>
    </p:extLst>
  </p:cSld>
  <p:clrMapOvr>
    <a:masterClrMapping/>
  </p:clrMapOvr>
</p:sldLayout>
</file>

<file path=ppt/slideLayouts/slideLayout45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6D22C776-D1F5-AF43-9B25-CF02C85776E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C8F5B68-39BB-914E-98CF-7920CDB5BB7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38FD246-8109-1A46-AA57-19CF18502A8F}"/>
              </a:ext>
            </a:extLst>
          </p:cNvPr>
          <p:cNvSpPr>
            <a:spLocks noGrp="1" noChangeArrowheads="1"/>
          </p:cNvSpPr>
          <p:nvPr>
            <p:ph type="sldNum" sz="quarter" idx="12"/>
          </p:nvPr>
        </p:nvSpPr>
        <p:spPr>
          <a:ln/>
        </p:spPr>
        <p:txBody>
          <a:bodyPr/>
          <a:lstStyle>
            <a:lvl1pPr>
              <a:defRPr/>
            </a:lvl1pPr>
          </a:lstStyle>
          <a:p>
            <a:fld id="{6CC526DE-A9F8-364B-958E-6EA9FB2A7FB2}" type="slidenum">
              <a:rPr lang="en-US" altLang="en-US"/>
              <a:pPr/>
              <a:t>‹#›</a:t>
            </a:fld>
            <a:endParaRPr lang="en-US" altLang="en-US"/>
          </a:p>
        </p:txBody>
      </p:sp>
    </p:spTree>
    <p:extLst>
      <p:ext uri="{BB962C8B-B14F-4D97-AF65-F5344CB8AC3E}">
        <p14:creationId xmlns:p14="http://schemas.microsoft.com/office/powerpoint/2010/main" val="3148047833"/>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10148F20-CD01-C94E-A330-868DD3CC9CE0}" type="slidenum">
              <a:rPr lang="en-US"/>
              <a:pPr>
                <a:defRPr/>
              </a:pPr>
              <a:t>‹#›</a:t>
            </a:fld>
            <a:endParaRPr lang="en-US"/>
          </a:p>
        </p:txBody>
      </p:sp>
    </p:spTree>
    <p:extLst>
      <p:ext uri="{BB962C8B-B14F-4D97-AF65-F5344CB8AC3E}">
        <p14:creationId xmlns:p14="http://schemas.microsoft.com/office/powerpoint/2010/main" val="3595813030"/>
      </p:ext>
    </p:extLst>
  </p:cSld>
  <p:clrMapOvr>
    <a:masterClrMapping/>
  </p:clrMapOvr>
</p:sldLayout>
</file>

<file path=ppt/slideLayouts/slideLayout46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742FDF2C-7B0B-4D40-AFA2-560235E890A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7CA32314-EEE8-9A44-9A1C-206B432945C6}"/>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EE955843-B5D6-F343-845C-A59BEEE8A17E}"/>
              </a:ext>
            </a:extLst>
          </p:cNvPr>
          <p:cNvSpPr>
            <a:spLocks noGrp="1" noChangeArrowheads="1"/>
          </p:cNvSpPr>
          <p:nvPr>
            <p:ph type="sldNum" sz="quarter" idx="12"/>
          </p:nvPr>
        </p:nvSpPr>
        <p:spPr>
          <a:ln/>
        </p:spPr>
        <p:txBody>
          <a:bodyPr/>
          <a:lstStyle>
            <a:lvl1pPr>
              <a:defRPr/>
            </a:lvl1pPr>
          </a:lstStyle>
          <a:p>
            <a:fld id="{03090CAD-0CF6-B344-9A0A-A4AF813A3021}" type="slidenum">
              <a:rPr lang="en-US" altLang="en-US"/>
              <a:pPr/>
              <a:t>‹#›</a:t>
            </a:fld>
            <a:endParaRPr lang="en-US" altLang="en-US"/>
          </a:p>
        </p:txBody>
      </p:sp>
    </p:spTree>
    <p:extLst>
      <p:ext uri="{BB962C8B-B14F-4D97-AF65-F5344CB8AC3E}">
        <p14:creationId xmlns:p14="http://schemas.microsoft.com/office/powerpoint/2010/main" val="1330069742"/>
      </p:ext>
    </p:extLst>
  </p:cSld>
  <p:clrMapOvr>
    <a:masterClrMapping/>
  </p:clrMapOvr>
</p:sldLayout>
</file>

<file path=ppt/slideLayouts/slideLayout461.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6D03A6A-A711-544E-9301-CF420F6C9DEF}"/>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EA0D0566-8A38-5C4C-A6F7-C0E05F5234E5}"/>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D9EF997C-1FCD-9049-80CD-447EAC723953}"/>
              </a:ext>
            </a:extLst>
          </p:cNvPr>
          <p:cNvSpPr>
            <a:spLocks noGrp="1" noChangeArrowheads="1"/>
          </p:cNvSpPr>
          <p:nvPr>
            <p:ph type="sldNum" sz="quarter" idx="12"/>
          </p:nvPr>
        </p:nvSpPr>
        <p:spPr>
          <a:ln/>
        </p:spPr>
        <p:txBody>
          <a:bodyPr/>
          <a:lstStyle>
            <a:lvl1pPr>
              <a:defRPr/>
            </a:lvl1pPr>
          </a:lstStyle>
          <a:p>
            <a:fld id="{2C60715C-8047-5047-B749-CC534F487123}" type="slidenum">
              <a:rPr lang="en-US" altLang="en-US"/>
              <a:pPr/>
              <a:t>‹#›</a:t>
            </a:fld>
            <a:endParaRPr lang="en-US" altLang="en-US"/>
          </a:p>
        </p:txBody>
      </p:sp>
    </p:spTree>
    <p:extLst>
      <p:ext uri="{BB962C8B-B14F-4D97-AF65-F5344CB8AC3E}">
        <p14:creationId xmlns:p14="http://schemas.microsoft.com/office/powerpoint/2010/main" val="3981942778"/>
      </p:ext>
    </p:extLst>
  </p:cSld>
  <p:clrMapOvr>
    <a:masterClrMapping/>
  </p:clrMapOvr>
</p:sldLayout>
</file>

<file path=ppt/slideLayouts/slideLayout46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129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105400" y="1676400"/>
            <a:ext cx="3657600" cy="44497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76422B4C-6D5B-2C42-A03F-57DD127B7101}"/>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369A4164-ACD3-2941-8709-B2F6622DCEC0}"/>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752E50F-1308-A84F-8B37-30C4E99D9022}"/>
              </a:ext>
            </a:extLst>
          </p:cNvPr>
          <p:cNvSpPr>
            <a:spLocks noGrp="1" noChangeArrowheads="1"/>
          </p:cNvSpPr>
          <p:nvPr>
            <p:ph type="sldNum" sz="quarter" idx="12"/>
          </p:nvPr>
        </p:nvSpPr>
        <p:spPr>
          <a:ln/>
        </p:spPr>
        <p:txBody>
          <a:bodyPr/>
          <a:lstStyle>
            <a:lvl1pPr>
              <a:defRPr/>
            </a:lvl1pPr>
          </a:lstStyle>
          <a:p>
            <a:fld id="{54F6F1E7-91A1-0344-85C0-38D21CB7F2E1}" type="slidenum">
              <a:rPr lang="en-US" altLang="en-US"/>
              <a:pPr/>
              <a:t>‹#›</a:t>
            </a:fld>
            <a:endParaRPr lang="en-US" altLang="en-US"/>
          </a:p>
        </p:txBody>
      </p:sp>
    </p:spTree>
    <p:extLst>
      <p:ext uri="{BB962C8B-B14F-4D97-AF65-F5344CB8AC3E}">
        <p14:creationId xmlns:p14="http://schemas.microsoft.com/office/powerpoint/2010/main" val="3631137274"/>
      </p:ext>
    </p:extLst>
  </p:cSld>
  <p:clrMapOvr>
    <a:masterClrMapping/>
  </p:clrMapOvr>
</p:sldLayout>
</file>

<file path=ppt/slideLayouts/slideLayout46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16C7818-3028-7D44-A2E3-D8F270B0B5DA}"/>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BBD5CF4D-4B66-4E4F-AD51-B6189B1A6BE3}"/>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CD3A6A75-6EF2-6948-A890-C85091A5EA3D}"/>
              </a:ext>
            </a:extLst>
          </p:cNvPr>
          <p:cNvSpPr>
            <a:spLocks noGrp="1" noChangeArrowheads="1"/>
          </p:cNvSpPr>
          <p:nvPr>
            <p:ph type="sldNum" sz="quarter" idx="12"/>
          </p:nvPr>
        </p:nvSpPr>
        <p:spPr>
          <a:ln/>
        </p:spPr>
        <p:txBody>
          <a:bodyPr/>
          <a:lstStyle>
            <a:lvl1pPr>
              <a:defRPr/>
            </a:lvl1pPr>
          </a:lstStyle>
          <a:p>
            <a:fld id="{BFC158C1-5856-CC43-A351-B4774A9434C0}" type="slidenum">
              <a:rPr lang="en-US" altLang="en-US"/>
              <a:pPr/>
              <a:t>‹#›</a:t>
            </a:fld>
            <a:endParaRPr lang="en-US" altLang="en-US"/>
          </a:p>
        </p:txBody>
      </p:sp>
    </p:spTree>
    <p:extLst>
      <p:ext uri="{BB962C8B-B14F-4D97-AF65-F5344CB8AC3E}">
        <p14:creationId xmlns:p14="http://schemas.microsoft.com/office/powerpoint/2010/main" val="2830446803"/>
      </p:ext>
    </p:extLst>
  </p:cSld>
  <p:clrMapOvr>
    <a:masterClrMapping/>
  </p:clrMapOvr>
</p:sldLayout>
</file>

<file path=ppt/slideLayouts/slideLayout46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1C6D134E-361B-4A4D-B3C1-FAF3D31A1239}"/>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29AD620E-5D69-9945-8D3C-9B3306037F83}"/>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C542F00E-9F5B-1E4E-B14B-62FC87C3FB9F}"/>
              </a:ext>
            </a:extLst>
          </p:cNvPr>
          <p:cNvSpPr>
            <a:spLocks noGrp="1" noChangeArrowheads="1"/>
          </p:cNvSpPr>
          <p:nvPr>
            <p:ph type="sldNum" sz="quarter" idx="12"/>
          </p:nvPr>
        </p:nvSpPr>
        <p:spPr>
          <a:ln/>
        </p:spPr>
        <p:txBody>
          <a:bodyPr/>
          <a:lstStyle>
            <a:lvl1pPr>
              <a:defRPr/>
            </a:lvl1pPr>
          </a:lstStyle>
          <a:p>
            <a:fld id="{C486CAEB-7FEE-7045-AD81-0B1F7A92FF59}" type="slidenum">
              <a:rPr lang="en-US" altLang="en-US"/>
              <a:pPr/>
              <a:t>‹#›</a:t>
            </a:fld>
            <a:endParaRPr lang="en-US" altLang="en-US"/>
          </a:p>
        </p:txBody>
      </p:sp>
    </p:spTree>
    <p:extLst>
      <p:ext uri="{BB962C8B-B14F-4D97-AF65-F5344CB8AC3E}">
        <p14:creationId xmlns:p14="http://schemas.microsoft.com/office/powerpoint/2010/main" val="258739957"/>
      </p:ext>
    </p:extLst>
  </p:cSld>
  <p:clrMapOvr>
    <a:masterClrMapping/>
  </p:clrMapOvr>
</p:sldLayout>
</file>

<file path=ppt/slideLayouts/slideLayout46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A74FBAC-ABFF-7D4E-BA92-0EE6BAE076E0}"/>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C239FA95-EA0E-AC43-A491-25ECD8C3A445}"/>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0473F54A-72C6-BF40-8CF7-4E5D06AE1175}"/>
              </a:ext>
            </a:extLst>
          </p:cNvPr>
          <p:cNvSpPr>
            <a:spLocks noGrp="1" noChangeArrowheads="1"/>
          </p:cNvSpPr>
          <p:nvPr>
            <p:ph type="sldNum" sz="quarter" idx="12"/>
          </p:nvPr>
        </p:nvSpPr>
        <p:spPr>
          <a:ln/>
        </p:spPr>
        <p:txBody>
          <a:bodyPr/>
          <a:lstStyle>
            <a:lvl1pPr>
              <a:defRPr/>
            </a:lvl1pPr>
          </a:lstStyle>
          <a:p>
            <a:fld id="{589F4F72-FC35-8E4E-A2F0-F84101C7DC3A}" type="slidenum">
              <a:rPr lang="en-US" altLang="en-US"/>
              <a:pPr/>
              <a:t>‹#›</a:t>
            </a:fld>
            <a:endParaRPr lang="en-US" altLang="en-US"/>
          </a:p>
        </p:txBody>
      </p:sp>
    </p:spTree>
    <p:extLst>
      <p:ext uri="{BB962C8B-B14F-4D97-AF65-F5344CB8AC3E}">
        <p14:creationId xmlns:p14="http://schemas.microsoft.com/office/powerpoint/2010/main" val="1405555893"/>
      </p:ext>
    </p:extLst>
  </p:cSld>
  <p:clrMapOvr>
    <a:masterClrMapping/>
  </p:clrMapOvr>
</p:sldLayout>
</file>

<file path=ppt/slideLayouts/slideLayout46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299E6D3-2A25-7B4F-86B8-2F7B9527C490}"/>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6433222C-E03B-D647-BFEE-20C34A95E30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29D7F6B-2B0B-0E40-861B-C1434576A1E3}"/>
              </a:ext>
            </a:extLst>
          </p:cNvPr>
          <p:cNvSpPr>
            <a:spLocks noGrp="1" noChangeArrowheads="1"/>
          </p:cNvSpPr>
          <p:nvPr>
            <p:ph type="sldNum" sz="quarter" idx="12"/>
          </p:nvPr>
        </p:nvSpPr>
        <p:spPr>
          <a:ln/>
        </p:spPr>
        <p:txBody>
          <a:bodyPr/>
          <a:lstStyle>
            <a:lvl1pPr>
              <a:defRPr/>
            </a:lvl1pPr>
          </a:lstStyle>
          <a:p>
            <a:fld id="{12C40985-45EE-C340-AEAC-4679A50C3AC1}" type="slidenum">
              <a:rPr lang="en-US" altLang="en-US"/>
              <a:pPr/>
              <a:t>‹#›</a:t>
            </a:fld>
            <a:endParaRPr lang="en-US" altLang="en-US"/>
          </a:p>
        </p:txBody>
      </p:sp>
    </p:spTree>
    <p:extLst>
      <p:ext uri="{BB962C8B-B14F-4D97-AF65-F5344CB8AC3E}">
        <p14:creationId xmlns:p14="http://schemas.microsoft.com/office/powerpoint/2010/main" val="3135052241"/>
      </p:ext>
    </p:extLst>
  </p:cSld>
  <p:clrMapOvr>
    <a:masterClrMapping/>
  </p:clrMapOvr>
</p:sldLayout>
</file>

<file path=ppt/slideLayouts/slideLayout46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3BFCA553-CFE0-DB40-82AD-4F606CF27E5F}"/>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367522-871A-EA43-874D-B12FBE1D549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45C1CFF8-80D8-9B4E-8C4F-FBF77217F65A}"/>
              </a:ext>
            </a:extLst>
          </p:cNvPr>
          <p:cNvSpPr>
            <a:spLocks noGrp="1" noChangeArrowheads="1"/>
          </p:cNvSpPr>
          <p:nvPr>
            <p:ph type="sldNum" sz="quarter" idx="12"/>
          </p:nvPr>
        </p:nvSpPr>
        <p:spPr>
          <a:ln/>
        </p:spPr>
        <p:txBody>
          <a:bodyPr/>
          <a:lstStyle>
            <a:lvl1pPr>
              <a:defRPr/>
            </a:lvl1pPr>
          </a:lstStyle>
          <a:p>
            <a:fld id="{15748CEC-AD9C-C946-BFB7-498809D207FE}" type="slidenum">
              <a:rPr lang="en-US" altLang="en-US"/>
              <a:pPr/>
              <a:t>‹#›</a:t>
            </a:fld>
            <a:endParaRPr lang="en-US" altLang="en-US"/>
          </a:p>
        </p:txBody>
      </p:sp>
    </p:spTree>
    <p:extLst>
      <p:ext uri="{BB962C8B-B14F-4D97-AF65-F5344CB8AC3E}">
        <p14:creationId xmlns:p14="http://schemas.microsoft.com/office/powerpoint/2010/main" val="2989252428"/>
      </p:ext>
    </p:extLst>
  </p:cSld>
  <p:clrMapOvr>
    <a:masterClrMapping/>
  </p:clrMapOvr>
</p:sldLayout>
</file>

<file path=ppt/slideLayouts/slideLayout46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AEA314-0B5F-964A-8DE4-B7C6F95E1E1D}"/>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DB380B2-BFB9-A041-A269-3D99400BCC82}"/>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14A0AED-750E-614B-BBD7-1E87F5252DB2}"/>
              </a:ext>
            </a:extLst>
          </p:cNvPr>
          <p:cNvSpPr>
            <a:spLocks noGrp="1" noChangeArrowheads="1"/>
          </p:cNvSpPr>
          <p:nvPr>
            <p:ph type="sldNum" sz="quarter" idx="12"/>
          </p:nvPr>
        </p:nvSpPr>
        <p:spPr>
          <a:ln/>
        </p:spPr>
        <p:txBody>
          <a:bodyPr/>
          <a:lstStyle>
            <a:lvl1pPr>
              <a:defRPr/>
            </a:lvl1pPr>
          </a:lstStyle>
          <a:p>
            <a:fld id="{9C096424-8579-E042-8828-83DEF44558E1}" type="slidenum">
              <a:rPr lang="en-US" altLang="en-US"/>
              <a:pPr/>
              <a:t>‹#›</a:t>
            </a:fld>
            <a:endParaRPr lang="en-US" altLang="en-US"/>
          </a:p>
        </p:txBody>
      </p:sp>
    </p:spTree>
    <p:extLst>
      <p:ext uri="{BB962C8B-B14F-4D97-AF65-F5344CB8AC3E}">
        <p14:creationId xmlns:p14="http://schemas.microsoft.com/office/powerpoint/2010/main" val="3364400445"/>
      </p:ext>
    </p:extLst>
  </p:cSld>
  <p:clrMapOvr>
    <a:masterClrMapping/>
  </p:clrMapOvr>
</p:sldLayout>
</file>

<file path=ppt/slideLayouts/slideLayout46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48450" y="274638"/>
            <a:ext cx="211455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304800" y="274638"/>
            <a:ext cx="619125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E82B903-1B13-9342-9A61-6880439A276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BB6C3407-46EF-1749-B605-9FAE28CAD16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62D41209-8F72-A14A-B33D-23A606373676}"/>
              </a:ext>
            </a:extLst>
          </p:cNvPr>
          <p:cNvSpPr>
            <a:spLocks noGrp="1" noChangeArrowheads="1"/>
          </p:cNvSpPr>
          <p:nvPr>
            <p:ph type="sldNum" sz="quarter" idx="12"/>
          </p:nvPr>
        </p:nvSpPr>
        <p:spPr>
          <a:ln/>
        </p:spPr>
        <p:txBody>
          <a:bodyPr/>
          <a:lstStyle>
            <a:lvl1pPr>
              <a:defRPr/>
            </a:lvl1pPr>
          </a:lstStyle>
          <a:p>
            <a:fld id="{D5455C98-0FDC-024F-BD8E-BA0EFF6EBAD4}" type="slidenum">
              <a:rPr lang="en-US" altLang="en-US"/>
              <a:pPr/>
              <a:t>‹#›</a:t>
            </a:fld>
            <a:endParaRPr lang="en-US" altLang="en-US"/>
          </a:p>
        </p:txBody>
      </p:sp>
    </p:spTree>
    <p:extLst>
      <p:ext uri="{BB962C8B-B14F-4D97-AF65-F5344CB8AC3E}">
        <p14:creationId xmlns:p14="http://schemas.microsoft.com/office/powerpoint/2010/main" val="456767834"/>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689D75F0-6ED1-D046-9EF8-1F71F67ACC05}" type="slidenum">
              <a:rPr lang="en-US"/>
              <a:pPr>
                <a:defRPr/>
              </a:pPr>
              <a:t>‹#›</a:t>
            </a:fld>
            <a:endParaRPr lang="en-US"/>
          </a:p>
        </p:txBody>
      </p:sp>
    </p:spTree>
    <p:extLst>
      <p:ext uri="{BB962C8B-B14F-4D97-AF65-F5344CB8AC3E}">
        <p14:creationId xmlns:p14="http://schemas.microsoft.com/office/powerpoint/2010/main" val="1069592426"/>
      </p:ext>
    </p:extLst>
  </p:cSld>
  <p:clrMapOvr>
    <a:masterClrMapping/>
  </p:clrMapOvr>
</p:sldLayout>
</file>

<file path=ppt/slideLayouts/slideLayout47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7C292B36-C9C5-A048-9BFA-D4804995D77C}"/>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0B3523B-7830-F944-BBBF-769BC3CCE6BE}"/>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0B5362B6-3DC7-9443-A0B9-E3F6462EF312}"/>
              </a:ext>
            </a:extLst>
          </p:cNvPr>
          <p:cNvSpPr>
            <a:spLocks noGrp="1" noChangeArrowheads="1"/>
          </p:cNvSpPr>
          <p:nvPr>
            <p:ph type="sldNum" sz="quarter" idx="12"/>
          </p:nvPr>
        </p:nvSpPr>
        <p:spPr>
          <a:ln/>
        </p:spPr>
        <p:txBody>
          <a:bodyPr/>
          <a:lstStyle>
            <a:lvl1pPr>
              <a:defRPr/>
            </a:lvl1pPr>
          </a:lstStyle>
          <a:p>
            <a:fld id="{8F281F4A-4089-1A41-8661-16E2547A3FCA}" type="slidenum">
              <a:rPr lang="en-US" altLang="en-US"/>
              <a:pPr/>
              <a:t>‹#›</a:t>
            </a:fld>
            <a:endParaRPr lang="en-US" altLang="en-US"/>
          </a:p>
        </p:txBody>
      </p:sp>
    </p:spTree>
    <p:extLst>
      <p:ext uri="{BB962C8B-B14F-4D97-AF65-F5344CB8AC3E}">
        <p14:creationId xmlns:p14="http://schemas.microsoft.com/office/powerpoint/2010/main" val="2851420058"/>
      </p:ext>
    </p:extLst>
  </p:cSld>
  <p:clrMapOvr>
    <a:masterClrMapping/>
  </p:clrMapOvr>
</p:sldLayout>
</file>

<file path=ppt/slideLayouts/slideLayout47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FF9CACE-B590-E24F-8C8A-C23B33762C06}"/>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D3D35A75-9641-8645-B222-FC0F9C1F20B0}"/>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9EB3FD24-D7B3-5A49-93BE-65D787B8C1FF}"/>
              </a:ext>
            </a:extLst>
          </p:cNvPr>
          <p:cNvSpPr>
            <a:spLocks noGrp="1" noChangeArrowheads="1"/>
          </p:cNvSpPr>
          <p:nvPr>
            <p:ph type="sldNum" sz="quarter" idx="12"/>
          </p:nvPr>
        </p:nvSpPr>
        <p:spPr>
          <a:ln/>
        </p:spPr>
        <p:txBody>
          <a:bodyPr/>
          <a:lstStyle>
            <a:lvl1pPr>
              <a:defRPr/>
            </a:lvl1pPr>
          </a:lstStyle>
          <a:p>
            <a:fld id="{2CA62B31-8D28-2445-A549-0E97130593AB}" type="slidenum">
              <a:rPr lang="en-US" altLang="en-US"/>
              <a:pPr/>
              <a:t>‹#›</a:t>
            </a:fld>
            <a:endParaRPr lang="en-US" altLang="en-US"/>
          </a:p>
        </p:txBody>
      </p:sp>
    </p:spTree>
    <p:extLst>
      <p:ext uri="{BB962C8B-B14F-4D97-AF65-F5344CB8AC3E}">
        <p14:creationId xmlns:p14="http://schemas.microsoft.com/office/powerpoint/2010/main" val="3079878833"/>
      </p:ext>
    </p:extLst>
  </p:cSld>
  <p:clrMapOvr>
    <a:masterClrMapping/>
  </p:clrMapOvr>
</p:sldLayout>
</file>

<file path=ppt/slideLayouts/slideLayout47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463939F3-399A-1F43-A377-64EAD4123197}"/>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88E4E14A-D6F3-5344-97C7-CEEF32E55E5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4316F7B1-974F-A74A-ADE6-20897BA2086C}"/>
              </a:ext>
            </a:extLst>
          </p:cNvPr>
          <p:cNvSpPr>
            <a:spLocks noGrp="1" noChangeArrowheads="1"/>
          </p:cNvSpPr>
          <p:nvPr>
            <p:ph type="sldNum" sz="quarter" idx="12"/>
          </p:nvPr>
        </p:nvSpPr>
        <p:spPr>
          <a:ln/>
        </p:spPr>
        <p:txBody>
          <a:bodyPr/>
          <a:lstStyle>
            <a:lvl1pPr>
              <a:defRPr/>
            </a:lvl1pPr>
          </a:lstStyle>
          <a:p>
            <a:fld id="{1644F478-67B7-154A-8069-128D885F74E2}" type="slidenum">
              <a:rPr lang="en-US" altLang="en-US"/>
              <a:pPr/>
              <a:t>‹#›</a:t>
            </a:fld>
            <a:endParaRPr lang="en-US" altLang="en-US"/>
          </a:p>
        </p:txBody>
      </p:sp>
    </p:spTree>
    <p:extLst>
      <p:ext uri="{BB962C8B-B14F-4D97-AF65-F5344CB8AC3E}">
        <p14:creationId xmlns:p14="http://schemas.microsoft.com/office/powerpoint/2010/main" val="1162880703"/>
      </p:ext>
    </p:extLst>
  </p:cSld>
  <p:clrMapOvr>
    <a:masterClrMapping/>
  </p:clrMapOvr>
</p:sldLayout>
</file>

<file path=ppt/slideLayouts/slideLayout47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F316E90-A9F9-7C40-A8DE-F90DE93C037E}"/>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1C778EF8-1CC5-3048-BA78-CCD3C2C4E84E}"/>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0E227AC0-BB7C-EC44-9708-E44EF55BEB93}"/>
              </a:ext>
            </a:extLst>
          </p:cNvPr>
          <p:cNvSpPr>
            <a:spLocks noGrp="1" noChangeArrowheads="1"/>
          </p:cNvSpPr>
          <p:nvPr>
            <p:ph type="sldNum" sz="quarter" idx="12"/>
          </p:nvPr>
        </p:nvSpPr>
        <p:spPr>
          <a:ln/>
        </p:spPr>
        <p:txBody>
          <a:bodyPr/>
          <a:lstStyle>
            <a:lvl1pPr>
              <a:defRPr/>
            </a:lvl1pPr>
          </a:lstStyle>
          <a:p>
            <a:fld id="{98BE51EC-93F1-7146-AED8-8D3B52B6D36E}" type="slidenum">
              <a:rPr lang="en-US" altLang="en-US"/>
              <a:pPr/>
              <a:t>‹#›</a:t>
            </a:fld>
            <a:endParaRPr lang="en-US" altLang="en-US"/>
          </a:p>
        </p:txBody>
      </p:sp>
    </p:spTree>
    <p:extLst>
      <p:ext uri="{BB962C8B-B14F-4D97-AF65-F5344CB8AC3E}">
        <p14:creationId xmlns:p14="http://schemas.microsoft.com/office/powerpoint/2010/main" val="3464622706"/>
      </p:ext>
    </p:extLst>
  </p:cSld>
  <p:clrMapOvr>
    <a:masterClrMapping/>
  </p:clrMapOvr>
</p:sldLayout>
</file>

<file path=ppt/slideLayouts/slideLayout47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B4AFA354-BDBA-BA4D-8B7F-673595027984}"/>
              </a:ext>
            </a:extLst>
          </p:cNvPr>
          <p:cNvSpPr>
            <a:spLocks noGrp="1" noChangeArrowheads="1"/>
          </p:cNvSpPr>
          <p:nvPr>
            <p:ph type="dt" sz="half" idx="10"/>
          </p:nvPr>
        </p:nvSpPr>
        <p:spPr>
          <a:ln/>
        </p:spPr>
        <p:txBody>
          <a:bodyPr/>
          <a:lstStyle>
            <a:lvl1pPr>
              <a:defRPr/>
            </a:lvl1pPr>
          </a:lstStyle>
          <a:p>
            <a:endParaRPr lang="en-US" altLang="en-US"/>
          </a:p>
        </p:txBody>
      </p:sp>
      <p:sp>
        <p:nvSpPr>
          <p:cNvPr id="8" name="Rectangle 5">
            <a:extLst>
              <a:ext uri="{FF2B5EF4-FFF2-40B4-BE49-F238E27FC236}">
                <a16:creationId xmlns:a16="http://schemas.microsoft.com/office/drawing/2014/main" id="{A69A55B5-CEA0-424D-BA89-605385E2AEB6}"/>
              </a:ext>
            </a:extLst>
          </p:cNvPr>
          <p:cNvSpPr>
            <a:spLocks noGrp="1" noChangeArrowheads="1"/>
          </p:cNvSpPr>
          <p:nvPr>
            <p:ph type="ftr" sz="quarter" idx="11"/>
          </p:nvPr>
        </p:nvSpPr>
        <p:spPr>
          <a:ln/>
        </p:spPr>
        <p:txBody>
          <a:bodyPr/>
          <a:lstStyle>
            <a:lvl1pPr>
              <a:defRPr/>
            </a:lvl1pPr>
          </a:lstStyle>
          <a:p>
            <a:endParaRPr lang="en-US" altLang="en-US"/>
          </a:p>
        </p:txBody>
      </p:sp>
      <p:sp>
        <p:nvSpPr>
          <p:cNvPr id="9" name="Rectangle 6">
            <a:extLst>
              <a:ext uri="{FF2B5EF4-FFF2-40B4-BE49-F238E27FC236}">
                <a16:creationId xmlns:a16="http://schemas.microsoft.com/office/drawing/2014/main" id="{2D3BEDCA-C836-194C-91EE-38A7E8A66217}"/>
              </a:ext>
            </a:extLst>
          </p:cNvPr>
          <p:cNvSpPr>
            <a:spLocks noGrp="1" noChangeArrowheads="1"/>
          </p:cNvSpPr>
          <p:nvPr>
            <p:ph type="sldNum" sz="quarter" idx="12"/>
          </p:nvPr>
        </p:nvSpPr>
        <p:spPr>
          <a:ln/>
        </p:spPr>
        <p:txBody>
          <a:bodyPr/>
          <a:lstStyle>
            <a:lvl1pPr>
              <a:defRPr/>
            </a:lvl1pPr>
          </a:lstStyle>
          <a:p>
            <a:fld id="{5628ACA7-DA3D-BE41-9383-68CE780584D5}" type="slidenum">
              <a:rPr lang="en-US" altLang="en-US"/>
              <a:pPr/>
              <a:t>‹#›</a:t>
            </a:fld>
            <a:endParaRPr lang="en-US" altLang="en-US"/>
          </a:p>
        </p:txBody>
      </p:sp>
    </p:spTree>
    <p:extLst>
      <p:ext uri="{BB962C8B-B14F-4D97-AF65-F5344CB8AC3E}">
        <p14:creationId xmlns:p14="http://schemas.microsoft.com/office/powerpoint/2010/main" val="685206274"/>
      </p:ext>
    </p:extLst>
  </p:cSld>
  <p:clrMapOvr>
    <a:masterClrMapping/>
  </p:clrMapOvr>
</p:sldLayout>
</file>

<file path=ppt/slideLayouts/slideLayout47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5A078BBB-9FDD-7543-B484-C0FDF01ED176}"/>
              </a:ext>
            </a:extLst>
          </p:cNvPr>
          <p:cNvSpPr>
            <a:spLocks noGrp="1" noChangeArrowheads="1"/>
          </p:cNvSpPr>
          <p:nvPr>
            <p:ph type="dt" sz="half" idx="10"/>
          </p:nvPr>
        </p:nvSpPr>
        <p:spPr>
          <a:ln/>
        </p:spPr>
        <p:txBody>
          <a:bodyPr/>
          <a:lstStyle>
            <a:lvl1pPr>
              <a:defRPr/>
            </a:lvl1pPr>
          </a:lstStyle>
          <a:p>
            <a:endParaRPr lang="en-US" altLang="en-US"/>
          </a:p>
        </p:txBody>
      </p:sp>
      <p:sp>
        <p:nvSpPr>
          <p:cNvPr id="4" name="Rectangle 5">
            <a:extLst>
              <a:ext uri="{FF2B5EF4-FFF2-40B4-BE49-F238E27FC236}">
                <a16:creationId xmlns:a16="http://schemas.microsoft.com/office/drawing/2014/main" id="{65CC398C-EBFE-9C4C-A413-394FC58C25D6}"/>
              </a:ext>
            </a:extLst>
          </p:cNvPr>
          <p:cNvSpPr>
            <a:spLocks noGrp="1" noChangeArrowheads="1"/>
          </p:cNvSpPr>
          <p:nvPr>
            <p:ph type="ftr" sz="quarter" idx="11"/>
          </p:nvPr>
        </p:nvSpPr>
        <p:spPr>
          <a:ln/>
        </p:spPr>
        <p:txBody>
          <a:bodyPr/>
          <a:lstStyle>
            <a:lvl1pPr>
              <a:defRPr/>
            </a:lvl1pPr>
          </a:lstStyle>
          <a:p>
            <a:endParaRPr lang="en-US" altLang="en-US"/>
          </a:p>
        </p:txBody>
      </p:sp>
      <p:sp>
        <p:nvSpPr>
          <p:cNvPr id="5" name="Rectangle 6">
            <a:extLst>
              <a:ext uri="{FF2B5EF4-FFF2-40B4-BE49-F238E27FC236}">
                <a16:creationId xmlns:a16="http://schemas.microsoft.com/office/drawing/2014/main" id="{4732C2C0-66E5-3C40-8F55-C9BE9285E065}"/>
              </a:ext>
            </a:extLst>
          </p:cNvPr>
          <p:cNvSpPr>
            <a:spLocks noGrp="1" noChangeArrowheads="1"/>
          </p:cNvSpPr>
          <p:nvPr>
            <p:ph type="sldNum" sz="quarter" idx="12"/>
          </p:nvPr>
        </p:nvSpPr>
        <p:spPr>
          <a:ln/>
        </p:spPr>
        <p:txBody>
          <a:bodyPr/>
          <a:lstStyle>
            <a:lvl1pPr>
              <a:defRPr/>
            </a:lvl1pPr>
          </a:lstStyle>
          <a:p>
            <a:fld id="{922975A2-911B-064C-BC97-375373D19265}" type="slidenum">
              <a:rPr lang="en-US" altLang="en-US"/>
              <a:pPr/>
              <a:t>‹#›</a:t>
            </a:fld>
            <a:endParaRPr lang="en-US" altLang="en-US"/>
          </a:p>
        </p:txBody>
      </p:sp>
    </p:spTree>
    <p:extLst>
      <p:ext uri="{BB962C8B-B14F-4D97-AF65-F5344CB8AC3E}">
        <p14:creationId xmlns:p14="http://schemas.microsoft.com/office/powerpoint/2010/main" val="2560283093"/>
      </p:ext>
    </p:extLst>
  </p:cSld>
  <p:clrMapOvr>
    <a:masterClrMapping/>
  </p:clrMapOvr>
</p:sldLayout>
</file>

<file path=ppt/slideLayouts/slideLayout47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81597DFE-B109-0C4D-BDB3-3F30D6A621D3}"/>
              </a:ext>
            </a:extLst>
          </p:cNvPr>
          <p:cNvSpPr>
            <a:spLocks noGrp="1" noChangeArrowheads="1"/>
          </p:cNvSpPr>
          <p:nvPr>
            <p:ph type="dt" sz="half" idx="10"/>
          </p:nvPr>
        </p:nvSpPr>
        <p:spPr>
          <a:ln/>
        </p:spPr>
        <p:txBody>
          <a:bodyPr/>
          <a:lstStyle>
            <a:lvl1pPr>
              <a:defRPr/>
            </a:lvl1pPr>
          </a:lstStyle>
          <a:p>
            <a:endParaRPr lang="en-US" altLang="en-US"/>
          </a:p>
        </p:txBody>
      </p:sp>
      <p:sp>
        <p:nvSpPr>
          <p:cNvPr id="3" name="Rectangle 5">
            <a:extLst>
              <a:ext uri="{FF2B5EF4-FFF2-40B4-BE49-F238E27FC236}">
                <a16:creationId xmlns:a16="http://schemas.microsoft.com/office/drawing/2014/main" id="{F45044C5-FC98-E24C-B75B-F5EB0E139506}"/>
              </a:ext>
            </a:extLst>
          </p:cNvPr>
          <p:cNvSpPr>
            <a:spLocks noGrp="1" noChangeArrowheads="1"/>
          </p:cNvSpPr>
          <p:nvPr>
            <p:ph type="ftr" sz="quarter" idx="11"/>
          </p:nvPr>
        </p:nvSpPr>
        <p:spPr>
          <a:ln/>
        </p:spPr>
        <p:txBody>
          <a:bodyPr/>
          <a:lstStyle>
            <a:lvl1pPr>
              <a:defRPr/>
            </a:lvl1pPr>
          </a:lstStyle>
          <a:p>
            <a:endParaRPr lang="en-US" altLang="en-US"/>
          </a:p>
        </p:txBody>
      </p:sp>
      <p:sp>
        <p:nvSpPr>
          <p:cNvPr id="4" name="Rectangle 6">
            <a:extLst>
              <a:ext uri="{FF2B5EF4-FFF2-40B4-BE49-F238E27FC236}">
                <a16:creationId xmlns:a16="http://schemas.microsoft.com/office/drawing/2014/main" id="{C07E9DB5-E76A-8340-9524-A14F15D27137}"/>
              </a:ext>
            </a:extLst>
          </p:cNvPr>
          <p:cNvSpPr>
            <a:spLocks noGrp="1" noChangeArrowheads="1"/>
          </p:cNvSpPr>
          <p:nvPr>
            <p:ph type="sldNum" sz="quarter" idx="12"/>
          </p:nvPr>
        </p:nvSpPr>
        <p:spPr>
          <a:ln/>
        </p:spPr>
        <p:txBody>
          <a:bodyPr/>
          <a:lstStyle>
            <a:lvl1pPr>
              <a:defRPr/>
            </a:lvl1pPr>
          </a:lstStyle>
          <a:p>
            <a:fld id="{5E463628-3670-7047-A984-09D656C34C61}" type="slidenum">
              <a:rPr lang="en-US" altLang="en-US"/>
              <a:pPr/>
              <a:t>‹#›</a:t>
            </a:fld>
            <a:endParaRPr lang="en-US" altLang="en-US"/>
          </a:p>
        </p:txBody>
      </p:sp>
    </p:spTree>
    <p:extLst>
      <p:ext uri="{BB962C8B-B14F-4D97-AF65-F5344CB8AC3E}">
        <p14:creationId xmlns:p14="http://schemas.microsoft.com/office/powerpoint/2010/main" val="585230912"/>
      </p:ext>
    </p:extLst>
  </p:cSld>
  <p:clrMapOvr>
    <a:masterClrMapping/>
  </p:clrMapOvr>
</p:sldLayout>
</file>

<file path=ppt/slideLayouts/slideLayout47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ECA0E3E-342E-754A-8BF3-E0B3F4BCC1EC}"/>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91F7AB7-0A07-3142-B3E5-A05F8C7A6D22}"/>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9B146B61-91E6-B84A-B0C0-AADECD61AB1C}"/>
              </a:ext>
            </a:extLst>
          </p:cNvPr>
          <p:cNvSpPr>
            <a:spLocks noGrp="1" noChangeArrowheads="1"/>
          </p:cNvSpPr>
          <p:nvPr>
            <p:ph type="sldNum" sz="quarter" idx="12"/>
          </p:nvPr>
        </p:nvSpPr>
        <p:spPr>
          <a:ln/>
        </p:spPr>
        <p:txBody>
          <a:bodyPr/>
          <a:lstStyle>
            <a:lvl1pPr>
              <a:defRPr/>
            </a:lvl1pPr>
          </a:lstStyle>
          <a:p>
            <a:fld id="{BDBCE54F-A72D-C942-986A-F7610743D443}" type="slidenum">
              <a:rPr lang="en-US" altLang="en-US"/>
              <a:pPr/>
              <a:t>‹#›</a:t>
            </a:fld>
            <a:endParaRPr lang="en-US" altLang="en-US"/>
          </a:p>
        </p:txBody>
      </p:sp>
    </p:spTree>
    <p:extLst>
      <p:ext uri="{BB962C8B-B14F-4D97-AF65-F5344CB8AC3E}">
        <p14:creationId xmlns:p14="http://schemas.microsoft.com/office/powerpoint/2010/main" val="577974859"/>
      </p:ext>
    </p:extLst>
  </p:cSld>
  <p:clrMapOvr>
    <a:masterClrMapping/>
  </p:clrMapOvr>
</p:sldLayout>
</file>

<file path=ppt/slideLayouts/slideLayout47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C1087E62-3046-8546-89F3-CD6F89D8DD13}"/>
              </a:ext>
            </a:extLst>
          </p:cNvPr>
          <p:cNvSpPr>
            <a:spLocks noGrp="1" noChangeArrowheads="1"/>
          </p:cNvSpPr>
          <p:nvPr>
            <p:ph type="dt" sz="half" idx="10"/>
          </p:nvPr>
        </p:nvSpPr>
        <p:spPr>
          <a:ln/>
        </p:spPr>
        <p:txBody>
          <a:bodyPr/>
          <a:lstStyle>
            <a:lvl1pPr>
              <a:defRPr/>
            </a:lvl1pPr>
          </a:lstStyle>
          <a:p>
            <a:endParaRPr lang="en-US" altLang="en-US"/>
          </a:p>
        </p:txBody>
      </p:sp>
      <p:sp>
        <p:nvSpPr>
          <p:cNvPr id="6" name="Rectangle 5">
            <a:extLst>
              <a:ext uri="{FF2B5EF4-FFF2-40B4-BE49-F238E27FC236}">
                <a16:creationId xmlns:a16="http://schemas.microsoft.com/office/drawing/2014/main" id="{974FB944-2BD9-8741-8BF2-3020722FFDED}"/>
              </a:ext>
            </a:extLst>
          </p:cNvPr>
          <p:cNvSpPr>
            <a:spLocks noGrp="1" noChangeArrowheads="1"/>
          </p:cNvSpPr>
          <p:nvPr>
            <p:ph type="ftr" sz="quarter" idx="11"/>
          </p:nvPr>
        </p:nvSpPr>
        <p:spPr>
          <a:ln/>
        </p:spPr>
        <p:txBody>
          <a:bodyPr/>
          <a:lstStyle>
            <a:lvl1pPr>
              <a:defRPr/>
            </a:lvl1pPr>
          </a:lstStyle>
          <a:p>
            <a:endParaRPr lang="en-US" altLang="en-US"/>
          </a:p>
        </p:txBody>
      </p:sp>
      <p:sp>
        <p:nvSpPr>
          <p:cNvPr id="7" name="Rectangle 6">
            <a:extLst>
              <a:ext uri="{FF2B5EF4-FFF2-40B4-BE49-F238E27FC236}">
                <a16:creationId xmlns:a16="http://schemas.microsoft.com/office/drawing/2014/main" id="{AFFB47A2-3A40-8840-82A6-2CBC40188415}"/>
              </a:ext>
            </a:extLst>
          </p:cNvPr>
          <p:cNvSpPr>
            <a:spLocks noGrp="1" noChangeArrowheads="1"/>
          </p:cNvSpPr>
          <p:nvPr>
            <p:ph type="sldNum" sz="quarter" idx="12"/>
          </p:nvPr>
        </p:nvSpPr>
        <p:spPr>
          <a:ln/>
        </p:spPr>
        <p:txBody>
          <a:bodyPr/>
          <a:lstStyle>
            <a:lvl1pPr>
              <a:defRPr/>
            </a:lvl1pPr>
          </a:lstStyle>
          <a:p>
            <a:fld id="{5EE27FE1-BC76-A74C-8391-E4DD6319D91B}" type="slidenum">
              <a:rPr lang="en-US" altLang="en-US"/>
              <a:pPr/>
              <a:t>‹#›</a:t>
            </a:fld>
            <a:endParaRPr lang="en-US" altLang="en-US"/>
          </a:p>
        </p:txBody>
      </p:sp>
    </p:spTree>
    <p:extLst>
      <p:ext uri="{BB962C8B-B14F-4D97-AF65-F5344CB8AC3E}">
        <p14:creationId xmlns:p14="http://schemas.microsoft.com/office/powerpoint/2010/main" val="1624570381"/>
      </p:ext>
    </p:extLst>
  </p:cSld>
  <p:clrMapOvr>
    <a:masterClrMapping/>
  </p:clrMapOvr>
</p:sldLayout>
</file>

<file path=ppt/slideLayouts/slideLayout47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5CEA37C-B765-D041-9F64-1A9E225CAB9B}"/>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2AE12580-6BDB-3E4C-A1E2-BE7E52E565AA}"/>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2DAD89E3-9F1D-3841-A995-583AECDD433D}"/>
              </a:ext>
            </a:extLst>
          </p:cNvPr>
          <p:cNvSpPr>
            <a:spLocks noGrp="1" noChangeArrowheads="1"/>
          </p:cNvSpPr>
          <p:nvPr>
            <p:ph type="sldNum" sz="quarter" idx="12"/>
          </p:nvPr>
        </p:nvSpPr>
        <p:spPr>
          <a:ln/>
        </p:spPr>
        <p:txBody>
          <a:bodyPr/>
          <a:lstStyle>
            <a:lvl1pPr>
              <a:defRPr/>
            </a:lvl1pPr>
          </a:lstStyle>
          <a:p>
            <a:fld id="{9B9E6EE3-319A-104C-A6A0-CD39308CD002}" type="slidenum">
              <a:rPr lang="en-US" altLang="en-US"/>
              <a:pPr/>
              <a:t>‹#›</a:t>
            </a:fld>
            <a:endParaRPr lang="en-US" altLang="en-US"/>
          </a:p>
        </p:txBody>
      </p:sp>
    </p:spTree>
    <p:extLst>
      <p:ext uri="{BB962C8B-B14F-4D97-AF65-F5344CB8AC3E}">
        <p14:creationId xmlns:p14="http://schemas.microsoft.com/office/powerpoint/2010/main" val="3577270171"/>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DB09A874-A1B1-D443-A7F8-71DA9356E40E}" type="slidenum">
              <a:rPr lang="en-US"/>
              <a:pPr>
                <a:defRPr/>
              </a:pPr>
              <a:t>‹#›</a:t>
            </a:fld>
            <a:endParaRPr lang="en-US"/>
          </a:p>
        </p:txBody>
      </p:sp>
    </p:spTree>
    <p:extLst>
      <p:ext uri="{BB962C8B-B14F-4D97-AF65-F5344CB8AC3E}">
        <p14:creationId xmlns:p14="http://schemas.microsoft.com/office/powerpoint/2010/main" val="2745487639"/>
      </p:ext>
    </p:extLst>
  </p:cSld>
  <p:clrMapOvr>
    <a:masterClrMapping/>
  </p:clrMapOvr>
</p:sldLayout>
</file>

<file path=ppt/slideLayouts/slideLayout48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1D500B8-DFA3-1F43-9A13-0BC5C8D32663}"/>
              </a:ext>
            </a:extLst>
          </p:cNvPr>
          <p:cNvSpPr>
            <a:spLocks noGrp="1" noChangeArrowheads="1"/>
          </p:cNvSpPr>
          <p:nvPr>
            <p:ph type="dt" sz="half" idx="10"/>
          </p:nvPr>
        </p:nvSpPr>
        <p:spPr>
          <a:ln/>
        </p:spPr>
        <p:txBody>
          <a:bodyPr/>
          <a:lstStyle>
            <a:lvl1pPr>
              <a:defRPr/>
            </a:lvl1pPr>
          </a:lstStyle>
          <a:p>
            <a:endParaRPr lang="en-US" altLang="en-US"/>
          </a:p>
        </p:txBody>
      </p:sp>
      <p:sp>
        <p:nvSpPr>
          <p:cNvPr id="5" name="Rectangle 5">
            <a:extLst>
              <a:ext uri="{FF2B5EF4-FFF2-40B4-BE49-F238E27FC236}">
                <a16:creationId xmlns:a16="http://schemas.microsoft.com/office/drawing/2014/main" id="{58D5369A-7482-954B-84C9-EB49E72B1D33}"/>
              </a:ext>
            </a:extLst>
          </p:cNvPr>
          <p:cNvSpPr>
            <a:spLocks noGrp="1" noChangeArrowheads="1"/>
          </p:cNvSpPr>
          <p:nvPr>
            <p:ph type="ftr" sz="quarter" idx="11"/>
          </p:nvPr>
        </p:nvSpPr>
        <p:spPr>
          <a:ln/>
        </p:spPr>
        <p:txBody>
          <a:bodyPr/>
          <a:lstStyle>
            <a:lvl1pPr>
              <a:defRPr/>
            </a:lvl1pPr>
          </a:lstStyle>
          <a:p>
            <a:endParaRPr lang="en-US" altLang="en-US"/>
          </a:p>
        </p:txBody>
      </p:sp>
      <p:sp>
        <p:nvSpPr>
          <p:cNvPr id="6" name="Rectangle 6">
            <a:extLst>
              <a:ext uri="{FF2B5EF4-FFF2-40B4-BE49-F238E27FC236}">
                <a16:creationId xmlns:a16="http://schemas.microsoft.com/office/drawing/2014/main" id="{CF5DF133-2A9A-F641-8B23-2C403547B70C}"/>
              </a:ext>
            </a:extLst>
          </p:cNvPr>
          <p:cNvSpPr>
            <a:spLocks noGrp="1" noChangeArrowheads="1"/>
          </p:cNvSpPr>
          <p:nvPr>
            <p:ph type="sldNum" sz="quarter" idx="12"/>
          </p:nvPr>
        </p:nvSpPr>
        <p:spPr>
          <a:ln/>
        </p:spPr>
        <p:txBody>
          <a:bodyPr/>
          <a:lstStyle>
            <a:lvl1pPr>
              <a:defRPr/>
            </a:lvl1pPr>
          </a:lstStyle>
          <a:p>
            <a:fld id="{23F62A6C-9980-0D43-875B-E6A15F643BBE}" type="slidenum">
              <a:rPr lang="en-US" altLang="en-US"/>
              <a:pPr/>
              <a:t>‹#›</a:t>
            </a:fld>
            <a:endParaRPr lang="en-US" altLang="en-US"/>
          </a:p>
        </p:txBody>
      </p:sp>
    </p:spTree>
    <p:extLst>
      <p:ext uri="{BB962C8B-B14F-4D97-AF65-F5344CB8AC3E}">
        <p14:creationId xmlns:p14="http://schemas.microsoft.com/office/powerpoint/2010/main" val="2968586499"/>
      </p:ext>
    </p:extLst>
  </p:cSld>
  <p:clrMapOvr>
    <a:masterClrMapping/>
  </p:clrMapOvr>
</p:sldLayout>
</file>

<file path=ppt/slideLayouts/slideLayout48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6837FD37-0D7B-8B45-865A-FFAA121A6C6A}" type="slidenum">
              <a:rPr lang="en-US"/>
              <a:pPr>
                <a:defRPr/>
              </a:pPr>
              <a:t>‹#›</a:t>
            </a:fld>
            <a:endParaRPr lang="en-US"/>
          </a:p>
        </p:txBody>
      </p:sp>
    </p:spTree>
    <p:extLst>
      <p:ext uri="{BB962C8B-B14F-4D97-AF65-F5344CB8AC3E}">
        <p14:creationId xmlns:p14="http://schemas.microsoft.com/office/powerpoint/2010/main" val="1596899347"/>
      </p:ext>
    </p:extLst>
  </p:cSld>
  <p:clrMapOvr>
    <a:masterClrMapping/>
  </p:clrMapOvr>
</p:sldLayout>
</file>

<file path=ppt/slideLayouts/slideLayout48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816ABF0-01F8-D845-AEDE-A0CDCAB0B4EB}" type="slidenum">
              <a:rPr lang="en-US"/>
              <a:pPr>
                <a:defRPr/>
              </a:pPr>
              <a:t>‹#›</a:t>
            </a:fld>
            <a:endParaRPr lang="en-US"/>
          </a:p>
        </p:txBody>
      </p:sp>
    </p:spTree>
    <p:extLst>
      <p:ext uri="{BB962C8B-B14F-4D97-AF65-F5344CB8AC3E}">
        <p14:creationId xmlns:p14="http://schemas.microsoft.com/office/powerpoint/2010/main" val="3218516479"/>
      </p:ext>
    </p:extLst>
  </p:cSld>
  <p:clrMapOvr>
    <a:masterClrMapping/>
  </p:clrMapOvr>
</p:sldLayout>
</file>

<file path=ppt/slideLayouts/slideLayout48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1640772-611F-5F40-8D3D-B60C23DFFFD6}" type="slidenum">
              <a:rPr lang="en-US"/>
              <a:pPr>
                <a:defRPr/>
              </a:pPr>
              <a:t>‹#›</a:t>
            </a:fld>
            <a:endParaRPr lang="en-US"/>
          </a:p>
        </p:txBody>
      </p:sp>
    </p:spTree>
    <p:extLst>
      <p:ext uri="{BB962C8B-B14F-4D97-AF65-F5344CB8AC3E}">
        <p14:creationId xmlns:p14="http://schemas.microsoft.com/office/powerpoint/2010/main" val="3602538"/>
      </p:ext>
    </p:extLst>
  </p:cSld>
  <p:clrMapOvr>
    <a:masterClrMapping/>
  </p:clrMapOvr>
</p:sldLayout>
</file>

<file path=ppt/slideLayouts/slideLayout48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EC27E4F4-5F74-1841-B97A-DDFA18D75CEB}" type="slidenum">
              <a:rPr lang="en-US"/>
              <a:pPr>
                <a:defRPr/>
              </a:pPr>
              <a:t>‹#›</a:t>
            </a:fld>
            <a:endParaRPr lang="en-US"/>
          </a:p>
        </p:txBody>
      </p:sp>
    </p:spTree>
    <p:extLst>
      <p:ext uri="{BB962C8B-B14F-4D97-AF65-F5344CB8AC3E}">
        <p14:creationId xmlns:p14="http://schemas.microsoft.com/office/powerpoint/2010/main" val="3186045602"/>
      </p:ext>
    </p:extLst>
  </p:cSld>
  <p:clrMapOvr>
    <a:masterClrMapping/>
  </p:clrMapOvr>
</p:sldLayout>
</file>

<file path=ppt/slideLayouts/slideLayout48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9D519FDB-DACE-5E45-9E70-8744DD579BD5}" type="slidenum">
              <a:rPr lang="en-US"/>
              <a:pPr>
                <a:defRPr/>
              </a:pPr>
              <a:t>‹#›</a:t>
            </a:fld>
            <a:endParaRPr lang="en-US"/>
          </a:p>
        </p:txBody>
      </p:sp>
    </p:spTree>
    <p:extLst>
      <p:ext uri="{BB962C8B-B14F-4D97-AF65-F5344CB8AC3E}">
        <p14:creationId xmlns:p14="http://schemas.microsoft.com/office/powerpoint/2010/main" val="528519140"/>
      </p:ext>
    </p:extLst>
  </p:cSld>
  <p:clrMapOvr>
    <a:masterClrMapping/>
  </p:clrMapOvr>
</p:sldLayout>
</file>

<file path=ppt/slideLayouts/slideLayout48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9B0315E8-F980-1D4D-BB1A-338F035B6AEB}" type="slidenum">
              <a:rPr lang="en-US"/>
              <a:pPr>
                <a:defRPr/>
              </a:pPr>
              <a:t>‹#›</a:t>
            </a:fld>
            <a:endParaRPr lang="en-US"/>
          </a:p>
        </p:txBody>
      </p:sp>
    </p:spTree>
    <p:extLst>
      <p:ext uri="{BB962C8B-B14F-4D97-AF65-F5344CB8AC3E}">
        <p14:creationId xmlns:p14="http://schemas.microsoft.com/office/powerpoint/2010/main" val="1836341660"/>
      </p:ext>
    </p:extLst>
  </p:cSld>
  <p:clrMapOvr>
    <a:masterClrMapping/>
  </p:clrMapOvr>
</p:sldLayout>
</file>

<file path=ppt/slideLayouts/slideLayout48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010E331C-E8F7-474D-A71A-999EEFAEDA05}" type="slidenum">
              <a:rPr lang="en-US"/>
              <a:pPr>
                <a:defRPr/>
              </a:pPr>
              <a:t>‹#›</a:t>
            </a:fld>
            <a:endParaRPr lang="en-US"/>
          </a:p>
        </p:txBody>
      </p:sp>
    </p:spTree>
    <p:extLst>
      <p:ext uri="{BB962C8B-B14F-4D97-AF65-F5344CB8AC3E}">
        <p14:creationId xmlns:p14="http://schemas.microsoft.com/office/powerpoint/2010/main" val="2884089779"/>
      </p:ext>
    </p:extLst>
  </p:cSld>
  <p:clrMapOvr>
    <a:masterClrMapping/>
  </p:clrMapOvr>
</p:sldLayout>
</file>

<file path=ppt/slideLayouts/slideLayout48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F9039653-314D-A74C-9033-C855E32A6175}" type="slidenum">
              <a:rPr lang="en-US"/>
              <a:pPr>
                <a:defRPr/>
              </a:pPr>
              <a:t>‹#›</a:t>
            </a:fld>
            <a:endParaRPr lang="en-US"/>
          </a:p>
        </p:txBody>
      </p:sp>
    </p:spTree>
    <p:extLst>
      <p:ext uri="{BB962C8B-B14F-4D97-AF65-F5344CB8AC3E}">
        <p14:creationId xmlns:p14="http://schemas.microsoft.com/office/powerpoint/2010/main" val="2565511474"/>
      </p:ext>
    </p:extLst>
  </p:cSld>
  <p:clrMapOvr>
    <a:masterClrMapping/>
  </p:clrMapOvr>
</p:sldLayout>
</file>

<file path=ppt/slideLayouts/slideLayout48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5206D930-43FB-6540-AD51-173907E3A3E3}" type="slidenum">
              <a:rPr lang="en-US"/>
              <a:pPr>
                <a:defRPr/>
              </a:pPr>
              <a:t>‹#›</a:t>
            </a:fld>
            <a:endParaRPr lang="en-US"/>
          </a:p>
        </p:txBody>
      </p:sp>
    </p:spTree>
    <p:extLst>
      <p:ext uri="{BB962C8B-B14F-4D97-AF65-F5344CB8AC3E}">
        <p14:creationId xmlns:p14="http://schemas.microsoft.com/office/powerpoint/2010/main" val="692675052"/>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028"/>
          <p:cNvSpPr>
            <a:spLocks noGrp="1" noChangeArrowheads="1"/>
          </p:cNvSpPr>
          <p:nvPr>
            <p:ph type="dt" sz="half" idx="10"/>
          </p:nvPr>
        </p:nvSpPr>
        <p:spPr>
          <a:ln/>
        </p:spPr>
        <p:txBody>
          <a:bodyPr/>
          <a:lstStyle>
            <a:lvl1pPr>
              <a:defRPr/>
            </a:lvl1pPr>
          </a:lstStyle>
          <a:p>
            <a:pPr>
              <a:defRPr/>
            </a:pPr>
            <a:endParaRPr lang="en-US"/>
          </a:p>
        </p:txBody>
      </p:sp>
      <p:sp>
        <p:nvSpPr>
          <p:cNvPr id="8" name="Rectangle 1029"/>
          <p:cNvSpPr>
            <a:spLocks noGrp="1" noChangeArrowheads="1"/>
          </p:cNvSpPr>
          <p:nvPr>
            <p:ph type="ftr" sz="quarter" idx="11"/>
          </p:nvPr>
        </p:nvSpPr>
        <p:spPr>
          <a:ln/>
        </p:spPr>
        <p:txBody>
          <a:bodyPr/>
          <a:lstStyle>
            <a:lvl1pPr>
              <a:defRPr/>
            </a:lvl1pPr>
          </a:lstStyle>
          <a:p>
            <a:pPr>
              <a:defRPr/>
            </a:pPr>
            <a:endParaRPr lang="en-US"/>
          </a:p>
        </p:txBody>
      </p:sp>
      <p:sp>
        <p:nvSpPr>
          <p:cNvPr id="9" name="Rectangle 1030"/>
          <p:cNvSpPr>
            <a:spLocks noGrp="1" noChangeArrowheads="1"/>
          </p:cNvSpPr>
          <p:nvPr>
            <p:ph type="sldNum" sz="quarter" idx="12"/>
          </p:nvPr>
        </p:nvSpPr>
        <p:spPr>
          <a:ln/>
        </p:spPr>
        <p:txBody>
          <a:bodyPr/>
          <a:lstStyle>
            <a:lvl1pPr>
              <a:defRPr/>
            </a:lvl1pPr>
          </a:lstStyle>
          <a:p>
            <a:pPr>
              <a:defRPr/>
            </a:pPr>
            <a:fld id="{AAF460F3-92A1-3342-AD25-55CB0F3AE81D}" type="slidenum">
              <a:rPr lang="en-US"/>
              <a:pPr>
                <a:defRPr/>
              </a:pPr>
              <a:t>‹#›</a:t>
            </a:fld>
            <a:endParaRPr lang="en-US"/>
          </a:p>
        </p:txBody>
      </p:sp>
    </p:spTree>
    <p:extLst>
      <p:ext uri="{BB962C8B-B14F-4D97-AF65-F5344CB8AC3E}">
        <p14:creationId xmlns:p14="http://schemas.microsoft.com/office/powerpoint/2010/main" val="592132386"/>
      </p:ext>
    </p:extLst>
  </p:cSld>
  <p:clrMapOvr>
    <a:masterClrMapping/>
  </p:clrMapOvr>
</p:sldLayout>
</file>

<file path=ppt/slideLayouts/slideLayout49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C839FC6-D80D-6442-BFCC-688853C78224}" type="slidenum">
              <a:rPr lang="en-US"/>
              <a:pPr>
                <a:defRPr/>
              </a:pPr>
              <a:t>‹#›</a:t>
            </a:fld>
            <a:endParaRPr lang="en-US"/>
          </a:p>
        </p:txBody>
      </p:sp>
    </p:spTree>
    <p:extLst>
      <p:ext uri="{BB962C8B-B14F-4D97-AF65-F5344CB8AC3E}">
        <p14:creationId xmlns:p14="http://schemas.microsoft.com/office/powerpoint/2010/main" val="755000170"/>
      </p:ext>
    </p:extLst>
  </p:cSld>
  <p:clrMapOvr>
    <a:masterClrMapping/>
  </p:clrMapOvr>
</p:sldLayout>
</file>

<file path=ppt/slideLayouts/slideLayout49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4BEEC028-E1AC-C047-954D-DA3997281488}" type="slidenum">
              <a:rPr lang="en-US"/>
              <a:pPr>
                <a:defRPr/>
              </a:pPr>
              <a:t>‹#›</a:t>
            </a:fld>
            <a:endParaRPr lang="en-US"/>
          </a:p>
        </p:txBody>
      </p:sp>
    </p:spTree>
    <p:extLst>
      <p:ext uri="{BB962C8B-B14F-4D97-AF65-F5344CB8AC3E}">
        <p14:creationId xmlns:p14="http://schemas.microsoft.com/office/powerpoint/2010/main" val="3486275801"/>
      </p:ext>
    </p:extLst>
  </p:cSld>
  <p:clrMapOvr>
    <a:masterClrMapping/>
  </p:clrMapOvr>
</p:sldLayout>
</file>

<file path=ppt/slideLayouts/slideLayout492.xml><?xml version="1.0" encoding="utf-8"?>
<p:sldLayout xmlns:a="http://schemas.openxmlformats.org/drawingml/2006/main" xmlns:r="http://schemas.openxmlformats.org/officeDocument/2006/relationships" xmlns:p="http://schemas.openxmlformats.org/presentationml/2006/main" type="twoObjOverTx" preserve="1">
  <p:cSld name="Title and 2 Content over Text">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half" idx="3"/>
          </p:nvPr>
        </p:nvSpPr>
        <p:spPr>
          <a:xfrm>
            <a:off x="685800" y="4114800"/>
            <a:ext cx="77724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017152E1-34B1-9444-A6CD-A865810000CD}" type="slidenum">
              <a:rPr lang="en-US"/>
              <a:pPr>
                <a:defRPr/>
              </a:pPr>
              <a:t>‹#›</a:t>
            </a:fld>
            <a:endParaRPr lang="en-US"/>
          </a:p>
        </p:txBody>
      </p:sp>
    </p:spTree>
    <p:extLst>
      <p:ext uri="{BB962C8B-B14F-4D97-AF65-F5344CB8AC3E}">
        <p14:creationId xmlns:p14="http://schemas.microsoft.com/office/powerpoint/2010/main" val="2726914901"/>
      </p:ext>
    </p:extLst>
  </p:cSld>
  <p:clrMapOvr>
    <a:masterClrMapping/>
  </p:clrMapOvr>
</p:sldLayout>
</file>

<file path=ppt/slideLayouts/slideLayout49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BE10044-7270-244B-9FBA-4805FC2ED2F0}" type="slidenum">
              <a:rPr lang="en-US"/>
              <a:pPr>
                <a:defRPr/>
              </a:pPr>
              <a:t>‹#›</a:t>
            </a:fld>
            <a:endParaRPr lang="en-US"/>
          </a:p>
        </p:txBody>
      </p:sp>
    </p:spTree>
    <p:extLst>
      <p:ext uri="{BB962C8B-B14F-4D97-AF65-F5344CB8AC3E}">
        <p14:creationId xmlns:p14="http://schemas.microsoft.com/office/powerpoint/2010/main" val="1033085640"/>
      </p:ext>
    </p:extLst>
  </p:cSld>
  <p:clrMapOvr>
    <a:masterClrMapping/>
  </p:clrMapOvr>
</p:sldLayout>
</file>

<file path=ppt/slideLayouts/slideLayout49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E37D72F-E99C-044A-8CD5-F86E36EDF8FD}" type="slidenum">
              <a:rPr lang="en-US"/>
              <a:pPr>
                <a:defRPr/>
              </a:pPr>
              <a:t>‹#›</a:t>
            </a:fld>
            <a:endParaRPr lang="en-US"/>
          </a:p>
        </p:txBody>
      </p:sp>
    </p:spTree>
    <p:extLst>
      <p:ext uri="{BB962C8B-B14F-4D97-AF65-F5344CB8AC3E}">
        <p14:creationId xmlns:p14="http://schemas.microsoft.com/office/powerpoint/2010/main" val="1469982104"/>
      </p:ext>
    </p:extLst>
  </p:cSld>
  <p:clrMapOvr>
    <a:masterClrMapping/>
  </p:clrMapOvr>
</p:sldLayout>
</file>

<file path=ppt/slideLayouts/slideLayout49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C1F33C9A-3DA9-D847-9CE6-CDC86E2F5066}" type="slidenum">
              <a:rPr lang="en-US"/>
              <a:pPr>
                <a:defRPr/>
              </a:pPr>
              <a:t>‹#›</a:t>
            </a:fld>
            <a:endParaRPr lang="en-US"/>
          </a:p>
        </p:txBody>
      </p:sp>
    </p:spTree>
    <p:extLst>
      <p:ext uri="{BB962C8B-B14F-4D97-AF65-F5344CB8AC3E}">
        <p14:creationId xmlns:p14="http://schemas.microsoft.com/office/powerpoint/2010/main" val="251591093"/>
      </p:ext>
    </p:extLst>
  </p:cSld>
  <p:clrMapOvr>
    <a:masterClrMapping/>
  </p:clrMapOvr>
</p:sldLayout>
</file>

<file path=ppt/slideLayouts/slideLayout49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6AE958C5-EA29-A649-8DF0-719E504F0B8E}" type="slidenum">
              <a:rPr lang="en-US"/>
              <a:pPr>
                <a:defRPr/>
              </a:pPr>
              <a:t>‹#›</a:t>
            </a:fld>
            <a:endParaRPr lang="en-US"/>
          </a:p>
        </p:txBody>
      </p:sp>
    </p:spTree>
    <p:extLst>
      <p:ext uri="{BB962C8B-B14F-4D97-AF65-F5344CB8AC3E}">
        <p14:creationId xmlns:p14="http://schemas.microsoft.com/office/powerpoint/2010/main" val="4105302158"/>
      </p:ext>
    </p:extLst>
  </p:cSld>
  <p:clrMapOvr>
    <a:masterClrMapping/>
  </p:clrMapOvr>
</p:sldLayout>
</file>

<file path=ppt/slideLayouts/slideLayout49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8" name="Footer Placeholder 7"/>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9" name="Slide Number Placeholder 8"/>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1608B30E-87D1-2547-A101-344128D52B7F}" type="slidenum">
              <a:rPr lang="en-US"/>
              <a:pPr>
                <a:defRPr/>
              </a:pPr>
              <a:t>‹#›</a:t>
            </a:fld>
            <a:endParaRPr lang="en-US"/>
          </a:p>
        </p:txBody>
      </p:sp>
    </p:spTree>
    <p:extLst>
      <p:ext uri="{BB962C8B-B14F-4D97-AF65-F5344CB8AC3E}">
        <p14:creationId xmlns:p14="http://schemas.microsoft.com/office/powerpoint/2010/main" val="1308725772"/>
      </p:ext>
    </p:extLst>
  </p:cSld>
  <p:clrMapOvr>
    <a:masterClrMapping/>
  </p:clrMapOvr>
</p:sldLayout>
</file>

<file path=ppt/slideLayouts/slideLayout49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Footer Placeholder 3"/>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Slide Number Placeholder 4"/>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2728340-9350-ED40-8F44-7C5E22A18638}" type="slidenum">
              <a:rPr lang="en-US"/>
              <a:pPr>
                <a:defRPr/>
              </a:pPr>
              <a:t>‹#›</a:t>
            </a:fld>
            <a:endParaRPr lang="en-US"/>
          </a:p>
        </p:txBody>
      </p:sp>
    </p:spTree>
    <p:extLst>
      <p:ext uri="{BB962C8B-B14F-4D97-AF65-F5344CB8AC3E}">
        <p14:creationId xmlns:p14="http://schemas.microsoft.com/office/powerpoint/2010/main" val="1526126138"/>
      </p:ext>
    </p:extLst>
  </p:cSld>
  <p:clrMapOvr>
    <a:masterClrMapping/>
  </p:clrMapOvr>
</p:sldLayout>
</file>

<file path=ppt/slideLayouts/slideLayout49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3" name="Footer Placeholder 2"/>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4" name="Slide Number Placeholder 3"/>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99B61D4-D95A-764E-9B35-25C3B78977C6}" type="slidenum">
              <a:rPr lang="en-US"/>
              <a:pPr>
                <a:defRPr/>
              </a:pPr>
              <a:t>‹#›</a:t>
            </a:fld>
            <a:endParaRPr lang="en-US"/>
          </a:p>
        </p:txBody>
      </p:sp>
    </p:spTree>
    <p:extLst>
      <p:ext uri="{BB962C8B-B14F-4D97-AF65-F5344CB8AC3E}">
        <p14:creationId xmlns:p14="http://schemas.microsoft.com/office/powerpoint/2010/main" val="762473610"/>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a:ln/>
        </p:spPr>
        <p:txBody>
          <a:bodyPr/>
          <a:lstStyle>
            <a:lvl1pPr>
              <a:defRPr/>
            </a:lvl1pPr>
          </a:lstStyle>
          <a:p>
            <a:pPr>
              <a:defRPr/>
            </a:pPr>
            <a:endParaRPr lang="en-US"/>
          </a:p>
        </p:txBody>
      </p:sp>
      <p:sp>
        <p:nvSpPr>
          <p:cNvPr id="8" name="Rectangle 7"/>
          <p:cNvSpPr>
            <a:spLocks noGrp="1" noChangeArrowheads="1"/>
          </p:cNvSpPr>
          <p:nvPr>
            <p:ph type="ftr" sz="quarter" idx="11"/>
          </p:nvPr>
        </p:nvSpPr>
        <p:spPr>
          <a:ln/>
        </p:spPr>
        <p:txBody>
          <a:bodyPr/>
          <a:lstStyle>
            <a:lvl1pPr>
              <a:defRPr/>
            </a:lvl1pPr>
          </a:lstStyle>
          <a:p>
            <a:pPr>
              <a:defRPr/>
            </a:pPr>
            <a:endParaRPr lang="en-US"/>
          </a:p>
        </p:txBody>
      </p:sp>
      <p:sp>
        <p:nvSpPr>
          <p:cNvPr id="9" name="Rectangle 8"/>
          <p:cNvSpPr>
            <a:spLocks noGrp="1" noChangeArrowheads="1"/>
          </p:cNvSpPr>
          <p:nvPr>
            <p:ph type="sldNum" sz="quarter" idx="12"/>
          </p:nvPr>
        </p:nvSpPr>
        <p:spPr>
          <a:ln/>
        </p:spPr>
        <p:txBody>
          <a:bodyPr/>
          <a:lstStyle>
            <a:lvl1pPr>
              <a:defRPr/>
            </a:lvl1pPr>
          </a:lstStyle>
          <a:p>
            <a:pPr>
              <a:defRPr/>
            </a:pPr>
            <a:fld id="{89AA3612-B84F-F940-88B0-1A42C92F0309}" type="slidenum">
              <a:rPr lang="en-US"/>
              <a:pPr>
                <a:defRPr/>
              </a:pPr>
              <a:t>‹#›</a:t>
            </a:fld>
            <a:endParaRPr lang="en-US"/>
          </a:p>
        </p:txBody>
      </p:sp>
    </p:spTree>
    <p:extLst>
      <p:ext uri="{BB962C8B-B14F-4D97-AF65-F5344CB8AC3E}">
        <p14:creationId xmlns:p14="http://schemas.microsoft.com/office/powerpoint/2010/main" val="1008134945"/>
      </p:ext>
    </p:extLst>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028"/>
          <p:cNvSpPr>
            <a:spLocks noGrp="1" noChangeArrowheads="1"/>
          </p:cNvSpPr>
          <p:nvPr>
            <p:ph type="dt" sz="half" idx="10"/>
          </p:nvPr>
        </p:nvSpPr>
        <p:spPr>
          <a:ln/>
        </p:spPr>
        <p:txBody>
          <a:bodyPr/>
          <a:lstStyle>
            <a:lvl1pPr>
              <a:defRPr/>
            </a:lvl1pPr>
          </a:lstStyle>
          <a:p>
            <a:pPr>
              <a:defRPr/>
            </a:pPr>
            <a:endParaRPr lang="en-US"/>
          </a:p>
        </p:txBody>
      </p:sp>
      <p:sp>
        <p:nvSpPr>
          <p:cNvPr id="4" name="Rectangle 1029"/>
          <p:cNvSpPr>
            <a:spLocks noGrp="1" noChangeArrowheads="1"/>
          </p:cNvSpPr>
          <p:nvPr>
            <p:ph type="ftr" sz="quarter" idx="11"/>
          </p:nvPr>
        </p:nvSpPr>
        <p:spPr>
          <a:ln/>
        </p:spPr>
        <p:txBody>
          <a:bodyPr/>
          <a:lstStyle>
            <a:lvl1pPr>
              <a:defRPr/>
            </a:lvl1pPr>
          </a:lstStyle>
          <a:p>
            <a:pPr>
              <a:defRPr/>
            </a:pPr>
            <a:endParaRPr lang="en-US"/>
          </a:p>
        </p:txBody>
      </p:sp>
      <p:sp>
        <p:nvSpPr>
          <p:cNvPr id="5" name="Rectangle 1030"/>
          <p:cNvSpPr>
            <a:spLocks noGrp="1" noChangeArrowheads="1"/>
          </p:cNvSpPr>
          <p:nvPr>
            <p:ph type="sldNum" sz="quarter" idx="12"/>
          </p:nvPr>
        </p:nvSpPr>
        <p:spPr>
          <a:ln/>
        </p:spPr>
        <p:txBody>
          <a:bodyPr/>
          <a:lstStyle>
            <a:lvl1pPr>
              <a:defRPr/>
            </a:lvl1pPr>
          </a:lstStyle>
          <a:p>
            <a:pPr>
              <a:defRPr/>
            </a:pPr>
            <a:fld id="{3C453531-D757-254C-AC67-84E9574F5D69}" type="slidenum">
              <a:rPr lang="en-US"/>
              <a:pPr>
                <a:defRPr/>
              </a:pPr>
              <a:t>‹#›</a:t>
            </a:fld>
            <a:endParaRPr lang="en-US"/>
          </a:p>
        </p:txBody>
      </p:sp>
    </p:spTree>
    <p:extLst>
      <p:ext uri="{BB962C8B-B14F-4D97-AF65-F5344CB8AC3E}">
        <p14:creationId xmlns:p14="http://schemas.microsoft.com/office/powerpoint/2010/main" val="3941654630"/>
      </p:ext>
    </p:extLst>
  </p:cSld>
  <p:clrMapOvr>
    <a:masterClrMapping/>
  </p:clrMapOvr>
</p:sldLayout>
</file>

<file path=ppt/slideLayouts/slideLayout50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437D348F-066C-514B-A8BF-930AC795AF9F}" type="slidenum">
              <a:rPr lang="en-US"/>
              <a:pPr>
                <a:defRPr/>
              </a:pPr>
              <a:t>‹#›</a:t>
            </a:fld>
            <a:endParaRPr lang="en-US"/>
          </a:p>
        </p:txBody>
      </p:sp>
    </p:spTree>
    <p:extLst>
      <p:ext uri="{BB962C8B-B14F-4D97-AF65-F5344CB8AC3E}">
        <p14:creationId xmlns:p14="http://schemas.microsoft.com/office/powerpoint/2010/main" val="1729908272"/>
      </p:ext>
    </p:extLst>
  </p:cSld>
  <p:clrMapOvr>
    <a:masterClrMapping/>
  </p:clrMapOvr>
</p:sldLayout>
</file>

<file path=ppt/slideLayouts/slideLayout50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Footer Placeholder 5"/>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7" name="Slide Number Placeholder 6"/>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55E90BF1-8A2E-6C41-9BC4-A42175D09236}" type="slidenum">
              <a:rPr lang="en-US"/>
              <a:pPr>
                <a:defRPr/>
              </a:pPr>
              <a:t>‹#›</a:t>
            </a:fld>
            <a:endParaRPr lang="en-US"/>
          </a:p>
        </p:txBody>
      </p:sp>
    </p:spTree>
    <p:extLst>
      <p:ext uri="{BB962C8B-B14F-4D97-AF65-F5344CB8AC3E}">
        <p14:creationId xmlns:p14="http://schemas.microsoft.com/office/powerpoint/2010/main" val="1613640842"/>
      </p:ext>
    </p:extLst>
  </p:cSld>
  <p:clrMapOvr>
    <a:masterClrMapping/>
  </p:clrMapOvr>
</p:sldLayout>
</file>

<file path=ppt/slideLayouts/slideLayout50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7C253EF8-87B1-8249-B7B1-A7EC0E878723}" type="slidenum">
              <a:rPr lang="en-US"/>
              <a:pPr>
                <a:defRPr/>
              </a:pPr>
              <a:t>‹#›</a:t>
            </a:fld>
            <a:endParaRPr lang="en-US"/>
          </a:p>
        </p:txBody>
      </p:sp>
    </p:spTree>
    <p:extLst>
      <p:ext uri="{BB962C8B-B14F-4D97-AF65-F5344CB8AC3E}">
        <p14:creationId xmlns:p14="http://schemas.microsoft.com/office/powerpoint/2010/main" val="4255470338"/>
      </p:ext>
    </p:extLst>
  </p:cSld>
  <p:clrMapOvr>
    <a:masterClrMapping/>
  </p:clrMapOvr>
</p:sldLayout>
</file>

<file path=ppt/slideLayouts/slideLayout50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6858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5" name="Footer Placeholder 4"/>
          <p:cNvSpPr>
            <a:spLocks noGrp="1"/>
          </p:cNvSpPr>
          <p:nvPr>
            <p:ph type="ftr" sz="quarter" idx="11"/>
          </p:nvPr>
        </p:nvSpPr>
        <p:spPr>
          <a:xfrm>
            <a:off x="3124200" y="6248400"/>
            <a:ext cx="28956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endParaRPr lang="en-US"/>
          </a:p>
        </p:txBody>
      </p:sp>
      <p:sp>
        <p:nvSpPr>
          <p:cNvPr id="6" name="Slide Number Placeholder 5"/>
          <p:cNvSpPr>
            <a:spLocks noGrp="1"/>
          </p:cNvSpPr>
          <p:nvPr>
            <p:ph type="sldNum" sz="quarter" idx="12"/>
          </p:nvPr>
        </p:nvSpPr>
        <p:spPr>
          <a:xfrm>
            <a:off x="6553200" y="6248400"/>
            <a:ext cx="1905000" cy="457200"/>
          </a:xfrm>
          <a:prstGeom prst="rect">
            <a:avLst/>
          </a:prstGeom>
        </p:spPr>
        <p:txBody>
          <a:bodyPr/>
          <a:lstStyle>
            <a:lvl1pPr eaLnBrk="1" hangingPunct="1">
              <a:defRPr sz="2400">
                <a:solidFill>
                  <a:srgbClr val="000000"/>
                </a:solidFill>
                <a:latin typeface="Times New Roman" charset="0"/>
                <a:cs typeface="+mn-cs"/>
              </a:defRPr>
            </a:lvl1pPr>
          </a:lstStyle>
          <a:p>
            <a:pPr>
              <a:defRPr/>
            </a:pPr>
            <a:fld id="{2B1C7F8C-D01F-3C4B-BBF3-716C5D89B61C}" type="slidenum">
              <a:rPr lang="en-US"/>
              <a:pPr>
                <a:defRPr/>
              </a:pPr>
              <a:t>‹#›</a:t>
            </a:fld>
            <a:endParaRPr lang="en-US"/>
          </a:p>
        </p:txBody>
      </p:sp>
    </p:spTree>
    <p:extLst>
      <p:ext uri="{BB962C8B-B14F-4D97-AF65-F5344CB8AC3E}">
        <p14:creationId xmlns:p14="http://schemas.microsoft.com/office/powerpoint/2010/main" val="3382470118"/>
      </p:ext>
    </p:extLst>
  </p:cSld>
  <p:clrMapOvr>
    <a:masterClrMapping/>
  </p:clrMapOvr>
</p:sldLayout>
</file>

<file path=ppt/slideLayouts/slideLayout50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A5AA032B-F343-4040-A302-60B51FE431A6}" type="slidenum">
              <a:rPr lang="en-US"/>
              <a:pPr>
                <a:defRPr/>
              </a:pPr>
              <a:t>‹#›</a:t>
            </a:fld>
            <a:endParaRPr lang="en-US"/>
          </a:p>
        </p:txBody>
      </p:sp>
    </p:spTree>
    <p:extLst>
      <p:ext uri="{BB962C8B-B14F-4D97-AF65-F5344CB8AC3E}">
        <p14:creationId xmlns:p14="http://schemas.microsoft.com/office/powerpoint/2010/main" val="2383015106"/>
      </p:ext>
    </p:extLst>
  </p:cSld>
  <p:clrMapOvr>
    <a:masterClrMapping/>
  </p:clrMapOvr>
  <p:transition spd="med">
    <p:randomBar dir="vert"/>
  </p:transition>
</p:sldLayout>
</file>

<file path=ppt/slideLayouts/slideLayout50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1D4C350B-D93B-F442-87E4-F5D3387E0801}" type="slidenum">
              <a:rPr lang="en-US"/>
              <a:pPr>
                <a:defRPr/>
              </a:pPr>
              <a:t>‹#›</a:t>
            </a:fld>
            <a:endParaRPr lang="en-US"/>
          </a:p>
        </p:txBody>
      </p:sp>
    </p:spTree>
    <p:extLst>
      <p:ext uri="{BB962C8B-B14F-4D97-AF65-F5344CB8AC3E}">
        <p14:creationId xmlns:p14="http://schemas.microsoft.com/office/powerpoint/2010/main" val="1617437534"/>
      </p:ext>
    </p:extLst>
  </p:cSld>
  <p:clrMapOvr>
    <a:masterClrMapping/>
  </p:clrMapOvr>
  <p:transition spd="med">
    <p:randomBar dir="vert"/>
  </p:transition>
</p:sldLayout>
</file>

<file path=ppt/slideLayouts/slideLayout50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30F30067-492C-6343-9714-5F88F97C219E}" type="slidenum">
              <a:rPr lang="en-US"/>
              <a:pPr>
                <a:defRPr/>
              </a:pPr>
              <a:t>‹#›</a:t>
            </a:fld>
            <a:endParaRPr lang="en-US"/>
          </a:p>
        </p:txBody>
      </p:sp>
    </p:spTree>
    <p:extLst>
      <p:ext uri="{BB962C8B-B14F-4D97-AF65-F5344CB8AC3E}">
        <p14:creationId xmlns:p14="http://schemas.microsoft.com/office/powerpoint/2010/main" val="4127706039"/>
      </p:ext>
    </p:extLst>
  </p:cSld>
  <p:clrMapOvr>
    <a:masterClrMapping/>
  </p:clrMapOvr>
  <p:transition spd="med">
    <p:randomBar dir="vert"/>
  </p:transition>
</p:sldLayout>
</file>

<file path=ppt/slideLayouts/slideLayout50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002F1A5E-7E70-7F40-A725-2BFE50077A17}" type="slidenum">
              <a:rPr lang="en-US"/>
              <a:pPr>
                <a:defRPr/>
              </a:pPr>
              <a:t>‹#›</a:t>
            </a:fld>
            <a:endParaRPr lang="en-US"/>
          </a:p>
        </p:txBody>
      </p:sp>
    </p:spTree>
    <p:extLst>
      <p:ext uri="{BB962C8B-B14F-4D97-AF65-F5344CB8AC3E}">
        <p14:creationId xmlns:p14="http://schemas.microsoft.com/office/powerpoint/2010/main" val="2420196319"/>
      </p:ext>
    </p:extLst>
  </p:cSld>
  <p:clrMapOvr>
    <a:masterClrMapping/>
  </p:clrMapOvr>
  <p:transition spd="med">
    <p:randomBar dir="vert"/>
  </p:transition>
</p:sldLayout>
</file>

<file path=ppt/slideLayouts/slideLayout50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8"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9" name="Rectangle 6"/>
          <p:cNvSpPr>
            <a:spLocks noGrp="1" noChangeArrowheads="1"/>
          </p:cNvSpPr>
          <p:nvPr>
            <p:ph type="sldNum" sz="quarter" idx="12"/>
          </p:nvPr>
        </p:nvSpPr>
        <p:spPr/>
        <p:txBody>
          <a:bodyPr/>
          <a:lstStyle>
            <a:lvl1pPr defTabSz="457200">
              <a:defRPr/>
            </a:lvl1pPr>
          </a:lstStyle>
          <a:p>
            <a:pPr>
              <a:defRPr/>
            </a:pPr>
            <a:fld id="{AB89C03A-7B9A-F449-872A-53EB2AE8F033}" type="slidenum">
              <a:rPr lang="en-US"/>
              <a:pPr>
                <a:defRPr/>
              </a:pPr>
              <a:t>‹#›</a:t>
            </a:fld>
            <a:endParaRPr lang="en-US"/>
          </a:p>
        </p:txBody>
      </p:sp>
    </p:spTree>
    <p:extLst>
      <p:ext uri="{BB962C8B-B14F-4D97-AF65-F5344CB8AC3E}">
        <p14:creationId xmlns:p14="http://schemas.microsoft.com/office/powerpoint/2010/main" val="3289965623"/>
      </p:ext>
    </p:extLst>
  </p:cSld>
  <p:clrMapOvr>
    <a:masterClrMapping/>
  </p:clrMapOvr>
  <p:transition spd="med">
    <p:randomBar dir="vert"/>
  </p:transition>
</p:sldLayout>
</file>

<file path=ppt/slideLayouts/slideLayout50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4"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5" name="Rectangle 6"/>
          <p:cNvSpPr>
            <a:spLocks noGrp="1" noChangeArrowheads="1"/>
          </p:cNvSpPr>
          <p:nvPr>
            <p:ph type="sldNum" sz="quarter" idx="12"/>
          </p:nvPr>
        </p:nvSpPr>
        <p:spPr/>
        <p:txBody>
          <a:bodyPr/>
          <a:lstStyle>
            <a:lvl1pPr defTabSz="457200">
              <a:defRPr/>
            </a:lvl1pPr>
          </a:lstStyle>
          <a:p>
            <a:pPr>
              <a:defRPr/>
            </a:pPr>
            <a:fld id="{6AD6521F-0C79-CF43-B32B-59E163DB3836}" type="slidenum">
              <a:rPr lang="en-US"/>
              <a:pPr>
                <a:defRPr/>
              </a:pPr>
              <a:t>‹#›</a:t>
            </a:fld>
            <a:endParaRPr lang="en-US"/>
          </a:p>
        </p:txBody>
      </p:sp>
    </p:spTree>
    <p:extLst>
      <p:ext uri="{BB962C8B-B14F-4D97-AF65-F5344CB8AC3E}">
        <p14:creationId xmlns:p14="http://schemas.microsoft.com/office/powerpoint/2010/main" val="3582133935"/>
      </p:ext>
    </p:extLst>
  </p:cSld>
  <p:clrMapOvr>
    <a:masterClrMapping/>
  </p:clrMapOvr>
  <p:transition spd="med">
    <p:randomBar dir="vert"/>
  </p:transition>
</p:sldLayout>
</file>

<file path=ppt/slideLayouts/slideLayout5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09A3E3ED-2E9F-6843-9EF1-7318C1E1C4A5}" type="slidenum">
              <a:rPr lang="en-US"/>
              <a:pPr>
                <a:defRPr/>
              </a:pPr>
              <a:t>‹#›</a:t>
            </a:fld>
            <a:endParaRPr lang="en-US"/>
          </a:p>
        </p:txBody>
      </p:sp>
    </p:spTree>
    <p:extLst>
      <p:ext uri="{BB962C8B-B14F-4D97-AF65-F5344CB8AC3E}">
        <p14:creationId xmlns:p14="http://schemas.microsoft.com/office/powerpoint/2010/main" val="3299631413"/>
      </p:ext>
    </p:extLst>
  </p:cSld>
  <p:clrMapOvr>
    <a:masterClrMapping/>
  </p:clrMapOvr>
</p:sldLayout>
</file>

<file path=ppt/slideLayouts/slideLayout51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3"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4" name="Rectangle 6"/>
          <p:cNvSpPr>
            <a:spLocks noGrp="1" noChangeArrowheads="1"/>
          </p:cNvSpPr>
          <p:nvPr>
            <p:ph type="sldNum" sz="quarter" idx="12"/>
          </p:nvPr>
        </p:nvSpPr>
        <p:spPr/>
        <p:txBody>
          <a:bodyPr/>
          <a:lstStyle>
            <a:lvl1pPr defTabSz="457200">
              <a:defRPr/>
            </a:lvl1pPr>
          </a:lstStyle>
          <a:p>
            <a:pPr>
              <a:defRPr/>
            </a:pPr>
            <a:fld id="{78167CB3-685D-1D4E-AF46-59A4E276561D}" type="slidenum">
              <a:rPr lang="en-US"/>
              <a:pPr>
                <a:defRPr/>
              </a:pPr>
              <a:t>‹#›</a:t>
            </a:fld>
            <a:endParaRPr lang="en-US"/>
          </a:p>
        </p:txBody>
      </p:sp>
    </p:spTree>
    <p:extLst>
      <p:ext uri="{BB962C8B-B14F-4D97-AF65-F5344CB8AC3E}">
        <p14:creationId xmlns:p14="http://schemas.microsoft.com/office/powerpoint/2010/main" val="1541457316"/>
      </p:ext>
    </p:extLst>
  </p:cSld>
  <p:clrMapOvr>
    <a:masterClrMapping/>
  </p:clrMapOvr>
  <p:transition spd="med">
    <p:randomBar dir="vert"/>
  </p:transition>
</p:sldLayout>
</file>

<file path=ppt/slideLayouts/slideLayout51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CD88617E-CBB5-AD4F-A5A7-3A5C037BCA68}" type="slidenum">
              <a:rPr lang="en-US"/>
              <a:pPr>
                <a:defRPr/>
              </a:pPr>
              <a:t>‹#›</a:t>
            </a:fld>
            <a:endParaRPr lang="en-US"/>
          </a:p>
        </p:txBody>
      </p:sp>
    </p:spTree>
    <p:extLst>
      <p:ext uri="{BB962C8B-B14F-4D97-AF65-F5344CB8AC3E}">
        <p14:creationId xmlns:p14="http://schemas.microsoft.com/office/powerpoint/2010/main" val="2509514825"/>
      </p:ext>
    </p:extLst>
  </p:cSld>
  <p:clrMapOvr>
    <a:masterClrMapping/>
  </p:clrMapOvr>
  <p:transition spd="med">
    <p:randomBar dir="vert"/>
  </p:transition>
</p:sldLayout>
</file>

<file path=ppt/slideLayouts/slideLayout51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6"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7" name="Rectangle 6"/>
          <p:cNvSpPr>
            <a:spLocks noGrp="1" noChangeArrowheads="1"/>
          </p:cNvSpPr>
          <p:nvPr>
            <p:ph type="sldNum" sz="quarter" idx="12"/>
          </p:nvPr>
        </p:nvSpPr>
        <p:spPr/>
        <p:txBody>
          <a:bodyPr/>
          <a:lstStyle>
            <a:lvl1pPr defTabSz="457200">
              <a:defRPr/>
            </a:lvl1pPr>
          </a:lstStyle>
          <a:p>
            <a:pPr>
              <a:defRPr/>
            </a:pPr>
            <a:fld id="{A149708C-66D4-DA42-BDAF-02149EFF7B90}" type="slidenum">
              <a:rPr lang="en-US"/>
              <a:pPr>
                <a:defRPr/>
              </a:pPr>
              <a:t>‹#›</a:t>
            </a:fld>
            <a:endParaRPr lang="en-US"/>
          </a:p>
        </p:txBody>
      </p:sp>
    </p:spTree>
    <p:extLst>
      <p:ext uri="{BB962C8B-B14F-4D97-AF65-F5344CB8AC3E}">
        <p14:creationId xmlns:p14="http://schemas.microsoft.com/office/powerpoint/2010/main" val="1226142138"/>
      </p:ext>
    </p:extLst>
  </p:cSld>
  <p:clrMapOvr>
    <a:masterClrMapping/>
  </p:clrMapOvr>
  <p:transition spd="med">
    <p:randomBar dir="vert"/>
  </p:transition>
</p:sldLayout>
</file>

<file path=ppt/slideLayouts/slideLayout51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75B7EAEA-5DA3-0648-B379-685D4E8951EC}" type="slidenum">
              <a:rPr lang="en-US"/>
              <a:pPr>
                <a:defRPr/>
              </a:pPr>
              <a:t>‹#›</a:t>
            </a:fld>
            <a:endParaRPr lang="en-US"/>
          </a:p>
        </p:txBody>
      </p:sp>
    </p:spTree>
    <p:extLst>
      <p:ext uri="{BB962C8B-B14F-4D97-AF65-F5344CB8AC3E}">
        <p14:creationId xmlns:p14="http://schemas.microsoft.com/office/powerpoint/2010/main" val="1504925386"/>
      </p:ext>
    </p:extLst>
  </p:cSld>
  <p:clrMapOvr>
    <a:masterClrMapping/>
  </p:clrMapOvr>
  <p:transition spd="med">
    <p:randomBar dir="vert"/>
  </p:transition>
</p:sldLayout>
</file>

<file path=ppt/slideLayouts/slideLayout51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defTabSz="457200" fontAlgn="auto">
              <a:spcAft>
                <a:spcPts val="0"/>
              </a:spcAft>
              <a:defRPr/>
            </a:lvl1pPr>
          </a:lstStyle>
          <a:p>
            <a:pPr>
              <a:defRPr/>
            </a:pPr>
            <a:endParaRPr lang="en-US"/>
          </a:p>
        </p:txBody>
      </p:sp>
      <p:sp>
        <p:nvSpPr>
          <p:cNvPr id="5" name="Rectangle 5"/>
          <p:cNvSpPr>
            <a:spLocks noGrp="1" noChangeArrowheads="1"/>
          </p:cNvSpPr>
          <p:nvPr>
            <p:ph type="ftr" sz="quarter" idx="11"/>
          </p:nvPr>
        </p:nvSpPr>
        <p:spPr/>
        <p:txBody>
          <a:bodyPr/>
          <a:lstStyle>
            <a:lvl1pPr defTabSz="457200" fontAlgn="auto">
              <a:spcAft>
                <a:spcPts val="0"/>
              </a:spcAft>
              <a:defRPr/>
            </a:lvl1pPr>
          </a:lstStyle>
          <a:p>
            <a:pPr>
              <a:defRPr/>
            </a:pPr>
            <a:endParaRPr lang="en-US"/>
          </a:p>
        </p:txBody>
      </p:sp>
      <p:sp>
        <p:nvSpPr>
          <p:cNvPr id="6" name="Rectangle 6"/>
          <p:cNvSpPr>
            <a:spLocks noGrp="1" noChangeArrowheads="1"/>
          </p:cNvSpPr>
          <p:nvPr>
            <p:ph type="sldNum" sz="quarter" idx="12"/>
          </p:nvPr>
        </p:nvSpPr>
        <p:spPr/>
        <p:txBody>
          <a:bodyPr/>
          <a:lstStyle>
            <a:lvl1pPr defTabSz="457200">
              <a:defRPr/>
            </a:lvl1pPr>
          </a:lstStyle>
          <a:p>
            <a:pPr>
              <a:defRPr/>
            </a:pPr>
            <a:fld id="{EE21DA28-B47D-2146-8AC8-C5033482F54D}" type="slidenum">
              <a:rPr lang="en-US"/>
              <a:pPr>
                <a:defRPr/>
              </a:pPr>
              <a:t>‹#›</a:t>
            </a:fld>
            <a:endParaRPr lang="en-US"/>
          </a:p>
        </p:txBody>
      </p:sp>
    </p:spTree>
    <p:extLst>
      <p:ext uri="{BB962C8B-B14F-4D97-AF65-F5344CB8AC3E}">
        <p14:creationId xmlns:p14="http://schemas.microsoft.com/office/powerpoint/2010/main" val="1464123464"/>
      </p:ext>
    </p:extLst>
  </p:cSld>
  <p:clrMapOvr>
    <a:masterClrMapping/>
  </p:clrMapOvr>
  <p:transition spd="med">
    <p:randomBar dir="vert"/>
  </p:transition>
</p:sldLayout>
</file>

<file path=ppt/slideLayouts/slideLayout51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pic>
        <p:nvPicPr>
          <p:cNvPr id="4" name="Picture 2"/>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098755" name="Rectangle 3"/>
          <p:cNvSpPr>
            <a:spLocks noGrp="1" noChangeArrowheads="1"/>
          </p:cNvSpPr>
          <p:nvPr>
            <p:ph type="ctrTitle"/>
          </p:nvPr>
        </p:nvSpPr>
        <p:spPr>
          <a:xfrm>
            <a:off x="914400" y="1600200"/>
            <a:ext cx="7315200" cy="1143000"/>
          </a:xfrm>
        </p:spPr>
        <p:txBody>
          <a:bodyPr anchor="ctr"/>
          <a:lstStyle>
            <a:lvl1pPr>
              <a:defRPr/>
            </a:lvl1pPr>
          </a:lstStyle>
          <a:p>
            <a:r>
              <a:rPr lang="en-US"/>
              <a:t>Click to edit Master title style</a:t>
            </a:r>
          </a:p>
        </p:txBody>
      </p:sp>
      <p:sp>
        <p:nvSpPr>
          <p:cNvPr id="1098756" name="Rectangle 4"/>
          <p:cNvSpPr>
            <a:spLocks noGrp="1" noChangeArrowheads="1"/>
          </p:cNvSpPr>
          <p:nvPr>
            <p:ph type="subTitle" idx="1"/>
          </p:nvPr>
        </p:nvSpPr>
        <p:spPr>
          <a:xfrm>
            <a:off x="914400" y="2895600"/>
            <a:ext cx="7315200" cy="1752600"/>
          </a:xfrm>
        </p:spPr>
        <p:txBody>
          <a:bodyPr/>
          <a:lstStyle>
            <a:lvl1pPr marL="0" indent="0" algn="ctr">
              <a:buFontTx/>
              <a:buNone/>
              <a:defRPr/>
            </a:lvl1pPr>
          </a:lstStyle>
          <a:p>
            <a:r>
              <a:rPr lang="en-US"/>
              <a:t>Click to edit Master subtitle style</a:t>
            </a:r>
          </a:p>
        </p:txBody>
      </p:sp>
      <p:sp>
        <p:nvSpPr>
          <p:cNvPr id="5" name="Rectangle 5"/>
          <p:cNvSpPr>
            <a:spLocks noGrp="1" noChangeArrowheads="1"/>
          </p:cNvSpPr>
          <p:nvPr>
            <p:ph type="dt" sz="half" idx="10"/>
          </p:nvPr>
        </p:nvSpPr>
        <p:spPr>
          <a:xfrm>
            <a:off x="914400" y="6096000"/>
            <a:ext cx="1676400" cy="457200"/>
          </a:xfrm>
        </p:spPr>
        <p:txBody>
          <a:bodyPr/>
          <a:lstStyle>
            <a:lvl1pPr>
              <a:defRPr/>
            </a:lvl1pPr>
          </a:lstStyle>
          <a:p>
            <a:pPr>
              <a:defRPr/>
            </a:pPr>
            <a:endParaRPr lang="en-US"/>
          </a:p>
        </p:txBody>
      </p:sp>
      <p:sp>
        <p:nvSpPr>
          <p:cNvPr id="6" name="Rectangle 6"/>
          <p:cNvSpPr>
            <a:spLocks noGrp="1" noChangeArrowheads="1"/>
          </p:cNvSpPr>
          <p:nvPr>
            <p:ph type="ftr" sz="quarter" idx="11"/>
          </p:nvPr>
        </p:nvSpPr>
        <p:spPr>
          <a:xfrm>
            <a:off x="3124200" y="6096000"/>
            <a:ext cx="2895600" cy="457200"/>
          </a:xfrm>
        </p:spPr>
        <p:txBody>
          <a:bodyPr/>
          <a:lstStyle>
            <a:lvl1pPr>
              <a:defRPr/>
            </a:lvl1pPr>
          </a:lstStyle>
          <a:p>
            <a:pPr>
              <a:defRPr/>
            </a:pPr>
            <a:endParaRPr lang="en-US"/>
          </a:p>
        </p:txBody>
      </p:sp>
      <p:sp>
        <p:nvSpPr>
          <p:cNvPr id="7" name="Rectangle 7"/>
          <p:cNvSpPr>
            <a:spLocks noGrp="1" noChangeArrowheads="1"/>
          </p:cNvSpPr>
          <p:nvPr>
            <p:ph type="sldNum" sz="quarter" idx="12"/>
          </p:nvPr>
        </p:nvSpPr>
        <p:spPr>
          <a:xfrm>
            <a:off x="6553200" y="6096000"/>
            <a:ext cx="1676400" cy="457200"/>
          </a:xfrm>
        </p:spPr>
        <p:txBody>
          <a:bodyPr/>
          <a:lstStyle>
            <a:lvl1pPr>
              <a:defRPr>
                <a:ea typeface="ＭＳ Ｐゴシック"/>
                <a:cs typeface="ＭＳ Ｐゴシック"/>
              </a:defRPr>
            </a:lvl1pPr>
          </a:lstStyle>
          <a:p>
            <a:pPr>
              <a:defRPr/>
            </a:pPr>
            <a:fld id="{453EFFF2-66C9-0346-AC95-C33432FCBDE0}" type="slidenum">
              <a:rPr lang="en-US"/>
              <a:pPr>
                <a:defRPr/>
              </a:pPr>
              <a:t>‹#›</a:t>
            </a:fld>
            <a:endParaRPr lang="en-US"/>
          </a:p>
        </p:txBody>
      </p:sp>
    </p:spTree>
    <p:extLst>
      <p:ext uri="{BB962C8B-B14F-4D97-AF65-F5344CB8AC3E}">
        <p14:creationId xmlns:p14="http://schemas.microsoft.com/office/powerpoint/2010/main" val="3811692659"/>
      </p:ext>
    </p:extLst>
  </p:cSld>
  <p:clrMapOvr>
    <a:masterClrMapping/>
  </p:clrMapOvr>
  <p:transition/>
</p:sldLayout>
</file>

<file path=ppt/slideLayouts/slideLayout51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7016BAC6-F990-1A49-BC0E-EE1E5A1BC5F0}" type="slidenum">
              <a:rPr lang="en-US"/>
              <a:pPr>
                <a:defRPr/>
              </a:pPr>
              <a:t>‹#›</a:t>
            </a:fld>
            <a:endParaRPr lang="en-US"/>
          </a:p>
        </p:txBody>
      </p:sp>
    </p:spTree>
    <p:extLst>
      <p:ext uri="{BB962C8B-B14F-4D97-AF65-F5344CB8AC3E}">
        <p14:creationId xmlns:p14="http://schemas.microsoft.com/office/powerpoint/2010/main" val="4278239940"/>
      </p:ext>
    </p:extLst>
  </p:cSld>
  <p:clrMapOvr>
    <a:masterClrMapping/>
  </p:clrMapOvr>
  <p:transition/>
</p:sldLayout>
</file>

<file path=ppt/slideLayouts/slideLayout51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08E1EC9F-788E-7F42-A972-FDB0C55607F9}" type="slidenum">
              <a:rPr lang="en-US"/>
              <a:pPr>
                <a:defRPr/>
              </a:pPr>
              <a:t>‹#›</a:t>
            </a:fld>
            <a:endParaRPr lang="en-US"/>
          </a:p>
        </p:txBody>
      </p:sp>
    </p:spTree>
    <p:extLst>
      <p:ext uri="{BB962C8B-B14F-4D97-AF65-F5344CB8AC3E}">
        <p14:creationId xmlns:p14="http://schemas.microsoft.com/office/powerpoint/2010/main" val="84469935"/>
      </p:ext>
    </p:extLst>
  </p:cSld>
  <p:clrMapOvr>
    <a:masterClrMapping/>
  </p:clrMapOvr>
  <p:transition/>
</p:sldLayout>
</file>

<file path=ppt/slideLayouts/slideLayout51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0386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5BE69991-5F48-F845-8FDC-8320D80E8A1D}" type="slidenum">
              <a:rPr lang="en-US"/>
              <a:pPr>
                <a:defRPr/>
              </a:pPr>
              <a:t>‹#›</a:t>
            </a:fld>
            <a:endParaRPr lang="en-US"/>
          </a:p>
        </p:txBody>
      </p:sp>
    </p:spTree>
    <p:extLst>
      <p:ext uri="{BB962C8B-B14F-4D97-AF65-F5344CB8AC3E}">
        <p14:creationId xmlns:p14="http://schemas.microsoft.com/office/powerpoint/2010/main" val="3063260928"/>
      </p:ext>
    </p:extLst>
  </p:cSld>
  <p:clrMapOvr>
    <a:masterClrMapping/>
  </p:clrMapOvr>
  <p:transition/>
</p:sldLayout>
</file>

<file path=ppt/slideLayouts/slideLayout51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6"/>
          <p:cNvSpPr>
            <a:spLocks noGrp="1" noChangeArrowheads="1"/>
          </p:cNvSpPr>
          <p:nvPr>
            <p:ph type="dt" sz="half" idx="10"/>
          </p:nvPr>
        </p:nvSpPr>
        <p:spPr/>
        <p:txBody>
          <a:bodyPr/>
          <a:lstStyle>
            <a:lvl1pPr>
              <a:defRPr/>
            </a:lvl1pPr>
          </a:lstStyle>
          <a:p>
            <a:pPr>
              <a:defRPr/>
            </a:pPr>
            <a:endParaRPr lang="en-US"/>
          </a:p>
        </p:txBody>
      </p:sp>
      <p:sp>
        <p:nvSpPr>
          <p:cNvPr id="8" name="Rectangle 7"/>
          <p:cNvSpPr>
            <a:spLocks noGrp="1" noChangeArrowheads="1"/>
          </p:cNvSpPr>
          <p:nvPr>
            <p:ph type="ftr" sz="quarter" idx="11"/>
          </p:nvPr>
        </p:nvSpPr>
        <p:spPr/>
        <p:txBody>
          <a:bodyPr/>
          <a:lstStyle>
            <a:lvl1pPr>
              <a:defRPr/>
            </a:lvl1pPr>
          </a:lstStyle>
          <a:p>
            <a:pPr>
              <a:defRPr/>
            </a:pPr>
            <a:endParaRPr lang="en-US"/>
          </a:p>
        </p:txBody>
      </p:sp>
      <p:sp>
        <p:nvSpPr>
          <p:cNvPr id="9"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2C8A44FB-2B33-1F4A-9C07-5F372061D6CC}" type="slidenum">
              <a:rPr lang="en-US"/>
              <a:pPr>
                <a:defRPr/>
              </a:pPr>
              <a:t>‹#›</a:t>
            </a:fld>
            <a:endParaRPr lang="en-US"/>
          </a:p>
        </p:txBody>
      </p:sp>
    </p:spTree>
    <p:extLst>
      <p:ext uri="{BB962C8B-B14F-4D97-AF65-F5344CB8AC3E}">
        <p14:creationId xmlns:p14="http://schemas.microsoft.com/office/powerpoint/2010/main" val="2878918789"/>
      </p:ext>
    </p:extLst>
  </p:cSld>
  <p:clrMapOvr>
    <a:masterClrMapping/>
  </p:clrMapOvr>
  <p:transition/>
</p:sldLayout>
</file>

<file path=ppt/slideLayouts/slideLayout5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BA37FF3A-2F84-A645-A041-96D0E368359B}" type="slidenum">
              <a:rPr lang="en-US"/>
              <a:pPr>
                <a:defRPr/>
              </a:pPr>
              <a:t>‹#›</a:t>
            </a:fld>
            <a:endParaRPr lang="en-US"/>
          </a:p>
        </p:txBody>
      </p:sp>
    </p:spTree>
    <p:extLst>
      <p:ext uri="{BB962C8B-B14F-4D97-AF65-F5344CB8AC3E}">
        <p14:creationId xmlns:p14="http://schemas.microsoft.com/office/powerpoint/2010/main" val="76950649"/>
      </p:ext>
    </p:extLst>
  </p:cSld>
  <p:clrMapOvr>
    <a:masterClrMapping/>
  </p:clrMapOvr>
</p:sldLayout>
</file>

<file path=ppt/slideLayouts/slideLayout52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p:txBody>
          <a:bodyPr/>
          <a:lstStyle>
            <a:lvl1pPr>
              <a:defRPr/>
            </a:lvl1pPr>
          </a:lstStyle>
          <a:p>
            <a:pPr>
              <a:defRPr/>
            </a:pPr>
            <a:endParaRPr lang="en-US"/>
          </a:p>
        </p:txBody>
      </p:sp>
      <p:sp>
        <p:nvSpPr>
          <p:cNvPr id="4" name="Rectangle 7"/>
          <p:cNvSpPr>
            <a:spLocks noGrp="1" noChangeArrowheads="1"/>
          </p:cNvSpPr>
          <p:nvPr>
            <p:ph type="ftr" sz="quarter" idx="11"/>
          </p:nvPr>
        </p:nvSpPr>
        <p:spPr/>
        <p:txBody>
          <a:bodyPr/>
          <a:lstStyle>
            <a:lvl1pPr>
              <a:defRPr/>
            </a:lvl1pPr>
          </a:lstStyle>
          <a:p>
            <a:pPr>
              <a:defRPr/>
            </a:pPr>
            <a:endParaRPr lang="en-US"/>
          </a:p>
        </p:txBody>
      </p:sp>
      <p:sp>
        <p:nvSpPr>
          <p:cNvPr id="5"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9B1919D2-EC93-1741-B685-63728A299849}" type="slidenum">
              <a:rPr lang="en-US"/>
              <a:pPr>
                <a:defRPr/>
              </a:pPr>
              <a:t>‹#›</a:t>
            </a:fld>
            <a:endParaRPr lang="en-US"/>
          </a:p>
        </p:txBody>
      </p:sp>
    </p:spTree>
    <p:extLst>
      <p:ext uri="{BB962C8B-B14F-4D97-AF65-F5344CB8AC3E}">
        <p14:creationId xmlns:p14="http://schemas.microsoft.com/office/powerpoint/2010/main" val="4138463120"/>
      </p:ext>
    </p:extLst>
  </p:cSld>
  <p:clrMapOvr>
    <a:masterClrMapping/>
  </p:clrMapOvr>
  <p:transition/>
</p:sldLayout>
</file>

<file path=ppt/slideLayouts/slideLayout52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a:defRPr/>
            </a:lvl1pPr>
          </a:lstStyle>
          <a:p>
            <a:pPr>
              <a:defRPr/>
            </a:pPr>
            <a:endParaRPr lang="en-US"/>
          </a:p>
        </p:txBody>
      </p:sp>
      <p:sp>
        <p:nvSpPr>
          <p:cNvPr id="3" name="Rectangle 7"/>
          <p:cNvSpPr>
            <a:spLocks noGrp="1" noChangeArrowheads="1"/>
          </p:cNvSpPr>
          <p:nvPr>
            <p:ph type="ftr" sz="quarter" idx="11"/>
          </p:nvPr>
        </p:nvSpPr>
        <p:spPr/>
        <p:txBody>
          <a:bodyPr/>
          <a:lstStyle>
            <a:lvl1pPr>
              <a:defRPr/>
            </a:lvl1pPr>
          </a:lstStyle>
          <a:p>
            <a:pPr>
              <a:defRPr/>
            </a:pPr>
            <a:endParaRPr lang="en-US"/>
          </a:p>
        </p:txBody>
      </p:sp>
      <p:sp>
        <p:nvSpPr>
          <p:cNvPr id="4"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EB16D695-3252-984A-BEB8-B07E0D7C1D22}" type="slidenum">
              <a:rPr lang="en-US"/>
              <a:pPr>
                <a:defRPr/>
              </a:pPr>
              <a:t>‹#›</a:t>
            </a:fld>
            <a:endParaRPr lang="en-US"/>
          </a:p>
        </p:txBody>
      </p:sp>
    </p:spTree>
    <p:extLst>
      <p:ext uri="{BB962C8B-B14F-4D97-AF65-F5344CB8AC3E}">
        <p14:creationId xmlns:p14="http://schemas.microsoft.com/office/powerpoint/2010/main" val="3103605670"/>
      </p:ext>
    </p:extLst>
  </p:cSld>
  <p:clrMapOvr>
    <a:masterClrMapping/>
  </p:clrMapOvr>
  <p:transition/>
</p:sldLayout>
</file>

<file path=ppt/slideLayouts/slideLayout52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4AB08D2-69D2-934E-AB6D-B128170422E4}" type="slidenum">
              <a:rPr lang="en-US"/>
              <a:pPr>
                <a:defRPr/>
              </a:pPr>
              <a:t>‹#›</a:t>
            </a:fld>
            <a:endParaRPr lang="en-US"/>
          </a:p>
        </p:txBody>
      </p:sp>
    </p:spTree>
    <p:extLst>
      <p:ext uri="{BB962C8B-B14F-4D97-AF65-F5344CB8AC3E}">
        <p14:creationId xmlns:p14="http://schemas.microsoft.com/office/powerpoint/2010/main" val="2897938379"/>
      </p:ext>
    </p:extLst>
  </p:cSld>
  <p:clrMapOvr>
    <a:masterClrMapping/>
  </p:clrMapOvr>
  <p:transition/>
</p:sldLayout>
</file>

<file path=ppt/slideLayouts/slideLayout52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6"/>
          <p:cNvSpPr>
            <a:spLocks noGrp="1" noChangeArrowheads="1"/>
          </p:cNvSpPr>
          <p:nvPr>
            <p:ph type="dt" sz="half" idx="10"/>
          </p:nvPr>
        </p:nvSpPr>
        <p:spPr/>
        <p:txBody>
          <a:bodyPr/>
          <a:lstStyle>
            <a:lvl1pPr>
              <a:defRPr/>
            </a:lvl1pPr>
          </a:lstStyle>
          <a:p>
            <a:pPr>
              <a:defRPr/>
            </a:pPr>
            <a:endParaRPr lang="en-US"/>
          </a:p>
        </p:txBody>
      </p:sp>
      <p:sp>
        <p:nvSpPr>
          <p:cNvPr id="6" name="Rectangle 7"/>
          <p:cNvSpPr>
            <a:spLocks noGrp="1" noChangeArrowheads="1"/>
          </p:cNvSpPr>
          <p:nvPr>
            <p:ph type="ftr" sz="quarter" idx="11"/>
          </p:nvPr>
        </p:nvSpPr>
        <p:spPr/>
        <p:txBody>
          <a:bodyPr/>
          <a:lstStyle>
            <a:lvl1pPr>
              <a:defRPr/>
            </a:lvl1pPr>
          </a:lstStyle>
          <a:p>
            <a:pPr>
              <a:defRPr/>
            </a:pPr>
            <a:endParaRPr lang="en-US"/>
          </a:p>
        </p:txBody>
      </p:sp>
      <p:sp>
        <p:nvSpPr>
          <p:cNvPr id="7"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F0C516CB-B253-1F4E-91FF-6EBA64FDCECC}" type="slidenum">
              <a:rPr lang="en-US"/>
              <a:pPr>
                <a:defRPr/>
              </a:pPr>
              <a:t>‹#›</a:t>
            </a:fld>
            <a:endParaRPr lang="en-US"/>
          </a:p>
        </p:txBody>
      </p:sp>
    </p:spTree>
    <p:extLst>
      <p:ext uri="{BB962C8B-B14F-4D97-AF65-F5344CB8AC3E}">
        <p14:creationId xmlns:p14="http://schemas.microsoft.com/office/powerpoint/2010/main" val="1181330406"/>
      </p:ext>
    </p:extLst>
  </p:cSld>
  <p:clrMapOvr>
    <a:masterClrMapping/>
  </p:clrMapOvr>
  <p:transition/>
</p:sldLayout>
</file>

<file path=ppt/slideLayouts/slideLayout52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480AD376-29FD-9640-93F9-AFFD99D8D487}" type="slidenum">
              <a:rPr lang="en-US"/>
              <a:pPr>
                <a:defRPr/>
              </a:pPr>
              <a:t>‹#›</a:t>
            </a:fld>
            <a:endParaRPr lang="en-US"/>
          </a:p>
        </p:txBody>
      </p:sp>
    </p:spTree>
    <p:extLst>
      <p:ext uri="{BB962C8B-B14F-4D97-AF65-F5344CB8AC3E}">
        <p14:creationId xmlns:p14="http://schemas.microsoft.com/office/powerpoint/2010/main" val="3325415779"/>
      </p:ext>
    </p:extLst>
  </p:cSld>
  <p:clrMapOvr>
    <a:masterClrMapping/>
  </p:clrMapOvr>
  <p:transition/>
</p:sldLayout>
</file>

<file path=ppt/slideLayouts/slideLayout52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457200"/>
            <a:ext cx="1943100" cy="55626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457200"/>
            <a:ext cx="5676900" cy="55626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6"/>
          <p:cNvSpPr>
            <a:spLocks noGrp="1" noChangeArrowheads="1"/>
          </p:cNvSpPr>
          <p:nvPr>
            <p:ph type="dt" sz="half" idx="10"/>
          </p:nvPr>
        </p:nvSpPr>
        <p:spPr/>
        <p:txBody>
          <a:bodyPr/>
          <a:lstStyle>
            <a:lvl1pPr>
              <a:defRPr/>
            </a:lvl1pPr>
          </a:lstStyle>
          <a:p>
            <a:pPr>
              <a:defRPr/>
            </a:pPr>
            <a:endParaRPr lang="en-US"/>
          </a:p>
        </p:txBody>
      </p:sp>
      <p:sp>
        <p:nvSpPr>
          <p:cNvPr id="5" name="Rectangle 7"/>
          <p:cNvSpPr>
            <a:spLocks noGrp="1" noChangeArrowheads="1"/>
          </p:cNvSpPr>
          <p:nvPr>
            <p:ph type="ftr" sz="quarter" idx="11"/>
          </p:nvPr>
        </p:nvSpPr>
        <p:spPr/>
        <p:txBody>
          <a:bodyPr/>
          <a:lstStyle>
            <a:lvl1pPr>
              <a:defRPr/>
            </a:lvl1pPr>
          </a:lstStyle>
          <a:p>
            <a:pPr>
              <a:defRPr/>
            </a:pPr>
            <a:endParaRPr lang="en-US"/>
          </a:p>
        </p:txBody>
      </p:sp>
      <p:sp>
        <p:nvSpPr>
          <p:cNvPr id="6" name="Rectangle 8"/>
          <p:cNvSpPr>
            <a:spLocks noGrp="1" noChangeArrowheads="1"/>
          </p:cNvSpPr>
          <p:nvPr>
            <p:ph type="sldNum" sz="quarter" idx="12"/>
          </p:nvPr>
        </p:nvSpPr>
        <p:spPr/>
        <p:txBody>
          <a:bodyPr/>
          <a:lstStyle>
            <a:lvl1pPr>
              <a:defRPr>
                <a:ea typeface="ＭＳ Ｐゴシック"/>
                <a:cs typeface="ＭＳ Ｐゴシック"/>
              </a:defRPr>
            </a:lvl1pPr>
          </a:lstStyle>
          <a:p>
            <a:pPr>
              <a:defRPr/>
            </a:pPr>
            <a:fld id="{115C6826-F46B-4246-823F-A99F9AD4C3B3}" type="slidenum">
              <a:rPr lang="en-US"/>
              <a:pPr>
                <a:defRPr/>
              </a:pPr>
              <a:t>‹#›</a:t>
            </a:fld>
            <a:endParaRPr lang="en-US"/>
          </a:p>
        </p:txBody>
      </p:sp>
    </p:spTree>
    <p:extLst>
      <p:ext uri="{BB962C8B-B14F-4D97-AF65-F5344CB8AC3E}">
        <p14:creationId xmlns:p14="http://schemas.microsoft.com/office/powerpoint/2010/main" val="1018915196"/>
      </p:ext>
    </p:extLst>
  </p:cSld>
  <p:clrMapOvr>
    <a:masterClrMapping/>
  </p:clrMapOvr>
  <p:transition/>
</p:sldLayout>
</file>

<file path=ppt/slideLayouts/slideLayout526.xml><?xml version="1.0" encoding="utf-8"?>
<p:sldLayout xmlns:a="http://schemas.openxmlformats.org/drawingml/2006/main" xmlns:r="http://schemas.openxmlformats.org/officeDocument/2006/relationships" xmlns:p="http://schemas.openxmlformats.org/presentationml/2006/main" showMasterSp="0" type="title" preserve="1">
  <p:cSld name="Title Slide">
    <p:bg>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4" name="Group 2"/>
          <p:cNvGrpSpPr>
            <a:grpSpLocks/>
          </p:cNvGrpSpPr>
          <p:nvPr/>
        </p:nvGrpSpPr>
        <p:grpSpPr bwMode="auto">
          <a:xfrm>
            <a:off x="0" y="3"/>
            <a:ext cx="9144000" cy="6918325"/>
            <a:chOff x="0" y="0"/>
            <a:chExt cx="5760" cy="4358"/>
          </a:xfrm>
        </p:grpSpPr>
        <p:sp>
          <p:nvSpPr>
            <p:cNvPr id="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9" name="Freeform 7"/>
            <p:cNvSpPr>
              <a:spLocks/>
            </p:cNvSpPr>
            <p:nvPr/>
          </p:nvSpPr>
          <p:spPr bwMode="hidden">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0" name="Freeform 8"/>
            <p:cNvSpPr>
              <a:spLocks/>
            </p:cNvSpPr>
            <p:nvPr/>
          </p:nvSpPr>
          <p:spPr bwMode="white">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12" name="Freeform 10"/>
            <p:cNvSpPr>
              <a:spLocks/>
            </p:cNvSpPr>
            <p:nvPr/>
          </p:nvSpPr>
          <p:spPr bwMode="white">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4107" name="Rectangle 11"/>
          <p:cNvSpPr>
            <a:spLocks noGrp="1" noChangeArrowheads="1"/>
          </p:cNvSpPr>
          <p:nvPr>
            <p:ph type="ctrTitle"/>
          </p:nvPr>
        </p:nvSpPr>
        <p:spPr>
          <a:xfrm>
            <a:off x="685800" y="2286000"/>
            <a:ext cx="7772400" cy="1143000"/>
          </a:xfrm>
        </p:spPr>
        <p:txBody>
          <a:bodyPr/>
          <a:lstStyle>
            <a:lvl1pPr>
              <a:defRPr/>
            </a:lvl1pPr>
          </a:lstStyle>
          <a:p>
            <a:r>
              <a:rPr lang="en-US"/>
              <a:t>Click to edit Master title style</a:t>
            </a:r>
          </a:p>
        </p:txBody>
      </p:sp>
      <p:sp>
        <p:nvSpPr>
          <p:cNvPr id="4108" name="Rectangle 12"/>
          <p:cNvSpPr>
            <a:spLocks noGrp="1" noChangeArrowheads="1"/>
          </p:cNvSpPr>
          <p:nvPr>
            <p:ph type="subTitle" idx="1"/>
          </p:nvPr>
        </p:nvSpPr>
        <p:spPr>
          <a:xfrm>
            <a:off x="1371600" y="3886200"/>
            <a:ext cx="6400800" cy="1752600"/>
          </a:xfrm>
        </p:spPr>
        <p:txBody>
          <a:bodyPr/>
          <a:lstStyle>
            <a:lvl1pPr marL="0" indent="0" algn="ctr">
              <a:buFontTx/>
              <a:buNone/>
              <a:defRPr/>
            </a:lvl1pPr>
          </a:lstStyle>
          <a:p>
            <a:r>
              <a:rPr lang="en-US"/>
              <a:t>Click to edit Master subtitle style</a:t>
            </a:r>
          </a:p>
        </p:txBody>
      </p:sp>
      <p:sp>
        <p:nvSpPr>
          <p:cNvPr id="13" name="Rectangle 13"/>
          <p:cNvSpPr>
            <a:spLocks noGrp="1" noChangeArrowheads="1"/>
          </p:cNvSpPr>
          <p:nvPr>
            <p:ph type="dt" sz="quarter" idx="10"/>
          </p:nvPr>
        </p:nvSpPr>
        <p:spPr/>
        <p:txBody>
          <a:bodyPr/>
          <a:lstStyle>
            <a:lvl1pPr>
              <a:spcBef>
                <a:spcPct val="0"/>
              </a:spcBef>
              <a:defRPr/>
            </a:lvl1pPr>
          </a:lstStyle>
          <a:p>
            <a:pPr>
              <a:defRPr/>
            </a:pPr>
            <a:endParaRPr lang="en-US"/>
          </a:p>
        </p:txBody>
      </p:sp>
      <p:sp>
        <p:nvSpPr>
          <p:cNvPr id="14" name="Rectangle 14"/>
          <p:cNvSpPr>
            <a:spLocks noGrp="1" noChangeArrowheads="1"/>
          </p:cNvSpPr>
          <p:nvPr>
            <p:ph type="ftr" sz="quarter" idx="11"/>
          </p:nvPr>
        </p:nvSpPr>
        <p:spPr/>
        <p:txBody>
          <a:bodyPr/>
          <a:lstStyle>
            <a:lvl1pPr>
              <a:spcBef>
                <a:spcPct val="0"/>
              </a:spcBef>
              <a:defRPr/>
            </a:lvl1pPr>
          </a:lstStyle>
          <a:p>
            <a:pPr>
              <a:defRPr/>
            </a:pPr>
            <a:endParaRPr lang="en-US"/>
          </a:p>
        </p:txBody>
      </p:sp>
      <p:sp>
        <p:nvSpPr>
          <p:cNvPr id="15" name="Rectangle 15"/>
          <p:cNvSpPr>
            <a:spLocks noGrp="1" noChangeArrowheads="1"/>
          </p:cNvSpPr>
          <p:nvPr>
            <p:ph type="sldNum" sz="quarter" idx="12"/>
          </p:nvPr>
        </p:nvSpPr>
        <p:spPr/>
        <p:txBody>
          <a:bodyPr/>
          <a:lstStyle>
            <a:lvl1pPr>
              <a:spcBef>
                <a:spcPct val="0"/>
              </a:spcBef>
              <a:defRPr/>
            </a:lvl1pPr>
          </a:lstStyle>
          <a:p>
            <a:pPr>
              <a:defRPr/>
            </a:pPr>
            <a:fld id="{20E50056-99BA-8C47-A241-B4F1E3C77A5F}" type="slidenum">
              <a:rPr lang="en-US"/>
              <a:pPr>
                <a:defRPr/>
              </a:pPr>
              <a:t>‹#›</a:t>
            </a:fld>
            <a:endParaRPr lang="en-US"/>
          </a:p>
        </p:txBody>
      </p:sp>
    </p:spTree>
    <p:extLst>
      <p:ext uri="{BB962C8B-B14F-4D97-AF65-F5344CB8AC3E}">
        <p14:creationId xmlns:p14="http://schemas.microsoft.com/office/powerpoint/2010/main" val="150689666"/>
      </p:ext>
    </p:extLst>
  </p:cSld>
  <p:clrMapOvr>
    <a:masterClrMapping/>
  </p:clrMapOvr>
</p:sldLayout>
</file>

<file path=ppt/slideLayouts/slideLayout52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DCCCC19A-64B4-434E-B753-C220D0948812}" type="slidenum">
              <a:rPr lang="en-US"/>
              <a:pPr>
                <a:defRPr/>
              </a:pPr>
              <a:t>‹#›</a:t>
            </a:fld>
            <a:endParaRPr lang="en-US"/>
          </a:p>
        </p:txBody>
      </p:sp>
    </p:spTree>
    <p:extLst>
      <p:ext uri="{BB962C8B-B14F-4D97-AF65-F5344CB8AC3E}">
        <p14:creationId xmlns:p14="http://schemas.microsoft.com/office/powerpoint/2010/main" val="2093533387"/>
      </p:ext>
    </p:extLst>
  </p:cSld>
  <p:clrMapOvr>
    <a:masterClrMapping/>
  </p:clrMapOvr>
</p:sldLayout>
</file>

<file path=ppt/slideLayouts/slideLayout52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6"/>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6880" indent="0">
              <a:buNone/>
              <a:defRPr sz="1800"/>
            </a:lvl2pPr>
            <a:lvl3pPr marL="913758" indent="0">
              <a:buNone/>
              <a:defRPr sz="1600"/>
            </a:lvl3pPr>
            <a:lvl4pPr marL="1370639" indent="0">
              <a:buNone/>
              <a:defRPr sz="1400"/>
            </a:lvl4pPr>
            <a:lvl5pPr marL="1827517" indent="0">
              <a:buNone/>
              <a:defRPr sz="1400"/>
            </a:lvl5pPr>
            <a:lvl6pPr marL="2284398" indent="0">
              <a:buNone/>
              <a:defRPr sz="1400"/>
            </a:lvl6pPr>
            <a:lvl7pPr marL="2741275" indent="0">
              <a:buNone/>
              <a:defRPr sz="1400"/>
            </a:lvl7pPr>
            <a:lvl8pPr marL="3198156" indent="0">
              <a:buNone/>
              <a:defRPr sz="1400"/>
            </a:lvl8pPr>
            <a:lvl9pPr marL="3655033" indent="0">
              <a:buNone/>
              <a:defRPr sz="1400"/>
            </a:lvl9pPr>
          </a:lstStyle>
          <a:p>
            <a:pPr lvl="0"/>
            <a:r>
              <a:rPr lang="en-US"/>
              <a:t>Click to edit Master text styles</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E931E72F-5358-D24D-ADB1-011449E6E4F6}" type="slidenum">
              <a:rPr lang="en-US"/>
              <a:pPr>
                <a:defRPr/>
              </a:pPr>
              <a:t>‹#›</a:t>
            </a:fld>
            <a:endParaRPr lang="en-US"/>
          </a:p>
        </p:txBody>
      </p:sp>
    </p:spTree>
    <p:extLst>
      <p:ext uri="{BB962C8B-B14F-4D97-AF65-F5344CB8AC3E}">
        <p14:creationId xmlns:p14="http://schemas.microsoft.com/office/powerpoint/2010/main" val="2816057800"/>
      </p:ext>
    </p:extLst>
  </p:cSld>
  <p:clrMapOvr>
    <a:masterClrMapping/>
  </p:clrMapOvr>
</p:sldLayout>
</file>

<file path=ppt/slideLayouts/slideLayout52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AC75CC1-B374-4B44-934E-90B7BF68E20D}" type="slidenum">
              <a:rPr lang="en-US"/>
              <a:pPr>
                <a:defRPr/>
              </a:pPr>
              <a:t>‹#›</a:t>
            </a:fld>
            <a:endParaRPr lang="en-US"/>
          </a:p>
        </p:txBody>
      </p:sp>
    </p:spTree>
    <p:extLst>
      <p:ext uri="{BB962C8B-B14F-4D97-AF65-F5344CB8AC3E}">
        <p14:creationId xmlns:p14="http://schemas.microsoft.com/office/powerpoint/2010/main" val="49439365"/>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1028"/>
          <p:cNvSpPr>
            <a:spLocks noGrp="1" noChangeArrowheads="1"/>
          </p:cNvSpPr>
          <p:nvPr>
            <p:ph type="dt" sz="half" idx="10"/>
          </p:nvPr>
        </p:nvSpPr>
        <p:spPr>
          <a:ln/>
        </p:spPr>
        <p:txBody>
          <a:bodyPr/>
          <a:lstStyle>
            <a:lvl1pPr>
              <a:defRPr/>
            </a:lvl1pPr>
          </a:lstStyle>
          <a:p>
            <a:pPr>
              <a:defRPr/>
            </a:pPr>
            <a:endParaRPr lang="en-US"/>
          </a:p>
        </p:txBody>
      </p:sp>
      <p:sp>
        <p:nvSpPr>
          <p:cNvPr id="6" name="Rectangle 1029"/>
          <p:cNvSpPr>
            <a:spLocks noGrp="1" noChangeArrowheads="1"/>
          </p:cNvSpPr>
          <p:nvPr>
            <p:ph type="ftr" sz="quarter" idx="11"/>
          </p:nvPr>
        </p:nvSpPr>
        <p:spPr>
          <a:ln/>
        </p:spPr>
        <p:txBody>
          <a:bodyPr/>
          <a:lstStyle>
            <a:lvl1pPr>
              <a:defRPr/>
            </a:lvl1pPr>
          </a:lstStyle>
          <a:p>
            <a:pPr>
              <a:defRPr/>
            </a:pPr>
            <a:endParaRPr lang="en-US"/>
          </a:p>
        </p:txBody>
      </p:sp>
      <p:sp>
        <p:nvSpPr>
          <p:cNvPr id="7" name="Rectangle 1030"/>
          <p:cNvSpPr>
            <a:spLocks noGrp="1" noChangeArrowheads="1"/>
          </p:cNvSpPr>
          <p:nvPr>
            <p:ph type="sldNum" sz="quarter" idx="12"/>
          </p:nvPr>
        </p:nvSpPr>
        <p:spPr>
          <a:ln/>
        </p:spPr>
        <p:txBody>
          <a:bodyPr/>
          <a:lstStyle>
            <a:lvl1pPr>
              <a:defRPr/>
            </a:lvl1pPr>
          </a:lstStyle>
          <a:p>
            <a:pPr>
              <a:defRPr/>
            </a:pPr>
            <a:fld id="{28FAA9CD-2319-254A-900A-3AB4646591F7}" type="slidenum">
              <a:rPr lang="en-US"/>
              <a:pPr>
                <a:defRPr/>
              </a:pPr>
              <a:t>‹#›</a:t>
            </a:fld>
            <a:endParaRPr lang="en-US"/>
          </a:p>
        </p:txBody>
      </p:sp>
    </p:spTree>
    <p:extLst>
      <p:ext uri="{BB962C8B-B14F-4D97-AF65-F5344CB8AC3E}">
        <p14:creationId xmlns:p14="http://schemas.microsoft.com/office/powerpoint/2010/main" val="1735262534"/>
      </p:ext>
    </p:extLst>
  </p:cSld>
  <p:clrMapOvr>
    <a:masterClrMapping/>
  </p:clrMapOvr>
</p:sldLayout>
</file>

<file path=ppt/slideLayouts/slideLayout53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31" y="1535113"/>
            <a:ext cx="4041775" cy="639762"/>
          </a:xfrm>
        </p:spPr>
        <p:txBody>
          <a:bodyPr anchor="b"/>
          <a:lstStyle>
            <a:lvl1pPr marL="0" indent="0">
              <a:buNone/>
              <a:defRPr sz="2400" b="1"/>
            </a:lvl1pPr>
            <a:lvl2pPr marL="456880" indent="0">
              <a:buNone/>
              <a:defRPr sz="2000" b="1"/>
            </a:lvl2pPr>
            <a:lvl3pPr marL="913758" indent="0">
              <a:buNone/>
              <a:defRPr sz="1800" b="1"/>
            </a:lvl3pPr>
            <a:lvl4pPr marL="1370639" indent="0">
              <a:buNone/>
              <a:defRPr sz="1600" b="1"/>
            </a:lvl4pPr>
            <a:lvl5pPr marL="1827517" indent="0">
              <a:buNone/>
              <a:defRPr sz="1600" b="1"/>
            </a:lvl5pPr>
            <a:lvl6pPr marL="2284398" indent="0">
              <a:buNone/>
              <a:defRPr sz="1600" b="1"/>
            </a:lvl6pPr>
            <a:lvl7pPr marL="2741275" indent="0">
              <a:buNone/>
              <a:defRPr sz="1600" b="1"/>
            </a:lvl7pPr>
            <a:lvl8pPr marL="3198156" indent="0">
              <a:buNone/>
              <a:defRPr sz="1600" b="1"/>
            </a:lvl8pPr>
            <a:lvl9pPr marL="3655033"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31"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94D83A24-ECE0-234B-8022-B05E3FB62800}" type="slidenum">
              <a:rPr lang="en-US"/>
              <a:pPr>
                <a:defRPr/>
              </a:pPr>
              <a:t>‹#›</a:t>
            </a:fld>
            <a:endParaRPr lang="en-US"/>
          </a:p>
        </p:txBody>
      </p:sp>
    </p:spTree>
    <p:extLst>
      <p:ext uri="{BB962C8B-B14F-4D97-AF65-F5344CB8AC3E}">
        <p14:creationId xmlns:p14="http://schemas.microsoft.com/office/powerpoint/2010/main" val="1112627210"/>
      </p:ext>
    </p:extLst>
  </p:cSld>
  <p:clrMapOvr>
    <a:masterClrMapping/>
  </p:clrMapOvr>
</p:sldLayout>
</file>

<file path=ppt/slideLayouts/slideLayout53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a:ln/>
        </p:spPr>
        <p:txBody>
          <a:bodyPr/>
          <a:lstStyle>
            <a:lvl1pPr>
              <a:defRPr/>
            </a:lvl1pPr>
          </a:lstStyle>
          <a:p>
            <a:pPr>
              <a:defRPr/>
            </a:pPr>
            <a:endParaRPr lang="en-US"/>
          </a:p>
        </p:txBody>
      </p:sp>
      <p:sp>
        <p:nvSpPr>
          <p:cNvPr id="4" name="Rectangle 13"/>
          <p:cNvSpPr>
            <a:spLocks noGrp="1" noChangeArrowheads="1"/>
          </p:cNvSpPr>
          <p:nvPr>
            <p:ph type="ftr" sz="quarter" idx="11"/>
          </p:nvPr>
        </p:nvSpPr>
        <p:spPr>
          <a:ln/>
        </p:spPr>
        <p:txBody>
          <a:bodyPr/>
          <a:lstStyle>
            <a:lvl1pPr>
              <a:defRPr/>
            </a:lvl1pPr>
          </a:lstStyle>
          <a:p>
            <a:pPr>
              <a:defRPr/>
            </a:pPr>
            <a:endParaRPr lang="en-US"/>
          </a:p>
        </p:txBody>
      </p:sp>
      <p:sp>
        <p:nvSpPr>
          <p:cNvPr id="5" name="Rectangle 14"/>
          <p:cNvSpPr>
            <a:spLocks noGrp="1" noChangeArrowheads="1"/>
          </p:cNvSpPr>
          <p:nvPr>
            <p:ph type="sldNum" sz="quarter" idx="12"/>
          </p:nvPr>
        </p:nvSpPr>
        <p:spPr>
          <a:ln/>
        </p:spPr>
        <p:txBody>
          <a:bodyPr/>
          <a:lstStyle>
            <a:lvl1pPr>
              <a:defRPr/>
            </a:lvl1pPr>
          </a:lstStyle>
          <a:p>
            <a:pPr>
              <a:defRPr/>
            </a:pPr>
            <a:fld id="{9D205FDB-349D-A84B-80E3-393E8EACF07D}" type="slidenum">
              <a:rPr lang="en-US"/>
              <a:pPr>
                <a:defRPr/>
              </a:pPr>
              <a:t>‹#›</a:t>
            </a:fld>
            <a:endParaRPr lang="en-US"/>
          </a:p>
        </p:txBody>
      </p:sp>
    </p:spTree>
    <p:extLst>
      <p:ext uri="{BB962C8B-B14F-4D97-AF65-F5344CB8AC3E}">
        <p14:creationId xmlns:p14="http://schemas.microsoft.com/office/powerpoint/2010/main" val="907570693"/>
      </p:ext>
    </p:extLst>
  </p:cSld>
  <p:clrMapOvr>
    <a:masterClrMapping/>
  </p:clrMapOvr>
</p:sldLayout>
</file>

<file path=ppt/slideLayouts/slideLayout53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12"/>
          <p:cNvSpPr>
            <a:spLocks noGrp="1" noChangeArrowheads="1"/>
          </p:cNvSpPr>
          <p:nvPr>
            <p:ph type="dt" sz="half" idx="10"/>
          </p:nvPr>
        </p:nvSpPr>
        <p:spPr>
          <a:ln/>
        </p:spPr>
        <p:txBody>
          <a:bodyPr/>
          <a:lstStyle>
            <a:lvl1pPr>
              <a:defRPr/>
            </a:lvl1pPr>
          </a:lstStyle>
          <a:p>
            <a:pPr>
              <a:defRPr/>
            </a:pPr>
            <a:endParaRPr lang="en-US"/>
          </a:p>
        </p:txBody>
      </p:sp>
      <p:sp>
        <p:nvSpPr>
          <p:cNvPr id="3" name="Rectangle 13"/>
          <p:cNvSpPr>
            <a:spLocks noGrp="1" noChangeArrowheads="1"/>
          </p:cNvSpPr>
          <p:nvPr>
            <p:ph type="ftr" sz="quarter" idx="11"/>
          </p:nvPr>
        </p:nvSpPr>
        <p:spPr>
          <a:ln/>
        </p:spPr>
        <p:txBody>
          <a:bodyPr/>
          <a:lstStyle>
            <a:lvl1pPr>
              <a:defRPr/>
            </a:lvl1pPr>
          </a:lstStyle>
          <a:p>
            <a:pPr>
              <a:defRPr/>
            </a:pPr>
            <a:endParaRPr lang="en-US"/>
          </a:p>
        </p:txBody>
      </p:sp>
      <p:sp>
        <p:nvSpPr>
          <p:cNvPr id="4" name="Rectangle 14"/>
          <p:cNvSpPr>
            <a:spLocks noGrp="1" noChangeArrowheads="1"/>
          </p:cNvSpPr>
          <p:nvPr>
            <p:ph type="sldNum" sz="quarter" idx="12"/>
          </p:nvPr>
        </p:nvSpPr>
        <p:spPr>
          <a:ln/>
        </p:spPr>
        <p:txBody>
          <a:bodyPr/>
          <a:lstStyle>
            <a:lvl1pPr>
              <a:defRPr/>
            </a:lvl1pPr>
          </a:lstStyle>
          <a:p>
            <a:pPr>
              <a:defRPr/>
            </a:pPr>
            <a:fld id="{C51EB5A1-F2CB-444D-BF11-5094810219EE}" type="slidenum">
              <a:rPr lang="en-US"/>
              <a:pPr>
                <a:defRPr/>
              </a:pPr>
              <a:t>‹#›</a:t>
            </a:fld>
            <a:endParaRPr lang="en-US"/>
          </a:p>
        </p:txBody>
      </p:sp>
    </p:spTree>
    <p:extLst>
      <p:ext uri="{BB962C8B-B14F-4D97-AF65-F5344CB8AC3E}">
        <p14:creationId xmlns:p14="http://schemas.microsoft.com/office/powerpoint/2010/main" val="2422251688"/>
      </p:ext>
    </p:extLst>
  </p:cSld>
  <p:clrMapOvr>
    <a:masterClrMapping/>
  </p:clrMapOvr>
</p:sldLayout>
</file>

<file path=ppt/slideLayouts/slideLayout53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4" y="1435100"/>
            <a:ext cx="3008313" cy="4691063"/>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A58B7E32-1203-5347-BBA2-DE5F3B49F074}" type="slidenum">
              <a:rPr lang="en-US"/>
              <a:pPr>
                <a:defRPr/>
              </a:pPr>
              <a:t>‹#›</a:t>
            </a:fld>
            <a:endParaRPr lang="en-US"/>
          </a:p>
        </p:txBody>
      </p:sp>
    </p:spTree>
    <p:extLst>
      <p:ext uri="{BB962C8B-B14F-4D97-AF65-F5344CB8AC3E}">
        <p14:creationId xmlns:p14="http://schemas.microsoft.com/office/powerpoint/2010/main" val="1817472827"/>
      </p:ext>
    </p:extLst>
  </p:cSld>
  <p:clrMapOvr>
    <a:masterClrMapping/>
  </p:clrMapOvr>
</p:sldLayout>
</file>

<file path=ppt/slideLayouts/slideLayout53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6880" indent="0">
              <a:buNone/>
              <a:defRPr sz="2800"/>
            </a:lvl2pPr>
            <a:lvl3pPr marL="913758" indent="0">
              <a:buNone/>
              <a:defRPr sz="2400"/>
            </a:lvl3pPr>
            <a:lvl4pPr marL="1370639" indent="0">
              <a:buNone/>
              <a:defRPr sz="2000"/>
            </a:lvl4pPr>
            <a:lvl5pPr marL="1827517" indent="0">
              <a:buNone/>
              <a:defRPr sz="2000"/>
            </a:lvl5pPr>
            <a:lvl6pPr marL="2284398" indent="0">
              <a:buNone/>
              <a:defRPr sz="2000"/>
            </a:lvl6pPr>
            <a:lvl7pPr marL="2741275" indent="0">
              <a:buNone/>
              <a:defRPr sz="2000"/>
            </a:lvl7pPr>
            <a:lvl8pPr marL="3198156" indent="0">
              <a:buNone/>
              <a:defRPr sz="2000"/>
            </a:lvl8pPr>
            <a:lvl9pPr marL="3655033"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6880" indent="0">
              <a:buNone/>
              <a:defRPr sz="1200"/>
            </a:lvl2pPr>
            <a:lvl3pPr marL="913758" indent="0">
              <a:buNone/>
              <a:defRPr sz="1000"/>
            </a:lvl3pPr>
            <a:lvl4pPr marL="1370639" indent="0">
              <a:buNone/>
              <a:defRPr sz="900"/>
            </a:lvl4pPr>
            <a:lvl5pPr marL="1827517" indent="0">
              <a:buNone/>
              <a:defRPr sz="900"/>
            </a:lvl5pPr>
            <a:lvl6pPr marL="2284398" indent="0">
              <a:buNone/>
              <a:defRPr sz="900"/>
            </a:lvl6pPr>
            <a:lvl7pPr marL="2741275" indent="0">
              <a:buNone/>
              <a:defRPr sz="900"/>
            </a:lvl7pPr>
            <a:lvl8pPr marL="3198156" indent="0">
              <a:buNone/>
              <a:defRPr sz="900"/>
            </a:lvl8pPr>
            <a:lvl9pPr marL="3655033" indent="0">
              <a:buNone/>
              <a:defRPr sz="900"/>
            </a:lvl9pPr>
          </a:lstStyle>
          <a:p>
            <a:pPr lvl="0"/>
            <a:r>
              <a:rPr lang="en-US"/>
              <a:t>Click to edit Master text styles</a:t>
            </a:r>
          </a:p>
        </p:txBody>
      </p:sp>
      <p:sp>
        <p:nvSpPr>
          <p:cNvPr id="5" name="Rectangle 12"/>
          <p:cNvSpPr>
            <a:spLocks noGrp="1" noChangeArrowheads="1"/>
          </p:cNvSpPr>
          <p:nvPr>
            <p:ph type="dt" sz="half" idx="10"/>
          </p:nvPr>
        </p:nvSpPr>
        <p:spPr>
          <a:ln/>
        </p:spPr>
        <p:txBody>
          <a:bodyPr/>
          <a:lstStyle>
            <a:lvl1pPr>
              <a:defRPr/>
            </a:lvl1pPr>
          </a:lstStyle>
          <a:p>
            <a:pPr>
              <a:defRPr/>
            </a:pPr>
            <a:endParaRPr lang="en-US"/>
          </a:p>
        </p:txBody>
      </p:sp>
      <p:sp>
        <p:nvSpPr>
          <p:cNvPr id="6" name="Rectangle 13"/>
          <p:cNvSpPr>
            <a:spLocks noGrp="1" noChangeArrowheads="1"/>
          </p:cNvSpPr>
          <p:nvPr>
            <p:ph type="ftr" sz="quarter" idx="11"/>
          </p:nvPr>
        </p:nvSpPr>
        <p:spPr>
          <a:ln/>
        </p:spPr>
        <p:txBody>
          <a:bodyPr/>
          <a:lstStyle>
            <a:lvl1pPr>
              <a:defRPr/>
            </a:lvl1pPr>
          </a:lstStyle>
          <a:p>
            <a:pPr>
              <a:defRPr/>
            </a:pPr>
            <a:endParaRPr lang="en-US"/>
          </a:p>
        </p:txBody>
      </p:sp>
      <p:sp>
        <p:nvSpPr>
          <p:cNvPr id="7" name="Rectangle 14"/>
          <p:cNvSpPr>
            <a:spLocks noGrp="1" noChangeArrowheads="1"/>
          </p:cNvSpPr>
          <p:nvPr>
            <p:ph type="sldNum" sz="quarter" idx="12"/>
          </p:nvPr>
        </p:nvSpPr>
        <p:spPr>
          <a:ln/>
        </p:spPr>
        <p:txBody>
          <a:bodyPr/>
          <a:lstStyle>
            <a:lvl1pPr>
              <a:defRPr/>
            </a:lvl1pPr>
          </a:lstStyle>
          <a:p>
            <a:pPr>
              <a:defRPr/>
            </a:pPr>
            <a:fld id="{70FF9258-6943-794E-A6EF-A1F4772721C0}" type="slidenum">
              <a:rPr lang="en-US"/>
              <a:pPr>
                <a:defRPr/>
              </a:pPr>
              <a:t>‹#›</a:t>
            </a:fld>
            <a:endParaRPr lang="en-US"/>
          </a:p>
        </p:txBody>
      </p:sp>
    </p:spTree>
    <p:extLst>
      <p:ext uri="{BB962C8B-B14F-4D97-AF65-F5344CB8AC3E}">
        <p14:creationId xmlns:p14="http://schemas.microsoft.com/office/powerpoint/2010/main" val="3113053880"/>
      </p:ext>
    </p:extLst>
  </p:cSld>
  <p:clrMapOvr>
    <a:masterClrMapping/>
  </p:clrMapOvr>
</p:sldLayout>
</file>

<file path=ppt/slideLayouts/slideLayout53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02951778-E8F7-D940-AAA0-DBAC061F2103}" type="slidenum">
              <a:rPr lang="en-US"/>
              <a:pPr>
                <a:defRPr/>
              </a:pPr>
              <a:t>‹#›</a:t>
            </a:fld>
            <a:endParaRPr lang="en-US"/>
          </a:p>
        </p:txBody>
      </p:sp>
    </p:spTree>
    <p:extLst>
      <p:ext uri="{BB962C8B-B14F-4D97-AF65-F5344CB8AC3E}">
        <p14:creationId xmlns:p14="http://schemas.microsoft.com/office/powerpoint/2010/main" val="2184182030"/>
      </p:ext>
    </p:extLst>
  </p:cSld>
  <p:clrMapOvr>
    <a:masterClrMapping/>
  </p:clrMapOvr>
</p:sldLayout>
</file>

<file path=ppt/slideLayouts/slideLayout53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BBB0F9F7-54A1-314A-AC09-7BC85747FCD3}" type="slidenum">
              <a:rPr lang="en-US"/>
              <a:pPr>
                <a:defRPr/>
              </a:pPr>
              <a:t>‹#›</a:t>
            </a:fld>
            <a:endParaRPr lang="en-US"/>
          </a:p>
        </p:txBody>
      </p:sp>
    </p:spTree>
    <p:extLst>
      <p:ext uri="{BB962C8B-B14F-4D97-AF65-F5344CB8AC3E}">
        <p14:creationId xmlns:p14="http://schemas.microsoft.com/office/powerpoint/2010/main" val="3825521641"/>
      </p:ext>
    </p:extLst>
  </p:cSld>
  <p:clrMapOvr>
    <a:masterClrMapping/>
  </p:clrMapOvr>
</p:sldLayout>
</file>

<file path=ppt/slideLayouts/slideLayout537.xml><?xml version="1.0" encoding="utf-8"?>
<p:sldLayout xmlns:a="http://schemas.openxmlformats.org/drawingml/2006/main" xmlns:r="http://schemas.openxmlformats.org/officeDocument/2006/relationships" xmlns:p="http://schemas.openxmlformats.org/presentationml/2006/main" type="fourObj" preserve="1">
  <p:cSld name="Title and 4 Content">
    <p:spTree>
      <p:nvGrpSpPr>
        <p:cNvPr id="1" name=""/>
        <p:cNvGrpSpPr/>
        <p:nvPr/>
      </p:nvGrpSpPr>
      <p:grpSpPr>
        <a:xfrm>
          <a:off x="0" y="0"/>
          <a:ext cx="0" cy="0"/>
          <a:chOff x="0" y="0"/>
          <a:chExt cx="0" cy="0"/>
        </a:xfrm>
      </p:grpSpPr>
      <p:sp>
        <p:nvSpPr>
          <p:cNvPr id="2" name="Title 1"/>
          <p:cNvSpPr>
            <a:spLocks noGrp="1"/>
          </p:cNvSpPr>
          <p:nvPr>
            <p:ph type="title" sz="quarter"/>
          </p:nvPr>
        </p:nvSpPr>
        <p:spPr>
          <a:xfrm>
            <a:off x="685800" y="609600"/>
            <a:ext cx="7772400" cy="1143000"/>
          </a:xfrm>
        </p:spPr>
        <p:txBody>
          <a:bodyPr/>
          <a:lstStyle/>
          <a:p>
            <a:r>
              <a:rPr lang="en-US"/>
              <a:t>Click to edit Master title style</a:t>
            </a:r>
          </a:p>
        </p:txBody>
      </p:sp>
      <p:sp>
        <p:nvSpPr>
          <p:cNvPr id="3" name="Content Placeholder 2"/>
          <p:cNvSpPr>
            <a:spLocks noGrp="1"/>
          </p:cNvSpPr>
          <p:nvPr>
            <p:ph sz="quarter" idx="1"/>
          </p:nvPr>
        </p:nvSpPr>
        <p:spPr>
          <a:xfrm>
            <a:off x="6858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9812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6858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Content Placeholder 5"/>
          <p:cNvSpPr>
            <a:spLocks noGrp="1"/>
          </p:cNvSpPr>
          <p:nvPr>
            <p:ph sz="quarter" idx="4"/>
          </p:nvPr>
        </p:nvSpPr>
        <p:spPr>
          <a:xfrm>
            <a:off x="4648200" y="4114800"/>
            <a:ext cx="3810000" cy="19812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12"/>
          <p:cNvSpPr>
            <a:spLocks noGrp="1" noChangeArrowheads="1"/>
          </p:cNvSpPr>
          <p:nvPr>
            <p:ph type="dt" sz="half" idx="10"/>
          </p:nvPr>
        </p:nvSpPr>
        <p:spPr>
          <a:ln/>
        </p:spPr>
        <p:txBody>
          <a:bodyPr/>
          <a:lstStyle>
            <a:lvl1pPr>
              <a:defRPr/>
            </a:lvl1pPr>
          </a:lstStyle>
          <a:p>
            <a:pPr>
              <a:defRPr/>
            </a:pPr>
            <a:endParaRPr lang="en-US"/>
          </a:p>
        </p:txBody>
      </p:sp>
      <p:sp>
        <p:nvSpPr>
          <p:cNvPr id="8" name="Rectangle 13"/>
          <p:cNvSpPr>
            <a:spLocks noGrp="1" noChangeArrowheads="1"/>
          </p:cNvSpPr>
          <p:nvPr>
            <p:ph type="ftr" sz="quarter" idx="11"/>
          </p:nvPr>
        </p:nvSpPr>
        <p:spPr>
          <a:ln/>
        </p:spPr>
        <p:txBody>
          <a:bodyPr/>
          <a:lstStyle>
            <a:lvl1pPr>
              <a:defRPr/>
            </a:lvl1pPr>
          </a:lstStyle>
          <a:p>
            <a:pPr>
              <a:defRPr/>
            </a:pPr>
            <a:endParaRPr lang="en-US"/>
          </a:p>
        </p:txBody>
      </p:sp>
      <p:sp>
        <p:nvSpPr>
          <p:cNvPr id="9" name="Rectangle 14"/>
          <p:cNvSpPr>
            <a:spLocks noGrp="1" noChangeArrowheads="1"/>
          </p:cNvSpPr>
          <p:nvPr>
            <p:ph type="sldNum" sz="quarter" idx="12"/>
          </p:nvPr>
        </p:nvSpPr>
        <p:spPr>
          <a:ln/>
        </p:spPr>
        <p:txBody>
          <a:bodyPr/>
          <a:lstStyle>
            <a:lvl1pPr>
              <a:defRPr/>
            </a:lvl1pPr>
          </a:lstStyle>
          <a:p>
            <a:pPr>
              <a:defRPr/>
            </a:pPr>
            <a:fld id="{4941EFAD-EDA9-EB4F-B35A-CB5FC434F649}" type="slidenum">
              <a:rPr lang="en-US"/>
              <a:pPr>
                <a:defRPr/>
              </a:pPr>
              <a:t>‹#›</a:t>
            </a:fld>
            <a:endParaRPr lang="en-US"/>
          </a:p>
        </p:txBody>
      </p:sp>
    </p:spTree>
    <p:extLst>
      <p:ext uri="{BB962C8B-B14F-4D97-AF65-F5344CB8AC3E}">
        <p14:creationId xmlns:p14="http://schemas.microsoft.com/office/powerpoint/2010/main" val="3771833023"/>
      </p:ext>
    </p:extLst>
  </p:cSld>
  <p:clrMapOvr>
    <a:masterClrMapping/>
  </p:clrMapOvr>
</p:sldLayout>
</file>

<file path=ppt/slideLayouts/slideLayout538.xml><?xml version="1.0" encoding="utf-8"?>
<p:sldLayout xmlns:a="http://schemas.openxmlformats.org/drawingml/2006/main" xmlns:r="http://schemas.openxmlformats.org/officeDocument/2006/relationships" xmlns:p="http://schemas.openxmlformats.org/presentationml/2006/main" type="tbl" preserve="1">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685800" y="609600"/>
            <a:ext cx="7772400" cy="1143000"/>
          </a:xfrm>
        </p:spPr>
        <p:txBody>
          <a:bodyPr/>
          <a:lstStyle/>
          <a:p>
            <a:r>
              <a:rPr lang="en-US"/>
              <a:t>Click to edit Master title style</a:t>
            </a:r>
          </a:p>
        </p:txBody>
      </p:sp>
      <p:sp>
        <p:nvSpPr>
          <p:cNvPr id="3" name="Table Placeholder 2"/>
          <p:cNvSpPr>
            <a:spLocks noGrp="1"/>
          </p:cNvSpPr>
          <p:nvPr>
            <p:ph type="tbl" idx="1"/>
          </p:nvPr>
        </p:nvSpPr>
        <p:spPr>
          <a:xfrm>
            <a:off x="685800" y="1981200"/>
            <a:ext cx="7772400" cy="4114800"/>
          </a:xfrm>
        </p:spPr>
        <p:txBody>
          <a:bodyPr/>
          <a:lstStyle/>
          <a:p>
            <a:pPr lvl="0"/>
            <a:endParaRPr lang="en-US" noProof="0"/>
          </a:p>
        </p:txBody>
      </p:sp>
      <p:sp>
        <p:nvSpPr>
          <p:cNvPr id="4" name="Rectangle 12"/>
          <p:cNvSpPr>
            <a:spLocks noGrp="1" noChangeArrowheads="1"/>
          </p:cNvSpPr>
          <p:nvPr>
            <p:ph type="dt" sz="half" idx="10"/>
          </p:nvPr>
        </p:nvSpPr>
        <p:spPr>
          <a:ln/>
        </p:spPr>
        <p:txBody>
          <a:bodyPr/>
          <a:lstStyle>
            <a:lvl1pPr>
              <a:defRPr/>
            </a:lvl1pPr>
          </a:lstStyle>
          <a:p>
            <a:pPr>
              <a:defRPr/>
            </a:pPr>
            <a:endParaRPr lang="en-US"/>
          </a:p>
        </p:txBody>
      </p:sp>
      <p:sp>
        <p:nvSpPr>
          <p:cNvPr id="5" name="Rectangle 13"/>
          <p:cNvSpPr>
            <a:spLocks noGrp="1" noChangeArrowheads="1"/>
          </p:cNvSpPr>
          <p:nvPr>
            <p:ph type="ftr" sz="quarter" idx="11"/>
          </p:nvPr>
        </p:nvSpPr>
        <p:spPr>
          <a:ln/>
        </p:spPr>
        <p:txBody>
          <a:bodyPr/>
          <a:lstStyle>
            <a:lvl1pPr>
              <a:defRPr/>
            </a:lvl1pPr>
          </a:lstStyle>
          <a:p>
            <a:pPr>
              <a:defRPr/>
            </a:pPr>
            <a:endParaRPr lang="en-US"/>
          </a:p>
        </p:txBody>
      </p:sp>
      <p:sp>
        <p:nvSpPr>
          <p:cNvPr id="6" name="Rectangle 14"/>
          <p:cNvSpPr>
            <a:spLocks noGrp="1" noChangeArrowheads="1"/>
          </p:cNvSpPr>
          <p:nvPr>
            <p:ph type="sldNum" sz="quarter" idx="12"/>
          </p:nvPr>
        </p:nvSpPr>
        <p:spPr>
          <a:ln/>
        </p:spPr>
        <p:txBody>
          <a:bodyPr/>
          <a:lstStyle>
            <a:lvl1pPr>
              <a:defRPr/>
            </a:lvl1pPr>
          </a:lstStyle>
          <a:p>
            <a:pPr>
              <a:defRPr/>
            </a:pPr>
            <a:fld id="{A3C6AAE0-85AD-0D4C-8D70-2E1806C468C6}" type="slidenum">
              <a:rPr lang="en-US"/>
              <a:pPr>
                <a:defRPr/>
              </a:pPr>
              <a:t>‹#›</a:t>
            </a:fld>
            <a:endParaRPr lang="en-US"/>
          </a:p>
        </p:txBody>
      </p:sp>
    </p:spTree>
    <p:extLst>
      <p:ext uri="{BB962C8B-B14F-4D97-AF65-F5344CB8AC3E}">
        <p14:creationId xmlns:p14="http://schemas.microsoft.com/office/powerpoint/2010/main" val="3554683423"/>
      </p:ext>
    </p:extLst>
  </p:cSld>
  <p:clrMapOvr>
    <a:masterClrMapping/>
  </p:clrMapOvr>
</p:sldLayout>
</file>

<file path=ppt/slideLayouts/slideLayout53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3220915113"/>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C2425587-DB21-3343-B59A-5790962730DC}" type="slidenum">
              <a:rPr lang="en-US"/>
              <a:pPr>
                <a:defRPr/>
              </a:pPr>
              <a:t>‹#›</a:t>
            </a:fld>
            <a:endParaRPr lang="en-US"/>
          </a:p>
        </p:txBody>
      </p:sp>
    </p:spTree>
    <p:extLst>
      <p:ext uri="{BB962C8B-B14F-4D97-AF65-F5344CB8AC3E}">
        <p14:creationId xmlns:p14="http://schemas.microsoft.com/office/powerpoint/2010/main" val="2727666828"/>
      </p:ext>
    </p:extLst>
  </p:cSld>
  <p:clrMapOvr>
    <a:masterClrMapping/>
  </p:clrMapOvr>
</p:sldLayout>
</file>

<file path=ppt/slideLayouts/slideLayout540.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F4426950-3A4F-A949-A566-D47A2CA1C95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E38B3BD6-8693-5E45-8B13-C6064499D3E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7CDB43B1-DBDE-044F-93CC-99C38D46B7F5}"/>
              </a:ext>
            </a:extLst>
          </p:cNvPr>
          <p:cNvSpPr>
            <a:spLocks noGrp="1" noChangeArrowheads="1"/>
          </p:cNvSpPr>
          <p:nvPr>
            <p:ph type="sldNum" sz="quarter" idx="12"/>
          </p:nvPr>
        </p:nvSpPr>
        <p:spPr>
          <a:ln/>
        </p:spPr>
        <p:txBody>
          <a:bodyPr/>
          <a:lstStyle>
            <a:lvl1pPr>
              <a:defRPr/>
            </a:lvl1pPr>
          </a:lstStyle>
          <a:p>
            <a:fld id="{B977A8E0-A88A-4A43-A392-3F1BB3121F68}" type="slidenum">
              <a:rPr lang="en-US" altLang="en-US"/>
              <a:pPr/>
              <a:t>‹#›</a:t>
            </a:fld>
            <a:endParaRPr lang="en-US" altLang="en-US"/>
          </a:p>
        </p:txBody>
      </p:sp>
    </p:spTree>
    <p:extLst>
      <p:ext uri="{BB962C8B-B14F-4D97-AF65-F5344CB8AC3E}">
        <p14:creationId xmlns:p14="http://schemas.microsoft.com/office/powerpoint/2010/main" val="2576856095"/>
      </p:ext>
    </p:extLst>
  </p:cSld>
  <p:clrMapOvr>
    <a:masterClrMapping/>
  </p:clrMapOvr>
</p:sldLayout>
</file>

<file path=ppt/slideLayouts/slideLayout54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82A5D07-F779-E94F-AB73-D82864CE4AC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50A16D3-9689-F943-9295-6DDA56D0691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F414FBF3-40BF-7043-88E7-484105007510}"/>
              </a:ext>
            </a:extLst>
          </p:cNvPr>
          <p:cNvSpPr>
            <a:spLocks noGrp="1" noChangeArrowheads="1"/>
          </p:cNvSpPr>
          <p:nvPr>
            <p:ph type="sldNum" sz="quarter" idx="12"/>
          </p:nvPr>
        </p:nvSpPr>
        <p:spPr>
          <a:ln/>
        </p:spPr>
        <p:txBody>
          <a:bodyPr/>
          <a:lstStyle>
            <a:lvl1pPr>
              <a:defRPr/>
            </a:lvl1pPr>
          </a:lstStyle>
          <a:p>
            <a:fld id="{421CCE74-EAFC-EB47-81E5-DEF96366EB57}" type="slidenum">
              <a:rPr lang="en-US" altLang="en-US"/>
              <a:pPr/>
              <a:t>‹#›</a:t>
            </a:fld>
            <a:endParaRPr lang="en-US" altLang="en-US"/>
          </a:p>
        </p:txBody>
      </p:sp>
    </p:spTree>
    <p:extLst>
      <p:ext uri="{BB962C8B-B14F-4D97-AF65-F5344CB8AC3E}">
        <p14:creationId xmlns:p14="http://schemas.microsoft.com/office/powerpoint/2010/main" val="1684844676"/>
      </p:ext>
    </p:extLst>
  </p:cSld>
  <p:clrMapOvr>
    <a:masterClrMapping/>
  </p:clrMapOvr>
</p:sldLayout>
</file>

<file path=ppt/slideLayouts/slideLayout54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14D7EDD4-FC5F-6441-B847-4E0054DBDCC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04AC3D4-003C-5D42-B274-DAC75B91053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6B1E40-FC01-8349-87BF-5FDCCCB25C44}"/>
              </a:ext>
            </a:extLst>
          </p:cNvPr>
          <p:cNvSpPr>
            <a:spLocks noGrp="1" noChangeArrowheads="1"/>
          </p:cNvSpPr>
          <p:nvPr>
            <p:ph type="sldNum" sz="quarter" idx="12"/>
          </p:nvPr>
        </p:nvSpPr>
        <p:spPr>
          <a:ln/>
        </p:spPr>
        <p:txBody>
          <a:bodyPr/>
          <a:lstStyle>
            <a:lvl1pPr>
              <a:defRPr/>
            </a:lvl1pPr>
          </a:lstStyle>
          <a:p>
            <a:fld id="{06CE027B-FDCB-484E-B022-D5712FF4B64A}" type="slidenum">
              <a:rPr lang="en-US" altLang="en-US"/>
              <a:pPr/>
              <a:t>‹#›</a:t>
            </a:fld>
            <a:endParaRPr lang="en-US" altLang="en-US"/>
          </a:p>
        </p:txBody>
      </p:sp>
    </p:spTree>
    <p:extLst>
      <p:ext uri="{BB962C8B-B14F-4D97-AF65-F5344CB8AC3E}">
        <p14:creationId xmlns:p14="http://schemas.microsoft.com/office/powerpoint/2010/main" val="1171468809"/>
      </p:ext>
    </p:extLst>
  </p:cSld>
  <p:clrMapOvr>
    <a:masterClrMapping/>
  </p:clrMapOvr>
</p:sldLayout>
</file>

<file path=ppt/slideLayouts/slideLayout54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AF17E24C-7C3F-B347-8ABE-6CA5F1419EC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618036C-FBF4-CE42-A016-5BC1EE47476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27C095F-1584-8D45-9BBE-246A4AF777A6}"/>
              </a:ext>
            </a:extLst>
          </p:cNvPr>
          <p:cNvSpPr>
            <a:spLocks noGrp="1" noChangeArrowheads="1"/>
          </p:cNvSpPr>
          <p:nvPr>
            <p:ph type="sldNum" sz="quarter" idx="12"/>
          </p:nvPr>
        </p:nvSpPr>
        <p:spPr>
          <a:ln/>
        </p:spPr>
        <p:txBody>
          <a:bodyPr/>
          <a:lstStyle>
            <a:lvl1pPr>
              <a:defRPr/>
            </a:lvl1pPr>
          </a:lstStyle>
          <a:p>
            <a:fld id="{9F606F8F-F74E-404A-B261-207CFCB52905}" type="slidenum">
              <a:rPr lang="en-US" altLang="en-US"/>
              <a:pPr/>
              <a:t>‹#›</a:t>
            </a:fld>
            <a:endParaRPr lang="en-US" altLang="en-US"/>
          </a:p>
        </p:txBody>
      </p:sp>
    </p:spTree>
    <p:extLst>
      <p:ext uri="{BB962C8B-B14F-4D97-AF65-F5344CB8AC3E}">
        <p14:creationId xmlns:p14="http://schemas.microsoft.com/office/powerpoint/2010/main" val="3419510029"/>
      </p:ext>
    </p:extLst>
  </p:cSld>
  <p:clrMapOvr>
    <a:masterClrMapping/>
  </p:clrMapOvr>
</p:sldLayout>
</file>

<file path=ppt/slideLayouts/slideLayout54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9C20F37D-645C-F140-B38E-34780AC7EF72}"/>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3B2099CE-23BF-BF49-B0F8-AA6B76E9F33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03C2BB46-36CE-AE41-B4FB-B4B283FCF8EE}"/>
              </a:ext>
            </a:extLst>
          </p:cNvPr>
          <p:cNvSpPr>
            <a:spLocks noGrp="1" noChangeArrowheads="1"/>
          </p:cNvSpPr>
          <p:nvPr>
            <p:ph type="sldNum" sz="quarter" idx="12"/>
          </p:nvPr>
        </p:nvSpPr>
        <p:spPr>
          <a:ln/>
        </p:spPr>
        <p:txBody>
          <a:bodyPr/>
          <a:lstStyle>
            <a:lvl1pPr>
              <a:defRPr/>
            </a:lvl1pPr>
          </a:lstStyle>
          <a:p>
            <a:fld id="{D871ED19-4C64-1F4E-8833-0426C3F4BD5F}" type="slidenum">
              <a:rPr lang="en-US" altLang="en-US"/>
              <a:pPr/>
              <a:t>‹#›</a:t>
            </a:fld>
            <a:endParaRPr lang="en-US" altLang="en-US"/>
          </a:p>
        </p:txBody>
      </p:sp>
    </p:spTree>
    <p:extLst>
      <p:ext uri="{BB962C8B-B14F-4D97-AF65-F5344CB8AC3E}">
        <p14:creationId xmlns:p14="http://schemas.microsoft.com/office/powerpoint/2010/main" val="3186675653"/>
      </p:ext>
    </p:extLst>
  </p:cSld>
  <p:clrMapOvr>
    <a:masterClrMapping/>
  </p:clrMapOvr>
</p:sldLayout>
</file>

<file path=ppt/slideLayouts/slideLayout54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428F7480-A385-F845-A6B6-C890564D2FF5}"/>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F8525B6B-677B-4842-A880-5BB537CAF2E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6D3FC8B5-6E05-CB4F-8EE2-18D4EF919556}"/>
              </a:ext>
            </a:extLst>
          </p:cNvPr>
          <p:cNvSpPr>
            <a:spLocks noGrp="1" noChangeArrowheads="1"/>
          </p:cNvSpPr>
          <p:nvPr>
            <p:ph type="sldNum" sz="quarter" idx="12"/>
          </p:nvPr>
        </p:nvSpPr>
        <p:spPr>
          <a:ln/>
        </p:spPr>
        <p:txBody>
          <a:bodyPr/>
          <a:lstStyle>
            <a:lvl1pPr>
              <a:defRPr/>
            </a:lvl1pPr>
          </a:lstStyle>
          <a:p>
            <a:fld id="{A8DE0B53-4980-A84A-8CE0-056600F5A4E2}" type="slidenum">
              <a:rPr lang="en-US" altLang="en-US"/>
              <a:pPr/>
              <a:t>‹#›</a:t>
            </a:fld>
            <a:endParaRPr lang="en-US" altLang="en-US"/>
          </a:p>
        </p:txBody>
      </p:sp>
    </p:spTree>
    <p:extLst>
      <p:ext uri="{BB962C8B-B14F-4D97-AF65-F5344CB8AC3E}">
        <p14:creationId xmlns:p14="http://schemas.microsoft.com/office/powerpoint/2010/main" val="638154996"/>
      </p:ext>
    </p:extLst>
  </p:cSld>
  <p:clrMapOvr>
    <a:masterClrMapping/>
  </p:clrMapOvr>
</p:sldLayout>
</file>

<file path=ppt/slideLayouts/slideLayout54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642AC1B2-A5FD-3B40-9FBC-7E05D8FE66A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F585AEE8-25E6-384A-BB24-A6D49F156F9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6EBE49E-6292-9747-8691-02A73C2667F1}"/>
              </a:ext>
            </a:extLst>
          </p:cNvPr>
          <p:cNvSpPr>
            <a:spLocks noGrp="1" noChangeArrowheads="1"/>
          </p:cNvSpPr>
          <p:nvPr>
            <p:ph type="sldNum" sz="quarter" idx="12"/>
          </p:nvPr>
        </p:nvSpPr>
        <p:spPr>
          <a:ln/>
        </p:spPr>
        <p:txBody>
          <a:bodyPr/>
          <a:lstStyle>
            <a:lvl1pPr>
              <a:defRPr/>
            </a:lvl1pPr>
          </a:lstStyle>
          <a:p>
            <a:fld id="{63A8515E-04C7-FB49-8628-AC05A720C9EE}" type="slidenum">
              <a:rPr lang="en-US" altLang="en-US"/>
              <a:pPr/>
              <a:t>‹#›</a:t>
            </a:fld>
            <a:endParaRPr lang="en-US" altLang="en-US"/>
          </a:p>
        </p:txBody>
      </p:sp>
    </p:spTree>
    <p:extLst>
      <p:ext uri="{BB962C8B-B14F-4D97-AF65-F5344CB8AC3E}">
        <p14:creationId xmlns:p14="http://schemas.microsoft.com/office/powerpoint/2010/main" val="986878800"/>
      </p:ext>
    </p:extLst>
  </p:cSld>
  <p:clrMapOvr>
    <a:masterClrMapping/>
  </p:clrMapOvr>
</p:sldLayout>
</file>

<file path=ppt/slideLayouts/slideLayout54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E6BAFAC8-251F-4F46-965F-F929F7EB423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C95CC3BF-4270-4543-9674-961C4A2C4C6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ADC1E468-500F-B94E-941B-F660F00DCF5B}"/>
              </a:ext>
            </a:extLst>
          </p:cNvPr>
          <p:cNvSpPr>
            <a:spLocks noGrp="1" noChangeArrowheads="1"/>
          </p:cNvSpPr>
          <p:nvPr>
            <p:ph type="sldNum" sz="quarter" idx="12"/>
          </p:nvPr>
        </p:nvSpPr>
        <p:spPr>
          <a:ln/>
        </p:spPr>
        <p:txBody>
          <a:bodyPr/>
          <a:lstStyle>
            <a:lvl1pPr>
              <a:defRPr/>
            </a:lvl1pPr>
          </a:lstStyle>
          <a:p>
            <a:fld id="{67FD6558-EC22-8440-8F0E-D8058567A141}" type="slidenum">
              <a:rPr lang="en-US" altLang="en-US"/>
              <a:pPr/>
              <a:t>‹#›</a:t>
            </a:fld>
            <a:endParaRPr lang="en-US" altLang="en-US"/>
          </a:p>
        </p:txBody>
      </p:sp>
    </p:spTree>
    <p:extLst>
      <p:ext uri="{BB962C8B-B14F-4D97-AF65-F5344CB8AC3E}">
        <p14:creationId xmlns:p14="http://schemas.microsoft.com/office/powerpoint/2010/main" val="3196975154"/>
      </p:ext>
    </p:extLst>
  </p:cSld>
  <p:clrMapOvr>
    <a:masterClrMapping/>
  </p:clrMapOvr>
</p:sldLayout>
</file>

<file path=ppt/slideLayouts/slideLayout54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A31311B9-36BA-7A43-860D-4315C804964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A71D0EB-1645-EB4D-B2C0-5959B7A8FC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1688944-A99C-114A-85A1-5BCD8AF9E076}"/>
              </a:ext>
            </a:extLst>
          </p:cNvPr>
          <p:cNvSpPr>
            <a:spLocks noGrp="1" noChangeArrowheads="1"/>
          </p:cNvSpPr>
          <p:nvPr>
            <p:ph type="sldNum" sz="quarter" idx="12"/>
          </p:nvPr>
        </p:nvSpPr>
        <p:spPr>
          <a:ln/>
        </p:spPr>
        <p:txBody>
          <a:bodyPr/>
          <a:lstStyle>
            <a:lvl1pPr>
              <a:defRPr/>
            </a:lvl1pPr>
          </a:lstStyle>
          <a:p>
            <a:fld id="{0C74AD16-D247-614D-BC28-C3702AE9D51D}" type="slidenum">
              <a:rPr lang="en-US" altLang="en-US"/>
              <a:pPr/>
              <a:t>‹#›</a:t>
            </a:fld>
            <a:endParaRPr lang="en-US" altLang="en-US"/>
          </a:p>
        </p:txBody>
      </p:sp>
    </p:spTree>
    <p:extLst>
      <p:ext uri="{BB962C8B-B14F-4D97-AF65-F5344CB8AC3E}">
        <p14:creationId xmlns:p14="http://schemas.microsoft.com/office/powerpoint/2010/main" val="3640278287"/>
      </p:ext>
    </p:extLst>
  </p:cSld>
  <p:clrMapOvr>
    <a:masterClrMapping/>
  </p:clrMapOvr>
</p:sldLayout>
</file>

<file path=ppt/slideLayouts/slideLayout54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14669EA-FE65-A146-AFE0-020459474EA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6E12F86-49F3-D843-B9FF-7E735EF2955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EB233B28-7AEC-8247-B6A0-820035DA49A4}"/>
              </a:ext>
            </a:extLst>
          </p:cNvPr>
          <p:cNvSpPr>
            <a:spLocks noGrp="1" noChangeArrowheads="1"/>
          </p:cNvSpPr>
          <p:nvPr>
            <p:ph type="sldNum" sz="quarter" idx="12"/>
          </p:nvPr>
        </p:nvSpPr>
        <p:spPr>
          <a:ln/>
        </p:spPr>
        <p:txBody>
          <a:bodyPr/>
          <a:lstStyle>
            <a:lvl1pPr>
              <a:defRPr/>
            </a:lvl1pPr>
          </a:lstStyle>
          <a:p>
            <a:fld id="{A45994C3-3BCD-FC45-AFE5-B16078B67570}" type="slidenum">
              <a:rPr lang="en-US" altLang="en-US"/>
              <a:pPr/>
              <a:t>‹#›</a:t>
            </a:fld>
            <a:endParaRPr lang="en-US" altLang="en-US"/>
          </a:p>
        </p:txBody>
      </p:sp>
    </p:spTree>
    <p:extLst>
      <p:ext uri="{BB962C8B-B14F-4D97-AF65-F5344CB8AC3E}">
        <p14:creationId xmlns:p14="http://schemas.microsoft.com/office/powerpoint/2010/main" val="3516623801"/>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1028"/>
          <p:cNvSpPr>
            <a:spLocks noGrp="1" noChangeArrowheads="1"/>
          </p:cNvSpPr>
          <p:nvPr>
            <p:ph type="dt" sz="half" idx="10"/>
          </p:nvPr>
        </p:nvSpPr>
        <p:spPr>
          <a:ln/>
        </p:spPr>
        <p:txBody>
          <a:bodyPr/>
          <a:lstStyle>
            <a:lvl1pPr>
              <a:defRPr/>
            </a:lvl1pPr>
          </a:lstStyle>
          <a:p>
            <a:pPr>
              <a:defRPr/>
            </a:pPr>
            <a:endParaRPr lang="en-US"/>
          </a:p>
        </p:txBody>
      </p:sp>
      <p:sp>
        <p:nvSpPr>
          <p:cNvPr id="5" name="Rectangle 1029"/>
          <p:cNvSpPr>
            <a:spLocks noGrp="1" noChangeArrowheads="1"/>
          </p:cNvSpPr>
          <p:nvPr>
            <p:ph type="ftr" sz="quarter" idx="11"/>
          </p:nvPr>
        </p:nvSpPr>
        <p:spPr>
          <a:ln/>
        </p:spPr>
        <p:txBody>
          <a:bodyPr/>
          <a:lstStyle>
            <a:lvl1pPr>
              <a:defRPr/>
            </a:lvl1pPr>
          </a:lstStyle>
          <a:p>
            <a:pPr>
              <a:defRPr/>
            </a:pPr>
            <a:endParaRPr lang="en-US"/>
          </a:p>
        </p:txBody>
      </p:sp>
      <p:sp>
        <p:nvSpPr>
          <p:cNvPr id="6" name="Rectangle 1030"/>
          <p:cNvSpPr>
            <a:spLocks noGrp="1" noChangeArrowheads="1"/>
          </p:cNvSpPr>
          <p:nvPr>
            <p:ph type="sldNum" sz="quarter" idx="12"/>
          </p:nvPr>
        </p:nvSpPr>
        <p:spPr>
          <a:ln/>
        </p:spPr>
        <p:txBody>
          <a:bodyPr/>
          <a:lstStyle>
            <a:lvl1pPr>
              <a:defRPr/>
            </a:lvl1pPr>
          </a:lstStyle>
          <a:p>
            <a:pPr>
              <a:defRPr/>
            </a:pPr>
            <a:fld id="{92FE4424-EB26-B04F-B567-FCD60CC0220C}" type="slidenum">
              <a:rPr lang="en-US"/>
              <a:pPr>
                <a:defRPr/>
              </a:pPr>
              <a:t>‹#›</a:t>
            </a:fld>
            <a:endParaRPr lang="en-US"/>
          </a:p>
        </p:txBody>
      </p:sp>
    </p:spTree>
    <p:extLst>
      <p:ext uri="{BB962C8B-B14F-4D97-AF65-F5344CB8AC3E}">
        <p14:creationId xmlns:p14="http://schemas.microsoft.com/office/powerpoint/2010/main" val="848929075"/>
      </p:ext>
    </p:extLst>
  </p:cSld>
  <p:clrMapOvr>
    <a:masterClrMapping/>
  </p:clrMapOvr>
</p:sldLayout>
</file>

<file path=ppt/slideLayouts/slideLayout55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018DB8A-FBA4-6E44-93B0-1D41E654A56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F4A2785-00CB-124C-8244-9C237F0BE8F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900ACE35-6E55-724E-9CC9-813BDF2AD5D0}"/>
              </a:ext>
            </a:extLst>
          </p:cNvPr>
          <p:cNvSpPr>
            <a:spLocks noGrp="1" noChangeArrowheads="1"/>
          </p:cNvSpPr>
          <p:nvPr>
            <p:ph type="sldNum" sz="quarter" idx="12"/>
          </p:nvPr>
        </p:nvSpPr>
        <p:spPr>
          <a:ln/>
        </p:spPr>
        <p:txBody>
          <a:bodyPr/>
          <a:lstStyle>
            <a:lvl1pPr>
              <a:defRPr/>
            </a:lvl1pPr>
          </a:lstStyle>
          <a:p>
            <a:fld id="{F71F1B3D-4172-AE44-BAEE-C400E8E3E2C7}" type="slidenum">
              <a:rPr lang="en-US" altLang="en-US"/>
              <a:pPr/>
              <a:t>‹#›</a:t>
            </a:fld>
            <a:endParaRPr lang="en-US" altLang="en-US"/>
          </a:p>
        </p:txBody>
      </p:sp>
    </p:spTree>
    <p:extLst>
      <p:ext uri="{BB962C8B-B14F-4D97-AF65-F5344CB8AC3E}">
        <p14:creationId xmlns:p14="http://schemas.microsoft.com/office/powerpoint/2010/main" val="886165408"/>
      </p:ext>
    </p:extLst>
  </p:cSld>
  <p:clrMapOvr>
    <a:masterClrMapping/>
  </p:clrMapOvr>
</p:sldLayout>
</file>

<file path=ppt/slideLayouts/slideLayout551.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a:extLst>
              <a:ext uri="{FF2B5EF4-FFF2-40B4-BE49-F238E27FC236}">
                <a16:creationId xmlns:a16="http://schemas.microsoft.com/office/drawing/2014/main" id="{14E54654-30AA-CC4C-B9B1-54EC1BCC2CC9}"/>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5">
            <a:extLst>
              <a:ext uri="{FF2B5EF4-FFF2-40B4-BE49-F238E27FC236}">
                <a16:creationId xmlns:a16="http://schemas.microsoft.com/office/drawing/2014/main" id="{C1B5C75A-3427-F049-B228-A0E61123DBD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6">
            <a:extLst>
              <a:ext uri="{FF2B5EF4-FFF2-40B4-BE49-F238E27FC236}">
                <a16:creationId xmlns:a16="http://schemas.microsoft.com/office/drawing/2014/main" id="{BBEF9774-F0A2-5A43-BA5B-2D2160BE1113}"/>
              </a:ext>
            </a:extLst>
          </p:cNvPr>
          <p:cNvSpPr>
            <a:spLocks noGrp="1" noChangeArrowheads="1"/>
          </p:cNvSpPr>
          <p:nvPr>
            <p:ph type="sldNum" sz="quarter" idx="12"/>
          </p:nvPr>
        </p:nvSpPr>
        <p:spPr>
          <a:ln/>
        </p:spPr>
        <p:txBody>
          <a:bodyPr/>
          <a:lstStyle>
            <a:lvl1pPr>
              <a:defRPr/>
            </a:lvl1pPr>
          </a:lstStyle>
          <a:p>
            <a:fld id="{D5865FD7-F34E-3344-AF29-9702B8B2D924}" type="slidenum">
              <a:rPr lang="en-US" altLang="en-US"/>
              <a:pPr/>
              <a:t>‹#›</a:t>
            </a:fld>
            <a:endParaRPr lang="en-US" altLang="en-US"/>
          </a:p>
        </p:txBody>
      </p:sp>
    </p:spTree>
    <p:extLst>
      <p:ext uri="{BB962C8B-B14F-4D97-AF65-F5344CB8AC3E}">
        <p14:creationId xmlns:p14="http://schemas.microsoft.com/office/powerpoint/2010/main" val="4132336040"/>
      </p:ext>
    </p:extLst>
  </p:cSld>
  <p:clrMapOvr>
    <a:masterClrMapping/>
  </p:clrMapOvr>
</p:sldLayout>
</file>

<file path=ppt/slideLayouts/slideLayout552.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84471895-5766-A145-8D04-03B8E974662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5E92683-C8FC-C74B-BF24-788D86174FA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689C28D5-5507-B645-B753-E7206B8C34F9}"/>
              </a:ext>
            </a:extLst>
          </p:cNvPr>
          <p:cNvSpPr>
            <a:spLocks noGrp="1" noChangeArrowheads="1"/>
          </p:cNvSpPr>
          <p:nvPr>
            <p:ph type="sldNum" sz="quarter" idx="12"/>
          </p:nvPr>
        </p:nvSpPr>
        <p:spPr>
          <a:ln/>
        </p:spPr>
        <p:txBody>
          <a:bodyPr/>
          <a:lstStyle>
            <a:lvl1pPr>
              <a:defRPr/>
            </a:lvl1pPr>
          </a:lstStyle>
          <a:p>
            <a:fld id="{1BAD6ACD-5A07-D841-8E0F-EA88E9FF7CDA}" type="slidenum">
              <a:rPr lang="en-US" altLang="en-US"/>
              <a:pPr/>
              <a:t>‹#›</a:t>
            </a:fld>
            <a:endParaRPr lang="en-US" altLang="en-US"/>
          </a:p>
        </p:txBody>
      </p:sp>
    </p:spTree>
    <p:extLst>
      <p:ext uri="{BB962C8B-B14F-4D97-AF65-F5344CB8AC3E}">
        <p14:creationId xmlns:p14="http://schemas.microsoft.com/office/powerpoint/2010/main" val="2908014794"/>
      </p:ext>
    </p:extLst>
  </p:cSld>
  <p:clrMapOvr>
    <a:masterClrMapping/>
  </p:clrMapOvr>
</p:sldLayout>
</file>

<file path=ppt/slideLayouts/slideLayout55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4EFE1D75-D386-4F5F-8A81-085064886C9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73E9899-8391-4B33-8A44-CF0DD336981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54EBCA5-98CE-4C04-AD95-9269549B7806}"/>
              </a:ext>
            </a:extLst>
          </p:cNvPr>
          <p:cNvSpPr>
            <a:spLocks noGrp="1" noChangeArrowheads="1"/>
          </p:cNvSpPr>
          <p:nvPr>
            <p:ph type="sldNum" sz="quarter" idx="12"/>
          </p:nvPr>
        </p:nvSpPr>
        <p:spPr>
          <a:ln/>
        </p:spPr>
        <p:txBody>
          <a:bodyPr/>
          <a:lstStyle>
            <a:lvl1pPr>
              <a:defRPr/>
            </a:lvl1pPr>
          </a:lstStyle>
          <a:p>
            <a:fld id="{239AAEB0-90B6-4F59-B436-5F0D06B41A1F}" type="slidenum">
              <a:rPr lang="en-US" altLang="en-US"/>
              <a:pPr/>
              <a:t>‹#›</a:t>
            </a:fld>
            <a:endParaRPr lang="en-US" altLang="en-US"/>
          </a:p>
        </p:txBody>
      </p:sp>
    </p:spTree>
    <p:extLst>
      <p:ext uri="{BB962C8B-B14F-4D97-AF65-F5344CB8AC3E}">
        <p14:creationId xmlns:p14="http://schemas.microsoft.com/office/powerpoint/2010/main" val="3423181467"/>
      </p:ext>
    </p:extLst>
  </p:cSld>
  <p:clrMapOvr>
    <a:masterClrMapping/>
  </p:clrMapOvr>
</p:sldLayout>
</file>

<file path=ppt/slideLayouts/slideLayout55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3390F60-8E1F-4C02-BABB-B0E88D03CEBF}"/>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EE639A8-B09D-4022-AD5E-55080425E4F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CCDA254-7DF5-4F87-AE5F-762CF9D54A12}"/>
              </a:ext>
            </a:extLst>
          </p:cNvPr>
          <p:cNvSpPr>
            <a:spLocks noGrp="1" noChangeArrowheads="1"/>
          </p:cNvSpPr>
          <p:nvPr>
            <p:ph type="sldNum" sz="quarter" idx="12"/>
          </p:nvPr>
        </p:nvSpPr>
        <p:spPr>
          <a:ln/>
        </p:spPr>
        <p:txBody>
          <a:bodyPr/>
          <a:lstStyle>
            <a:lvl1pPr>
              <a:defRPr/>
            </a:lvl1pPr>
          </a:lstStyle>
          <a:p>
            <a:fld id="{AA9E7421-2862-43D7-BEF5-823227856BA6}" type="slidenum">
              <a:rPr lang="en-US" altLang="en-US"/>
              <a:pPr/>
              <a:t>‹#›</a:t>
            </a:fld>
            <a:endParaRPr lang="en-US" altLang="en-US"/>
          </a:p>
        </p:txBody>
      </p:sp>
    </p:spTree>
    <p:extLst>
      <p:ext uri="{BB962C8B-B14F-4D97-AF65-F5344CB8AC3E}">
        <p14:creationId xmlns:p14="http://schemas.microsoft.com/office/powerpoint/2010/main" val="3043402333"/>
      </p:ext>
    </p:extLst>
  </p:cSld>
  <p:clrMapOvr>
    <a:masterClrMapping/>
  </p:clrMapOvr>
</p:sldLayout>
</file>

<file path=ppt/slideLayouts/slideLayout55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D7AF2B8-4FD8-49A3-8646-C8B7D69F586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B4A01BA1-0475-44D7-88D9-558A0AD08B5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694016C-103E-4278-BF47-92B5319407CF}"/>
              </a:ext>
            </a:extLst>
          </p:cNvPr>
          <p:cNvSpPr>
            <a:spLocks noGrp="1" noChangeArrowheads="1"/>
          </p:cNvSpPr>
          <p:nvPr>
            <p:ph type="sldNum" sz="quarter" idx="12"/>
          </p:nvPr>
        </p:nvSpPr>
        <p:spPr>
          <a:ln/>
        </p:spPr>
        <p:txBody>
          <a:bodyPr/>
          <a:lstStyle>
            <a:lvl1pPr>
              <a:defRPr/>
            </a:lvl1pPr>
          </a:lstStyle>
          <a:p>
            <a:fld id="{81454362-75DB-49BF-B229-5920032A17DE}" type="slidenum">
              <a:rPr lang="en-US" altLang="en-US"/>
              <a:pPr/>
              <a:t>‹#›</a:t>
            </a:fld>
            <a:endParaRPr lang="en-US" altLang="en-US"/>
          </a:p>
        </p:txBody>
      </p:sp>
    </p:spTree>
    <p:extLst>
      <p:ext uri="{BB962C8B-B14F-4D97-AF65-F5344CB8AC3E}">
        <p14:creationId xmlns:p14="http://schemas.microsoft.com/office/powerpoint/2010/main" val="1786322524"/>
      </p:ext>
    </p:extLst>
  </p:cSld>
  <p:clrMapOvr>
    <a:masterClrMapping/>
  </p:clrMapOvr>
</p:sldLayout>
</file>

<file path=ppt/slideLayouts/slideLayout55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494E483F-EC9F-43EC-8DB4-D0D16FD4B13D}"/>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E52D64C-F8A4-4978-B65C-AEF08400BDE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66C8896-DCA7-4852-90B0-24B73063EC4F}"/>
              </a:ext>
            </a:extLst>
          </p:cNvPr>
          <p:cNvSpPr>
            <a:spLocks noGrp="1" noChangeArrowheads="1"/>
          </p:cNvSpPr>
          <p:nvPr>
            <p:ph type="sldNum" sz="quarter" idx="12"/>
          </p:nvPr>
        </p:nvSpPr>
        <p:spPr>
          <a:ln/>
        </p:spPr>
        <p:txBody>
          <a:bodyPr/>
          <a:lstStyle>
            <a:lvl1pPr>
              <a:defRPr/>
            </a:lvl1pPr>
          </a:lstStyle>
          <a:p>
            <a:fld id="{FC8874D5-A32C-4B1D-874B-904435AF680C}" type="slidenum">
              <a:rPr lang="en-US" altLang="en-US"/>
              <a:pPr/>
              <a:t>‹#›</a:t>
            </a:fld>
            <a:endParaRPr lang="en-US" altLang="en-US"/>
          </a:p>
        </p:txBody>
      </p:sp>
    </p:spTree>
    <p:extLst>
      <p:ext uri="{BB962C8B-B14F-4D97-AF65-F5344CB8AC3E}">
        <p14:creationId xmlns:p14="http://schemas.microsoft.com/office/powerpoint/2010/main" val="2223383247"/>
      </p:ext>
    </p:extLst>
  </p:cSld>
  <p:clrMapOvr>
    <a:masterClrMapping/>
  </p:clrMapOvr>
</p:sldLayout>
</file>

<file path=ppt/slideLayouts/slideLayout55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4CB5456D-72FA-4A0E-8F2C-BD79B54F2E1A}"/>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DECBCED7-A7BB-4F5E-A065-E7C17B5B36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41773BD5-F9CB-432B-8992-C021E09D6690}"/>
              </a:ext>
            </a:extLst>
          </p:cNvPr>
          <p:cNvSpPr>
            <a:spLocks noGrp="1" noChangeArrowheads="1"/>
          </p:cNvSpPr>
          <p:nvPr>
            <p:ph type="sldNum" sz="quarter" idx="12"/>
          </p:nvPr>
        </p:nvSpPr>
        <p:spPr>
          <a:ln/>
        </p:spPr>
        <p:txBody>
          <a:bodyPr/>
          <a:lstStyle>
            <a:lvl1pPr>
              <a:defRPr/>
            </a:lvl1pPr>
          </a:lstStyle>
          <a:p>
            <a:fld id="{827B97FF-2825-4A2F-AB51-93ABAA5760AE}" type="slidenum">
              <a:rPr lang="en-US" altLang="en-US"/>
              <a:pPr/>
              <a:t>‹#›</a:t>
            </a:fld>
            <a:endParaRPr lang="en-US" altLang="en-US"/>
          </a:p>
        </p:txBody>
      </p:sp>
    </p:spTree>
    <p:extLst>
      <p:ext uri="{BB962C8B-B14F-4D97-AF65-F5344CB8AC3E}">
        <p14:creationId xmlns:p14="http://schemas.microsoft.com/office/powerpoint/2010/main" val="2564424223"/>
      </p:ext>
    </p:extLst>
  </p:cSld>
  <p:clrMapOvr>
    <a:masterClrMapping/>
  </p:clrMapOvr>
</p:sldLayout>
</file>

<file path=ppt/slideLayouts/slideLayout55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FEE317AF-24A6-4EDF-AE35-455BC7994ECC}"/>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E2999C75-DF7D-4F12-A35C-86442CC936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D17BEAE-7BBD-4C77-A04C-2176F1DC48F5}"/>
              </a:ext>
            </a:extLst>
          </p:cNvPr>
          <p:cNvSpPr>
            <a:spLocks noGrp="1" noChangeArrowheads="1"/>
          </p:cNvSpPr>
          <p:nvPr>
            <p:ph type="sldNum" sz="quarter" idx="12"/>
          </p:nvPr>
        </p:nvSpPr>
        <p:spPr>
          <a:ln/>
        </p:spPr>
        <p:txBody>
          <a:bodyPr/>
          <a:lstStyle>
            <a:lvl1pPr>
              <a:defRPr/>
            </a:lvl1pPr>
          </a:lstStyle>
          <a:p>
            <a:fld id="{2D586DA8-4705-47FB-A745-6D1FFB295FB7}" type="slidenum">
              <a:rPr lang="en-US" altLang="en-US"/>
              <a:pPr/>
              <a:t>‹#›</a:t>
            </a:fld>
            <a:endParaRPr lang="en-US" altLang="en-US"/>
          </a:p>
        </p:txBody>
      </p:sp>
    </p:spTree>
    <p:extLst>
      <p:ext uri="{BB962C8B-B14F-4D97-AF65-F5344CB8AC3E}">
        <p14:creationId xmlns:p14="http://schemas.microsoft.com/office/powerpoint/2010/main" val="64097169"/>
      </p:ext>
    </p:extLst>
  </p:cSld>
  <p:clrMapOvr>
    <a:masterClrMapping/>
  </p:clrMapOvr>
</p:sldLayout>
</file>

<file path=ppt/slideLayouts/slideLayout55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273FCC7-CC71-4902-9767-00318A25E442}"/>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C7C6A000-2CE6-4F6F-B1F5-58FB4D037F5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ED3A3F43-EA8E-4672-8737-554377D5EA68}"/>
              </a:ext>
            </a:extLst>
          </p:cNvPr>
          <p:cNvSpPr>
            <a:spLocks noGrp="1" noChangeArrowheads="1"/>
          </p:cNvSpPr>
          <p:nvPr>
            <p:ph type="sldNum" sz="quarter" idx="12"/>
          </p:nvPr>
        </p:nvSpPr>
        <p:spPr>
          <a:ln/>
        </p:spPr>
        <p:txBody>
          <a:bodyPr/>
          <a:lstStyle>
            <a:lvl1pPr>
              <a:defRPr/>
            </a:lvl1pPr>
          </a:lstStyle>
          <a:p>
            <a:fld id="{92F981F0-8629-4748-89D2-2D3807042EB6}" type="slidenum">
              <a:rPr lang="en-US" altLang="en-US"/>
              <a:pPr/>
              <a:t>‹#›</a:t>
            </a:fld>
            <a:endParaRPr lang="en-US" altLang="en-US"/>
          </a:p>
        </p:txBody>
      </p:sp>
    </p:spTree>
    <p:extLst>
      <p:ext uri="{BB962C8B-B14F-4D97-AF65-F5344CB8AC3E}">
        <p14:creationId xmlns:p14="http://schemas.microsoft.com/office/powerpoint/2010/main" val="1921066655"/>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lvl1pPr>
          </a:lstStyle>
          <a:p>
            <a:pPr>
              <a:defRPr/>
            </a:pPr>
            <a:fld id="{9AD0F89A-A6B2-3C4E-9547-D25027EEA30B}" type="datetime1">
              <a:rPr lang="en-US"/>
              <a:pPr>
                <a:defRPr/>
              </a:pPr>
              <a:t>8/6/22</a:t>
            </a:fld>
            <a:endParaRPr lang="en-US"/>
          </a:p>
        </p:txBody>
      </p:sp>
      <p:sp>
        <p:nvSpPr>
          <p:cNvPr id="5" name="Footer Placeholder 4"/>
          <p:cNvSpPr>
            <a:spLocks noGrp="1"/>
          </p:cNvSpPr>
          <p:nvPr>
            <p:ph type="ftr" sz="quarter" idx="11"/>
          </p:nvPr>
        </p:nvSpPr>
        <p:spPr/>
        <p:txBody>
          <a:bodyPr/>
          <a:lstStyle>
            <a:lvl1pPr>
              <a:defRPr/>
            </a:lvl1pPr>
          </a:lstStyle>
          <a:p>
            <a:pPr>
              <a:defRPr/>
            </a:pPr>
            <a:endParaRPr lang="en-US"/>
          </a:p>
        </p:txBody>
      </p:sp>
      <p:sp>
        <p:nvSpPr>
          <p:cNvPr id="6" name="Slide Number Placeholder 5"/>
          <p:cNvSpPr>
            <a:spLocks noGrp="1"/>
          </p:cNvSpPr>
          <p:nvPr>
            <p:ph type="sldNum" sz="quarter" idx="12"/>
          </p:nvPr>
        </p:nvSpPr>
        <p:spPr/>
        <p:txBody>
          <a:bodyPr/>
          <a:lstStyle>
            <a:lvl1pPr>
              <a:defRPr/>
            </a:lvl1pPr>
          </a:lstStyle>
          <a:p>
            <a:pPr>
              <a:defRPr/>
            </a:pPr>
            <a:fld id="{5837283D-4CA7-B14E-92B6-73667F1FBF49}" type="slidenum">
              <a:rPr lang="en-US"/>
              <a:pPr>
                <a:defRPr/>
              </a:pPr>
              <a:t>‹#›</a:t>
            </a:fld>
            <a:endParaRPr lang="en-US"/>
          </a:p>
        </p:txBody>
      </p:sp>
    </p:spTree>
    <p:extLst>
      <p:ext uri="{BB962C8B-B14F-4D97-AF65-F5344CB8AC3E}">
        <p14:creationId xmlns:p14="http://schemas.microsoft.com/office/powerpoint/2010/main" val="1752766489"/>
      </p:ext>
    </p:extLst>
  </p:cSld>
  <p:clrMapOvr>
    <a:masterClrMapping/>
  </p:clrMapOvr>
</p:sldLayout>
</file>

<file path=ppt/slideLayouts/slideLayout56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28C173C-5BCC-4EE5-A04A-66F2C911936A}"/>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878C884-F22F-4326-9D74-A91E3CDE3CE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C422ABB6-4084-4A3E-B16F-FB9C5F3B7C6D}"/>
              </a:ext>
            </a:extLst>
          </p:cNvPr>
          <p:cNvSpPr>
            <a:spLocks noGrp="1" noChangeArrowheads="1"/>
          </p:cNvSpPr>
          <p:nvPr>
            <p:ph type="sldNum" sz="quarter" idx="12"/>
          </p:nvPr>
        </p:nvSpPr>
        <p:spPr>
          <a:ln/>
        </p:spPr>
        <p:txBody>
          <a:bodyPr/>
          <a:lstStyle>
            <a:lvl1pPr>
              <a:defRPr/>
            </a:lvl1pPr>
          </a:lstStyle>
          <a:p>
            <a:fld id="{F130520C-A479-45A5-B624-DA9437530C98}" type="slidenum">
              <a:rPr lang="en-US" altLang="en-US"/>
              <a:pPr/>
              <a:t>‹#›</a:t>
            </a:fld>
            <a:endParaRPr lang="en-US" altLang="en-US"/>
          </a:p>
        </p:txBody>
      </p:sp>
    </p:spTree>
    <p:extLst>
      <p:ext uri="{BB962C8B-B14F-4D97-AF65-F5344CB8AC3E}">
        <p14:creationId xmlns:p14="http://schemas.microsoft.com/office/powerpoint/2010/main" val="975318056"/>
      </p:ext>
    </p:extLst>
  </p:cSld>
  <p:clrMapOvr>
    <a:masterClrMapping/>
  </p:clrMapOvr>
</p:sldLayout>
</file>

<file path=ppt/slideLayouts/slideLayout56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F5AB8B3-46BD-4CB2-B138-2CC8D4BA69EF}"/>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4CC2AE41-FCD6-4BC6-AC91-D2128B1D3F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BE4FF93C-1766-4F1A-96C0-27EECC34FAF9}"/>
              </a:ext>
            </a:extLst>
          </p:cNvPr>
          <p:cNvSpPr>
            <a:spLocks noGrp="1" noChangeArrowheads="1"/>
          </p:cNvSpPr>
          <p:nvPr>
            <p:ph type="sldNum" sz="quarter" idx="12"/>
          </p:nvPr>
        </p:nvSpPr>
        <p:spPr>
          <a:ln/>
        </p:spPr>
        <p:txBody>
          <a:bodyPr/>
          <a:lstStyle>
            <a:lvl1pPr>
              <a:defRPr/>
            </a:lvl1pPr>
          </a:lstStyle>
          <a:p>
            <a:fld id="{78876B71-18E0-4252-B10B-55AADFED924F}" type="slidenum">
              <a:rPr lang="en-US" altLang="en-US"/>
              <a:pPr/>
              <a:t>‹#›</a:t>
            </a:fld>
            <a:endParaRPr lang="en-US" altLang="en-US"/>
          </a:p>
        </p:txBody>
      </p:sp>
    </p:spTree>
    <p:extLst>
      <p:ext uri="{BB962C8B-B14F-4D97-AF65-F5344CB8AC3E}">
        <p14:creationId xmlns:p14="http://schemas.microsoft.com/office/powerpoint/2010/main" val="3732935802"/>
      </p:ext>
    </p:extLst>
  </p:cSld>
  <p:clrMapOvr>
    <a:masterClrMapping/>
  </p:clrMapOvr>
</p:sldLayout>
</file>

<file path=ppt/slideLayouts/slideLayout56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3430F7C-8048-48C2-9697-AC8AEE20593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002D685-32FF-4ADE-BBFD-5BCDCBF53FD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8499AE4-AA9E-449F-9469-F2446E62E5F8}"/>
              </a:ext>
            </a:extLst>
          </p:cNvPr>
          <p:cNvSpPr>
            <a:spLocks noGrp="1" noChangeArrowheads="1"/>
          </p:cNvSpPr>
          <p:nvPr>
            <p:ph type="sldNum" sz="quarter" idx="12"/>
          </p:nvPr>
        </p:nvSpPr>
        <p:spPr>
          <a:ln/>
        </p:spPr>
        <p:txBody>
          <a:bodyPr/>
          <a:lstStyle>
            <a:lvl1pPr>
              <a:defRPr/>
            </a:lvl1pPr>
          </a:lstStyle>
          <a:p>
            <a:fld id="{808375F7-3B7C-443C-AD8F-E2D1BDE67F09}" type="slidenum">
              <a:rPr lang="en-US" altLang="en-US"/>
              <a:pPr/>
              <a:t>‹#›</a:t>
            </a:fld>
            <a:endParaRPr lang="en-US" altLang="en-US"/>
          </a:p>
        </p:txBody>
      </p:sp>
    </p:spTree>
    <p:extLst>
      <p:ext uri="{BB962C8B-B14F-4D97-AF65-F5344CB8AC3E}">
        <p14:creationId xmlns:p14="http://schemas.microsoft.com/office/powerpoint/2010/main" val="3766926455"/>
      </p:ext>
    </p:extLst>
  </p:cSld>
  <p:clrMapOvr>
    <a:masterClrMapping/>
  </p:clrMapOvr>
</p:sldLayout>
</file>

<file path=ppt/slideLayouts/slideLayout56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D4E50B9E-A179-4DCE-8CE9-731A13B2475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1203BD6-372D-4773-961D-4C1AABD5CD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67ABE6F-DD49-4526-9F98-B5CB14A55EC2}"/>
              </a:ext>
            </a:extLst>
          </p:cNvPr>
          <p:cNvSpPr>
            <a:spLocks noGrp="1" noChangeArrowheads="1"/>
          </p:cNvSpPr>
          <p:nvPr>
            <p:ph type="sldNum" sz="quarter" idx="12"/>
          </p:nvPr>
        </p:nvSpPr>
        <p:spPr>
          <a:ln/>
        </p:spPr>
        <p:txBody>
          <a:bodyPr/>
          <a:lstStyle>
            <a:lvl1pPr>
              <a:defRPr/>
            </a:lvl1pPr>
          </a:lstStyle>
          <a:p>
            <a:fld id="{FF152A31-AD03-48D9-B9BD-09A83E43A873}" type="slidenum">
              <a:rPr lang="en-US" altLang="en-US"/>
              <a:pPr/>
              <a:t>‹#›</a:t>
            </a:fld>
            <a:endParaRPr lang="en-US" altLang="en-US"/>
          </a:p>
        </p:txBody>
      </p:sp>
    </p:spTree>
    <p:extLst>
      <p:ext uri="{BB962C8B-B14F-4D97-AF65-F5344CB8AC3E}">
        <p14:creationId xmlns:p14="http://schemas.microsoft.com/office/powerpoint/2010/main" val="3302546209"/>
      </p:ext>
    </p:extLst>
  </p:cSld>
  <p:clrMapOvr>
    <a:masterClrMapping/>
  </p:clrMapOvr>
</p:sldLayout>
</file>

<file path=ppt/slideLayouts/slideLayout56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228A341A-93ED-47CC-8E62-F41B9B71A00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B8D690A-84D1-4591-B863-7052AA872C6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87BE294-4090-4801-92F7-3BE34178C34D}"/>
              </a:ext>
            </a:extLst>
          </p:cNvPr>
          <p:cNvSpPr>
            <a:spLocks noGrp="1" noChangeArrowheads="1"/>
          </p:cNvSpPr>
          <p:nvPr>
            <p:ph type="sldNum" sz="quarter" idx="12"/>
          </p:nvPr>
        </p:nvSpPr>
        <p:spPr>
          <a:ln/>
        </p:spPr>
        <p:txBody>
          <a:bodyPr/>
          <a:lstStyle>
            <a:lvl1pPr>
              <a:defRPr/>
            </a:lvl1pPr>
          </a:lstStyle>
          <a:p>
            <a:fld id="{0A3D5B23-3FEC-431A-93CF-D09B206B2F03}" type="slidenum">
              <a:rPr lang="en-US" altLang="en-US"/>
              <a:pPr/>
              <a:t>‹#›</a:t>
            </a:fld>
            <a:endParaRPr lang="en-US" altLang="en-US"/>
          </a:p>
        </p:txBody>
      </p:sp>
    </p:spTree>
    <p:extLst>
      <p:ext uri="{BB962C8B-B14F-4D97-AF65-F5344CB8AC3E}">
        <p14:creationId xmlns:p14="http://schemas.microsoft.com/office/powerpoint/2010/main" val="1032393782"/>
      </p:ext>
    </p:extLst>
  </p:cSld>
  <p:clrMapOvr>
    <a:masterClrMapping/>
  </p:clrMapOvr>
</p:sldLayout>
</file>

<file path=ppt/slideLayouts/slideLayout56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AC20295D-D73B-4FE1-9BC9-FA50A4C285B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F16D6D5B-6CB9-49E8-B59E-C8B5D825A554}"/>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66A8F412-5C58-4DD8-8B63-DC1431CE03B2}"/>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85B0C5D-788D-40FF-8618-57DACD93C80D}" type="slidenum">
              <a:rPr lang="en-US" altLang="en-US"/>
              <a:pPr/>
              <a:t>‹#›</a:t>
            </a:fld>
            <a:endParaRPr lang="en-US" altLang="en-US"/>
          </a:p>
        </p:txBody>
      </p:sp>
    </p:spTree>
    <p:extLst>
      <p:ext uri="{BB962C8B-B14F-4D97-AF65-F5344CB8AC3E}">
        <p14:creationId xmlns:p14="http://schemas.microsoft.com/office/powerpoint/2010/main" val="1868591864"/>
      </p:ext>
    </p:extLst>
  </p:cSld>
  <p:clrMapOvr>
    <a:masterClrMapping/>
  </p:clrMapOvr>
</p:sldLayout>
</file>

<file path=ppt/slideLayouts/slideLayout56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B4F483B6-DDD1-4A62-8A58-2690D6307EF4}"/>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F8A95C06-F220-4D22-AFD8-49E2A26665F6}"/>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590605AC-B30A-4AAD-A065-394B051AFB6E}"/>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16F174C0-0509-4A89-91DF-77D6178ED897}" type="slidenum">
              <a:rPr lang="en-US" altLang="en-US"/>
              <a:pPr/>
              <a:t>‹#›</a:t>
            </a:fld>
            <a:endParaRPr lang="en-US" altLang="en-US"/>
          </a:p>
        </p:txBody>
      </p:sp>
    </p:spTree>
    <p:extLst>
      <p:ext uri="{BB962C8B-B14F-4D97-AF65-F5344CB8AC3E}">
        <p14:creationId xmlns:p14="http://schemas.microsoft.com/office/powerpoint/2010/main" val="2742793667"/>
      </p:ext>
    </p:extLst>
  </p:cSld>
  <p:clrMapOvr>
    <a:masterClrMapping/>
  </p:clrMapOvr>
</p:sldLayout>
</file>

<file path=ppt/slideLayouts/slideLayout567.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E966BA04-1ADD-40E7-9F83-A8315DB04626}"/>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0C80C8A-ADFC-41B3-99E8-232689A56C9A}"/>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1201D3AB-97A4-47BA-AD3A-4C2F7842ABC9}"/>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F3F3625-E391-46A1-9F52-6140949A6E34}" type="slidenum">
              <a:rPr lang="en-US" altLang="en-US"/>
              <a:pPr/>
              <a:t>‹#›</a:t>
            </a:fld>
            <a:endParaRPr lang="en-US" altLang="en-US"/>
          </a:p>
        </p:txBody>
      </p:sp>
    </p:spTree>
    <p:extLst>
      <p:ext uri="{BB962C8B-B14F-4D97-AF65-F5344CB8AC3E}">
        <p14:creationId xmlns:p14="http://schemas.microsoft.com/office/powerpoint/2010/main" val="3493086593"/>
      </p:ext>
    </p:extLst>
  </p:cSld>
  <p:clrMapOvr>
    <a:masterClrMapping/>
  </p:clrMapOvr>
</p:sldLayout>
</file>

<file path=ppt/slideLayouts/slideLayout56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21071BBE-656D-4575-A980-F0C30554191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250AE73E-0983-4E1D-BCA4-B600E11ABC2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BA6365ED-07D2-49C1-A284-FC8D323734E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A9BAA72-EE24-42FD-A3AF-313432F8A946}" type="slidenum">
              <a:rPr lang="en-US" altLang="en-US"/>
              <a:pPr/>
              <a:t>‹#›</a:t>
            </a:fld>
            <a:endParaRPr lang="en-US" altLang="en-US"/>
          </a:p>
        </p:txBody>
      </p:sp>
    </p:spTree>
    <p:extLst>
      <p:ext uri="{BB962C8B-B14F-4D97-AF65-F5344CB8AC3E}">
        <p14:creationId xmlns:p14="http://schemas.microsoft.com/office/powerpoint/2010/main" val="2604111393"/>
      </p:ext>
    </p:extLst>
  </p:cSld>
  <p:clrMapOvr>
    <a:masterClrMapping/>
  </p:clrMapOvr>
</p:sldLayout>
</file>

<file path=ppt/slideLayouts/slideLayout56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5E9631D5-F614-458D-8F93-B4FB14919A88}"/>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8" name="Rectangle 5">
            <a:extLst>
              <a:ext uri="{FF2B5EF4-FFF2-40B4-BE49-F238E27FC236}">
                <a16:creationId xmlns:a16="http://schemas.microsoft.com/office/drawing/2014/main" id="{3B402AD6-950C-488C-AFC6-2F6D4EA549FD}"/>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9" name="Rectangle 6">
            <a:extLst>
              <a:ext uri="{FF2B5EF4-FFF2-40B4-BE49-F238E27FC236}">
                <a16:creationId xmlns:a16="http://schemas.microsoft.com/office/drawing/2014/main" id="{2DD7A706-B15F-43DB-93A3-C1C9FCA62E96}"/>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797F2F3-A7A9-471E-B41D-16E8C7049338}" type="slidenum">
              <a:rPr lang="en-US" altLang="en-US"/>
              <a:pPr/>
              <a:t>‹#›</a:t>
            </a:fld>
            <a:endParaRPr lang="en-US" altLang="en-US"/>
          </a:p>
        </p:txBody>
      </p:sp>
    </p:spTree>
    <p:extLst>
      <p:ext uri="{BB962C8B-B14F-4D97-AF65-F5344CB8AC3E}">
        <p14:creationId xmlns:p14="http://schemas.microsoft.com/office/powerpoint/2010/main" val="175301343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1347978349"/>
      </p:ext>
    </p:extLst>
  </p:cSld>
  <p:clrMapOvr>
    <a:masterClrMapping/>
  </p:clrMapOvr>
</p:sldLayout>
</file>

<file path=ppt/slideLayouts/slideLayout57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BAADDFE4-BEDE-4DC6-8920-6E8ADA796BFA}"/>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4" name="Rectangle 5">
            <a:extLst>
              <a:ext uri="{FF2B5EF4-FFF2-40B4-BE49-F238E27FC236}">
                <a16:creationId xmlns:a16="http://schemas.microsoft.com/office/drawing/2014/main" id="{0CBEFD1D-34F2-4FAE-879F-67E18669A6D0}"/>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6">
            <a:extLst>
              <a:ext uri="{FF2B5EF4-FFF2-40B4-BE49-F238E27FC236}">
                <a16:creationId xmlns:a16="http://schemas.microsoft.com/office/drawing/2014/main" id="{A2658F48-0AEC-4695-8A19-3E50C56CD1F1}"/>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B36DC28-8CBB-4DCB-AD79-9944FD453745}" type="slidenum">
              <a:rPr lang="en-US" altLang="en-US"/>
              <a:pPr/>
              <a:t>‹#›</a:t>
            </a:fld>
            <a:endParaRPr lang="en-US" altLang="en-US"/>
          </a:p>
        </p:txBody>
      </p:sp>
    </p:spTree>
    <p:extLst>
      <p:ext uri="{BB962C8B-B14F-4D97-AF65-F5344CB8AC3E}">
        <p14:creationId xmlns:p14="http://schemas.microsoft.com/office/powerpoint/2010/main" val="1797857776"/>
      </p:ext>
    </p:extLst>
  </p:cSld>
  <p:clrMapOvr>
    <a:masterClrMapping/>
  </p:clrMapOvr>
</p:sldLayout>
</file>

<file path=ppt/slideLayouts/slideLayout57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3AC11595-3FF5-42BA-8099-189FCF6B8FCF}"/>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3" name="Rectangle 5">
            <a:extLst>
              <a:ext uri="{FF2B5EF4-FFF2-40B4-BE49-F238E27FC236}">
                <a16:creationId xmlns:a16="http://schemas.microsoft.com/office/drawing/2014/main" id="{3F436E6A-ACB0-4187-AA04-F345F17447BB}"/>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4" name="Rectangle 6">
            <a:extLst>
              <a:ext uri="{FF2B5EF4-FFF2-40B4-BE49-F238E27FC236}">
                <a16:creationId xmlns:a16="http://schemas.microsoft.com/office/drawing/2014/main" id="{25B8AC86-059D-4B60-9DF6-B5C1ED46BCCB}"/>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0B1BD640-223B-4E85-AF27-F027523C74F8}" type="slidenum">
              <a:rPr lang="en-US" altLang="en-US"/>
              <a:pPr/>
              <a:t>‹#›</a:t>
            </a:fld>
            <a:endParaRPr lang="en-US" altLang="en-US"/>
          </a:p>
        </p:txBody>
      </p:sp>
    </p:spTree>
    <p:extLst>
      <p:ext uri="{BB962C8B-B14F-4D97-AF65-F5344CB8AC3E}">
        <p14:creationId xmlns:p14="http://schemas.microsoft.com/office/powerpoint/2010/main" val="1176498659"/>
      </p:ext>
    </p:extLst>
  </p:cSld>
  <p:clrMapOvr>
    <a:masterClrMapping/>
  </p:clrMapOvr>
</p:sldLayout>
</file>

<file path=ppt/slideLayouts/slideLayout57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67CF2557-80EE-4CAE-9D60-996690F71422}"/>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389CF654-8F4C-43F3-8F1A-BE9C739D0DB9}"/>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68CFE59B-D744-4179-A9E8-F4F4203C6018}"/>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B5BC697C-FFEC-4E89-B134-EBC341A5A781}" type="slidenum">
              <a:rPr lang="en-US" altLang="en-US"/>
              <a:pPr/>
              <a:t>‹#›</a:t>
            </a:fld>
            <a:endParaRPr lang="en-US" altLang="en-US"/>
          </a:p>
        </p:txBody>
      </p:sp>
    </p:spTree>
    <p:extLst>
      <p:ext uri="{BB962C8B-B14F-4D97-AF65-F5344CB8AC3E}">
        <p14:creationId xmlns:p14="http://schemas.microsoft.com/office/powerpoint/2010/main" val="3559779698"/>
      </p:ext>
    </p:extLst>
  </p:cSld>
  <p:clrMapOvr>
    <a:masterClrMapping/>
  </p:clrMapOvr>
</p:sldLayout>
</file>

<file path=ppt/slideLayouts/slideLayout57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a:extLst>
              <a:ext uri="{FF2B5EF4-FFF2-40B4-BE49-F238E27FC236}">
                <a16:creationId xmlns:a16="http://schemas.microsoft.com/office/drawing/2014/main" id="{24D023DB-0D92-4105-9851-1601BBB675AC}"/>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6" name="Footer Placeholder 5">
            <a:extLst>
              <a:ext uri="{FF2B5EF4-FFF2-40B4-BE49-F238E27FC236}">
                <a16:creationId xmlns:a16="http://schemas.microsoft.com/office/drawing/2014/main" id="{A4306DA0-8758-4C5E-B526-8C91872A27F8}"/>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7" name="Slide Number Placeholder 6">
            <a:extLst>
              <a:ext uri="{FF2B5EF4-FFF2-40B4-BE49-F238E27FC236}">
                <a16:creationId xmlns:a16="http://schemas.microsoft.com/office/drawing/2014/main" id="{23678641-59C7-4882-A8FE-998D46B358D7}"/>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D1B69000-3FDF-43E4-BAEC-0E681466AFB3}" type="slidenum">
              <a:rPr lang="en-US" altLang="en-US"/>
              <a:pPr/>
              <a:t>‹#›</a:t>
            </a:fld>
            <a:endParaRPr lang="en-US" altLang="en-US"/>
          </a:p>
        </p:txBody>
      </p:sp>
    </p:spTree>
    <p:extLst>
      <p:ext uri="{BB962C8B-B14F-4D97-AF65-F5344CB8AC3E}">
        <p14:creationId xmlns:p14="http://schemas.microsoft.com/office/powerpoint/2010/main" val="1047773096"/>
      </p:ext>
    </p:extLst>
  </p:cSld>
  <p:clrMapOvr>
    <a:masterClrMapping/>
  </p:clrMapOvr>
</p:sldLayout>
</file>

<file path=ppt/slideLayouts/slideLayout57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CF15F470-A3AF-4E0A-A138-5FEFE8C3A8F0}"/>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9418177-5B1B-4C14-BB61-03DDBB7DA7D1}"/>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CC72A629-E97D-422C-B0F7-6396EE2CC7C3}"/>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6F7B4BE0-AAEB-4DC0-96CC-CF2B83B6E3C1}" type="slidenum">
              <a:rPr lang="en-US" altLang="en-US"/>
              <a:pPr/>
              <a:t>‹#›</a:t>
            </a:fld>
            <a:endParaRPr lang="en-US" altLang="en-US"/>
          </a:p>
        </p:txBody>
      </p:sp>
    </p:spTree>
    <p:extLst>
      <p:ext uri="{BB962C8B-B14F-4D97-AF65-F5344CB8AC3E}">
        <p14:creationId xmlns:p14="http://schemas.microsoft.com/office/powerpoint/2010/main" val="267869749"/>
      </p:ext>
    </p:extLst>
  </p:cSld>
  <p:clrMapOvr>
    <a:masterClrMapping/>
  </p:clrMapOvr>
</p:sldLayout>
</file>

<file path=ppt/slideLayouts/slideLayout575.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836FB95-68E8-4B1C-A533-677F30F36BCD}"/>
              </a:ext>
            </a:extLst>
          </p:cNvPr>
          <p:cNvSpPr>
            <a:spLocks noGrp="1" noChangeArrowheads="1"/>
          </p:cNvSpPr>
          <p:nvPr>
            <p:ph type="dt" sz="half" idx="10"/>
          </p:nvPr>
        </p:nvSpPr>
        <p:spPr>
          <a:xfrm>
            <a:off x="685800" y="6248400"/>
            <a:ext cx="1905000" cy="457200"/>
          </a:xfrm>
          <a:prstGeom prst="rect">
            <a:avLst/>
          </a:prstGeom>
        </p:spPr>
        <p:txBody>
          <a:bodyPr/>
          <a:lstStyle>
            <a:lvl1pPr>
              <a:defRPr>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6E177E3E-A9BB-40EE-945D-CEC053275387}"/>
              </a:ext>
            </a:extLst>
          </p:cNvPr>
          <p:cNvSpPr>
            <a:spLocks noGrp="1" noChangeArrowheads="1"/>
          </p:cNvSpPr>
          <p:nvPr>
            <p:ph type="ftr" sz="quarter" idx="11"/>
          </p:nvPr>
        </p:nvSpPr>
        <p:spPr>
          <a:xfrm>
            <a:off x="3124200" y="6248400"/>
            <a:ext cx="2895600" cy="457200"/>
          </a:xfrm>
          <a:prstGeom prst="rect">
            <a:avLst/>
          </a:prstGeom>
        </p:spPr>
        <p:txBody>
          <a:bodyPr/>
          <a:lstStyle>
            <a:lvl1pPr>
              <a:defRPr>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2E3E9F92-A4E2-4961-B108-16AEEA35B18C}"/>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lvl1pPr>
          </a:lstStyle>
          <a:p>
            <a:fld id="{AE1563F5-BA53-44CF-A5A0-6B9D4816BA98}" type="slidenum">
              <a:rPr lang="en-US" altLang="en-US"/>
              <a:pPr/>
              <a:t>‹#›</a:t>
            </a:fld>
            <a:endParaRPr lang="en-US" altLang="en-US"/>
          </a:p>
        </p:txBody>
      </p:sp>
    </p:spTree>
    <p:extLst>
      <p:ext uri="{BB962C8B-B14F-4D97-AF65-F5344CB8AC3E}">
        <p14:creationId xmlns:p14="http://schemas.microsoft.com/office/powerpoint/2010/main" val="3690019372"/>
      </p:ext>
    </p:extLst>
  </p:cSld>
  <p:clrMapOvr>
    <a:masterClrMapping/>
  </p:clrMapOvr>
</p:sldLayout>
</file>

<file path=ppt/slideLayouts/slideLayout576.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F22CE3D-C01B-4196-A50C-75ADFF111A5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B57838D-72D0-452D-8B07-3A09A14DCF8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3A8E738-5E22-429E-A231-8D7BBBACC4ED}"/>
              </a:ext>
            </a:extLst>
          </p:cNvPr>
          <p:cNvSpPr>
            <a:spLocks noGrp="1" noChangeArrowheads="1"/>
          </p:cNvSpPr>
          <p:nvPr>
            <p:ph type="sldNum" sz="quarter" idx="12"/>
          </p:nvPr>
        </p:nvSpPr>
        <p:spPr>
          <a:ln/>
        </p:spPr>
        <p:txBody>
          <a:bodyPr/>
          <a:lstStyle>
            <a:lvl1pPr>
              <a:defRPr/>
            </a:lvl1pPr>
          </a:lstStyle>
          <a:p>
            <a:fld id="{C7775D16-7B16-4D2B-93E1-85F6311B8477}" type="slidenum">
              <a:rPr lang="en-US" altLang="en-US"/>
              <a:pPr/>
              <a:t>‹#›</a:t>
            </a:fld>
            <a:endParaRPr lang="en-US" altLang="en-US"/>
          </a:p>
        </p:txBody>
      </p:sp>
    </p:spTree>
    <p:extLst>
      <p:ext uri="{BB962C8B-B14F-4D97-AF65-F5344CB8AC3E}">
        <p14:creationId xmlns:p14="http://schemas.microsoft.com/office/powerpoint/2010/main" val="1222802456"/>
      </p:ext>
    </p:extLst>
  </p:cSld>
  <p:clrMapOvr>
    <a:masterClrMapping/>
  </p:clrMapOvr>
</p:sldLayout>
</file>

<file path=ppt/slideLayouts/slideLayout577.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557D418-299D-4CF7-B356-DB290676C3AE}"/>
              </a:ext>
            </a:extLst>
          </p:cNvPr>
          <p:cNvSpPr>
            <a:spLocks noGrp="1" noChangeArrowheads="1"/>
          </p:cNvSpPr>
          <p:nvPr>
            <p:ph type="dt" sz="half" idx="10"/>
          </p:nvPr>
        </p:nvSpPr>
        <p:spPr>
          <a:xfrm>
            <a:off x="685800" y="6248400"/>
            <a:ext cx="19050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C47922EC-A981-4CB1-A5E9-7B49782B22D1}"/>
              </a:ext>
            </a:extLst>
          </p:cNvPr>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05A481CF-C501-4D5A-9A5A-A2A0A67021F2}"/>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fld id="{AA3CE17F-1125-4FA2-A8CC-8019B30FC3A0}" type="slidenum">
              <a:rPr lang="en-US" altLang="en-US"/>
              <a:pPr/>
              <a:t>‹#›</a:t>
            </a:fld>
            <a:endParaRPr lang="en-US" altLang="en-US"/>
          </a:p>
        </p:txBody>
      </p:sp>
    </p:spTree>
    <p:extLst>
      <p:ext uri="{BB962C8B-B14F-4D97-AF65-F5344CB8AC3E}">
        <p14:creationId xmlns:p14="http://schemas.microsoft.com/office/powerpoint/2010/main" val="3359294247"/>
      </p:ext>
    </p:extLst>
  </p:cSld>
  <p:clrMapOvr>
    <a:masterClrMapping/>
  </p:clrMapOvr>
</p:sldLayout>
</file>

<file path=ppt/slideLayouts/slideLayout578.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388EE888-15B3-49F6-AE49-EBA97E80FB51}"/>
              </a:ext>
            </a:extLst>
          </p:cNvPr>
          <p:cNvGrpSpPr>
            <a:grpSpLocks/>
          </p:cNvGrpSpPr>
          <p:nvPr/>
        </p:nvGrpSpPr>
        <p:grpSpPr bwMode="auto">
          <a:xfrm>
            <a:off x="228600" y="3124200"/>
            <a:ext cx="8564563" cy="390525"/>
            <a:chOff x="144" y="1968"/>
            <a:chExt cx="5395" cy="246"/>
          </a:xfrm>
        </p:grpSpPr>
        <p:sp>
          <p:nvSpPr>
            <p:cNvPr id="5" name="Freeform 3">
              <a:extLst>
                <a:ext uri="{FF2B5EF4-FFF2-40B4-BE49-F238E27FC236}">
                  <a16:creationId xmlns:a16="http://schemas.microsoft.com/office/drawing/2014/main" id="{7F4E2E66-9784-4D05-9075-0212AEF2EC1E}"/>
                </a:ext>
              </a:extLst>
            </p:cNvPr>
            <p:cNvSpPr>
              <a:spLocks/>
            </p:cNvSpPr>
            <p:nvPr userDrawn="1"/>
          </p:nvSpPr>
          <p:spPr bwMode="auto">
            <a:xfrm rot="-5400000" flipH="1" flipV="1">
              <a:off x="2794" y="-586"/>
              <a:ext cx="96" cy="5395"/>
            </a:xfrm>
            <a:custGeom>
              <a:avLst/>
              <a:gdLst/>
              <a:ahLst/>
              <a:cxnLst>
                <a:cxn ang="0">
                  <a:pos x="91" y="526"/>
                </a:cxn>
                <a:cxn ang="0">
                  <a:pos x="211" y="175"/>
                </a:cxn>
                <a:cxn ang="0">
                  <a:pos x="443" y="32"/>
                </a:cxn>
                <a:cxn ang="0">
                  <a:pos x="802" y="32"/>
                </a:cxn>
                <a:cxn ang="0">
                  <a:pos x="1206" y="10"/>
                </a:cxn>
                <a:cxn ang="0">
                  <a:pos x="1482" y="25"/>
                </a:cxn>
                <a:cxn ang="0">
                  <a:pos x="1655" y="160"/>
                </a:cxn>
                <a:cxn ang="0">
                  <a:pos x="1655" y="406"/>
                </a:cxn>
                <a:cxn ang="0">
                  <a:pos x="1572" y="736"/>
                </a:cxn>
                <a:cxn ang="0">
                  <a:pos x="1565" y="1177"/>
                </a:cxn>
                <a:cxn ang="0">
                  <a:pos x="1632" y="1581"/>
                </a:cxn>
                <a:cxn ang="0">
                  <a:pos x="1692" y="2232"/>
                </a:cxn>
                <a:cxn ang="0">
                  <a:pos x="1587" y="2830"/>
                </a:cxn>
                <a:cxn ang="0">
                  <a:pos x="1625" y="3055"/>
                </a:cxn>
                <a:cxn ang="0">
                  <a:pos x="1535" y="3234"/>
                </a:cxn>
                <a:cxn ang="0">
                  <a:pos x="1325" y="3234"/>
                </a:cxn>
                <a:cxn ang="0">
                  <a:pos x="921" y="3204"/>
                </a:cxn>
                <a:cxn ang="0">
                  <a:pos x="510" y="3249"/>
                </a:cxn>
                <a:cxn ang="0">
                  <a:pos x="136" y="3167"/>
                </a:cxn>
                <a:cxn ang="0">
                  <a:pos x="39" y="2950"/>
                </a:cxn>
                <a:cxn ang="0">
                  <a:pos x="99" y="2651"/>
                </a:cxn>
                <a:cxn ang="0">
                  <a:pos x="99" y="2232"/>
                </a:cxn>
                <a:cxn ang="0">
                  <a:pos x="9" y="1813"/>
                </a:cxn>
                <a:cxn ang="0">
                  <a:pos x="46" y="1259"/>
                </a:cxn>
                <a:cxn ang="0">
                  <a:pos x="61" y="915"/>
                </a:cxn>
                <a:cxn ang="0">
                  <a:pos x="91" y="526"/>
                </a:cxn>
              </a:cxnLst>
              <a:rect l="0" t="0" r="r" b="b"/>
              <a:pathLst>
                <a:path w="1699" h="3264">
                  <a:moveTo>
                    <a:pt x="91" y="526"/>
                  </a:moveTo>
                  <a:cubicBezTo>
                    <a:pt x="116" y="403"/>
                    <a:pt x="152" y="257"/>
                    <a:pt x="211" y="175"/>
                  </a:cubicBezTo>
                  <a:cubicBezTo>
                    <a:pt x="270" y="93"/>
                    <a:pt x="345" y="56"/>
                    <a:pt x="443" y="32"/>
                  </a:cubicBezTo>
                  <a:cubicBezTo>
                    <a:pt x="541" y="8"/>
                    <a:pt x="675" y="36"/>
                    <a:pt x="802" y="32"/>
                  </a:cubicBezTo>
                  <a:cubicBezTo>
                    <a:pt x="929" y="28"/>
                    <a:pt x="1093" y="11"/>
                    <a:pt x="1206" y="10"/>
                  </a:cubicBezTo>
                  <a:cubicBezTo>
                    <a:pt x="1319" y="9"/>
                    <a:pt x="1407" y="0"/>
                    <a:pt x="1482" y="25"/>
                  </a:cubicBezTo>
                  <a:cubicBezTo>
                    <a:pt x="1557" y="50"/>
                    <a:pt x="1626" y="97"/>
                    <a:pt x="1655" y="160"/>
                  </a:cubicBezTo>
                  <a:cubicBezTo>
                    <a:pt x="1684" y="223"/>
                    <a:pt x="1669" y="310"/>
                    <a:pt x="1655" y="406"/>
                  </a:cubicBezTo>
                  <a:cubicBezTo>
                    <a:pt x="1641" y="502"/>
                    <a:pt x="1587" y="608"/>
                    <a:pt x="1572" y="736"/>
                  </a:cubicBezTo>
                  <a:cubicBezTo>
                    <a:pt x="1557" y="864"/>
                    <a:pt x="1555" y="1036"/>
                    <a:pt x="1565" y="1177"/>
                  </a:cubicBezTo>
                  <a:cubicBezTo>
                    <a:pt x="1575" y="1318"/>
                    <a:pt x="1611" y="1405"/>
                    <a:pt x="1632" y="1581"/>
                  </a:cubicBezTo>
                  <a:cubicBezTo>
                    <a:pt x="1653" y="1757"/>
                    <a:pt x="1699" y="2024"/>
                    <a:pt x="1692" y="2232"/>
                  </a:cubicBezTo>
                  <a:cubicBezTo>
                    <a:pt x="1685" y="2440"/>
                    <a:pt x="1598" y="2693"/>
                    <a:pt x="1587" y="2830"/>
                  </a:cubicBezTo>
                  <a:cubicBezTo>
                    <a:pt x="1576" y="2967"/>
                    <a:pt x="1634" y="2988"/>
                    <a:pt x="1625" y="3055"/>
                  </a:cubicBezTo>
                  <a:cubicBezTo>
                    <a:pt x="1616" y="3122"/>
                    <a:pt x="1585" y="3204"/>
                    <a:pt x="1535" y="3234"/>
                  </a:cubicBezTo>
                  <a:cubicBezTo>
                    <a:pt x="1485" y="3264"/>
                    <a:pt x="1427" y="3239"/>
                    <a:pt x="1325" y="3234"/>
                  </a:cubicBezTo>
                  <a:cubicBezTo>
                    <a:pt x="1223" y="3229"/>
                    <a:pt x="1057" y="3202"/>
                    <a:pt x="921" y="3204"/>
                  </a:cubicBezTo>
                  <a:cubicBezTo>
                    <a:pt x="785" y="3206"/>
                    <a:pt x="641" y="3255"/>
                    <a:pt x="510" y="3249"/>
                  </a:cubicBezTo>
                  <a:cubicBezTo>
                    <a:pt x="379" y="3243"/>
                    <a:pt x="214" y="3217"/>
                    <a:pt x="136" y="3167"/>
                  </a:cubicBezTo>
                  <a:cubicBezTo>
                    <a:pt x="58" y="3117"/>
                    <a:pt x="45" y="3036"/>
                    <a:pt x="39" y="2950"/>
                  </a:cubicBezTo>
                  <a:cubicBezTo>
                    <a:pt x="33" y="2864"/>
                    <a:pt x="89" y="2771"/>
                    <a:pt x="99" y="2651"/>
                  </a:cubicBezTo>
                  <a:cubicBezTo>
                    <a:pt x="109" y="2531"/>
                    <a:pt x="114" y="2372"/>
                    <a:pt x="99" y="2232"/>
                  </a:cubicBezTo>
                  <a:cubicBezTo>
                    <a:pt x="84" y="2092"/>
                    <a:pt x="18" y="1975"/>
                    <a:pt x="9" y="1813"/>
                  </a:cubicBezTo>
                  <a:cubicBezTo>
                    <a:pt x="0" y="1651"/>
                    <a:pt x="37" y="1409"/>
                    <a:pt x="46" y="1259"/>
                  </a:cubicBezTo>
                  <a:cubicBezTo>
                    <a:pt x="55" y="1109"/>
                    <a:pt x="52" y="1036"/>
                    <a:pt x="61" y="915"/>
                  </a:cubicBezTo>
                  <a:cubicBezTo>
                    <a:pt x="70" y="794"/>
                    <a:pt x="66" y="649"/>
                    <a:pt x="91" y="526"/>
                  </a:cubicBezTo>
                  <a:close/>
                </a:path>
              </a:pathLst>
            </a:custGeom>
            <a:solidFill>
              <a:schemeClr val="accent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grpSp>
          <p:nvGrpSpPr>
            <p:cNvPr id="6" name="Group 4">
              <a:extLst>
                <a:ext uri="{FF2B5EF4-FFF2-40B4-BE49-F238E27FC236}">
                  <a16:creationId xmlns:a16="http://schemas.microsoft.com/office/drawing/2014/main" id="{CEC4DBD3-DEC8-4BB3-87D1-C8D81500F7FC}"/>
                </a:ext>
              </a:extLst>
            </p:cNvPr>
            <p:cNvGrpSpPr>
              <a:grpSpLocks/>
            </p:cNvGrpSpPr>
            <p:nvPr userDrawn="1"/>
          </p:nvGrpSpPr>
          <p:grpSpPr bwMode="auto">
            <a:xfrm>
              <a:off x="2400" y="1968"/>
              <a:ext cx="768" cy="246"/>
              <a:chOff x="1797" y="3074"/>
              <a:chExt cx="2346" cy="655"/>
            </a:xfrm>
          </p:grpSpPr>
          <p:grpSp>
            <p:nvGrpSpPr>
              <p:cNvPr id="7" name="Group 5">
                <a:extLst>
                  <a:ext uri="{FF2B5EF4-FFF2-40B4-BE49-F238E27FC236}">
                    <a16:creationId xmlns:a16="http://schemas.microsoft.com/office/drawing/2014/main" id="{FC7A45D9-4A42-449A-A696-1EB4F2C8B0F3}"/>
                  </a:ext>
                </a:extLst>
              </p:cNvPr>
              <p:cNvGrpSpPr>
                <a:grpSpLocks/>
              </p:cNvGrpSpPr>
              <p:nvPr/>
            </p:nvGrpSpPr>
            <p:grpSpPr bwMode="auto">
              <a:xfrm>
                <a:off x="1797" y="3074"/>
                <a:ext cx="2346" cy="655"/>
                <a:chOff x="1865" y="1810"/>
                <a:chExt cx="2346" cy="655"/>
              </a:xfrm>
            </p:grpSpPr>
            <p:sp>
              <p:nvSpPr>
                <p:cNvPr id="11" name="Freeform 6">
                  <a:extLst>
                    <a:ext uri="{FF2B5EF4-FFF2-40B4-BE49-F238E27FC236}">
                      <a16:creationId xmlns:a16="http://schemas.microsoft.com/office/drawing/2014/main" id="{47A147B8-B347-4560-9311-C86E0A14919F}"/>
                    </a:ext>
                  </a:extLst>
                </p:cNvPr>
                <p:cNvSpPr>
                  <a:spLocks/>
                </p:cNvSpPr>
                <p:nvPr/>
              </p:nvSpPr>
              <p:spPr bwMode="auto">
                <a:xfrm>
                  <a:off x="2051" y="2007"/>
                  <a:ext cx="2160" cy="458"/>
                </a:xfrm>
                <a:custGeom>
                  <a:avLst/>
                  <a:gdLst/>
                  <a:ahLst/>
                  <a:cxnLst>
                    <a:cxn ang="0">
                      <a:pos x="7" y="139"/>
                    </a:cxn>
                    <a:cxn ang="0">
                      <a:pos x="89" y="266"/>
                    </a:cxn>
                    <a:cxn ang="0">
                      <a:pos x="187" y="333"/>
                    </a:cxn>
                    <a:cxn ang="0">
                      <a:pos x="351" y="303"/>
                    </a:cxn>
                    <a:cxn ang="0">
                      <a:pos x="561" y="281"/>
                    </a:cxn>
                    <a:cxn ang="0">
                      <a:pos x="852" y="259"/>
                    </a:cxn>
                    <a:cxn ang="0">
                      <a:pos x="1167" y="259"/>
                    </a:cxn>
                    <a:cxn ang="0">
                      <a:pos x="1541" y="318"/>
                    </a:cxn>
                    <a:cxn ang="0">
                      <a:pos x="1758" y="401"/>
                    </a:cxn>
                    <a:cxn ang="0">
                      <a:pos x="1907" y="453"/>
                    </a:cxn>
                    <a:cxn ang="0">
                      <a:pos x="2049" y="423"/>
                    </a:cxn>
                    <a:cxn ang="0">
                      <a:pos x="2109" y="348"/>
                    </a:cxn>
                    <a:cxn ang="0">
                      <a:pos x="2109" y="251"/>
                    </a:cxn>
                    <a:cxn ang="0">
                      <a:pos x="2004" y="154"/>
                    </a:cxn>
                    <a:cxn ang="0">
                      <a:pos x="1167" y="27"/>
                    </a:cxn>
                    <a:cxn ang="0">
                      <a:pos x="336" y="4"/>
                    </a:cxn>
                    <a:cxn ang="0">
                      <a:pos x="52" y="49"/>
                    </a:cxn>
                    <a:cxn ang="0">
                      <a:pos x="7" y="139"/>
                    </a:cxn>
                  </a:cxnLst>
                  <a:rect l="0" t="0" r="r" b="b"/>
                  <a:pathLst>
                    <a:path w="2161" h="457">
                      <a:moveTo>
                        <a:pt x="7" y="139"/>
                      </a:moveTo>
                      <a:cubicBezTo>
                        <a:pt x="13" y="175"/>
                        <a:pt x="59" y="234"/>
                        <a:pt x="89" y="266"/>
                      </a:cubicBezTo>
                      <a:cubicBezTo>
                        <a:pt x="119" y="298"/>
                        <a:pt x="143" y="327"/>
                        <a:pt x="187" y="333"/>
                      </a:cubicBezTo>
                      <a:cubicBezTo>
                        <a:pt x="231" y="339"/>
                        <a:pt x="289" y="312"/>
                        <a:pt x="351" y="303"/>
                      </a:cubicBezTo>
                      <a:cubicBezTo>
                        <a:pt x="413" y="294"/>
                        <a:pt x="478" y="288"/>
                        <a:pt x="561" y="281"/>
                      </a:cubicBezTo>
                      <a:cubicBezTo>
                        <a:pt x="644" y="274"/>
                        <a:pt x="751" y="263"/>
                        <a:pt x="852" y="259"/>
                      </a:cubicBezTo>
                      <a:cubicBezTo>
                        <a:pt x="953" y="255"/>
                        <a:pt x="1052" y="249"/>
                        <a:pt x="1167" y="259"/>
                      </a:cubicBezTo>
                      <a:cubicBezTo>
                        <a:pt x="1282" y="269"/>
                        <a:pt x="1443" y="294"/>
                        <a:pt x="1541" y="318"/>
                      </a:cubicBezTo>
                      <a:cubicBezTo>
                        <a:pt x="1639" y="342"/>
                        <a:pt x="1697" y="379"/>
                        <a:pt x="1758" y="401"/>
                      </a:cubicBezTo>
                      <a:cubicBezTo>
                        <a:pt x="1819" y="423"/>
                        <a:pt x="1858" y="449"/>
                        <a:pt x="1907" y="453"/>
                      </a:cubicBezTo>
                      <a:cubicBezTo>
                        <a:pt x="1956" y="457"/>
                        <a:pt x="2015" y="440"/>
                        <a:pt x="2049" y="423"/>
                      </a:cubicBezTo>
                      <a:cubicBezTo>
                        <a:pt x="2083" y="406"/>
                        <a:pt x="2099" y="377"/>
                        <a:pt x="2109" y="348"/>
                      </a:cubicBezTo>
                      <a:cubicBezTo>
                        <a:pt x="2119" y="319"/>
                        <a:pt x="2127" y="283"/>
                        <a:pt x="2109" y="251"/>
                      </a:cubicBezTo>
                      <a:cubicBezTo>
                        <a:pt x="2091" y="219"/>
                        <a:pt x="2161" y="191"/>
                        <a:pt x="2004" y="154"/>
                      </a:cubicBezTo>
                      <a:cubicBezTo>
                        <a:pt x="1847" y="117"/>
                        <a:pt x="1445" y="52"/>
                        <a:pt x="1167" y="27"/>
                      </a:cubicBezTo>
                      <a:cubicBezTo>
                        <a:pt x="889" y="2"/>
                        <a:pt x="522" y="0"/>
                        <a:pt x="336" y="4"/>
                      </a:cubicBezTo>
                      <a:cubicBezTo>
                        <a:pt x="150" y="8"/>
                        <a:pt x="104" y="27"/>
                        <a:pt x="52" y="49"/>
                      </a:cubicBezTo>
                      <a:cubicBezTo>
                        <a:pt x="0" y="71"/>
                        <a:pt x="1" y="103"/>
                        <a:pt x="7" y="139"/>
                      </a:cubicBezTo>
                      <a:close/>
                    </a:path>
                  </a:pathLst>
                </a:custGeom>
                <a:solidFill>
                  <a:schemeClr val="bg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12" name="Freeform 7">
                  <a:extLst>
                    <a:ext uri="{FF2B5EF4-FFF2-40B4-BE49-F238E27FC236}">
                      <a16:creationId xmlns:a16="http://schemas.microsoft.com/office/drawing/2014/main" id="{4BCAA006-1E07-424C-8B56-45B63047CC28}"/>
                    </a:ext>
                  </a:extLst>
                </p:cNvPr>
                <p:cNvSpPr>
                  <a:spLocks/>
                </p:cNvSpPr>
                <p:nvPr/>
              </p:nvSpPr>
              <p:spPr bwMode="auto">
                <a:xfrm>
                  <a:off x="1865" y="1810"/>
                  <a:ext cx="2340" cy="586"/>
                </a:xfrm>
                <a:custGeom>
                  <a:avLst/>
                  <a:gdLst/>
                  <a:ahLst/>
                  <a:cxnLst>
                    <a:cxn ang="0">
                      <a:pos x="506" y="441"/>
                    </a:cxn>
                    <a:cxn ang="0">
                      <a:pos x="274" y="515"/>
                    </a:cxn>
                    <a:cxn ang="0">
                      <a:pos x="72" y="486"/>
                    </a:cxn>
                    <a:cxn ang="0">
                      <a:pos x="5" y="373"/>
                    </a:cxn>
                    <a:cxn ang="0">
                      <a:pos x="43" y="224"/>
                    </a:cxn>
                    <a:cxn ang="0">
                      <a:pos x="215" y="89"/>
                    </a:cxn>
                    <a:cxn ang="0">
                      <a:pos x="476" y="52"/>
                    </a:cxn>
                    <a:cxn ang="0">
                      <a:pos x="731" y="74"/>
                    </a:cxn>
                    <a:cxn ang="0">
                      <a:pos x="1090" y="37"/>
                    </a:cxn>
                    <a:cxn ang="0">
                      <a:pos x="1367" y="7"/>
                    </a:cxn>
                    <a:cxn ang="0">
                      <a:pos x="1778" y="7"/>
                    </a:cxn>
                    <a:cxn ang="0">
                      <a:pos x="2204" y="52"/>
                    </a:cxn>
                    <a:cxn ang="0">
                      <a:pos x="2287" y="111"/>
                    </a:cxn>
                    <a:cxn ang="0">
                      <a:pos x="2332" y="246"/>
                    </a:cxn>
                    <a:cxn ang="0">
                      <a:pos x="2339" y="373"/>
                    </a:cxn>
                    <a:cxn ang="0">
                      <a:pos x="2324" y="456"/>
                    </a:cxn>
                    <a:cxn ang="0">
                      <a:pos x="2339" y="538"/>
                    </a:cxn>
                    <a:cxn ang="0">
                      <a:pos x="2309" y="583"/>
                    </a:cxn>
                    <a:cxn ang="0">
                      <a:pos x="2234" y="553"/>
                    </a:cxn>
                    <a:cxn ang="0">
                      <a:pos x="2062" y="486"/>
                    </a:cxn>
                    <a:cxn ang="0">
                      <a:pos x="1778" y="448"/>
                    </a:cxn>
                    <a:cxn ang="0">
                      <a:pos x="1613" y="448"/>
                    </a:cxn>
                    <a:cxn ang="0">
                      <a:pos x="1329" y="418"/>
                    </a:cxn>
                    <a:cxn ang="0">
                      <a:pos x="1195" y="411"/>
                    </a:cxn>
                    <a:cxn ang="0">
                      <a:pos x="895" y="426"/>
                    </a:cxn>
                    <a:cxn ang="0">
                      <a:pos x="671" y="411"/>
                    </a:cxn>
                    <a:cxn ang="0">
                      <a:pos x="506" y="441"/>
                    </a:cxn>
                  </a:cxnLst>
                  <a:rect l="0" t="0" r="r" b="b"/>
                  <a:pathLst>
                    <a:path w="2341" h="585">
                      <a:moveTo>
                        <a:pt x="506" y="441"/>
                      </a:moveTo>
                      <a:cubicBezTo>
                        <a:pt x="440" y="458"/>
                        <a:pt x="346" y="507"/>
                        <a:pt x="274" y="515"/>
                      </a:cubicBezTo>
                      <a:cubicBezTo>
                        <a:pt x="202" y="523"/>
                        <a:pt x="117" y="510"/>
                        <a:pt x="72" y="486"/>
                      </a:cubicBezTo>
                      <a:cubicBezTo>
                        <a:pt x="27" y="462"/>
                        <a:pt x="10" y="417"/>
                        <a:pt x="5" y="373"/>
                      </a:cubicBezTo>
                      <a:cubicBezTo>
                        <a:pt x="0" y="329"/>
                        <a:pt x="8" y="271"/>
                        <a:pt x="43" y="224"/>
                      </a:cubicBezTo>
                      <a:cubicBezTo>
                        <a:pt x="78" y="177"/>
                        <a:pt x="143" y="118"/>
                        <a:pt x="215" y="89"/>
                      </a:cubicBezTo>
                      <a:cubicBezTo>
                        <a:pt x="287" y="60"/>
                        <a:pt x="390" y="55"/>
                        <a:pt x="476" y="52"/>
                      </a:cubicBezTo>
                      <a:cubicBezTo>
                        <a:pt x="562" y="49"/>
                        <a:pt x="629" y="77"/>
                        <a:pt x="731" y="74"/>
                      </a:cubicBezTo>
                      <a:cubicBezTo>
                        <a:pt x="833" y="71"/>
                        <a:pt x="984" y="48"/>
                        <a:pt x="1090" y="37"/>
                      </a:cubicBezTo>
                      <a:cubicBezTo>
                        <a:pt x="1196" y="26"/>
                        <a:pt x="1252" y="12"/>
                        <a:pt x="1367" y="7"/>
                      </a:cubicBezTo>
                      <a:cubicBezTo>
                        <a:pt x="1482" y="2"/>
                        <a:pt x="1639" y="0"/>
                        <a:pt x="1778" y="7"/>
                      </a:cubicBezTo>
                      <a:cubicBezTo>
                        <a:pt x="1917" y="14"/>
                        <a:pt x="2119" y="35"/>
                        <a:pt x="2204" y="52"/>
                      </a:cubicBezTo>
                      <a:cubicBezTo>
                        <a:pt x="2289" y="69"/>
                        <a:pt x="2266" y="79"/>
                        <a:pt x="2287" y="111"/>
                      </a:cubicBezTo>
                      <a:cubicBezTo>
                        <a:pt x="2308" y="143"/>
                        <a:pt x="2323" y="202"/>
                        <a:pt x="2332" y="246"/>
                      </a:cubicBezTo>
                      <a:cubicBezTo>
                        <a:pt x="2341" y="290"/>
                        <a:pt x="2340" y="338"/>
                        <a:pt x="2339" y="373"/>
                      </a:cubicBezTo>
                      <a:cubicBezTo>
                        <a:pt x="2338" y="408"/>
                        <a:pt x="2324" y="429"/>
                        <a:pt x="2324" y="456"/>
                      </a:cubicBezTo>
                      <a:cubicBezTo>
                        <a:pt x="2324" y="483"/>
                        <a:pt x="2341" y="517"/>
                        <a:pt x="2339" y="538"/>
                      </a:cubicBezTo>
                      <a:cubicBezTo>
                        <a:pt x="2337" y="559"/>
                        <a:pt x="2326" y="581"/>
                        <a:pt x="2309" y="583"/>
                      </a:cubicBezTo>
                      <a:cubicBezTo>
                        <a:pt x="2292" y="585"/>
                        <a:pt x="2275" y="569"/>
                        <a:pt x="2234" y="553"/>
                      </a:cubicBezTo>
                      <a:cubicBezTo>
                        <a:pt x="2193" y="537"/>
                        <a:pt x="2138" y="504"/>
                        <a:pt x="2062" y="486"/>
                      </a:cubicBezTo>
                      <a:cubicBezTo>
                        <a:pt x="1986" y="468"/>
                        <a:pt x="1853" y="454"/>
                        <a:pt x="1778" y="448"/>
                      </a:cubicBezTo>
                      <a:cubicBezTo>
                        <a:pt x="1703" y="442"/>
                        <a:pt x="1688" y="453"/>
                        <a:pt x="1613" y="448"/>
                      </a:cubicBezTo>
                      <a:cubicBezTo>
                        <a:pt x="1538" y="443"/>
                        <a:pt x="1399" y="424"/>
                        <a:pt x="1329" y="418"/>
                      </a:cubicBezTo>
                      <a:cubicBezTo>
                        <a:pt x="1259" y="412"/>
                        <a:pt x="1267" y="410"/>
                        <a:pt x="1195" y="411"/>
                      </a:cubicBezTo>
                      <a:cubicBezTo>
                        <a:pt x="1123" y="412"/>
                        <a:pt x="982" y="426"/>
                        <a:pt x="895" y="426"/>
                      </a:cubicBezTo>
                      <a:cubicBezTo>
                        <a:pt x="808" y="426"/>
                        <a:pt x="738" y="410"/>
                        <a:pt x="671" y="411"/>
                      </a:cubicBezTo>
                      <a:cubicBezTo>
                        <a:pt x="604" y="412"/>
                        <a:pt x="572" y="424"/>
                        <a:pt x="506" y="441"/>
                      </a:cubicBezTo>
                      <a:close/>
                    </a:path>
                  </a:pathLst>
                </a:custGeom>
                <a:solidFill>
                  <a:schemeClr val="accent1"/>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grpSp>
          <p:sp>
            <p:nvSpPr>
              <p:cNvPr id="8" name="Freeform 8">
                <a:extLst>
                  <a:ext uri="{FF2B5EF4-FFF2-40B4-BE49-F238E27FC236}">
                    <a16:creationId xmlns:a16="http://schemas.microsoft.com/office/drawing/2014/main" id="{7FF8F1E2-7811-44B6-8662-84DF9AFD0D94}"/>
                  </a:ext>
                </a:extLst>
              </p:cNvPr>
              <p:cNvSpPr>
                <a:spLocks/>
              </p:cNvSpPr>
              <p:nvPr/>
            </p:nvSpPr>
            <p:spPr bwMode="auto">
              <a:xfrm>
                <a:off x="1864" y="3173"/>
                <a:ext cx="898" cy="397"/>
              </a:xfrm>
              <a:custGeom>
                <a:avLst/>
                <a:gdLst/>
                <a:ahLst/>
                <a:cxnLst>
                  <a:cxn ang="0">
                    <a:pos x="247" y="397"/>
                  </a:cxn>
                  <a:cxn ang="0">
                    <a:pos x="239" y="269"/>
                  </a:cxn>
                  <a:cxn ang="0">
                    <a:pos x="142" y="307"/>
                  </a:cxn>
                  <a:cxn ang="0">
                    <a:pos x="0" y="299"/>
                  </a:cxn>
                  <a:cxn ang="0">
                    <a:pos x="120" y="262"/>
                  </a:cxn>
                  <a:cxn ang="0">
                    <a:pos x="224" y="202"/>
                  </a:cxn>
                  <a:cxn ang="0">
                    <a:pos x="209" y="67"/>
                  </a:cxn>
                  <a:cxn ang="0">
                    <a:pos x="232" y="0"/>
                  </a:cxn>
                  <a:cxn ang="0">
                    <a:pos x="292" y="90"/>
                  </a:cxn>
                  <a:cxn ang="0">
                    <a:pos x="314" y="187"/>
                  </a:cxn>
                  <a:cxn ang="0">
                    <a:pos x="486" y="135"/>
                  </a:cxn>
                  <a:cxn ang="0">
                    <a:pos x="651" y="112"/>
                  </a:cxn>
                  <a:cxn ang="0">
                    <a:pos x="898" y="82"/>
                  </a:cxn>
                  <a:cxn ang="0">
                    <a:pos x="748" y="150"/>
                  </a:cxn>
                  <a:cxn ang="0">
                    <a:pos x="464" y="187"/>
                  </a:cxn>
                  <a:cxn ang="0">
                    <a:pos x="314" y="232"/>
                  </a:cxn>
                  <a:cxn ang="0">
                    <a:pos x="322" y="374"/>
                  </a:cxn>
                  <a:cxn ang="0">
                    <a:pos x="247" y="397"/>
                  </a:cxn>
                </a:cxnLst>
                <a:rect l="0" t="0" r="r" b="b"/>
                <a:pathLst>
                  <a:path w="898" h="397">
                    <a:moveTo>
                      <a:pt x="247" y="397"/>
                    </a:moveTo>
                    <a:lnTo>
                      <a:pt x="239" y="269"/>
                    </a:lnTo>
                    <a:lnTo>
                      <a:pt x="142" y="307"/>
                    </a:lnTo>
                    <a:lnTo>
                      <a:pt x="0" y="299"/>
                    </a:lnTo>
                    <a:lnTo>
                      <a:pt x="120" y="262"/>
                    </a:lnTo>
                    <a:lnTo>
                      <a:pt x="224" y="202"/>
                    </a:lnTo>
                    <a:lnTo>
                      <a:pt x="209" y="67"/>
                    </a:lnTo>
                    <a:lnTo>
                      <a:pt x="232" y="0"/>
                    </a:lnTo>
                    <a:lnTo>
                      <a:pt x="292" y="90"/>
                    </a:lnTo>
                    <a:lnTo>
                      <a:pt x="314" y="187"/>
                    </a:lnTo>
                    <a:lnTo>
                      <a:pt x="486" y="135"/>
                    </a:lnTo>
                    <a:lnTo>
                      <a:pt x="651" y="112"/>
                    </a:lnTo>
                    <a:lnTo>
                      <a:pt x="898" y="82"/>
                    </a:lnTo>
                    <a:lnTo>
                      <a:pt x="748" y="150"/>
                    </a:lnTo>
                    <a:lnTo>
                      <a:pt x="464" y="187"/>
                    </a:lnTo>
                    <a:lnTo>
                      <a:pt x="314" y="232"/>
                    </a:lnTo>
                    <a:lnTo>
                      <a:pt x="322" y="374"/>
                    </a:lnTo>
                    <a:lnTo>
                      <a:pt x="247" y="397"/>
                    </a:lnTo>
                    <a:close/>
                  </a:path>
                </a:pathLst>
              </a:custGeom>
              <a:solidFill>
                <a:schemeClr val="folHlink"/>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9" name="Freeform 9">
                <a:extLst>
                  <a:ext uri="{FF2B5EF4-FFF2-40B4-BE49-F238E27FC236}">
                    <a16:creationId xmlns:a16="http://schemas.microsoft.com/office/drawing/2014/main" id="{2CDB06F6-D249-443D-886C-7DB16B8F2948}"/>
                  </a:ext>
                </a:extLst>
              </p:cNvPr>
              <p:cNvSpPr>
                <a:spLocks/>
              </p:cNvSpPr>
              <p:nvPr/>
            </p:nvSpPr>
            <p:spPr bwMode="auto">
              <a:xfrm>
                <a:off x="3352" y="3074"/>
                <a:ext cx="156" cy="338"/>
              </a:xfrm>
              <a:custGeom>
                <a:avLst/>
                <a:gdLst/>
                <a:ahLst/>
                <a:cxnLst>
                  <a:cxn ang="0">
                    <a:pos x="90" y="8"/>
                  </a:cxn>
                  <a:cxn ang="0">
                    <a:pos x="157" y="195"/>
                  </a:cxn>
                  <a:cxn ang="0">
                    <a:pos x="142" y="337"/>
                  </a:cxn>
                  <a:cxn ang="0">
                    <a:pos x="0" y="0"/>
                  </a:cxn>
                  <a:cxn ang="0">
                    <a:pos x="90" y="8"/>
                  </a:cxn>
                </a:cxnLst>
                <a:rect l="0" t="0" r="r" b="b"/>
                <a:pathLst>
                  <a:path w="157" h="337">
                    <a:moveTo>
                      <a:pt x="90" y="8"/>
                    </a:moveTo>
                    <a:lnTo>
                      <a:pt x="157" y="195"/>
                    </a:lnTo>
                    <a:lnTo>
                      <a:pt x="142" y="337"/>
                    </a:lnTo>
                    <a:lnTo>
                      <a:pt x="0" y="0"/>
                    </a:lnTo>
                    <a:lnTo>
                      <a:pt x="90" y="8"/>
                    </a:lnTo>
                    <a:close/>
                  </a:path>
                </a:pathLst>
              </a:custGeom>
              <a:solidFill>
                <a:schemeClr val="folHlink"/>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sp>
            <p:nvSpPr>
              <p:cNvPr id="10" name="Freeform 10">
                <a:extLst>
                  <a:ext uri="{FF2B5EF4-FFF2-40B4-BE49-F238E27FC236}">
                    <a16:creationId xmlns:a16="http://schemas.microsoft.com/office/drawing/2014/main" id="{9A3C062B-A57D-4AB4-9D15-4D88D5FF62D1}"/>
                  </a:ext>
                </a:extLst>
              </p:cNvPr>
              <p:cNvSpPr>
                <a:spLocks/>
              </p:cNvSpPr>
              <p:nvPr/>
            </p:nvSpPr>
            <p:spPr bwMode="auto">
              <a:xfrm>
                <a:off x="3306" y="3127"/>
                <a:ext cx="809" cy="397"/>
              </a:xfrm>
              <a:custGeom>
                <a:avLst/>
                <a:gdLst/>
                <a:ahLst/>
                <a:cxnLst>
                  <a:cxn ang="0">
                    <a:pos x="0" y="366"/>
                  </a:cxn>
                  <a:cxn ang="0">
                    <a:pos x="105" y="366"/>
                  </a:cxn>
                  <a:cxn ang="0">
                    <a:pos x="255" y="306"/>
                  </a:cxn>
                  <a:cxn ang="0">
                    <a:pos x="471" y="112"/>
                  </a:cxn>
                  <a:cxn ang="0">
                    <a:pos x="307" y="67"/>
                  </a:cxn>
                  <a:cxn ang="0">
                    <a:pos x="232" y="22"/>
                  </a:cxn>
                  <a:cxn ang="0">
                    <a:pos x="352" y="22"/>
                  </a:cxn>
                  <a:cxn ang="0">
                    <a:pos x="524" y="74"/>
                  </a:cxn>
                  <a:cxn ang="0">
                    <a:pos x="621" y="0"/>
                  </a:cxn>
                  <a:cxn ang="0">
                    <a:pos x="681" y="0"/>
                  </a:cxn>
                  <a:cxn ang="0">
                    <a:pos x="576" y="82"/>
                  </a:cxn>
                  <a:cxn ang="0">
                    <a:pos x="801" y="134"/>
                  </a:cxn>
                  <a:cxn ang="0">
                    <a:pos x="808" y="209"/>
                  </a:cxn>
                  <a:cxn ang="0">
                    <a:pos x="516" y="134"/>
                  </a:cxn>
                  <a:cxn ang="0">
                    <a:pos x="344" y="291"/>
                  </a:cxn>
                  <a:cxn ang="0">
                    <a:pos x="277" y="344"/>
                  </a:cxn>
                  <a:cxn ang="0">
                    <a:pos x="157" y="396"/>
                  </a:cxn>
                  <a:cxn ang="0">
                    <a:pos x="0" y="366"/>
                  </a:cxn>
                </a:cxnLst>
                <a:rect l="0" t="0" r="r" b="b"/>
                <a:pathLst>
                  <a:path w="808" h="396">
                    <a:moveTo>
                      <a:pt x="0" y="366"/>
                    </a:moveTo>
                    <a:lnTo>
                      <a:pt x="105" y="366"/>
                    </a:lnTo>
                    <a:lnTo>
                      <a:pt x="255" y="306"/>
                    </a:lnTo>
                    <a:lnTo>
                      <a:pt x="471" y="112"/>
                    </a:lnTo>
                    <a:lnTo>
                      <a:pt x="307" y="67"/>
                    </a:lnTo>
                    <a:lnTo>
                      <a:pt x="232" y="22"/>
                    </a:lnTo>
                    <a:lnTo>
                      <a:pt x="352" y="22"/>
                    </a:lnTo>
                    <a:lnTo>
                      <a:pt x="524" y="74"/>
                    </a:lnTo>
                    <a:lnTo>
                      <a:pt x="621" y="0"/>
                    </a:lnTo>
                    <a:lnTo>
                      <a:pt x="681" y="0"/>
                    </a:lnTo>
                    <a:lnTo>
                      <a:pt x="576" y="82"/>
                    </a:lnTo>
                    <a:lnTo>
                      <a:pt x="801" y="134"/>
                    </a:lnTo>
                    <a:lnTo>
                      <a:pt x="808" y="209"/>
                    </a:lnTo>
                    <a:lnTo>
                      <a:pt x="516" y="134"/>
                    </a:lnTo>
                    <a:lnTo>
                      <a:pt x="344" y="291"/>
                    </a:lnTo>
                    <a:lnTo>
                      <a:pt x="277" y="344"/>
                    </a:lnTo>
                    <a:lnTo>
                      <a:pt x="157" y="396"/>
                    </a:lnTo>
                    <a:lnTo>
                      <a:pt x="0" y="366"/>
                    </a:lnTo>
                    <a:close/>
                  </a:path>
                </a:pathLst>
              </a:custGeom>
              <a:solidFill>
                <a:schemeClr val="folHlink"/>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grpSp>
      </p:grpSp>
      <p:sp>
        <p:nvSpPr>
          <p:cNvPr id="34827" name="Rectangle 11"/>
          <p:cNvSpPr>
            <a:spLocks noGrp="1" noChangeArrowheads="1"/>
          </p:cNvSpPr>
          <p:nvPr>
            <p:ph type="ctrTitle"/>
          </p:nvPr>
        </p:nvSpPr>
        <p:spPr>
          <a:xfrm>
            <a:off x="685800" y="1416050"/>
            <a:ext cx="7772400" cy="1403350"/>
          </a:xfrm>
        </p:spPr>
        <p:txBody>
          <a:bodyPr anchor="b"/>
          <a:lstStyle>
            <a:lvl1pPr algn="ctr">
              <a:defRPr/>
            </a:lvl1pPr>
          </a:lstStyle>
          <a:p>
            <a:r>
              <a:rPr lang="en-US"/>
              <a:t>Click to edit Master title style</a:t>
            </a:r>
          </a:p>
        </p:txBody>
      </p:sp>
      <p:sp>
        <p:nvSpPr>
          <p:cNvPr id="34828" name="Rectangle 12"/>
          <p:cNvSpPr>
            <a:spLocks noGrp="1" noChangeArrowheads="1"/>
          </p:cNvSpPr>
          <p:nvPr>
            <p:ph type="subTitle" idx="1"/>
          </p:nvPr>
        </p:nvSpPr>
        <p:spPr>
          <a:xfrm>
            <a:off x="1371600" y="3886200"/>
            <a:ext cx="6400800" cy="1066800"/>
          </a:xfrm>
        </p:spPr>
        <p:txBody>
          <a:bodyPr>
            <a:spAutoFit/>
          </a:bodyPr>
          <a:lstStyle>
            <a:lvl1pPr marL="0" indent="0" algn="ctr">
              <a:buFontTx/>
              <a:buNone/>
              <a:defRPr/>
            </a:lvl1pPr>
          </a:lstStyle>
          <a:p>
            <a:r>
              <a:rPr lang="en-US"/>
              <a:t>Click to edit Master subtitle style</a:t>
            </a:r>
          </a:p>
        </p:txBody>
      </p:sp>
      <p:sp>
        <p:nvSpPr>
          <p:cNvPr id="13" name="Rectangle 13">
            <a:extLst>
              <a:ext uri="{FF2B5EF4-FFF2-40B4-BE49-F238E27FC236}">
                <a16:creationId xmlns:a16="http://schemas.microsoft.com/office/drawing/2014/main" id="{58FA9BDE-A334-4CD2-AC5D-E31197112329}"/>
              </a:ext>
            </a:extLst>
          </p:cNvPr>
          <p:cNvSpPr>
            <a:spLocks noGrp="1" noChangeArrowheads="1"/>
          </p:cNvSpPr>
          <p:nvPr>
            <p:ph type="dt" sz="half" idx="10"/>
          </p:nvPr>
        </p:nvSpPr>
        <p:spPr>
          <a:xfrm>
            <a:off x="685800" y="6324600"/>
            <a:ext cx="1905000" cy="457200"/>
          </a:xfrm>
        </p:spPr>
        <p:txBody>
          <a:bodyPr/>
          <a:lstStyle>
            <a:lvl1pPr algn="ctr">
              <a:defRPr/>
            </a:lvl1pPr>
          </a:lstStyle>
          <a:p>
            <a:pPr>
              <a:defRPr/>
            </a:pPr>
            <a:endParaRPr lang="en-US"/>
          </a:p>
        </p:txBody>
      </p:sp>
      <p:sp>
        <p:nvSpPr>
          <p:cNvPr id="14" name="Rectangle 14">
            <a:extLst>
              <a:ext uri="{FF2B5EF4-FFF2-40B4-BE49-F238E27FC236}">
                <a16:creationId xmlns:a16="http://schemas.microsoft.com/office/drawing/2014/main" id="{ABFB688A-98A4-43EE-A665-FC66A7D4CE48}"/>
              </a:ext>
            </a:extLst>
          </p:cNvPr>
          <p:cNvSpPr>
            <a:spLocks noGrp="1" noChangeArrowheads="1"/>
          </p:cNvSpPr>
          <p:nvPr>
            <p:ph type="ftr" sz="quarter" idx="11"/>
          </p:nvPr>
        </p:nvSpPr>
        <p:spPr>
          <a:xfrm>
            <a:off x="3124200" y="6324600"/>
            <a:ext cx="2895600" cy="457200"/>
          </a:xfrm>
        </p:spPr>
        <p:txBody>
          <a:bodyPr/>
          <a:lstStyle>
            <a:lvl1pPr>
              <a:defRPr/>
            </a:lvl1pPr>
          </a:lstStyle>
          <a:p>
            <a:pPr>
              <a:defRPr/>
            </a:pPr>
            <a:endParaRPr lang="en-US"/>
          </a:p>
        </p:txBody>
      </p:sp>
      <p:sp>
        <p:nvSpPr>
          <p:cNvPr id="15" name="Rectangle 15">
            <a:extLst>
              <a:ext uri="{FF2B5EF4-FFF2-40B4-BE49-F238E27FC236}">
                <a16:creationId xmlns:a16="http://schemas.microsoft.com/office/drawing/2014/main" id="{9BBCBE8E-6195-4FE5-B6E5-609762FC3F03}"/>
              </a:ext>
            </a:extLst>
          </p:cNvPr>
          <p:cNvSpPr>
            <a:spLocks noGrp="1" noChangeArrowheads="1"/>
          </p:cNvSpPr>
          <p:nvPr>
            <p:ph type="sldNum" sz="quarter" idx="12"/>
          </p:nvPr>
        </p:nvSpPr>
        <p:spPr>
          <a:xfrm>
            <a:off x="6553200" y="6324600"/>
            <a:ext cx="1905000" cy="457200"/>
          </a:xfrm>
        </p:spPr>
        <p:txBody>
          <a:bodyPr/>
          <a:lstStyle>
            <a:lvl1pPr>
              <a:defRPr/>
            </a:lvl1pPr>
          </a:lstStyle>
          <a:p>
            <a:fld id="{E2DA00B6-EB72-49FD-B37D-3D1E48C2AFDC}" type="slidenum">
              <a:rPr lang="en-US" altLang="en-US"/>
              <a:pPr/>
              <a:t>‹#›</a:t>
            </a:fld>
            <a:endParaRPr lang="en-US" altLang="en-US"/>
          </a:p>
        </p:txBody>
      </p:sp>
    </p:spTree>
    <p:extLst>
      <p:ext uri="{BB962C8B-B14F-4D97-AF65-F5344CB8AC3E}">
        <p14:creationId xmlns:p14="http://schemas.microsoft.com/office/powerpoint/2010/main" val="3111524392"/>
      </p:ext>
    </p:extLst>
  </p:cSld>
  <p:clrMapOvr>
    <a:masterClrMapping/>
  </p:clrMapOvr>
  <p:transition>
    <p:fade thruBlk="1"/>
  </p:transition>
</p:sldLayout>
</file>

<file path=ppt/slideLayouts/slideLayout57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7D4DE9C7-E4C1-4AD0-849B-C22E8A429611}"/>
              </a:ext>
            </a:extLst>
          </p:cNvPr>
          <p:cNvSpPr>
            <a:spLocks noGrp="1" noChangeArrowheads="1"/>
          </p:cNvSpPr>
          <p:nvPr>
            <p:ph type="dt" sz="half" idx="10"/>
          </p:nvPr>
        </p:nvSpPr>
        <p:spPr/>
        <p:txBody>
          <a:bodyPr/>
          <a:lstStyle>
            <a:lvl1pPr algn="ctr">
              <a:defRPr/>
            </a:lvl1pPr>
          </a:lstStyle>
          <a:p>
            <a:pPr>
              <a:defRPr/>
            </a:pPr>
            <a:endParaRPr lang="en-US"/>
          </a:p>
        </p:txBody>
      </p:sp>
      <p:sp>
        <p:nvSpPr>
          <p:cNvPr id="3" name="Rectangle 7">
            <a:extLst>
              <a:ext uri="{FF2B5EF4-FFF2-40B4-BE49-F238E27FC236}">
                <a16:creationId xmlns:a16="http://schemas.microsoft.com/office/drawing/2014/main" id="{F7DA0728-DD6E-4586-B129-41268B0943A0}"/>
              </a:ext>
            </a:extLst>
          </p:cNvPr>
          <p:cNvSpPr>
            <a:spLocks noGrp="1" noChangeArrowheads="1"/>
          </p:cNvSpPr>
          <p:nvPr>
            <p:ph type="ftr" sz="quarter" idx="11"/>
          </p:nvPr>
        </p:nvSpPr>
        <p:spPr/>
        <p:txBody>
          <a:bodyPr/>
          <a:lstStyle>
            <a:lvl1pPr>
              <a:defRPr/>
            </a:lvl1pPr>
          </a:lstStyle>
          <a:p>
            <a:pPr>
              <a:defRPr/>
            </a:pPr>
            <a:endParaRPr lang="en-US"/>
          </a:p>
        </p:txBody>
      </p:sp>
      <p:sp>
        <p:nvSpPr>
          <p:cNvPr id="4" name="Rectangle 8">
            <a:extLst>
              <a:ext uri="{FF2B5EF4-FFF2-40B4-BE49-F238E27FC236}">
                <a16:creationId xmlns:a16="http://schemas.microsoft.com/office/drawing/2014/main" id="{6E61C10C-78BD-4AC5-A25F-B4EAD6169509}"/>
              </a:ext>
            </a:extLst>
          </p:cNvPr>
          <p:cNvSpPr>
            <a:spLocks noGrp="1" noChangeArrowheads="1"/>
          </p:cNvSpPr>
          <p:nvPr>
            <p:ph type="sldNum" sz="quarter" idx="12"/>
          </p:nvPr>
        </p:nvSpPr>
        <p:spPr/>
        <p:txBody>
          <a:bodyPr/>
          <a:lstStyle>
            <a:lvl1pPr>
              <a:defRPr/>
            </a:lvl1pPr>
          </a:lstStyle>
          <a:p>
            <a:fld id="{3FCF7544-9CD3-4C14-B0E8-CB9EF74AC27E}" type="slidenum">
              <a:rPr lang="en-US" altLang="en-US"/>
              <a:pPr/>
              <a:t>‹#›</a:t>
            </a:fld>
            <a:endParaRPr lang="en-US" altLang="en-US"/>
          </a:p>
        </p:txBody>
      </p:sp>
    </p:spTree>
    <p:extLst>
      <p:ext uri="{BB962C8B-B14F-4D97-AF65-F5344CB8AC3E}">
        <p14:creationId xmlns:p14="http://schemas.microsoft.com/office/powerpoint/2010/main" val="1769508312"/>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FEE83C1C-8654-B040-A96E-3562754264D6}" type="slidenum">
              <a:rPr lang="en-US"/>
              <a:pPr>
                <a:defRPr/>
              </a:pPr>
              <a:t>‹#›</a:t>
            </a:fld>
            <a:endParaRPr lang="en-US"/>
          </a:p>
        </p:txBody>
      </p:sp>
    </p:spTree>
    <p:extLst>
      <p:ext uri="{BB962C8B-B14F-4D97-AF65-F5344CB8AC3E}">
        <p14:creationId xmlns:p14="http://schemas.microsoft.com/office/powerpoint/2010/main" val="1908866474"/>
      </p:ext>
    </p:extLst>
  </p:cSld>
  <p:clrMapOvr>
    <a:masterClrMapping/>
  </p:clrMapOvr>
</p:sldLayout>
</file>

<file path=ppt/slideLayouts/slideLayout580.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8EF9CF6D-531F-443D-8DB6-A40010128C71}"/>
              </a:ext>
            </a:extLst>
          </p:cNvPr>
          <p:cNvSpPr>
            <a:spLocks noGrp="1" noChangeArrowheads="1"/>
          </p:cNvSpPr>
          <p:nvPr>
            <p:ph type="dt" sz="half" idx="10"/>
          </p:nvPr>
        </p:nvSpPr>
        <p:spPr/>
        <p:txBody>
          <a:bodyPr/>
          <a:lstStyle>
            <a:lvl1pPr algn="ctr" eaLnBrk="0" hangingPunct="0">
              <a:defRPr>
                <a:latin typeface="Arial" pitchFamily="34" charset="0"/>
                <a:ea typeface="ＭＳ Ｐゴシック" pitchFamily="34" charset="-128"/>
              </a:defRPr>
            </a:lvl1pPr>
          </a:lstStyle>
          <a:p>
            <a:pPr>
              <a:defRPr/>
            </a:pPr>
            <a:endParaRPr lang="en-US"/>
          </a:p>
        </p:txBody>
      </p:sp>
      <p:sp>
        <p:nvSpPr>
          <p:cNvPr id="3" name="Rectangle 7">
            <a:extLst>
              <a:ext uri="{FF2B5EF4-FFF2-40B4-BE49-F238E27FC236}">
                <a16:creationId xmlns:a16="http://schemas.microsoft.com/office/drawing/2014/main" id="{2D6FBFF5-F195-4001-B628-35174D0469A1}"/>
              </a:ext>
            </a:extLst>
          </p:cNvPr>
          <p:cNvSpPr>
            <a:spLocks noGrp="1" noChangeArrowheads="1"/>
          </p:cNvSpPr>
          <p:nvPr>
            <p:ph type="ftr" sz="quarter" idx="11"/>
          </p:nvPr>
        </p:nvSpPr>
        <p:spPr/>
        <p:txBody>
          <a:bodyPr/>
          <a:lstStyle>
            <a:lvl1pPr eaLnBrk="0" hangingPunct="0">
              <a:defRPr>
                <a:latin typeface="Arial" pitchFamily="34" charset="0"/>
                <a:ea typeface="ＭＳ Ｐゴシック" pitchFamily="34" charset="-128"/>
              </a:defRPr>
            </a:lvl1pPr>
          </a:lstStyle>
          <a:p>
            <a:pPr>
              <a:defRPr/>
            </a:pPr>
            <a:endParaRPr lang="en-US"/>
          </a:p>
        </p:txBody>
      </p:sp>
      <p:sp>
        <p:nvSpPr>
          <p:cNvPr id="4" name="Rectangle 8">
            <a:extLst>
              <a:ext uri="{FF2B5EF4-FFF2-40B4-BE49-F238E27FC236}">
                <a16:creationId xmlns:a16="http://schemas.microsoft.com/office/drawing/2014/main" id="{CA291F49-74B9-4C72-BFFB-8CC17C92C66F}"/>
              </a:ext>
            </a:extLst>
          </p:cNvPr>
          <p:cNvSpPr>
            <a:spLocks noGrp="1" noChangeArrowheads="1"/>
          </p:cNvSpPr>
          <p:nvPr>
            <p:ph type="sldNum" sz="quarter" idx="12"/>
          </p:nvPr>
        </p:nvSpPr>
        <p:spPr/>
        <p:txBody>
          <a:bodyPr/>
          <a:lstStyle>
            <a:lvl1pPr eaLnBrk="0" hangingPunct="0">
              <a:defRPr>
                <a:latin typeface="Arial" panose="020B0604020202020204" pitchFamily="34" charset="0"/>
              </a:defRPr>
            </a:lvl1pPr>
          </a:lstStyle>
          <a:p>
            <a:fld id="{FD5B0657-E3AA-4CA6-977D-34198EA21CE3}" type="slidenum">
              <a:rPr lang="en-US" altLang="en-US"/>
              <a:pPr/>
              <a:t>‹#›</a:t>
            </a:fld>
            <a:endParaRPr lang="en-US" altLang="en-US"/>
          </a:p>
        </p:txBody>
      </p:sp>
    </p:spTree>
    <p:extLst>
      <p:ext uri="{BB962C8B-B14F-4D97-AF65-F5344CB8AC3E}">
        <p14:creationId xmlns:p14="http://schemas.microsoft.com/office/powerpoint/2010/main" val="498102103"/>
      </p:ext>
    </p:extLst>
  </p:cSld>
  <p:clrMapOvr>
    <a:masterClrMapping/>
  </p:clrMapOvr>
</p:sldLayout>
</file>

<file path=ppt/slideLayouts/slideLayout581.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2888514148"/>
      </p:ext>
    </p:extLst>
  </p:cSld>
  <p:clrMapOvr>
    <a:masterClrMapping/>
  </p:clrMapOvr>
</p:sldLayout>
</file>

<file path=ppt/slideLayouts/slideLayout58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a:extLst>
              <a:ext uri="{FF2B5EF4-FFF2-40B4-BE49-F238E27FC236}">
                <a16:creationId xmlns:a16="http://schemas.microsoft.com/office/drawing/2014/main" id="{A63D1860-EBE3-4048-ACD8-395859DBE364}"/>
              </a:ext>
            </a:extLst>
          </p:cNvPr>
          <p:cNvSpPr>
            <a:spLocks noGrp="1" noChangeArrowheads="1"/>
          </p:cNvSpPr>
          <p:nvPr>
            <p:ph type="dt" sz="half" idx="10"/>
          </p:nvPr>
        </p:nvSpPr>
        <p:spPr/>
        <p:txBody>
          <a:bodyPr/>
          <a:lstStyle>
            <a:lvl1pPr algn="ctr" eaLnBrk="1" hangingPunct="1">
              <a:defRPr/>
            </a:lvl1pPr>
          </a:lstStyle>
          <a:p>
            <a:pPr>
              <a:defRPr/>
            </a:pPr>
            <a:endParaRPr lang="en-US"/>
          </a:p>
        </p:txBody>
      </p:sp>
      <p:sp>
        <p:nvSpPr>
          <p:cNvPr id="3" name="Rectangle 11">
            <a:extLst>
              <a:ext uri="{FF2B5EF4-FFF2-40B4-BE49-F238E27FC236}">
                <a16:creationId xmlns:a16="http://schemas.microsoft.com/office/drawing/2014/main" id="{67D7B350-D807-4FF2-B60B-40A3D5B49C3A}"/>
              </a:ext>
            </a:extLst>
          </p:cNvPr>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a:extLst>
              <a:ext uri="{FF2B5EF4-FFF2-40B4-BE49-F238E27FC236}">
                <a16:creationId xmlns:a16="http://schemas.microsoft.com/office/drawing/2014/main" id="{47BD1AB9-965C-4998-8DAE-E3CDE9598578}"/>
              </a:ext>
            </a:extLst>
          </p:cNvPr>
          <p:cNvSpPr>
            <a:spLocks noGrp="1" noChangeArrowheads="1"/>
          </p:cNvSpPr>
          <p:nvPr>
            <p:ph type="sldNum" sz="quarter" idx="12"/>
          </p:nvPr>
        </p:nvSpPr>
        <p:spPr/>
        <p:txBody>
          <a:bodyPr/>
          <a:lstStyle>
            <a:lvl1pPr eaLnBrk="1" hangingPunct="1">
              <a:defRPr/>
            </a:lvl1pPr>
          </a:lstStyle>
          <a:p>
            <a:fld id="{EFCEB871-77B0-447A-A048-7D92CF4C5E8F}" type="slidenum">
              <a:rPr lang="en-US" altLang="en-US"/>
              <a:pPr/>
              <a:t>‹#›</a:t>
            </a:fld>
            <a:endParaRPr lang="en-US" altLang="en-US"/>
          </a:p>
        </p:txBody>
      </p:sp>
    </p:spTree>
    <p:extLst>
      <p:ext uri="{BB962C8B-B14F-4D97-AF65-F5344CB8AC3E}">
        <p14:creationId xmlns:p14="http://schemas.microsoft.com/office/powerpoint/2010/main" val="346285564"/>
      </p:ext>
    </p:extLst>
  </p:cSld>
  <p:clrMapOvr>
    <a:masterClrMapping/>
  </p:clrMapOvr>
</p:sldLayout>
</file>

<file path=ppt/slideLayouts/slideLayout58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FACA986-5E5F-40C1-BB0B-21FC9D4D5ABC}"/>
              </a:ext>
            </a:extLst>
          </p:cNvPr>
          <p:cNvSpPr>
            <a:spLocks noGrp="1" noChangeArrowheads="1"/>
          </p:cNvSpPr>
          <p:nvPr>
            <p:ph type="dt" sz="half" idx="10"/>
          </p:nvPr>
        </p:nvSpPr>
        <p:spPr>
          <a:xfrm>
            <a:off x="685800" y="6248400"/>
            <a:ext cx="19050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5" name="Rectangle 5">
            <a:extLst>
              <a:ext uri="{FF2B5EF4-FFF2-40B4-BE49-F238E27FC236}">
                <a16:creationId xmlns:a16="http://schemas.microsoft.com/office/drawing/2014/main" id="{9F611F0F-594A-47D6-B457-D3A817F98DF2}"/>
              </a:ext>
            </a:extLst>
          </p:cNvPr>
          <p:cNvSpPr>
            <a:spLocks noGrp="1" noChangeArrowheads="1"/>
          </p:cNvSpPr>
          <p:nvPr>
            <p:ph type="ftr" sz="quarter" idx="11"/>
          </p:nvPr>
        </p:nvSpPr>
        <p:spPr>
          <a:xfrm>
            <a:off x="3124200" y="6248400"/>
            <a:ext cx="2895600" cy="457200"/>
          </a:xfrm>
          <a:prstGeom prst="rect">
            <a:avLst/>
          </a:prstGeom>
        </p:spPr>
        <p:txBody>
          <a:bodyPr/>
          <a:lstStyle>
            <a:lvl1pPr>
              <a:defRPr>
                <a:solidFill>
                  <a:srgbClr val="FFFFFF"/>
                </a:solidFill>
                <a:latin typeface="Times New Roman" charset="0"/>
                <a:ea typeface="+mn-ea"/>
              </a:defRPr>
            </a:lvl1pPr>
          </a:lstStyle>
          <a:p>
            <a:pPr>
              <a:defRPr/>
            </a:pPr>
            <a:endParaRPr lang="en-US"/>
          </a:p>
        </p:txBody>
      </p:sp>
      <p:sp>
        <p:nvSpPr>
          <p:cNvPr id="6" name="Rectangle 6">
            <a:extLst>
              <a:ext uri="{FF2B5EF4-FFF2-40B4-BE49-F238E27FC236}">
                <a16:creationId xmlns:a16="http://schemas.microsoft.com/office/drawing/2014/main" id="{55544D3E-DEA0-4A6C-9DE6-FB506CDD4F79}"/>
              </a:ext>
            </a:extLst>
          </p:cNvPr>
          <p:cNvSpPr>
            <a:spLocks noGrp="1" noChangeArrowheads="1"/>
          </p:cNvSpPr>
          <p:nvPr>
            <p:ph type="sldNum" sz="quarter" idx="12"/>
          </p:nvPr>
        </p:nvSpPr>
        <p:spPr>
          <a:xfrm>
            <a:off x="6553200" y="6248400"/>
            <a:ext cx="1905000" cy="457200"/>
          </a:xfrm>
          <a:prstGeom prst="rect">
            <a:avLst/>
          </a:prstGeom>
        </p:spPr>
        <p:txBody>
          <a:bodyPr vert="horz" wrap="square" lIns="91440" tIns="45720" rIns="91440" bIns="45720" numCol="1" anchor="t" anchorCtr="0" compatLnSpc="1">
            <a:prstTxWarp prst="textNoShape">
              <a:avLst/>
            </a:prstTxWarp>
          </a:bodyPr>
          <a:lstStyle>
            <a:lvl1pPr>
              <a:defRPr>
                <a:solidFill>
                  <a:srgbClr val="FFFFFF"/>
                </a:solidFill>
              </a:defRPr>
            </a:lvl1pPr>
          </a:lstStyle>
          <a:p>
            <a:fld id="{F30DA210-59D0-4CB1-9D1E-8CC4B4B2B9F5}" type="slidenum">
              <a:rPr lang="en-US" altLang="en-US"/>
              <a:pPr/>
              <a:t>‹#›</a:t>
            </a:fld>
            <a:endParaRPr lang="en-US" altLang="en-US"/>
          </a:p>
        </p:txBody>
      </p:sp>
    </p:spTree>
    <p:extLst>
      <p:ext uri="{BB962C8B-B14F-4D97-AF65-F5344CB8AC3E}">
        <p14:creationId xmlns:p14="http://schemas.microsoft.com/office/powerpoint/2010/main" val="176835800"/>
      </p:ext>
    </p:extLst>
  </p:cSld>
  <p:clrMapOvr>
    <a:masterClrMapping/>
  </p:clrMapOvr>
</p:sldLayout>
</file>

<file path=ppt/slideLayouts/slideLayout58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3DD67F63-57E6-4C03-8736-C296FB510A2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2A0915A-6472-4DF6-BDDA-DBF301BE507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F8EE90D-550D-449B-8749-B9F7F384B1FD}"/>
              </a:ext>
            </a:extLst>
          </p:cNvPr>
          <p:cNvSpPr>
            <a:spLocks noGrp="1" noChangeArrowheads="1"/>
          </p:cNvSpPr>
          <p:nvPr>
            <p:ph type="sldNum" sz="quarter" idx="12"/>
          </p:nvPr>
        </p:nvSpPr>
        <p:spPr>
          <a:ln/>
        </p:spPr>
        <p:txBody>
          <a:bodyPr/>
          <a:lstStyle>
            <a:lvl1pPr>
              <a:defRPr/>
            </a:lvl1pPr>
          </a:lstStyle>
          <a:p>
            <a:fld id="{3360FEAB-3248-4AEB-AA8C-3288A1CB8CEF}" type="slidenum">
              <a:rPr lang="en-US" altLang="en-US"/>
              <a:pPr/>
              <a:t>‹#›</a:t>
            </a:fld>
            <a:endParaRPr lang="en-US" altLang="en-US"/>
          </a:p>
        </p:txBody>
      </p:sp>
    </p:spTree>
    <p:extLst>
      <p:ext uri="{BB962C8B-B14F-4D97-AF65-F5344CB8AC3E}">
        <p14:creationId xmlns:p14="http://schemas.microsoft.com/office/powerpoint/2010/main" val="3813250485"/>
      </p:ext>
    </p:extLst>
  </p:cSld>
  <p:clrMapOvr>
    <a:masterClrMapping/>
  </p:clrMapOvr>
</p:sldLayout>
</file>

<file path=ppt/slideLayouts/slideLayout58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9EDDF3D4-ADBB-4116-A769-05252DEB1B7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9A1C6D7D-5776-4DD4-AE45-E984F8571BB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1F9D62A1-FD54-4CCD-8B74-02DE07A91F93}"/>
              </a:ext>
            </a:extLst>
          </p:cNvPr>
          <p:cNvSpPr>
            <a:spLocks noGrp="1" noChangeArrowheads="1"/>
          </p:cNvSpPr>
          <p:nvPr>
            <p:ph type="sldNum" sz="quarter" idx="12"/>
          </p:nvPr>
        </p:nvSpPr>
        <p:spPr>
          <a:ln/>
        </p:spPr>
        <p:txBody>
          <a:bodyPr/>
          <a:lstStyle>
            <a:lvl1pPr>
              <a:defRPr/>
            </a:lvl1pPr>
          </a:lstStyle>
          <a:p>
            <a:fld id="{DAA6E9F9-BABD-4AD2-A006-C66183C53E8A}" type="slidenum">
              <a:rPr lang="en-US" altLang="en-US"/>
              <a:pPr/>
              <a:t>‹#›</a:t>
            </a:fld>
            <a:endParaRPr lang="en-US" altLang="en-US"/>
          </a:p>
        </p:txBody>
      </p:sp>
    </p:spTree>
    <p:extLst>
      <p:ext uri="{BB962C8B-B14F-4D97-AF65-F5344CB8AC3E}">
        <p14:creationId xmlns:p14="http://schemas.microsoft.com/office/powerpoint/2010/main" val="586910150"/>
      </p:ext>
    </p:extLst>
  </p:cSld>
  <p:clrMapOvr>
    <a:masterClrMapping/>
  </p:clrMapOvr>
</p:sldLayout>
</file>

<file path=ppt/slideLayouts/slideLayout586.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35484562-0DD4-4AFC-BD26-A670960F00A6}"/>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AEC8A48-D36E-4A57-A1EB-1A5B1EF2FE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BBED2160-4C0B-43E3-AA18-FA9E753358D5}"/>
              </a:ext>
            </a:extLst>
          </p:cNvPr>
          <p:cNvSpPr>
            <a:spLocks noGrp="1" noChangeArrowheads="1"/>
          </p:cNvSpPr>
          <p:nvPr>
            <p:ph type="sldNum" sz="quarter" idx="12"/>
          </p:nvPr>
        </p:nvSpPr>
        <p:spPr>
          <a:ln/>
        </p:spPr>
        <p:txBody>
          <a:bodyPr/>
          <a:lstStyle>
            <a:lvl1pPr>
              <a:defRPr/>
            </a:lvl1pPr>
          </a:lstStyle>
          <a:p>
            <a:fld id="{9D3372FC-883A-411B-A639-E65A4CE46114}" type="slidenum">
              <a:rPr lang="en-US" altLang="en-US"/>
              <a:pPr/>
              <a:t>‹#›</a:t>
            </a:fld>
            <a:endParaRPr lang="en-US" altLang="en-US"/>
          </a:p>
        </p:txBody>
      </p:sp>
    </p:spTree>
    <p:extLst>
      <p:ext uri="{BB962C8B-B14F-4D97-AF65-F5344CB8AC3E}">
        <p14:creationId xmlns:p14="http://schemas.microsoft.com/office/powerpoint/2010/main" val="2630328898"/>
      </p:ext>
    </p:extLst>
  </p:cSld>
  <p:clrMapOvr>
    <a:masterClrMapping/>
  </p:clrMapOvr>
</p:sldLayout>
</file>

<file path=ppt/slideLayouts/slideLayout58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6858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981200"/>
            <a:ext cx="38100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5380E8B7-B5D6-49B1-ACAA-0449AA5CB175}"/>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9F22FF54-0FD2-4577-BD86-EBF8E078131C}"/>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1879C9A2-F8A6-4A56-9983-4507DEC9E562}"/>
              </a:ext>
            </a:extLst>
          </p:cNvPr>
          <p:cNvSpPr>
            <a:spLocks noGrp="1" noChangeArrowheads="1"/>
          </p:cNvSpPr>
          <p:nvPr>
            <p:ph type="sldNum" sz="quarter" idx="12"/>
          </p:nvPr>
        </p:nvSpPr>
        <p:spPr>
          <a:ln/>
        </p:spPr>
        <p:txBody>
          <a:bodyPr/>
          <a:lstStyle>
            <a:lvl1pPr>
              <a:defRPr/>
            </a:lvl1pPr>
          </a:lstStyle>
          <a:p>
            <a:fld id="{9FBD0B28-803C-4B19-83F3-74F097C9A12A}" type="slidenum">
              <a:rPr lang="en-US" altLang="en-US"/>
              <a:pPr/>
              <a:t>‹#›</a:t>
            </a:fld>
            <a:endParaRPr lang="en-US" altLang="en-US"/>
          </a:p>
        </p:txBody>
      </p:sp>
    </p:spTree>
    <p:extLst>
      <p:ext uri="{BB962C8B-B14F-4D97-AF65-F5344CB8AC3E}">
        <p14:creationId xmlns:p14="http://schemas.microsoft.com/office/powerpoint/2010/main" val="2694838683"/>
      </p:ext>
    </p:extLst>
  </p:cSld>
  <p:clrMapOvr>
    <a:masterClrMapping/>
  </p:clrMapOvr>
</p:sldLayout>
</file>

<file path=ppt/slideLayouts/slideLayout58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7B4102DE-F12A-4D04-8E13-827B7D29F770}"/>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FED09726-F568-4D08-A7C2-1FB2082BA9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C7495D7A-4A6A-4758-9B7E-093AC989040F}"/>
              </a:ext>
            </a:extLst>
          </p:cNvPr>
          <p:cNvSpPr>
            <a:spLocks noGrp="1" noChangeArrowheads="1"/>
          </p:cNvSpPr>
          <p:nvPr>
            <p:ph type="sldNum" sz="quarter" idx="12"/>
          </p:nvPr>
        </p:nvSpPr>
        <p:spPr>
          <a:ln/>
        </p:spPr>
        <p:txBody>
          <a:bodyPr/>
          <a:lstStyle>
            <a:lvl1pPr>
              <a:defRPr/>
            </a:lvl1pPr>
          </a:lstStyle>
          <a:p>
            <a:fld id="{D706B157-51D9-47A0-A7C9-205ECC6C2E42}" type="slidenum">
              <a:rPr lang="en-US" altLang="en-US"/>
              <a:pPr/>
              <a:t>‹#›</a:t>
            </a:fld>
            <a:endParaRPr lang="en-US" altLang="en-US"/>
          </a:p>
        </p:txBody>
      </p:sp>
    </p:spTree>
    <p:extLst>
      <p:ext uri="{BB962C8B-B14F-4D97-AF65-F5344CB8AC3E}">
        <p14:creationId xmlns:p14="http://schemas.microsoft.com/office/powerpoint/2010/main" val="3249999267"/>
      </p:ext>
    </p:extLst>
  </p:cSld>
  <p:clrMapOvr>
    <a:masterClrMapping/>
  </p:clrMapOvr>
</p:sldLayout>
</file>

<file path=ppt/slideLayouts/slideLayout58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283FD57C-A177-43C3-AC00-38A3FC6953B4}"/>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0BC6212D-C193-4972-8AF9-A80AC0812FB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5ED979D-0CBC-46FE-911D-C7D34D5E6E7C}"/>
              </a:ext>
            </a:extLst>
          </p:cNvPr>
          <p:cNvSpPr>
            <a:spLocks noGrp="1" noChangeArrowheads="1"/>
          </p:cNvSpPr>
          <p:nvPr>
            <p:ph type="sldNum" sz="quarter" idx="12"/>
          </p:nvPr>
        </p:nvSpPr>
        <p:spPr>
          <a:ln/>
        </p:spPr>
        <p:txBody>
          <a:bodyPr/>
          <a:lstStyle>
            <a:lvl1pPr>
              <a:defRPr/>
            </a:lvl1pPr>
          </a:lstStyle>
          <a:p>
            <a:fld id="{AED47863-EECD-44ED-92AF-0EC5F4F8DD88}" type="slidenum">
              <a:rPr lang="en-US" altLang="en-US"/>
              <a:pPr/>
              <a:t>‹#›</a:t>
            </a:fld>
            <a:endParaRPr lang="en-US" altLang="en-US"/>
          </a:p>
        </p:txBody>
      </p:sp>
    </p:spTree>
    <p:extLst>
      <p:ext uri="{BB962C8B-B14F-4D97-AF65-F5344CB8AC3E}">
        <p14:creationId xmlns:p14="http://schemas.microsoft.com/office/powerpoint/2010/main" val="810482345"/>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28"/>
          <p:cNvSpPr>
            <a:spLocks noGrp="1" noChangeArrowheads="1"/>
          </p:cNvSpPr>
          <p:nvPr>
            <p:ph type="dt" sz="half" idx="10"/>
          </p:nvPr>
        </p:nvSpPr>
        <p:spPr>
          <a:ln/>
        </p:spPr>
        <p:txBody>
          <a:bodyPr/>
          <a:lstStyle>
            <a:lvl1pPr>
              <a:defRPr/>
            </a:lvl1pPr>
          </a:lstStyle>
          <a:p>
            <a:pPr>
              <a:defRPr/>
            </a:pPr>
            <a:endParaRPr lang="en-US"/>
          </a:p>
        </p:txBody>
      </p:sp>
      <p:sp>
        <p:nvSpPr>
          <p:cNvPr id="3" name="Rectangle 1029"/>
          <p:cNvSpPr>
            <a:spLocks noGrp="1" noChangeArrowheads="1"/>
          </p:cNvSpPr>
          <p:nvPr>
            <p:ph type="ftr" sz="quarter" idx="11"/>
          </p:nvPr>
        </p:nvSpPr>
        <p:spPr>
          <a:ln/>
        </p:spPr>
        <p:txBody>
          <a:bodyPr/>
          <a:lstStyle>
            <a:lvl1pPr>
              <a:defRPr/>
            </a:lvl1pPr>
          </a:lstStyle>
          <a:p>
            <a:pPr>
              <a:defRPr/>
            </a:pPr>
            <a:endParaRPr lang="en-US"/>
          </a:p>
        </p:txBody>
      </p:sp>
      <p:sp>
        <p:nvSpPr>
          <p:cNvPr id="4" name="Rectangle 1030"/>
          <p:cNvSpPr>
            <a:spLocks noGrp="1" noChangeArrowheads="1"/>
          </p:cNvSpPr>
          <p:nvPr>
            <p:ph type="sldNum" sz="quarter" idx="12"/>
          </p:nvPr>
        </p:nvSpPr>
        <p:spPr>
          <a:ln/>
        </p:spPr>
        <p:txBody>
          <a:bodyPr/>
          <a:lstStyle>
            <a:lvl1pPr>
              <a:defRPr/>
            </a:lvl1pPr>
          </a:lstStyle>
          <a:p>
            <a:pPr>
              <a:defRPr/>
            </a:pPr>
            <a:fld id="{7352DD44-68EF-774E-8B08-19E63DAC6F42}" type="slidenum">
              <a:rPr lang="en-US"/>
              <a:pPr>
                <a:defRPr/>
              </a:pPr>
              <a:t>‹#›</a:t>
            </a:fld>
            <a:endParaRPr lang="en-US"/>
          </a:p>
        </p:txBody>
      </p:sp>
    </p:spTree>
    <p:extLst>
      <p:ext uri="{BB962C8B-B14F-4D97-AF65-F5344CB8AC3E}">
        <p14:creationId xmlns:p14="http://schemas.microsoft.com/office/powerpoint/2010/main" val="1987710957"/>
      </p:ext>
    </p:extLst>
  </p:cSld>
  <p:clrMapOvr>
    <a:masterClrMapping/>
  </p:clrMapOvr>
</p:sldLayout>
</file>

<file path=ppt/slideLayouts/slideLayout59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2EB1A0CA-9215-4840-BCE6-65F615CBBD5E}"/>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0A09432A-E139-452E-B4C1-6B345A92E12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3EFBB8B-71C6-4DFD-B487-B9E25A0F1A27}"/>
              </a:ext>
            </a:extLst>
          </p:cNvPr>
          <p:cNvSpPr>
            <a:spLocks noGrp="1" noChangeArrowheads="1"/>
          </p:cNvSpPr>
          <p:nvPr>
            <p:ph type="sldNum" sz="quarter" idx="12"/>
          </p:nvPr>
        </p:nvSpPr>
        <p:spPr>
          <a:ln/>
        </p:spPr>
        <p:txBody>
          <a:bodyPr/>
          <a:lstStyle>
            <a:lvl1pPr>
              <a:defRPr/>
            </a:lvl1pPr>
          </a:lstStyle>
          <a:p>
            <a:fld id="{CBBB836C-4AF1-46D9-B952-034C268E423F}" type="slidenum">
              <a:rPr lang="en-US" altLang="en-US"/>
              <a:pPr/>
              <a:t>‹#›</a:t>
            </a:fld>
            <a:endParaRPr lang="en-US" altLang="en-US"/>
          </a:p>
        </p:txBody>
      </p:sp>
    </p:spTree>
    <p:extLst>
      <p:ext uri="{BB962C8B-B14F-4D97-AF65-F5344CB8AC3E}">
        <p14:creationId xmlns:p14="http://schemas.microsoft.com/office/powerpoint/2010/main" val="2344235944"/>
      </p:ext>
    </p:extLst>
  </p:cSld>
  <p:clrMapOvr>
    <a:masterClrMapping/>
  </p:clrMapOvr>
</p:sldLayout>
</file>

<file path=ppt/slideLayouts/slideLayout59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7E1F8462-341F-44D4-A27C-73AB3EE7E78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E0900264-4EDF-4BD7-A893-9A96E899993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382C0A8-5704-4AEA-82DF-A965655E3454}"/>
              </a:ext>
            </a:extLst>
          </p:cNvPr>
          <p:cNvSpPr>
            <a:spLocks noGrp="1" noChangeArrowheads="1"/>
          </p:cNvSpPr>
          <p:nvPr>
            <p:ph type="sldNum" sz="quarter" idx="12"/>
          </p:nvPr>
        </p:nvSpPr>
        <p:spPr>
          <a:ln/>
        </p:spPr>
        <p:txBody>
          <a:bodyPr/>
          <a:lstStyle>
            <a:lvl1pPr>
              <a:defRPr/>
            </a:lvl1pPr>
          </a:lstStyle>
          <a:p>
            <a:fld id="{DC9AA401-F636-4739-8B35-7DA14A2311D7}" type="slidenum">
              <a:rPr lang="en-US" altLang="en-US"/>
              <a:pPr/>
              <a:t>‹#›</a:t>
            </a:fld>
            <a:endParaRPr lang="en-US" altLang="en-US"/>
          </a:p>
        </p:txBody>
      </p:sp>
    </p:spTree>
    <p:extLst>
      <p:ext uri="{BB962C8B-B14F-4D97-AF65-F5344CB8AC3E}">
        <p14:creationId xmlns:p14="http://schemas.microsoft.com/office/powerpoint/2010/main" val="3139985252"/>
      </p:ext>
    </p:extLst>
  </p:cSld>
  <p:clrMapOvr>
    <a:masterClrMapping/>
  </p:clrMapOvr>
</p:sldLayout>
</file>

<file path=ppt/slideLayouts/slideLayout59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DF7F6A65-E04F-48A1-BDCA-BFFA5C86FBB6}"/>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6106D67-6E90-4543-BD07-B66B2E23FE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04991228-F5C9-4829-AF15-312E6965A546}"/>
              </a:ext>
            </a:extLst>
          </p:cNvPr>
          <p:cNvSpPr>
            <a:spLocks noGrp="1" noChangeArrowheads="1"/>
          </p:cNvSpPr>
          <p:nvPr>
            <p:ph type="sldNum" sz="quarter" idx="12"/>
          </p:nvPr>
        </p:nvSpPr>
        <p:spPr>
          <a:ln/>
        </p:spPr>
        <p:txBody>
          <a:bodyPr/>
          <a:lstStyle>
            <a:lvl1pPr>
              <a:defRPr/>
            </a:lvl1pPr>
          </a:lstStyle>
          <a:p>
            <a:fld id="{5025B2E5-B51C-4C10-AF0F-E7EBA1E7CB7D}" type="slidenum">
              <a:rPr lang="en-US" altLang="en-US"/>
              <a:pPr/>
              <a:t>‹#›</a:t>
            </a:fld>
            <a:endParaRPr lang="en-US" altLang="en-US"/>
          </a:p>
        </p:txBody>
      </p:sp>
    </p:spTree>
    <p:extLst>
      <p:ext uri="{BB962C8B-B14F-4D97-AF65-F5344CB8AC3E}">
        <p14:creationId xmlns:p14="http://schemas.microsoft.com/office/powerpoint/2010/main" val="3876200021"/>
      </p:ext>
    </p:extLst>
  </p:cSld>
  <p:clrMapOvr>
    <a:masterClrMapping/>
  </p:clrMapOvr>
</p:sldLayout>
</file>

<file path=ppt/slideLayouts/slideLayout59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158B0DA5-23D0-4A1A-ACCE-2D406968A60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2C6AD5D3-F6BB-4C0B-A199-F023C56EB571}"/>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C420EB-B8F0-4A35-8B1A-26DEA882F4C8}"/>
              </a:ext>
            </a:extLst>
          </p:cNvPr>
          <p:cNvSpPr>
            <a:spLocks noGrp="1" noChangeArrowheads="1"/>
          </p:cNvSpPr>
          <p:nvPr>
            <p:ph type="sldNum" sz="quarter" idx="12"/>
          </p:nvPr>
        </p:nvSpPr>
        <p:spPr>
          <a:ln/>
        </p:spPr>
        <p:txBody>
          <a:bodyPr/>
          <a:lstStyle>
            <a:lvl1pPr>
              <a:defRPr/>
            </a:lvl1pPr>
          </a:lstStyle>
          <a:p>
            <a:fld id="{B87F2950-31F4-4137-867E-D33173355D23}" type="slidenum">
              <a:rPr lang="en-US" altLang="en-US"/>
              <a:pPr/>
              <a:t>‹#›</a:t>
            </a:fld>
            <a:endParaRPr lang="en-US" altLang="en-US"/>
          </a:p>
        </p:txBody>
      </p:sp>
    </p:spTree>
    <p:extLst>
      <p:ext uri="{BB962C8B-B14F-4D97-AF65-F5344CB8AC3E}">
        <p14:creationId xmlns:p14="http://schemas.microsoft.com/office/powerpoint/2010/main" val="2180648702"/>
      </p:ext>
    </p:extLst>
  </p:cSld>
  <p:clrMapOvr>
    <a:masterClrMapping/>
  </p:clrMapOvr>
</p:sldLayout>
</file>

<file path=ppt/slideLayouts/slideLayout59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15100" y="609600"/>
            <a:ext cx="19431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685800" y="609600"/>
            <a:ext cx="56769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3DD7EBD6-1430-4B0E-993A-97919B811E24}"/>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A7687475-D0A4-405E-AA29-B3A684BA2B06}"/>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5A98C0E8-C614-4A4A-957F-96666B754D54}"/>
              </a:ext>
            </a:extLst>
          </p:cNvPr>
          <p:cNvSpPr>
            <a:spLocks noGrp="1" noChangeArrowheads="1"/>
          </p:cNvSpPr>
          <p:nvPr>
            <p:ph type="sldNum" sz="quarter" idx="12"/>
          </p:nvPr>
        </p:nvSpPr>
        <p:spPr>
          <a:ln/>
        </p:spPr>
        <p:txBody>
          <a:bodyPr/>
          <a:lstStyle>
            <a:lvl1pPr>
              <a:defRPr/>
            </a:lvl1pPr>
          </a:lstStyle>
          <a:p>
            <a:fld id="{21F961D7-A4C2-4D2C-84CF-30D821A94450}" type="slidenum">
              <a:rPr lang="en-US" altLang="en-US"/>
              <a:pPr/>
              <a:t>‹#›</a:t>
            </a:fld>
            <a:endParaRPr lang="en-US" altLang="en-US"/>
          </a:p>
        </p:txBody>
      </p:sp>
    </p:spTree>
    <p:extLst>
      <p:ext uri="{BB962C8B-B14F-4D97-AF65-F5344CB8AC3E}">
        <p14:creationId xmlns:p14="http://schemas.microsoft.com/office/powerpoint/2010/main" val="3081538782"/>
      </p:ext>
    </p:extLst>
  </p:cSld>
  <p:clrMapOvr>
    <a:masterClrMapping/>
  </p:clrMapOvr>
</p:sldLayout>
</file>

<file path=ppt/slideLayouts/slideLayout59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9A56442C-1D58-4BCF-AD84-1D64058DE518}"/>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392A15F-E84A-458C-94A9-3E46340CAD0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EFE8343-7A31-4E7B-8396-10C5100F1A7B}"/>
              </a:ext>
            </a:extLst>
          </p:cNvPr>
          <p:cNvSpPr>
            <a:spLocks noGrp="1" noChangeArrowheads="1"/>
          </p:cNvSpPr>
          <p:nvPr>
            <p:ph type="sldNum" sz="quarter" idx="12"/>
          </p:nvPr>
        </p:nvSpPr>
        <p:spPr>
          <a:ln/>
        </p:spPr>
        <p:txBody>
          <a:bodyPr/>
          <a:lstStyle>
            <a:lvl1pPr>
              <a:defRPr/>
            </a:lvl1pPr>
          </a:lstStyle>
          <a:p>
            <a:fld id="{0AB28C56-E900-42CE-BA08-32DE0D17F105}" type="slidenum">
              <a:rPr lang="en-US" altLang="en-US"/>
              <a:pPr/>
              <a:t>‹#›</a:t>
            </a:fld>
            <a:endParaRPr lang="en-US" altLang="en-US"/>
          </a:p>
        </p:txBody>
      </p:sp>
    </p:spTree>
    <p:extLst>
      <p:ext uri="{BB962C8B-B14F-4D97-AF65-F5344CB8AC3E}">
        <p14:creationId xmlns:p14="http://schemas.microsoft.com/office/powerpoint/2010/main" val="3515365169"/>
      </p:ext>
    </p:extLst>
  </p:cSld>
  <p:clrMapOvr>
    <a:masterClrMapping/>
  </p:clrMapOvr>
</p:sldLayout>
</file>

<file path=ppt/slideLayouts/slideLayout596.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1D3439DD-9B3C-4AB6-AA98-BA47FE0FE0FC}"/>
              </a:ext>
            </a:extLst>
          </p:cNvPr>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a:extLst>
              <a:ext uri="{FF2B5EF4-FFF2-40B4-BE49-F238E27FC236}">
                <a16:creationId xmlns:a16="http://schemas.microsoft.com/office/drawing/2014/main" id="{5C38CF8E-BD6E-4AB5-8046-B4DFCB47693E}"/>
              </a:ext>
            </a:extLst>
          </p:cNvPr>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a:extLst>
              <a:ext uri="{FF2B5EF4-FFF2-40B4-BE49-F238E27FC236}">
                <a16:creationId xmlns:a16="http://schemas.microsoft.com/office/drawing/2014/main" id="{AF59BB06-251A-46BB-ADD3-A4C839FB327F}"/>
              </a:ext>
            </a:extLst>
          </p:cNvPr>
          <p:cNvSpPr>
            <a:spLocks noGrp="1" noChangeArrowheads="1"/>
          </p:cNvSpPr>
          <p:nvPr>
            <p:ph type="sldNum" sz="quarter" idx="12"/>
          </p:nvPr>
        </p:nvSpPr>
        <p:spPr/>
        <p:txBody>
          <a:bodyPr/>
          <a:lstStyle>
            <a:lvl1pPr>
              <a:defRPr>
                <a:solidFill>
                  <a:schemeClr val="tx1"/>
                </a:solidFill>
              </a:defRPr>
            </a:lvl1pPr>
          </a:lstStyle>
          <a:p>
            <a:fld id="{062968CA-064B-4DA4-A6C5-521F44DBADEC}" type="slidenum">
              <a:rPr lang="en-US" altLang="en-US"/>
              <a:pPr/>
              <a:t>‹#›</a:t>
            </a:fld>
            <a:endParaRPr lang="en-US" altLang="en-US"/>
          </a:p>
        </p:txBody>
      </p:sp>
    </p:spTree>
    <p:extLst>
      <p:ext uri="{BB962C8B-B14F-4D97-AF65-F5344CB8AC3E}">
        <p14:creationId xmlns:p14="http://schemas.microsoft.com/office/powerpoint/2010/main" val="1753415835"/>
      </p:ext>
    </p:extLst>
  </p:cSld>
  <p:clrMapOvr>
    <a:masterClrMapping/>
  </p:clrMapOvr>
</p:sldLayout>
</file>

<file path=ppt/slideLayouts/slideLayout59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9">
            <a:extLst>
              <a:ext uri="{FF2B5EF4-FFF2-40B4-BE49-F238E27FC236}">
                <a16:creationId xmlns:a16="http://schemas.microsoft.com/office/drawing/2014/main" id="{0F6293B2-F3F4-4668-ABC7-A3975F154199}"/>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20">
            <a:extLst>
              <a:ext uri="{FF2B5EF4-FFF2-40B4-BE49-F238E27FC236}">
                <a16:creationId xmlns:a16="http://schemas.microsoft.com/office/drawing/2014/main" id="{3ED2A260-07FF-4553-9FEB-2F386580BA5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21">
            <a:extLst>
              <a:ext uri="{FF2B5EF4-FFF2-40B4-BE49-F238E27FC236}">
                <a16:creationId xmlns:a16="http://schemas.microsoft.com/office/drawing/2014/main" id="{A876C872-D356-4BBC-8AD4-3A8F69E8BC4B}"/>
              </a:ext>
            </a:extLst>
          </p:cNvPr>
          <p:cNvSpPr>
            <a:spLocks noGrp="1" noChangeArrowheads="1"/>
          </p:cNvSpPr>
          <p:nvPr>
            <p:ph type="sldNum" sz="quarter" idx="12"/>
          </p:nvPr>
        </p:nvSpPr>
        <p:spPr>
          <a:ln/>
        </p:spPr>
        <p:txBody>
          <a:bodyPr/>
          <a:lstStyle>
            <a:lvl1pPr>
              <a:defRPr/>
            </a:lvl1pPr>
          </a:lstStyle>
          <a:p>
            <a:fld id="{12213115-A267-40F7-B21B-9FCE3AA40307}" type="slidenum">
              <a:rPr lang="en-US" altLang="en-US"/>
              <a:pPr/>
              <a:t>‹#›</a:t>
            </a:fld>
            <a:endParaRPr lang="en-US" altLang="en-US"/>
          </a:p>
        </p:txBody>
      </p:sp>
    </p:spTree>
    <p:extLst>
      <p:ext uri="{BB962C8B-B14F-4D97-AF65-F5344CB8AC3E}">
        <p14:creationId xmlns:p14="http://schemas.microsoft.com/office/powerpoint/2010/main" val="2598071219"/>
      </p:ext>
    </p:extLst>
  </p:cSld>
  <p:clrMapOvr>
    <a:masterClrMapping/>
  </p:clrMapOvr>
</p:sldLayout>
</file>

<file path=ppt/slideLayouts/slideLayout598.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E5F4A32F-59B8-4C07-87D5-0F88C733C66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608854F6-336E-4097-8E8B-33026B8FB20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ED31B61-0B6C-40EB-B028-08F7423B4291}"/>
              </a:ext>
            </a:extLst>
          </p:cNvPr>
          <p:cNvSpPr>
            <a:spLocks noGrp="1" noChangeArrowheads="1"/>
          </p:cNvSpPr>
          <p:nvPr>
            <p:ph type="sldNum" sz="quarter" idx="12"/>
          </p:nvPr>
        </p:nvSpPr>
        <p:spPr>
          <a:ln/>
        </p:spPr>
        <p:txBody>
          <a:bodyPr/>
          <a:lstStyle>
            <a:lvl1pPr>
              <a:defRPr/>
            </a:lvl1pPr>
          </a:lstStyle>
          <a:p>
            <a:fld id="{116A7832-249D-40E9-94F1-AE913F57DA15}" type="slidenum">
              <a:rPr lang="en-US" altLang="en-US"/>
              <a:pPr/>
              <a:t>‹#›</a:t>
            </a:fld>
            <a:endParaRPr lang="en-US" altLang="en-US"/>
          </a:p>
        </p:txBody>
      </p:sp>
    </p:spTree>
    <p:extLst>
      <p:ext uri="{BB962C8B-B14F-4D97-AF65-F5344CB8AC3E}">
        <p14:creationId xmlns:p14="http://schemas.microsoft.com/office/powerpoint/2010/main" val="3927014137"/>
      </p:ext>
    </p:extLst>
  </p:cSld>
  <p:clrMapOvr>
    <a:masterClrMapping/>
  </p:clrMapOvr>
</p:sldLayout>
</file>

<file path=ppt/slideLayouts/slideLayout599.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077C2DA0-3D41-450E-9D8D-F503DF60D128}"/>
              </a:ext>
            </a:extLst>
          </p:cNvPr>
          <p:cNvSpPr>
            <a:spLocks noGrp="1" noChangeArrowheads="1"/>
          </p:cNvSpPr>
          <p:nvPr>
            <p:ph type="dt" sz="half" idx="10"/>
          </p:nvPr>
        </p:nvSpPr>
        <p:spPr/>
        <p:txBody>
          <a:bodyPr/>
          <a:lstStyle>
            <a:lvl1pPr>
              <a:defRPr>
                <a:solidFill>
                  <a:schemeClr val="tx1"/>
                </a:solidFill>
              </a:defRPr>
            </a:lvl1pPr>
          </a:lstStyle>
          <a:p>
            <a:pPr>
              <a:defRPr/>
            </a:pPr>
            <a:endParaRPr lang="en-US"/>
          </a:p>
        </p:txBody>
      </p:sp>
      <p:sp>
        <p:nvSpPr>
          <p:cNvPr id="3" name="Rectangle 5">
            <a:extLst>
              <a:ext uri="{FF2B5EF4-FFF2-40B4-BE49-F238E27FC236}">
                <a16:creationId xmlns:a16="http://schemas.microsoft.com/office/drawing/2014/main" id="{FA6D6260-5890-4DE2-9E0D-0F6107A57AE1}"/>
              </a:ext>
            </a:extLst>
          </p:cNvPr>
          <p:cNvSpPr>
            <a:spLocks noGrp="1" noChangeArrowheads="1"/>
          </p:cNvSpPr>
          <p:nvPr>
            <p:ph type="ftr" sz="quarter" idx="11"/>
          </p:nvPr>
        </p:nvSpPr>
        <p:spPr/>
        <p:txBody>
          <a:bodyPr/>
          <a:lstStyle>
            <a:lvl1pPr>
              <a:defRPr>
                <a:solidFill>
                  <a:schemeClr val="tx1"/>
                </a:solidFill>
              </a:defRPr>
            </a:lvl1pPr>
          </a:lstStyle>
          <a:p>
            <a:pPr>
              <a:defRPr/>
            </a:pPr>
            <a:endParaRPr lang="en-US"/>
          </a:p>
        </p:txBody>
      </p:sp>
      <p:sp>
        <p:nvSpPr>
          <p:cNvPr id="4" name="Rectangle 6">
            <a:extLst>
              <a:ext uri="{FF2B5EF4-FFF2-40B4-BE49-F238E27FC236}">
                <a16:creationId xmlns:a16="http://schemas.microsoft.com/office/drawing/2014/main" id="{854DAE12-F478-4F20-AB6E-3D48E9A06B78}"/>
              </a:ext>
            </a:extLst>
          </p:cNvPr>
          <p:cNvSpPr>
            <a:spLocks noGrp="1" noChangeArrowheads="1"/>
          </p:cNvSpPr>
          <p:nvPr>
            <p:ph type="sldNum" sz="quarter" idx="12"/>
          </p:nvPr>
        </p:nvSpPr>
        <p:spPr/>
        <p:txBody>
          <a:bodyPr/>
          <a:lstStyle>
            <a:lvl1pPr>
              <a:defRPr>
                <a:solidFill>
                  <a:schemeClr val="tx1"/>
                </a:solidFill>
              </a:defRPr>
            </a:lvl1pPr>
          </a:lstStyle>
          <a:p>
            <a:fld id="{E707E0AB-4CB9-40DB-BF2C-E4DD73504BC3}" type="slidenum">
              <a:rPr lang="en-US" altLang="en-US"/>
              <a:pPr/>
              <a:t>‹#›</a:t>
            </a:fld>
            <a:endParaRPr lang="en-US" altLang="en-US"/>
          </a:p>
        </p:txBody>
      </p:sp>
    </p:spTree>
    <p:extLst>
      <p:ext uri="{BB962C8B-B14F-4D97-AF65-F5344CB8AC3E}">
        <p14:creationId xmlns:p14="http://schemas.microsoft.com/office/powerpoint/2010/main" val="92726065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306BA26-5FAF-FE44-860E-AA49FDBF00DB}" type="slidenum">
              <a:rPr lang="en-US"/>
              <a:pPr>
                <a:defRPr/>
              </a:pPr>
              <a:t>‹#›</a:t>
            </a:fld>
            <a:endParaRPr lang="en-US"/>
          </a:p>
        </p:txBody>
      </p:sp>
    </p:spTree>
    <p:extLst>
      <p:ext uri="{BB962C8B-B14F-4D97-AF65-F5344CB8AC3E}">
        <p14:creationId xmlns:p14="http://schemas.microsoft.com/office/powerpoint/2010/main" val="2352380404"/>
      </p:ext>
    </p:extLst>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0" y="28"/>
            <a:ext cx="9144000" cy="6856413"/>
            <a:chOff x="0" y="0"/>
            <a:chExt cx="5760" cy="4319"/>
          </a:xfrm>
        </p:grpSpPr>
        <p:sp>
          <p:nvSpPr>
            <p:cNvPr id="5"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8"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9"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0"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1"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3"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5"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6"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7"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8"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19"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0"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1"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2"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3"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4"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5"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6"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7"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8"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29"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0"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1"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2"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3"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4"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5"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6"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7"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8"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39"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0"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41" name="Group 39"/>
            <p:cNvGrpSpPr>
              <a:grpSpLocks/>
            </p:cNvGrpSpPr>
            <p:nvPr userDrawn="1"/>
          </p:nvGrpSpPr>
          <p:grpSpPr bwMode="auto">
            <a:xfrm>
              <a:off x="0" y="1632"/>
              <a:ext cx="5758" cy="1858"/>
              <a:chOff x="0" y="1632"/>
              <a:chExt cx="5758" cy="1858"/>
            </a:xfrm>
          </p:grpSpPr>
          <p:sp>
            <p:nvSpPr>
              <p:cNvPr id="42"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3"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5162" name="Rectangle 42"/>
          <p:cNvSpPr>
            <a:spLocks noGrp="1" noChangeArrowheads="1"/>
          </p:cNvSpPr>
          <p:nvPr>
            <p:ph type="ctrTitle" sz="quarter"/>
          </p:nvPr>
        </p:nvSpPr>
        <p:spPr>
          <a:xfrm>
            <a:off x="457200" y="1600201"/>
            <a:ext cx="8229600" cy="1828800"/>
          </a:xfrm>
        </p:spPr>
        <p:txBody>
          <a:bodyPr/>
          <a:lstStyle>
            <a:lvl1pPr>
              <a:defRPr sz="4800"/>
            </a:lvl1pPr>
          </a:lstStyle>
          <a:p>
            <a:r>
              <a:rPr lang="en-US"/>
              <a:t>Click to edit Master title style</a:t>
            </a:r>
          </a:p>
        </p:txBody>
      </p:sp>
      <p:sp>
        <p:nvSpPr>
          <p:cNvPr id="5163" name="Rectangle 43"/>
          <p:cNvSpPr>
            <a:spLocks noGrp="1" noChangeArrowheads="1"/>
          </p:cNvSpPr>
          <p:nvPr>
            <p:ph type="subTitle" sz="quarter" idx="1"/>
          </p:nvPr>
        </p:nvSpPr>
        <p:spPr>
          <a:xfrm>
            <a:off x="1371600" y="3886201"/>
            <a:ext cx="6400800" cy="1752600"/>
          </a:xfrm>
        </p:spPr>
        <p:txBody>
          <a:bodyPr/>
          <a:lstStyle>
            <a:lvl1pPr marL="0" indent="0" algn="ctr">
              <a:buFont typeface="Wingdings" pitchFamily="-112" charset="2"/>
              <a:buNone/>
              <a:defRPr sz="3600"/>
            </a:lvl1pPr>
          </a:lstStyle>
          <a:p>
            <a:r>
              <a:rPr lang="en-US"/>
              <a:t>Click to edit Master subtitle style</a:t>
            </a:r>
          </a:p>
        </p:txBody>
      </p:sp>
      <p:sp>
        <p:nvSpPr>
          <p:cNvPr id="44" name="Rectangle 44"/>
          <p:cNvSpPr>
            <a:spLocks noGrp="1" noChangeArrowheads="1"/>
          </p:cNvSpPr>
          <p:nvPr>
            <p:ph type="dt" sz="quarter" idx="10"/>
          </p:nvPr>
        </p:nvSpPr>
        <p:spPr/>
        <p:txBody>
          <a:bodyPr/>
          <a:lstStyle>
            <a:lvl1pPr>
              <a:defRPr/>
            </a:lvl1pPr>
          </a:lstStyle>
          <a:p>
            <a:pPr>
              <a:defRPr/>
            </a:pPr>
            <a:endParaRPr lang="en-US"/>
          </a:p>
        </p:txBody>
      </p:sp>
      <p:sp>
        <p:nvSpPr>
          <p:cNvPr id="45" name="Rectangle 45"/>
          <p:cNvSpPr>
            <a:spLocks noGrp="1" noChangeArrowheads="1"/>
          </p:cNvSpPr>
          <p:nvPr>
            <p:ph type="ftr" sz="quarter" idx="11"/>
          </p:nvPr>
        </p:nvSpPr>
        <p:spPr/>
        <p:txBody>
          <a:bodyPr/>
          <a:lstStyle>
            <a:lvl1pPr>
              <a:defRPr/>
            </a:lvl1pPr>
          </a:lstStyle>
          <a:p>
            <a:pPr>
              <a:defRPr/>
            </a:pPr>
            <a:endParaRPr lang="en-US"/>
          </a:p>
        </p:txBody>
      </p:sp>
      <p:sp>
        <p:nvSpPr>
          <p:cNvPr id="46" name="Rectangle 46"/>
          <p:cNvSpPr>
            <a:spLocks noGrp="1" noChangeArrowheads="1"/>
          </p:cNvSpPr>
          <p:nvPr>
            <p:ph type="sldNum" sz="quarter" idx="12"/>
          </p:nvPr>
        </p:nvSpPr>
        <p:spPr/>
        <p:txBody>
          <a:bodyPr/>
          <a:lstStyle>
            <a:lvl1pPr>
              <a:defRPr/>
            </a:lvl1pPr>
          </a:lstStyle>
          <a:p>
            <a:pPr>
              <a:defRPr/>
            </a:pPr>
            <a:fld id="{4348DBC6-8943-4947-B364-86D232D42990}" type="slidenum">
              <a:rPr lang="en-US"/>
              <a:pPr>
                <a:defRPr/>
              </a:pPr>
              <a:t>‹#›</a:t>
            </a:fld>
            <a:endParaRPr lang="en-US"/>
          </a:p>
        </p:txBody>
      </p:sp>
    </p:spTree>
    <p:extLst>
      <p:ext uri="{BB962C8B-B14F-4D97-AF65-F5344CB8AC3E}">
        <p14:creationId xmlns:p14="http://schemas.microsoft.com/office/powerpoint/2010/main" val="3593059295"/>
      </p:ext>
    </p:extLst>
  </p:cSld>
  <p:clrMapOvr>
    <a:masterClrMapping/>
  </p:clrMapOvr>
</p:sldLayout>
</file>

<file path=ppt/slideLayouts/slideLayout60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
        <p:nvSpPr>
          <p:cNvPr id="3" name="Line 2">
            <a:extLst>
              <a:ext uri="{FF2B5EF4-FFF2-40B4-BE49-F238E27FC236}">
                <a16:creationId xmlns:a16="http://schemas.microsoft.com/office/drawing/2014/main" id="{11CDCE03-A19A-42C1-963F-6E57129702A5}"/>
              </a:ext>
            </a:extLst>
          </p:cNvPr>
          <p:cNvSpPr>
            <a:spLocks noChangeShapeType="1"/>
          </p:cNvSpPr>
          <p:nvPr/>
        </p:nvSpPr>
        <p:spPr bwMode="auto">
          <a:xfrm>
            <a:off x="0" y="1708150"/>
            <a:ext cx="9147175" cy="0"/>
          </a:xfrm>
          <a:prstGeom prst="line">
            <a:avLst/>
          </a:prstGeom>
          <a:noFill/>
          <a:ln w="12700" cap="sq">
            <a:solidFill>
              <a:schemeClr val="bg2"/>
            </a:solidFill>
            <a:round/>
            <a:headEnd type="none" w="sm" len="sm"/>
            <a:tailEnd type="none" w="sm" len="sm"/>
          </a:ln>
        </p:spPr>
        <p:txBody>
          <a:bodyPr/>
          <a:lstStyle/>
          <a:p>
            <a:pPr>
              <a:defRPr/>
            </a:pPr>
            <a:endParaRPr lang="en-US">
              <a:latin typeface="Times New Roman" charset="0"/>
              <a:ea typeface="+mn-ea"/>
            </a:endParaRPr>
          </a:p>
        </p:txBody>
      </p:sp>
      <p:sp>
        <p:nvSpPr>
          <p:cNvPr id="3076" name="Rectangle 4"/>
          <p:cNvSpPr>
            <a:spLocks noGrp="1" noChangeArrowheads="1"/>
          </p:cNvSpPr>
          <p:nvPr>
            <p:ph type="ctrTitle" sz="quarter"/>
          </p:nvPr>
        </p:nvSpPr>
        <p:spPr>
          <a:xfrm>
            <a:off x="0" y="427038"/>
            <a:ext cx="9142413" cy="1524000"/>
          </a:xfrm>
        </p:spPr>
        <p:txBody>
          <a:bodyPr anchor="b"/>
          <a:lstStyle>
            <a:lvl1pPr>
              <a:lnSpc>
                <a:spcPct val="80000"/>
              </a:lnSpc>
              <a:defRPr sz="6000"/>
            </a:lvl1pPr>
          </a:lstStyle>
          <a:p>
            <a:r>
              <a:rPr lang="en-US" dirty="0"/>
              <a:t>Click to edit Master title style</a:t>
            </a:r>
          </a:p>
        </p:txBody>
      </p:sp>
      <p:sp>
        <p:nvSpPr>
          <p:cNvPr id="4" name="Rectangle 6">
            <a:extLst>
              <a:ext uri="{FF2B5EF4-FFF2-40B4-BE49-F238E27FC236}">
                <a16:creationId xmlns:a16="http://schemas.microsoft.com/office/drawing/2014/main" id="{722D9721-4051-4098-A3DC-E1356CACF72E}"/>
              </a:ext>
            </a:extLst>
          </p:cNvPr>
          <p:cNvSpPr>
            <a:spLocks noGrp="1" noChangeArrowheads="1"/>
          </p:cNvSpPr>
          <p:nvPr>
            <p:ph type="dt" sz="quarter" idx="10"/>
          </p:nvPr>
        </p:nvSpPr>
        <p:spPr/>
        <p:txBody>
          <a:bodyPr/>
          <a:lstStyle>
            <a:lvl1pPr>
              <a:defRPr/>
            </a:lvl1pPr>
          </a:lstStyle>
          <a:p>
            <a:fld id="{B18E05BE-F9CC-4A74-A56C-D33738486C74}" type="datetime1">
              <a:rPr lang="en-US" altLang="en-US"/>
              <a:pPr/>
              <a:t>8/11/22</a:t>
            </a:fld>
            <a:endParaRPr lang="en-US" altLang="en-US"/>
          </a:p>
        </p:txBody>
      </p:sp>
      <p:sp>
        <p:nvSpPr>
          <p:cNvPr id="5" name="Rectangle 7">
            <a:extLst>
              <a:ext uri="{FF2B5EF4-FFF2-40B4-BE49-F238E27FC236}">
                <a16:creationId xmlns:a16="http://schemas.microsoft.com/office/drawing/2014/main" id="{F6B30104-4ACB-415B-A9F5-7458B7C7FAEF}"/>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8">
            <a:extLst>
              <a:ext uri="{FF2B5EF4-FFF2-40B4-BE49-F238E27FC236}">
                <a16:creationId xmlns:a16="http://schemas.microsoft.com/office/drawing/2014/main" id="{050FD7CE-E884-474C-970E-3BF5DC89DA22}"/>
              </a:ext>
            </a:extLst>
          </p:cNvPr>
          <p:cNvSpPr>
            <a:spLocks noGrp="1" noChangeArrowheads="1"/>
          </p:cNvSpPr>
          <p:nvPr>
            <p:ph type="sldNum" sz="quarter" idx="12"/>
          </p:nvPr>
        </p:nvSpPr>
        <p:spPr/>
        <p:txBody>
          <a:bodyPr/>
          <a:lstStyle>
            <a:lvl1pPr>
              <a:defRPr/>
            </a:lvl1pPr>
          </a:lstStyle>
          <a:p>
            <a:fld id="{97914C92-5219-4FCC-9D6C-72D97F212509}" type="slidenum">
              <a:rPr lang="en-US" altLang="en-US"/>
              <a:pPr/>
              <a:t>‹#›</a:t>
            </a:fld>
            <a:endParaRPr lang="en-US" altLang="en-US"/>
          </a:p>
        </p:txBody>
      </p:sp>
    </p:spTree>
    <p:extLst>
      <p:ext uri="{BB962C8B-B14F-4D97-AF65-F5344CB8AC3E}">
        <p14:creationId xmlns:p14="http://schemas.microsoft.com/office/powerpoint/2010/main" val="293357042"/>
      </p:ext>
    </p:extLst>
  </p:cSld>
  <p:clrMapOvr>
    <a:masterClrMapping/>
  </p:clrMapOvr>
</p:sldLayout>
</file>

<file path=ppt/slideLayouts/slideLayout601.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FFB87A5D-5301-4407-B443-B87563DA00DC}"/>
              </a:ext>
            </a:extLst>
          </p:cNvPr>
          <p:cNvSpPr>
            <a:spLocks noGrp="1" noChangeArrowheads="1"/>
          </p:cNvSpPr>
          <p:nvPr>
            <p:ph type="dt" sz="half" idx="10"/>
          </p:nvPr>
        </p:nvSpPr>
        <p:spPr>
          <a:ln/>
        </p:spPr>
        <p:txBody>
          <a:bodyPr/>
          <a:lstStyle>
            <a:lvl1pPr>
              <a:defRPr/>
            </a:lvl1pPr>
          </a:lstStyle>
          <a:p>
            <a:fld id="{DD69C5DD-C19F-4CE6-BC40-2394CBE65C08}" type="datetime1">
              <a:rPr lang="en-US" altLang="en-US"/>
              <a:pPr/>
              <a:t>8/11/22</a:t>
            </a:fld>
            <a:endParaRPr lang="en-US" altLang="en-US"/>
          </a:p>
        </p:txBody>
      </p:sp>
      <p:sp>
        <p:nvSpPr>
          <p:cNvPr id="5" name="Rectangle 6">
            <a:extLst>
              <a:ext uri="{FF2B5EF4-FFF2-40B4-BE49-F238E27FC236}">
                <a16:creationId xmlns:a16="http://schemas.microsoft.com/office/drawing/2014/main" id="{7FA6813A-999D-47AF-8012-2685A78A4D3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5F015010-F8AC-4B92-BE6C-68D3B056C3FD}"/>
              </a:ext>
            </a:extLst>
          </p:cNvPr>
          <p:cNvSpPr>
            <a:spLocks noGrp="1" noChangeArrowheads="1"/>
          </p:cNvSpPr>
          <p:nvPr>
            <p:ph type="sldNum" sz="quarter" idx="12"/>
          </p:nvPr>
        </p:nvSpPr>
        <p:spPr>
          <a:ln/>
        </p:spPr>
        <p:txBody>
          <a:bodyPr/>
          <a:lstStyle>
            <a:lvl1pPr>
              <a:defRPr/>
            </a:lvl1pPr>
          </a:lstStyle>
          <a:p>
            <a:fld id="{EDA56418-67DD-4033-8B05-757093B3884E}" type="slidenum">
              <a:rPr lang="en-US" altLang="en-US"/>
              <a:pPr/>
              <a:t>‹#›</a:t>
            </a:fld>
            <a:endParaRPr lang="en-US" altLang="en-US"/>
          </a:p>
        </p:txBody>
      </p:sp>
    </p:spTree>
    <p:extLst>
      <p:ext uri="{BB962C8B-B14F-4D97-AF65-F5344CB8AC3E}">
        <p14:creationId xmlns:p14="http://schemas.microsoft.com/office/powerpoint/2010/main" val="745072795"/>
      </p:ext>
    </p:extLst>
  </p:cSld>
  <p:clrMapOvr>
    <a:masterClrMapping/>
  </p:clrMapOvr>
</p:sldLayout>
</file>

<file path=ppt/slideLayouts/slideLayout602.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5">
            <a:extLst>
              <a:ext uri="{FF2B5EF4-FFF2-40B4-BE49-F238E27FC236}">
                <a16:creationId xmlns:a16="http://schemas.microsoft.com/office/drawing/2014/main" id="{9CE3BE4C-ACAF-43B5-A55D-8EF79DEEF4FC}"/>
              </a:ext>
            </a:extLst>
          </p:cNvPr>
          <p:cNvSpPr>
            <a:spLocks noGrp="1" noChangeArrowheads="1"/>
          </p:cNvSpPr>
          <p:nvPr>
            <p:ph type="dt" sz="half" idx="10"/>
          </p:nvPr>
        </p:nvSpPr>
        <p:spPr>
          <a:ln/>
        </p:spPr>
        <p:txBody>
          <a:bodyPr/>
          <a:lstStyle>
            <a:lvl1pPr>
              <a:defRPr/>
            </a:lvl1pPr>
          </a:lstStyle>
          <a:p>
            <a:fld id="{AA47426A-1529-45F0-93EC-7464878B59D1}" type="datetime1">
              <a:rPr lang="en-US" altLang="en-US"/>
              <a:pPr/>
              <a:t>8/11/22</a:t>
            </a:fld>
            <a:endParaRPr lang="en-US" altLang="en-US"/>
          </a:p>
        </p:txBody>
      </p:sp>
      <p:sp>
        <p:nvSpPr>
          <p:cNvPr id="5" name="Rectangle 6">
            <a:extLst>
              <a:ext uri="{FF2B5EF4-FFF2-40B4-BE49-F238E27FC236}">
                <a16:creationId xmlns:a16="http://schemas.microsoft.com/office/drawing/2014/main" id="{F76027DD-7A3C-43FE-A69E-071533FF421F}"/>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A12F61C4-F100-42E2-B0E6-114B2CE4BD33}"/>
              </a:ext>
            </a:extLst>
          </p:cNvPr>
          <p:cNvSpPr>
            <a:spLocks noGrp="1" noChangeArrowheads="1"/>
          </p:cNvSpPr>
          <p:nvPr>
            <p:ph type="sldNum" sz="quarter" idx="12"/>
          </p:nvPr>
        </p:nvSpPr>
        <p:spPr>
          <a:ln/>
        </p:spPr>
        <p:txBody>
          <a:bodyPr/>
          <a:lstStyle>
            <a:lvl1pPr>
              <a:defRPr/>
            </a:lvl1pPr>
          </a:lstStyle>
          <a:p>
            <a:fld id="{7D586C6A-C3CD-4389-BC1D-2BB6090AC5FD}" type="slidenum">
              <a:rPr lang="en-US" altLang="en-US"/>
              <a:pPr/>
              <a:t>‹#›</a:t>
            </a:fld>
            <a:endParaRPr lang="en-US" altLang="en-US"/>
          </a:p>
        </p:txBody>
      </p:sp>
    </p:spTree>
    <p:extLst>
      <p:ext uri="{BB962C8B-B14F-4D97-AF65-F5344CB8AC3E}">
        <p14:creationId xmlns:p14="http://schemas.microsoft.com/office/powerpoint/2010/main" val="1380775301"/>
      </p:ext>
    </p:extLst>
  </p:cSld>
  <p:clrMapOvr>
    <a:masterClrMapping/>
  </p:clrMapOvr>
</p:sldLayout>
</file>

<file path=ppt/slideLayouts/slideLayout603.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28194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1724DCD-9793-4530-9CE1-E90DB8FE8076}"/>
              </a:ext>
            </a:extLst>
          </p:cNvPr>
          <p:cNvSpPr>
            <a:spLocks noGrp="1" noChangeArrowheads="1"/>
          </p:cNvSpPr>
          <p:nvPr>
            <p:ph type="dt" sz="half" idx="10"/>
          </p:nvPr>
        </p:nvSpPr>
        <p:spPr>
          <a:ln/>
        </p:spPr>
        <p:txBody>
          <a:bodyPr/>
          <a:lstStyle>
            <a:lvl1pPr>
              <a:defRPr/>
            </a:lvl1pPr>
          </a:lstStyle>
          <a:p>
            <a:fld id="{14EBDC61-A7C6-45E9-B0E8-C2681C8AF709}" type="datetime1">
              <a:rPr lang="en-US" altLang="en-US"/>
              <a:pPr/>
              <a:t>8/11/22</a:t>
            </a:fld>
            <a:endParaRPr lang="en-US" altLang="en-US"/>
          </a:p>
        </p:txBody>
      </p:sp>
      <p:sp>
        <p:nvSpPr>
          <p:cNvPr id="6" name="Rectangle 6">
            <a:extLst>
              <a:ext uri="{FF2B5EF4-FFF2-40B4-BE49-F238E27FC236}">
                <a16:creationId xmlns:a16="http://schemas.microsoft.com/office/drawing/2014/main" id="{F53E437F-E4FB-4077-8106-9E740004005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CB3D5886-404A-45EE-8901-40B922E9CA56}"/>
              </a:ext>
            </a:extLst>
          </p:cNvPr>
          <p:cNvSpPr>
            <a:spLocks noGrp="1" noChangeArrowheads="1"/>
          </p:cNvSpPr>
          <p:nvPr>
            <p:ph type="sldNum" sz="quarter" idx="12"/>
          </p:nvPr>
        </p:nvSpPr>
        <p:spPr>
          <a:ln/>
        </p:spPr>
        <p:txBody>
          <a:bodyPr/>
          <a:lstStyle>
            <a:lvl1pPr>
              <a:defRPr/>
            </a:lvl1pPr>
          </a:lstStyle>
          <a:p>
            <a:fld id="{686DEE96-2F2E-467A-BF18-F090DBE83542}" type="slidenum">
              <a:rPr lang="en-US" altLang="en-US"/>
              <a:pPr/>
              <a:t>‹#›</a:t>
            </a:fld>
            <a:endParaRPr lang="en-US" altLang="en-US"/>
          </a:p>
        </p:txBody>
      </p:sp>
    </p:spTree>
    <p:extLst>
      <p:ext uri="{BB962C8B-B14F-4D97-AF65-F5344CB8AC3E}">
        <p14:creationId xmlns:p14="http://schemas.microsoft.com/office/powerpoint/2010/main" val="962121954"/>
      </p:ext>
    </p:extLst>
  </p:cSld>
  <p:clrMapOvr>
    <a:masterClrMapping/>
  </p:clrMapOvr>
</p:sldLayout>
</file>

<file path=ppt/slideLayouts/slideLayout604.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5">
            <a:extLst>
              <a:ext uri="{FF2B5EF4-FFF2-40B4-BE49-F238E27FC236}">
                <a16:creationId xmlns:a16="http://schemas.microsoft.com/office/drawing/2014/main" id="{CDE552D4-A7C7-4607-B7EF-F476BEB19B8B}"/>
              </a:ext>
            </a:extLst>
          </p:cNvPr>
          <p:cNvSpPr>
            <a:spLocks noGrp="1" noChangeArrowheads="1"/>
          </p:cNvSpPr>
          <p:nvPr>
            <p:ph type="dt" sz="half" idx="10"/>
          </p:nvPr>
        </p:nvSpPr>
        <p:spPr>
          <a:ln/>
        </p:spPr>
        <p:txBody>
          <a:bodyPr/>
          <a:lstStyle>
            <a:lvl1pPr>
              <a:defRPr/>
            </a:lvl1pPr>
          </a:lstStyle>
          <a:p>
            <a:fld id="{8D032463-D7EF-4A97-81B8-F93935DCD840}" type="datetime1">
              <a:rPr lang="en-US" altLang="en-US"/>
              <a:pPr/>
              <a:t>8/11/22</a:t>
            </a:fld>
            <a:endParaRPr lang="en-US" altLang="en-US"/>
          </a:p>
        </p:txBody>
      </p:sp>
      <p:sp>
        <p:nvSpPr>
          <p:cNvPr id="8" name="Rectangle 6">
            <a:extLst>
              <a:ext uri="{FF2B5EF4-FFF2-40B4-BE49-F238E27FC236}">
                <a16:creationId xmlns:a16="http://schemas.microsoft.com/office/drawing/2014/main" id="{9533BEE9-53BF-4902-BB72-372AE3666DE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7">
            <a:extLst>
              <a:ext uri="{FF2B5EF4-FFF2-40B4-BE49-F238E27FC236}">
                <a16:creationId xmlns:a16="http://schemas.microsoft.com/office/drawing/2014/main" id="{844A7A2C-29AC-4620-BB3E-2BDBE51B2B0E}"/>
              </a:ext>
            </a:extLst>
          </p:cNvPr>
          <p:cNvSpPr>
            <a:spLocks noGrp="1" noChangeArrowheads="1"/>
          </p:cNvSpPr>
          <p:nvPr>
            <p:ph type="sldNum" sz="quarter" idx="12"/>
          </p:nvPr>
        </p:nvSpPr>
        <p:spPr>
          <a:ln/>
        </p:spPr>
        <p:txBody>
          <a:bodyPr/>
          <a:lstStyle>
            <a:lvl1pPr>
              <a:defRPr/>
            </a:lvl1pPr>
          </a:lstStyle>
          <a:p>
            <a:fld id="{2D176758-EA96-4A12-BD3E-918A0ECCB5F9}" type="slidenum">
              <a:rPr lang="en-US" altLang="en-US"/>
              <a:pPr/>
              <a:t>‹#›</a:t>
            </a:fld>
            <a:endParaRPr lang="en-US" altLang="en-US"/>
          </a:p>
        </p:txBody>
      </p:sp>
    </p:spTree>
    <p:extLst>
      <p:ext uri="{BB962C8B-B14F-4D97-AF65-F5344CB8AC3E}">
        <p14:creationId xmlns:p14="http://schemas.microsoft.com/office/powerpoint/2010/main" val="1315596289"/>
      </p:ext>
    </p:extLst>
  </p:cSld>
  <p:clrMapOvr>
    <a:masterClrMapping/>
  </p:clrMapOvr>
</p:sldLayout>
</file>

<file path=ppt/slideLayouts/slideLayout605.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5">
            <a:extLst>
              <a:ext uri="{FF2B5EF4-FFF2-40B4-BE49-F238E27FC236}">
                <a16:creationId xmlns:a16="http://schemas.microsoft.com/office/drawing/2014/main" id="{CDCECCF8-8734-4F65-BB2B-DC0DCC63CF1F}"/>
              </a:ext>
            </a:extLst>
          </p:cNvPr>
          <p:cNvSpPr>
            <a:spLocks noGrp="1" noChangeArrowheads="1"/>
          </p:cNvSpPr>
          <p:nvPr>
            <p:ph type="dt" sz="half" idx="10"/>
          </p:nvPr>
        </p:nvSpPr>
        <p:spPr>
          <a:ln/>
        </p:spPr>
        <p:txBody>
          <a:bodyPr/>
          <a:lstStyle>
            <a:lvl1pPr>
              <a:defRPr/>
            </a:lvl1pPr>
          </a:lstStyle>
          <a:p>
            <a:fld id="{B1662A39-02FD-4D16-8BA9-D0D0BB210804}" type="datetime1">
              <a:rPr lang="en-US" altLang="en-US"/>
              <a:pPr/>
              <a:t>8/11/22</a:t>
            </a:fld>
            <a:endParaRPr lang="en-US" altLang="en-US"/>
          </a:p>
        </p:txBody>
      </p:sp>
      <p:sp>
        <p:nvSpPr>
          <p:cNvPr id="4" name="Rectangle 6">
            <a:extLst>
              <a:ext uri="{FF2B5EF4-FFF2-40B4-BE49-F238E27FC236}">
                <a16:creationId xmlns:a16="http://schemas.microsoft.com/office/drawing/2014/main" id="{E7BCCFAB-B037-4D11-9D7A-89EDFF076E1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7">
            <a:extLst>
              <a:ext uri="{FF2B5EF4-FFF2-40B4-BE49-F238E27FC236}">
                <a16:creationId xmlns:a16="http://schemas.microsoft.com/office/drawing/2014/main" id="{2B999183-AFEB-4A74-A9D9-193094A49E89}"/>
              </a:ext>
            </a:extLst>
          </p:cNvPr>
          <p:cNvSpPr>
            <a:spLocks noGrp="1" noChangeArrowheads="1"/>
          </p:cNvSpPr>
          <p:nvPr>
            <p:ph type="sldNum" sz="quarter" idx="12"/>
          </p:nvPr>
        </p:nvSpPr>
        <p:spPr>
          <a:ln/>
        </p:spPr>
        <p:txBody>
          <a:bodyPr/>
          <a:lstStyle>
            <a:lvl1pPr>
              <a:defRPr/>
            </a:lvl1pPr>
          </a:lstStyle>
          <a:p>
            <a:fld id="{6A76473C-1F09-4E22-A67C-E931B0E8C6BF}" type="slidenum">
              <a:rPr lang="en-US" altLang="en-US"/>
              <a:pPr/>
              <a:t>‹#›</a:t>
            </a:fld>
            <a:endParaRPr lang="en-US" altLang="en-US"/>
          </a:p>
        </p:txBody>
      </p:sp>
    </p:spTree>
    <p:extLst>
      <p:ext uri="{BB962C8B-B14F-4D97-AF65-F5344CB8AC3E}">
        <p14:creationId xmlns:p14="http://schemas.microsoft.com/office/powerpoint/2010/main" val="3627368371"/>
      </p:ext>
    </p:extLst>
  </p:cSld>
  <p:clrMapOvr>
    <a:masterClrMapping/>
  </p:clrMapOvr>
</p:sldLayout>
</file>

<file path=ppt/slideLayouts/slideLayout606.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5">
            <a:extLst>
              <a:ext uri="{FF2B5EF4-FFF2-40B4-BE49-F238E27FC236}">
                <a16:creationId xmlns:a16="http://schemas.microsoft.com/office/drawing/2014/main" id="{10E646D5-51AF-4500-AAE8-AF24055419AE}"/>
              </a:ext>
            </a:extLst>
          </p:cNvPr>
          <p:cNvSpPr>
            <a:spLocks noGrp="1" noChangeArrowheads="1"/>
          </p:cNvSpPr>
          <p:nvPr>
            <p:ph type="dt" sz="half" idx="10"/>
          </p:nvPr>
        </p:nvSpPr>
        <p:spPr>
          <a:ln/>
        </p:spPr>
        <p:txBody>
          <a:bodyPr/>
          <a:lstStyle>
            <a:lvl1pPr>
              <a:defRPr/>
            </a:lvl1pPr>
          </a:lstStyle>
          <a:p>
            <a:fld id="{A709D146-19BF-4C6A-A798-E16A86A9F299}" type="datetime1">
              <a:rPr lang="en-US" altLang="en-US"/>
              <a:pPr/>
              <a:t>8/11/22</a:t>
            </a:fld>
            <a:endParaRPr lang="en-US" altLang="en-US"/>
          </a:p>
        </p:txBody>
      </p:sp>
      <p:sp>
        <p:nvSpPr>
          <p:cNvPr id="3" name="Rectangle 6">
            <a:extLst>
              <a:ext uri="{FF2B5EF4-FFF2-40B4-BE49-F238E27FC236}">
                <a16:creationId xmlns:a16="http://schemas.microsoft.com/office/drawing/2014/main" id="{9B8AFD1A-AD23-4EA7-87D2-392013E59B9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7">
            <a:extLst>
              <a:ext uri="{FF2B5EF4-FFF2-40B4-BE49-F238E27FC236}">
                <a16:creationId xmlns:a16="http://schemas.microsoft.com/office/drawing/2014/main" id="{1E8D63B4-69DA-435D-80D2-AF5E888A767B}"/>
              </a:ext>
            </a:extLst>
          </p:cNvPr>
          <p:cNvSpPr>
            <a:spLocks noGrp="1" noChangeArrowheads="1"/>
          </p:cNvSpPr>
          <p:nvPr>
            <p:ph type="sldNum" sz="quarter" idx="12"/>
          </p:nvPr>
        </p:nvSpPr>
        <p:spPr>
          <a:ln/>
        </p:spPr>
        <p:txBody>
          <a:bodyPr/>
          <a:lstStyle>
            <a:lvl1pPr>
              <a:defRPr/>
            </a:lvl1pPr>
          </a:lstStyle>
          <a:p>
            <a:fld id="{82DD6B8E-A309-47FD-8A15-61647DA49A48}" type="slidenum">
              <a:rPr lang="en-US" altLang="en-US"/>
              <a:pPr/>
              <a:t>‹#›</a:t>
            </a:fld>
            <a:endParaRPr lang="en-US" altLang="en-US"/>
          </a:p>
        </p:txBody>
      </p:sp>
    </p:spTree>
    <p:extLst>
      <p:ext uri="{BB962C8B-B14F-4D97-AF65-F5344CB8AC3E}">
        <p14:creationId xmlns:p14="http://schemas.microsoft.com/office/powerpoint/2010/main" val="2265125417"/>
      </p:ext>
    </p:extLst>
  </p:cSld>
  <p:clrMapOvr>
    <a:masterClrMapping/>
  </p:clrMapOvr>
</p:sldLayout>
</file>

<file path=ppt/slideLayouts/slideLayout607.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B214543C-194C-470B-884F-695178BB0301}"/>
              </a:ext>
            </a:extLst>
          </p:cNvPr>
          <p:cNvSpPr>
            <a:spLocks noGrp="1" noChangeArrowheads="1"/>
          </p:cNvSpPr>
          <p:nvPr>
            <p:ph type="dt" sz="half" idx="10"/>
          </p:nvPr>
        </p:nvSpPr>
        <p:spPr>
          <a:ln/>
        </p:spPr>
        <p:txBody>
          <a:bodyPr/>
          <a:lstStyle>
            <a:lvl1pPr>
              <a:defRPr/>
            </a:lvl1pPr>
          </a:lstStyle>
          <a:p>
            <a:fld id="{8A0209B0-07DE-4543-B3DB-78FE820FEE9F}" type="datetime1">
              <a:rPr lang="en-US" altLang="en-US"/>
              <a:pPr/>
              <a:t>8/11/22</a:t>
            </a:fld>
            <a:endParaRPr lang="en-US" altLang="en-US"/>
          </a:p>
        </p:txBody>
      </p:sp>
      <p:sp>
        <p:nvSpPr>
          <p:cNvPr id="6" name="Rectangle 6">
            <a:extLst>
              <a:ext uri="{FF2B5EF4-FFF2-40B4-BE49-F238E27FC236}">
                <a16:creationId xmlns:a16="http://schemas.microsoft.com/office/drawing/2014/main" id="{4008E4A1-CE42-46A0-8C23-C5523F51722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6798E835-653F-494F-86E7-502BE82FE77D}"/>
              </a:ext>
            </a:extLst>
          </p:cNvPr>
          <p:cNvSpPr>
            <a:spLocks noGrp="1" noChangeArrowheads="1"/>
          </p:cNvSpPr>
          <p:nvPr>
            <p:ph type="sldNum" sz="quarter" idx="12"/>
          </p:nvPr>
        </p:nvSpPr>
        <p:spPr>
          <a:ln/>
        </p:spPr>
        <p:txBody>
          <a:bodyPr/>
          <a:lstStyle>
            <a:lvl1pPr>
              <a:defRPr/>
            </a:lvl1pPr>
          </a:lstStyle>
          <a:p>
            <a:fld id="{10927646-37BE-471C-951C-AE9D433C3A45}" type="slidenum">
              <a:rPr lang="en-US" altLang="en-US"/>
              <a:pPr/>
              <a:t>‹#›</a:t>
            </a:fld>
            <a:endParaRPr lang="en-US" altLang="en-US"/>
          </a:p>
        </p:txBody>
      </p:sp>
    </p:spTree>
    <p:extLst>
      <p:ext uri="{BB962C8B-B14F-4D97-AF65-F5344CB8AC3E}">
        <p14:creationId xmlns:p14="http://schemas.microsoft.com/office/powerpoint/2010/main" val="3728898774"/>
      </p:ext>
    </p:extLst>
  </p:cSld>
  <p:clrMapOvr>
    <a:masterClrMapping/>
  </p:clrMapOvr>
</p:sldLayout>
</file>

<file path=ppt/slideLayouts/slideLayout608.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5">
            <a:extLst>
              <a:ext uri="{FF2B5EF4-FFF2-40B4-BE49-F238E27FC236}">
                <a16:creationId xmlns:a16="http://schemas.microsoft.com/office/drawing/2014/main" id="{EF554698-2366-4523-AEB1-209004F7B01A}"/>
              </a:ext>
            </a:extLst>
          </p:cNvPr>
          <p:cNvSpPr>
            <a:spLocks noGrp="1" noChangeArrowheads="1"/>
          </p:cNvSpPr>
          <p:nvPr>
            <p:ph type="dt" sz="half" idx="10"/>
          </p:nvPr>
        </p:nvSpPr>
        <p:spPr>
          <a:ln/>
        </p:spPr>
        <p:txBody>
          <a:bodyPr/>
          <a:lstStyle>
            <a:lvl1pPr>
              <a:defRPr/>
            </a:lvl1pPr>
          </a:lstStyle>
          <a:p>
            <a:fld id="{B33129D3-912E-406B-B412-632E24DB7377}" type="datetime1">
              <a:rPr lang="en-US" altLang="en-US"/>
              <a:pPr/>
              <a:t>8/11/22</a:t>
            </a:fld>
            <a:endParaRPr lang="en-US" altLang="en-US"/>
          </a:p>
        </p:txBody>
      </p:sp>
      <p:sp>
        <p:nvSpPr>
          <p:cNvPr id="6" name="Rectangle 6">
            <a:extLst>
              <a:ext uri="{FF2B5EF4-FFF2-40B4-BE49-F238E27FC236}">
                <a16:creationId xmlns:a16="http://schemas.microsoft.com/office/drawing/2014/main" id="{C47A8E11-DD68-49CD-846C-193C4176C8F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D7367773-1B25-4A1E-8AEF-61AEB72AFA00}"/>
              </a:ext>
            </a:extLst>
          </p:cNvPr>
          <p:cNvSpPr>
            <a:spLocks noGrp="1" noChangeArrowheads="1"/>
          </p:cNvSpPr>
          <p:nvPr>
            <p:ph type="sldNum" sz="quarter" idx="12"/>
          </p:nvPr>
        </p:nvSpPr>
        <p:spPr>
          <a:ln/>
        </p:spPr>
        <p:txBody>
          <a:bodyPr/>
          <a:lstStyle>
            <a:lvl1pPr>
              <a:defRPr/>
            </a:lvl1pPr>
          </a:lstStyle>
          <a:p>
            <a:fld id="{0FCD2D28-311D-4913-A944-3EC132B6E611}" type="slidenum">
              <a:rPr lang="en-US" altLang="en-US"/>
              <a:pPr/>
              <a:t>‹#›</a:t>
            </a:fld>
            <a:endParaRPr lang="en-US" altLang="en-US"/>
          </a:p>
        </p:txBody>
      </p:sp>
    </p:spTree>
    <p:extLst>
      <p:ext uri="{BB962C8B-B14F-4D97-AF65-F5344CB8AC3E}">
        <p14:creationId xmlns:p14="http://schemas.microsoft.com/office/powerpoint/2010/main" val="381504742"/>
      </p:ext>
    </p:extLst>
  </p:cSld>
  <p:clrMapOvr>
    <a:masterClrMapping/>
  </p:clrMapOvr>
</p:sldLayout>
</file>

<file path=ppt/slideLayouts/slideLayout609.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AFFC7C06-6B44-4C5E-8D3F-435D93556D97}"/>
              </a:ext>
            </a:extLst>
          </p:cNvPr>
          <p:cNvSpPr>
            <a:spLocks noGrp="1" noChangeArrowheads="1"/>
          </p:cNvSpPr>
          <p:nvPr>
            <p:ph type="dt" sz="half" idx="10"/>
          </p:nvPr>
        </p:nvSpPr>
        <p:spPr>
          <a:ln/>
        </p:spPr>
        <p:txBody>
          <a:bodyPr/>
          <a:lstStyle>
            <a:lvl1pPr>
              <a:defRPr/>
            </a:lvl1pPr>
          </a:lstStyle>
          <a:p>
            <a:fld id="{2F9F1640-DF7E-4806-B5AC-5EB2FA599B2C}" type="datetime1">
              <a:rPr lang="en-US" altLang="en-US"/>
              <a:pPr/>
              <a:t>8/11/22</a:t>
            </a:fld>
            <a:endParaRPr lang="en-US" altLang="en-US"/>
          </a:p>
        </p:txBody>
      </p:sp>
      <p:sp>
        <p:nvSpPr>
          <p:cNvPr id="5" name="Rectangle 6">
            <a:extLst>
              <a:ext uri="{FF2B5EF4-FFF2-40B4-BE49-F238E27FC236}">
                <a16:creationId xmlns:a16="http://schemas.microsoft.com/office/drawing/2014/main" id="{7AFC3190-E070-493A-A80B-604F4626D0C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01C68984-343E-4575-8479-8A958B35EE4F}"/>
              </a:ext>
            </a:extLst>
          </p:cNvPr>
          <p:cNvSpPr>
            <a:spLocks noGrp="1" noChangeArrowheads="1"/>
          </p:cNvSpPr>
          <p:nvPr>
            <p:ph type="sldNum" sz="quarter" idx="12"/>
          </p:nvPr>
        </p:nvSpPr>
        <p:spPr>
          <a:ln/>
        </p:spPr>
        <p:txBody>
          <a:bodyPr/>
          <a:lstStyle>
            <a:lvl1pPr>
              <a:defRPr/>
            </a:lvl1pPr>
          </a:lstStyle>
          <a:p>
            <a:fld id="{4C1D83E2-7AC5-4C07-9E31-AAC10957E28F}" type="slidenum">
              <a:rPr lang="en-US" altLang="en-US"/>
              <a:pPr/>
              <a:t>‹#›</a:t>
            </a:fld>
            <a:endParaRPr lang="en-US" altLang="en-US"/>
          </a:p>
        </p:txBody>
      </p:sp>
    </p:spTree>
    <p:extLst>
      <p:ext uri="{BB962C8B-B14F-4D97-AF65-F5344CB8AC3E}">
        <p14:creationId xmlns:p14="http://schemas.microsoft.com/office/powerpoint/2010/main" val="2011356336"/>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CC5DD4E5-7D2F-4441-A682-E144888FF653}" type="slidenum">
              <a:rPr lang="en-US"/>
              <a:pPr>
                <a:defRPr/>
              </a:pPr>
              <a:t>‹#›</a:t>
            </a:fld>
            <a:endParaRPr lang="en-US"/>
          </a:p>
        </p:txBody>
      </p:sp>
    </p:spTree>
    <p:extLst>
      <p:ext uri="{BB962C8B-B14F-4D97-AF65-F5344CB8AC3E}">
        <p14:creationId xmlns:p14="http://schemas.microsoft.com/office/powerpoint/2010/main" val="1575323143"/>
      </p:ext>
    </p:extLst>
  </p:cSld>
  <p:clrMapOvr>
    <a:masterClrMapping/>
  </p:clrMapOvr>
</p:sldLayout>
</file>

<file path=ppt/slideLayouts/slideLayout610.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7391400" y="609600"/>
            <a:ext cx="1524000" cy="5486400"/>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2819400" y="609600"/>
            <a:ext cx="4419600" cy="5486400"/>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5">
            <a:extLst>
              <a:ext uri="{FF2B5EF4-FFF2-40B4-BE49-F238E27FC236}">
                <a16:creationId xmlns:a16="http://schemas.microsoft.com/office/drawing/2014/main" id="{CB0DBD21-394A-489F-8A55-E1A179F054FE}"/>
              </a:ext>
            </a:extLst>
          </p:cNvPr>
          <p:cNvSpPr>
            <a:spLocks noGrp="1" noChangeArrowheads="1"/>
          </p:cNvSpPr>
          <p:nvPr>
            <p:ph type="dt" sz="half" idx="10"/>
          </p:nvPr>
        </p:nvSpPr>
        <p:spPr>
          <a:ln/>
        </p:spPr>
        <p:txBody>
          <a:bodyPr/>
          <a:lstStyle>
            <a:lvl1pPr>
              <a:defRPr/>
            </a:lvl1pPr>
          </a:lstStyle>
          <a:p>
            <a:fld id="{951B0243-9238-471D-958F-9481DD6E0596}" type="datetime1">
              <a:rPr lang="en-US" altLang="en-US"/>
              <a:pPr/>
              <a:t>8/11/22</a:t>
            </a:fld>
            <a:endParaRPr lang="en-US" altLang="en-US"/>
          </a:p>
        </p:txBody>
      </p:sp>
      <p:sp>
        <p:nvSpPr>
          <p:cNvPr id="5" name="Rectangle 6">
            <a:extLst>
              <a:ext uri="{FF2B5EF4-FFF2-40B4-BE49-F238E27FC236}">
                <a16:creationId xmlns:a16="http://schemas.microsoft.com/office/drawing/2014/main" id="{81820611-76CA-42B0-B123-2BE05CF86E7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7">
            <a:extLst>
              <a:ext uri="{FF2B5EF4-FFF2-40B4-BE49-F238E27FC236}">
                <a16:creationId xmlns:a16="http://schemas.microsoft.com/office/drawing/2014/main" id="{CE6FDB87-A6C2-4780-8422-C1168E7131F4}"/>
              </a:ext>
            </a:extLst>
          </p:cNvPr>
          <p:cNvSpPr>
            <a:spLocks noGrp="1" noChangeArrowheads="1"/>
          </p:cNvSpPr>
          <p:nvPr>
            <p:ph type="sldNum" sz="quarter" idx="12"/>
          </p:nvPr>
        </p:nvSpPr>
        <p:spPr>
          <a:ln/>
        </p:spPr>
        <p:txBody>
          <a:bodyPr/>
          <a:lstStyle>
            <a:lvl1pPr>
              <a:defRPr/>
            </a:lvl1pPr>
          </a:lstStyle>
          <a:p>
            <a:fld id="{20D89356-A0DE-4CBE-9895-DD2F89763E64}" type="slidenum">
              <a:rPr lang="en-US" altLang="en-US"/>
              <a:pPr/>
              <a:t>‹#›</a:t>
            </a:fld>
            <a:endParaRPr lang="en-US" altLang="en-US"/>
          </a:p>
        </p:txBody>
      </p:sp>
    </p:spTree>
    <p:extLst>
      <p:ext uri="{BB962C8B-B14F-4D97-AF65-F5344CB8AC3E}">
        <p14:creationId xmlns:p14="http://schemas.microsoft.com/office/powerpoint/2010/main" val="3391407066"/>
      </p:ext>
    </p:extLst>
  </p:cSld>
  <p:clrMapOvr>
    <a:masterClrMapping/>
  </p:clrMapOvr>
</p:sldLayout>
</file>

<file path=ppt/slideLayouts/slideLayout611.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Text Placeholder 2"/>
          <p:cNvSpPr>
            <a:spLocks noGrp="1"/>
          </p:cNvSpPr>
          <p:nvPr>
            <p:ph type="body" sz="half" idx="1"/>
          </p:nvPr>
        </p:nvSpPr>
        <p:spPr>
          <a:xfrm>
            <a:off x="28194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39E493F7-8051-44C1-B2F1-B0A6C7BEB502}"/>
              </a:ext>
            </a:extLst>
          </p:cNvPr>
          <p:cNvSpPr>
            <a:spLocks noGrp="1" noChangeArrowheads="1"/>
          </p:cNvSpPr>
          <p:nvPr>
            <p:ph type="dt" sz="half" idx="10"/>
          </p:nvPr>
        </p:nvSpPr>
        <p:spPr>
          <a:ln/>
        </p:spPr>
        <p:txBody>
          <a:bodyPr/>
          <a:lstStyle>
            <a:lvl1pPr>
              <a:defRPr/>
            </a:lvl1pPr>
          </a:lstStyle>
          <a:p>
            <a:fld id="{4299F9E6-DFA8-4909-B481-E03F31AF93CF}" type="datetime1">
              <a:rPr lang="en-US" altLang="en-US"/>
              <a:pPr/>
              <a:t>8/11/22</a:t>
            </a:fld>
            <a:endParaRPr lang="en-US" altLang="en-US"/>
          </a:p>
        </p:txBody>
      </p:sp>
      <p:sp>
        <p:nvSpPr>
          <p:cNvPr id="6" name="Rectangle 6">
            <a:extLst>
              <a:ext uri="{FF2B5EF4-FFF2-40B4-BE49-F238E27FC236}">
                <a16:creationId xmlns:a16="http://schemas.microsoft.com/office/drawing/2014/main" id="{03D60548-8525-424B-B23C-188B70BD409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7">
            <a:extLst>
              <a:ext uri="{FF2B5EF4-FFF2-40B4-BE49-F238E27FC236}">
                <a16:creationId xmlns:a16="http://schemas.microsoft.com/office/drawing/2014/main" id="{A7A10F56-7586-4055-9596-156D77225856}"/>
              </a:ext>
            </a:extLst>
          </p:cNvPr>
          <p:cNvSpPr>
            <a:spLocks noGrp="1" noChangeArrowheads="1"/>
          </p:cNvSpPr>
          <p:nvPr>
            <p:ph type="sldNum" sz="quarter" idx="12"/>
          </p:nvPr>
        </p:nvSpPr>
        <p:spPr>
          <a:ln/>
        </p:spPr>
        <p:txBody>
          <a:bodyPr/>
          <a:lstStyle>
            <a:lvl1pPr>
              <a:defRPr/>
            </a:lvl1pPr>
          </a:lstStyle>
          <a:p>
            <a:fld id="{EF89CDCE-17AE-4C7C-83E0-2E14B7253457}" type="slidenum">
              <a:rPr lang="en-US" altLang="en-US"/>
              <a:pPr/>
              <a:t>‹#›</a:t>
            </a:fld>
            <a:endParaRPr lang="en-US" altLang="en-US"/>
          </a:p>
        </p:txBody>
      </p:sp>
    </p:spTree>
    <p:extLst>
      <p:ext uri="{BB962C8B-B14F-4D97-AF65-F5344CB8AC3E}">
        <p14:creationId xmlns:p14="http://schemas.microsoft.com/office/powerpoint/2010/main" val="2662342494"/>
      </p:ext>
    </p:extLst>
  </p:cSld>
  <p:clrMapOvr>
    <a:masterClrMapping/>
  </p:clrMapOvr>
</p:sldLayout>
</file>

<file path=ppt/slideLayouts/slideLayout612.xml><?xml version="1.0" encoding="utf-8"?>
<p:sldLayout xmlns:a="http://schemas.openxmlformats.org/drawingml/2006/main" xmlns:r="http://schemas.openxmlformats.org/officeDocument/2006/relationships" xmlns:p="http://schemas.openxmlformats.org/presentationml/2006/main" type="title">
  <p:cSld name="1_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8D32F32D-77A2-4C19-A973-8BA938E69908}"/>
              </a:ext>
            </a:extLst>
          </p:cNvPr>
          <p:cNvSpPr>
            <a:spLocks noGrp="1" noChangeArrowheads="1"/>
          </p:cNvSpPr>
          <p:nvPr>
            <p:ph type="dt" sz="half" idx="10"/>
          </p:nvPr>
        </p:nvSpPr>
        <p:spPr/>
        <p:txBody>
          <a:bodyPr/>
          <a:lstStyle>
            <a:lvl1pPr>
              <a:defRPr>
                <a:latin typeface="+mn-lt"/>
                <a:ea typeface="+mn-ea"/>
              </a:defRPr>
            </a:lvl1pPr>
          </a:lstStyle>
          <a:p>
            <a:pPr>
              <a:defRPr/>
            </a:pPr>
            <a:endParaRPr lang="en-US"/>
          </a:p>
        </p:txBody>
      </p:sp>
      <p:sp>
        <p:nvSpPr>
          <p:cNvPr id="5" name="Rectangle 5">
            <a:extLst>
              <a:ext uri="{FF2B5EF4-FFF2-40B4-BE49-F238E27FC236}">
                <a16:creationId xmlns:a16="http://schemas.microsoft.com/office/drawing/2014/main" id="{DFC600F9-0175-4C85-A0F7-3544B087E167}"/>
              </a:ext>
            </a:extLst>
          </p:cNvPr>
          <p:cNvSpPr>
            <a:spLocks noGrp="1" noChangeArrowheads="1"/>
          </p:cNvSpPr>
          <p:nvPr>
            <p:ph type="ftr" sz="quarter" idx="11"/>
          </p:nvPr>
        </p:nvSpPr>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3F1E07D-304A-4449-8D66-EED4B3ABCE08}"/>
              </a:ext>
            </a:extLst>
          </p:cNvPr>
          <p:cNvSpPr>
            <a:spLocks noGrp="1" noChangeArrowheads="1"/>
          </p:cNvSpPr>
          <p:nvPr>
            <p:ph type="sldNum" sz="quarter" idx="12"/>
          </p:nvPr>
        </p:nvSpPr>
        <p:spPr/>
        <p:txBody>
          <a:bodyPr/>
          <a:lstStyle>
            <a:lvl1pPr>
              <a:defRPr/>
            </a:lvl1pPr>
          </a:lstStyle>
          <a:p>
            <a:fld id="{8E8ECF39-2D25-4F1A-B55A-235B7FFC8964}" type="slidenum">
              <a:rPr lang="en-US" altLang="en-US"/>
              <a:pPr/>
              <a:t>‹#›</a:t>
            </a:fld>
            <a:endParaRPr lang="en-US" altLang="en-US"/>
          </a:p>
        </p:txBody>
      </p:sp>
    </p:spTree>
    <p:extLst>
      <p:ext uri="{BB962C8B-B14F-4D97-AF65-F5344CB8AC3E}">
        <p14:creationId xmlns:p14="http://schemas.microsoft.com/office/powerpoint/2010/main" val="300986817"/>
      </p:ext>
    </p:extLst>
  </p:cSld>
  <p:clrMapOvr>
    <a:masterClrMapping/>
  </p:clrMapOvr>
</p:sldLayout>
</file>

<file path=ppt/slideLayouts/slideLayout613.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0DB3D211-2228-4455-B6AA-DFA02449820D}"/>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C29C75EC-ECD1-43D2-8B12-8FFFCB95277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171A526-77F9-44B3-BD38-E4921C4E9654}"/>
              </a:ext>
            </a:extLst>
          </p:cNvPr>
          <p:cNvSpPr>
            <a:spLocks noGrp="1" noChangeArrowheads="1"/>
          </p:cNvSpPr>
          <p:nvPr>
            <p:ph type="sldNum" sz="quarter" idx="12"/>
          </p:nvPr>
        </p:nvSpPr>
        <p:spPr>
          <a:ln/>
        </p:spPr>
        <p:txBody>
          <a:bodyPr/>
          <a:lstStyle>
            <a:lvl1pPr>
              <a:defRPr/>
            </a:lvl1pPr>
          </a:lstStyle>
          <a:p>
            <a:fld id="{CFE29C23-024F-42ED-9E2D-2CCBD886C59F}" type="slidenum">
              <a:rPr lang="en-US" altLang="en-US"/>
              <a:pPr/>
              <a:t>‹#›</a:t>
            </a:fld>
            <a:endParaRPr lang="en-US" altLang="en-US"/>
          </a:p>
        </p:txBody>
      </p:sp>
    </p:spTree>
    <p:extLst>
      <p:ext uri="{BB962C8B-B14F-4D97-AF65-F5344CB8AC3E}">
        <p14:creationId xmlns:p14="http://schemas.microsoft.com/office/powerpoint/2010/main" val="1633031760"/>
      </p:ext>
    </p:extLst>
  </p:cSld>
  <p:clrMapOvr>
    <a:masterClrMapping/>
  </p:clrMapOvr>
</p:sldLayout>
</file>

<file path=ppt/slideLayouts/slideLayout61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F001B792-F74A-4FD5-875F-D74D102390B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56BB9604-5FE2-4615-B2E7-5F5CF758E9B5}"/>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3A04443-BF16-4A13-B436-029860EE4A49}"/>
              </a:ext>
            </a:extLst>
          </p:cNvPr>
          <p:cNvSpPr>
            <a:spLocks noGrp="1" noChangeArrowheads="1"/>
          </p:cNvSpPr>
          <p:nvPr>
            <p:ph type="sldNum" sz="quarter" idx="12"/>
          </p:nvPr>
        </p:nvSpPr>
        <p:spPr>
          <a:ln/>
        </p:spPr>
        <p:txBody>
          <a:bodyPr/>
          <a:lstStyle>
            <a:lvl1pPr>
              <a:defRPr/>
            </a:lvl1pPr>
          </a:lstStyle>
          <a:p>
            <a:fld id="{864772D3-F63C-4B25-8E0D-A1F79753E310}" type="slidenum">
              <a:rPr lang="en-US" altLang="en-US"/>
              <a:pPr/>
              <a:t>‹#›</a:t>
            </a:fld>
            <a:endParaRPr lang="en-US" altLang="en-US"/>
          </a:p>
        </p:txBody>
      </p:sp>
    </p:spTree>
    <p:extLst>
      <p:ext uri="{BB962C8B-B14F-4D97-AF65-F5344CB8AC3E}">
        <p14:creationId xmlns:p14="http://schemas.microsoft.com/office/powerpoint/2010/main" val="999739473"/>
      </p:ext>
    </p:extLst>
  </p:cSld>
  <p:clrMapOvr>
    <a:masterClrMapping/>
  </p:clrMapOvr>
</p:sldLayout>
</file>

<file path=ppt/slideLayouts/slideLayout61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AA652B4A-6F0B-4010-BE6B-93BF9D5B460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5606EF5-03DC-45E1-9898-AC98BAC861F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60531D25-E579-453A-8317-4BF1B6033E5F}"/>
              </a:ext>
            </a:extLst>
          </p:cNvPr>
          <p:cNvSpPr>
            <a:spLocks noGrp="1" noChangeArrowheads="1"/>
          </p:cNvSpPr>
          <p:nvPr>
            <p:ph type="sldNum" sz="quarter" idx="12"/>
          </p:nvPr>
        </p:nvSpPr>
        <p:spPr>
          <a:ln/>
        </p:spPr>
        <p:txBody>
          <a:bodyPr/>
          <a:lstStyle>
            <a:lvl1pPr>
              <a:defRPr/>
            </a:lvl1pPr>
          </a:lstStyle>
          <a:p>
            <a:fld id="{FCEDEDC8-39F1-40CC-9177-DE558F2458F8}" type="slidenum">
              <a:rPr lang="en-US" altLang="en-US"/>
              <a:pPr/>
              <a:t>‹#›</a:t>
            </a:fld>
            <a:endParaRPr lang="en-US" altLang="en-US"/>
          </a:p>
        </p:txBody>
      </p:sp>
    </p:spTree>
    <p:extLst>
      <p:ext uri="{BB962C8B-B14F-4D97-AF65-F5344CB8AC3E}">
        <p14:creationId xmlns:p14="http://schemas.microsoft.com/office/powerpoint/2010/main" val="485277332"/>
      </p:ext>
    </p:extLst>
  </p:cSld>
  <p:clrMapOvr>
    <a:masterClrMapping/>
  </p:clrMapOvr>
</p:sldLayout>
</file>

<file path=ppt/slideLayouts/slideLayout61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Rectangle 4">
            <a:extLst>
              <a:ext uri="{FF2B5EF4-FFF2-40B4-BE49-F238E27FC236}">
                <a16:creationId xmlns:a16="http://schemas.microsoft.com/office/drawing/2014/main" id="{35DAD68B-AAB2-4ECE-ABC8-F535E8AAF7FB}"/>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027DF7B6-E9DC-4BF4-8E02-9B07527213F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A01BB31-2B88-495F-A2A1-FDFC2EE0B7D5}"/>
              </a:ext>
            </a:extLst>
          </p:cNvPr>
          <p:cNvSpPr>
            <a:spLocks noGrp="1" noChangeArrowheads="1"/>
          </p:cNvSpPr>
          <p:nvPr>
            <p:ph type="sldNum" sz="quarter" idx="12"/>
          </p:nvPr>
        </p:nvSpPr>
        <p:spPr>
          <a:ln/>
        </p:spPr>
        <p:txBody>
          <a:bodyPr/>
          <a:lstStyle>
            <a:lvl1pPr>
              <a:defRPr/>
            </a:lvl1pPr>
          </a:lstStyle>
          <a:p>
            <a:fld id="{A5D11F4C-98AD-4C95-8C1D-AC678DD5736D}" type="slidenum">
              <a:rPr lang="en-US" altLang="en-US"/>
              <a:pPr/>
              <a:t>‹#›</a:t>
            </a:fld>
            <a:endParaRPr lang="en-US" altLang="en-US"/>
          </a:p>
        </p:txBody>
      </p:sp>
    </p:spTree>
    <p:extLst>
      <p:ext uri="{BB962C8B-B14F-4D97-AF65-F5344CB8AC3E}">
        <p14:creationId xmlns:p14="http://schemas.microsoft.com/office/powerpoint/2010/main" val="2187468733"/>
      </p:ext>
    </p:extLst>
  </p:cSld>
  <p:clrMapOvr>
    <a:masterClrMapping/>
  </p:clrMapOvr>
</p:sldLayout>
</file>

<file path=ppt/slideLayouts/slideLayout61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615B6F7F-E1F2-4118-9A79-21D20E02B272}"/>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AC3B915-7AE3-4B5A-9203-04A493348B4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D89A0414-3954-4DC1-9A3F-2643B24441B0}"/>
              </a:ext>
            </a:extLst>
          </p:cNvPr>
          <p:cNvSpPr>
            <a:spLocks noGrp="1" noChangeArrowheads="1"/>
          </p:cNvSpPr>
          <p:nvPr>
            <p:ph type="sldNum" sz="quarter" idx="12"/>
          </p:nvPr>
        </p:nvSpPr>
        <p:spPr>
          <a:ln/>
        </p:spPr>
        <p:txBody>
          <a:bodyPr/>
          <a:lstStyle>
            <a:lvl1pPr>
              <a:defRPr/>
            </a:lvl1pPr>
          </a:lstStyle>
          <a:p>
            <a:fld id="{F3519E8A-2E35-456B-BC3E-D54FC48FA2A1}" type="slidenum">
              <a:rPr lang="en-US" altLang="en-US"/>
              <a:pPr/>
              <a:t>‹#›</a:t>
            </a:fld>
            <a:endParaRPr lang="en-US" altLang="en-US"/>
          </a:p>
        </p:txBody>
      </p:sp>
    </p:spTree>
    <p:extLst>
      <p:ext uri="{BB962C8B-B14F-4D97-AF65-F5344CB8AC3E}">
        <p14:creationId xmlns:p14="http://schemas.microsoft.com/office/powerpoint/2010/main" val="2619977283"/>
      </p:ext>
    </p:extLst>
  </p:cSld>
  <p:clrMapOvr>
    <a:masterClrMapping/>
  </p:clrMapOvr>
</p:sldLayout>
</file>

<file path=ppt/slideLayouts/slideLayout61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
            <a:extLst>
              <a:ext uri="{FF2B5EF4-FFF2-40B4-BE49-F238E27FC236}">
                <a16:creationId xmlns:a16="http://schemas.microsoft.com/office/drawing/2014/main" id="{B934AFA8-D6F1-485F-A483-3679A3A690F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F6BB2A7-F08C-4014-90F5-46158CE14CC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39D043B4-8591-4040-837C-0CC5065403BA}"/>
              </a:ext>
            </a:extLst>
          </p:cNvPr>
          <p:cNvSpPr>
            <a:spLocks noGrp="1" noChangeArrowheads="1"/>
          </p:cNvSpPr>
          <p:nvPr>
            <p:ph type="sldNum" sz="quarter" idx="12"/>
          </p:nvPr>
        </p:nvSpPr>
        <p:spPr>
          <a:ln/>
        </p:spPr>
        <p:txBody>
          <a:bodyPr/>
          <a:lstStyle>
            <a:lvl1pPr>
              <a:defRPr/>
            </a:lvl1pPr>
          </a:lstStyle>
          <a:p>
            <a:fld id="{A96E63B6-1E1C-4F94-A5C3-CED9B5501680}" type="slidenum">
              <a:rPr lang="en-US" altLang="en-US"/>
              <a:pPr/>
              <a:t>‹#›</a:t>
            </a:fld>
            <a:endParaRPr lang="en-US" altLang="en-US"/>
          </a:p>
        </p:txBody>
      </p:sp>
    </p:spTree>
    <p:extLst>
      <p:ext uri="{BB962C8B-B14F-4D97-AF65-F5344CB8AC3E}">
        <p14:creationId xmlns:p14="http://schemas.microsoft.com/office/powerpoint/2010/main" val="4151949846"/>
      </p:ext>
    </p:extLst>
  </p:cSld>
  <p:clrMapOvr>
    <a:masterClrMapping/>
  </p:clrMapOvr>
</p:sldLayout>
</file>

<file path=ppt/slideLayouts/slideLayout61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a:extLst>
              <a:ext uri="{FF2B5EF4-FFF2-40B4-BE49-F238E27FC236}">
                <a16:creationId xmlns:a16="http://schemas.microsoft.com/office/drawing/2014/main" id="{915BA1D6-3D97-4E50-BDD7-F96FD10531C2}"/>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745A06FD-F791-48F6-B9D0-9BD1D62BF84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FA94CCEB-E455-4702-BC8A-74EBF8C6D1E8}"/>
              </a:ext>
            </a:extLst>
          </p:cNvPr>
          <p:cNvSpPr>
            <a:spLocks noGrp="1" noChangeArrowheads="1"/>
          </p:cNvSpPr>
          <p:nvPr>
            <p:ph type="sldNum" sz="quarter" idx="12"/>
          </p:nvPr>
        </p:nvSpPr>
        <p:spPr>
          <a:ln/>
        </p:spPr>
        <p:txBody>
          <a:bodyPr/>
          <a:lstStyle>
            <a:lvl1pPr>
              <a:defRPr/>
            </a:lvl1pPr>
          </a:lstStyle>
          <a:p>
            <a:fld id="{D414A7B9-FC04-4D2B-8F76-DB7A63BDE620}" type="slidenum">
              <a:rPr lang="en-US" altLang="en-US"/>
              <a:pPr/>
              <a:t>‹#›</a:t>
            </a:fld>
            <a:endParaRPr lang="en-US" altLang="en-US"/>
          </a:p>
        </p:txBody>
      </p:sp>
    </p:spTree>
    <p:extLst>
      <p:ext uri="{BB962C8B-B14F-4D97-AF65-F5344CB8AC3E}">
        <p14:creationId xmlns:p14="http://schemas.microsoft.com/office/powerpoint/2010/main" val="2653815631"/>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1441D118-CC4C-A64D-BBA6-B6902C07ED20}" type="slidenum">
              <a:rPr lang="en-US"/>
              <a:pPr>
                <a:defRPr/>
              </a:pPr>
              <a:t>‹#›</a:t>
            </a:fld>
            <a:endParaRPr lang="en-US"/>
          </a:p>
        </p:txBody>
      </p:sp>
    </p:spTree>
    <p:extLst>
      <p:ext uri="{BB962C8B-B14F-4D97-AF65-F5344CB8AC3E}">
        <p14:creationId xmlns:p14="http://schemas.microsoft.com/office/powerpoint/2010/main" val="668107024"/>
      </p:ext>
    </p:extLst>
  </p:cSld>
  <p:clrMapOvr>
    <a:masterClrMapping/>
  </p:clrMapOvr>
</p:sldLayout>
</file>

<file path=ppt/slideLayouts/slideLayout620.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a:extLst>
              <a:ext uri="{FF2B5EF4-FFF2-40B4-BE49-F238E27FC236}">
                <a16:creationId xmlns:a16="http://schemas.microsoft.com/office/drawing/2014/main" id="{30C22F40-6618-4F41-B3F3-DF2FC7619366}"/>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5">
            <a:extLst>
              <a:ext uri="{FF2B5EF4-FFF2-40B4-BE49-F238E27FC236}">
                <a16:creationId xmlns:a16="http://schemas.microsoft.com/office/drawing/2014/main" id="{A8388024-DB25-4984-8205-66D379F4BA8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6">
            <a:extLst>
              <a:ext uri="{FF2B5EF4-FFF2-40B4-BE49-F238E27FC236}">
                <a16:creationId xmlns:a16="http://schemas.microsoft.com/office/drawing/2014/main" id="{651F8BDB-DC42-418A-AC91-D14B405A5A6B}"/>
              </a:ext>
            </a:extLst>
          </p:cNvPr>
          <p:cNvSpPr>
            <a:spLocks noGrp="1" noChangeArrowheads="1"/>
          </p:cNvSpPr>
          <p:nvPr>
            <p:ph type="sldNum" sz="quarter" idx="12"/>
          </p:nvPr>
        </p:nvSpPr>
        <p:spPr>
          <a:ln/>
        </p:spPr>
        <p:txBody>
          <a:bodyPr/>
          <a:lstStyle>
            <a:lvl1pPr>
              <a:defRPr/>
            </a:lvl1pPr>
          </a:lstStyle>
          <a:p>
            <a:fld id="{DA55E864-EC37-469B-A093-7349693E1E2B}" type="slidenum">
              <a:rPr lang="en-US" altLang="en-US"/>
              <a:pPr/>
              <a:t>‹#›</a:t>
            </a:fld>
            <a:endParaRPr lang="en-US" altLang="en-US"/>
          </a:p>
        </p:txBody>
      </p:sp>
    </p:spTree>
    <p:extLst>
      <p:ext uri="{BB962C8B-B14F-4D97-AF65-F5344CB8AC3E}">
        <p14:creationId xmlns:p14="http://schemas.microsoft.com/office/powerpoint/2010/main" val="545090455"/>
      </p:ext>
    </p:extLst>
  </p:cSld>
  <p:clrMapOvr>
    <a:masterClrMapping/>
  </p:clrMapOvr>
</p:sldLayout>
</file>

<file path=ppt/slideLayouts/slideLayout621.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a:extLst>
              <a:ext uri="{FF2B5EF4-FFF2-40B4-BE49-F238E27FC236}">
                <a16:creationId xmlns:a16="http://schemas.microsoft.com/office/drawing/2014/main" id="{B16B31CD-ADF3-442B-9718-1004256D9263}"/>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5">
            <a:extLst>
              <a:ext uri="{FF2B5EF4-FFF2-40B4-BE49-F238E27FC236}">
                <a16:creationId xmlns:a16="http://schemas.microsoft.com/office/drawing/2014/main" id="{A660A3A4-8D21-4159-8E5A-D4431B7F8D1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6">
            <a:extLst>
              <a:ext uri="{FF2B5EF4-FFF2-40B4-BE49-F238E27FC236}">
                <a16:creationId xmlns:a16="http://schemas.microsoft.com/office/drawing/2014/main" id="{D3441597-81DE-4443-BB1B-F886183256C9}"/>
              </a:ext>
            </a:extLst>
          </p:cNvPr>
          <p:cNvSpPr>
            <a:spLocks noGrp="1" noChangeArrowheads="1"/>
          </p:cNvSpPr>
          <p:nvPr>
            <p:ph type="sldNum" sz="quarter" idx="12"/>
          </p:nvPr>
        </p:nvSpPr>
        <p:spPr>
          <a:ln/>
        </p:spPr>
        <p:txBody>
          <a:bodyPr/>
          <a:lstStyle>
            <a:lvl1pPr>
              <a:defRPr/>
            </a:lvl1pPr>
          </a:lstStyle>
          <a:p>
            <a:fld id="{F8DF27D8-CC41-4697-B466-9A5B19F4B018}" type="slidenum">
              <a:rPr lang="en-US" altLang="en-US"/>
              <a:pPr/>
              <a:t>‹#›</a:t>
            </a:fld>
            <a:endParaRPr lang="en-US" altLang="en-US"/>
          </a:p>
        </p:txBody>
      </p:sp>
    </p:spTree>
    <p:extLst>
      <p:ext uri="{BB962C8B-B14F-4D97-AF65-F5344CB8AC3E}">
        <p14:creationId xmlns:p14="http://schemas.microsoft.com/office/powerpoint/2010/main" val="1100219369"/>
      </p:ext>
    </p:extLst>
  </p:cSld>
  <p:clrMapOvr>
    <a:masterClrMapping/>
  </p:clrMapOvr>
</p:sldLayout>
</file>

<file path=ppt/slideLayouts/slideLayout622.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a:extLst>
              <a:ext uri="{FF2B5EF4-FFF2-40B4-BE49-F238E27FC236}">
                <a16:creationId xmlns:a16="http://schemas.microsoft.com/office/drawing/2014/main" id="{A2430697-01F8-40A1-BDB6-6CAF77C45341}"/>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5">
            <a:extLst>
              <a:ext uri="{FF2B5EF4-FFF2-40B4-BE49-F238E27FC236}">
                <a16:creationId xmlns:a16="http://schemas.microsoft.com/office/drawing/2014/main" id="{EEBB4EA2-398D-45FB-8110-8E3E1F341D9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6">
            <a:extLst>
              <a:ext uri="{FF2B5EF4-FFF2-40B4-BE49-F238E27FC236}">
                <a16:creationId xmlns:a16="http://schemas.microsoft.com/office/drawing/2014/main" id="{7F013FB4-645F-44DB-B6BC-CD3D1CEB6EDE}"/>
              </a:ext>
            </a:extLst>
          </p:cNvPr>
          <p:cNvSpPr>
            <a:spLocks noGrp="1" noChangeArrowheads="1"/>
          </p:cNvSpPr>
          <p:nvPr>
            <p:ph type="sldNum" sz="quarter" idx="12"/>
          </p:nvPr>
        </p:nvSpPr>
        <p:spPr>
          <a:ln/>
        </p:spPr>
        <p:txBody>
          <a:bodyPr/>
          <a:lstStyle>
            <a:lvl1pPr>
              <a:defRPr/>
            </a:lvl1pPr>
          </a:lstStyle>
          <a:p>
            <a:fld id="{9FE94484-A1A4-4217-907D-93F545BC10FD}" type="slidenum">
              <a:rPr lang="en-US" altLang="en-US"/>
              <a:pPr/>
              <a:t>‹#›</a:t>
            </a:fld>
            <a:endParaRPr lang="en-US" altLang="en-US"/>
          </a:p>
        </p:txBody>
      </p:sp>
    </p:spTree>
    <p:extLst>
      <p:ext uri="{BB962C8B-B14F-4D97-AF65-F5344CB8AC3E}">
        <p14:creationId xmlns:p14="http://schemas.microsoft.com/office/powerpoint/2010/main" val="4198086572"/>
      </p:ext>
    </p:extLst>
  </p:cSld>
  <p:clrMapOvr>
    <a:masterClrMapping/>
  </p:clrMapOvr>
</p:sldLayout>
</file>

<file path=ppt/slideLayouts/slideLayout623.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89AE7980-B855-4DD0-A65F-853341ACB533}"/>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15663959-34AB-4C42-A803-08F8CB4CDB9D}"/>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2898A7E3-3DAC-4369-9D8F-3A832A861670}"/>
              </a:ext>
            </a:extLst>
          </p:cNvPr>
          <p:cNvSpPr>
            <a:spLocks noGrp="1" noChangeArrowheads="1"/>
          </p:cNvSpPr>
          <p:nvPr>
            <p:ph type="sldNum" sz="quarter" idx="12"/>
          </p:nvPr>
        </p:nvSpPr>
        <p:spPr>
          <a:ln/>
        </p:spPr>
        <p:txBody>
          <a:bodyPr/>
          <a:lstStyle>
            <a:lvl1pPr>
              <a:defRPr/>
            </a:lvl1pPr>
          </a:lstStyle>
          <a:p>
            <a:fld id="{69A7BB4F-2E82-4A85-B4AA-75638E59BE0B}" type="slidenum">
              <a:rPr lang="en-US" altLang="en-US"/>
              <a:pPr/>
              <a:t>‹#›</a:t>
            </a:fld>
            <a:endParaRPr lang="en-US" altLang="en-US"/>
          </a:p>
        </p:txBody>
      </p:sp>
    </p:spTree>
    <p:extLst>
      <p:ext uri="{BB962C8B-B14F-4D97-AF65-F5344CB8AC3E}">
        <p14:creationId xmlns:p14="http://schemas.microsoft.com/office/powerpoint/2010/main" val="2399219631"/>
      </p:ext>
    </p:extLst>
  </p:cSld>
  <p:clrMapOvr>
    <a:masterClrMapping/>
  </p:clrMapOvr>
</p:sldLayout>
</file>

<file path=ppt/slideLayouts/slideLayout624.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
            <a:extLst>
              <a:ext uri="{FF2B5EF4-FFF2-40B4-BE49-F238E27FC236}">
                <a16:creationId xmlns:a16="http://schemas.microsoft.com/office/drawing/2014/main" id="{4595937F-46AE-4066-A095-C8F44A7CC884}"/>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5">
            <a:extLst>
              <a:ext uri="{FF2B5EF4-FFF2-40B4-BE49-F238E27FC236}">
                <a16:creationId xmlns:a16="http://schemas.microsoft.com/office/drawing/2014/main" id="{ADCC02D7-8315-4C80-B554-3817CEBFABE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6">
            <a:extLst>
              <a:ext uri="{FF2B5EF4-FFF2-40B4-BE49-F238E27FC236}">
                <a16:creationId xmlns:a16="http://schemas.microsoft.com/office/drawing/2014/main" id="{DAE11D36-E8B7-45CB-90D5-AAB8EA0AE6AF}"/>
              </a:ext>
            </a:extLst>
          </p:cNvPr>
          <p:cNvSpPr>
            <a:spLocks noGrp="1" noChangeArrowheads="1"/>
          </p:cNvSpPr>
          <p:nvPr>
            <p:ph type="sldNum" sz="quarter" idx="12"/>
          </p:nvPr>
        </p:nvSpPr>
        <p:spPr>
          <a:ln/>
        </p:spPr>
        <p:txBody>
          <a:bodyPr/>
          <a:lstStyle>
            <a:lvl1pPr>
              <a:defRPr/>
            </a:lvl1pPr>
          </a:lstStyle>
          <a:p>
            <a:fld id="{CE36D746-966A-46D4-902B-81B040E17F1B}" type="slidenum">
              <a:rPr lang="en-US" altLang="en-US"/>
              <a:pPr/>
              <a:t>‹#›</a:t>
            </a:fld>
            <a:endParaRPr lang="en-US" altLang="en-US"/>
          </a:p>
        </p:txBody>
      </p:sp>
    </p:spTree>
    <p:extLst>
      <p:ext uri="{BB962C8B-B14F-4D97-AF65-F5344CB8AC3E}">
        <p14:creationId xmlns:p14="http://schemas.microsoft.com/office/powerpoint/2010/main" val="346227933"/>
      </p:ext>
    </p:extLst>
  </p:cSld>
  <p:clrMapOvr>
    <a:masterClrMapping/>
  </p:clrMapOvr>
</p:sldLayout>
</file>

<file path=ppt/slideLayouts/slideLayout625.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5115BC94-6004-4B1B-8B26-AB8A86AB93D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FEEF15A6-B447-43B3-99B1-1DE06590F90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3C0688B-7C82-47AF-8822-476FF68F1F91}"/>
              </a:ext>
            </a:extLst>
          </p:cNvPr>
          <p:cNvSpPr>
            <a:spLocks noGrp="1" noChangeArrowheads="1"/>
          </p:cNvSpPr>
          <p:nvPr>
            <p:ph type="sldNum" sz="quarter" idx="12"/>
          </p:nvPr>
        </p:nvSpPr>
        <p:spPr>
          <a:ln/>
        </p:spPr>
        <p:txBody>
          <a:bodyPr/>
          <a:lstStyle>
            <a:lvl1pPr>
              <a:defRPr/>
            </a:lvl1pPr>
          </a:lstStyle>
          <a:p>
            <a:fld id="{CED83940-0E87-4AF4-B475-581B93B48B93}" type="slidenum">
              <a:rPr lang="en-US" altLang="en-US"/>
              <a:pPr/>
              <a:t>‹#›</a:t>
            </a:fld>
            <a:endParaRPr lang="en-US" altLang="en-US"/>
          </a:p>
        </p:txBody>
      </p:sp>
    </p:spTree>
    <p:extLst>
      <p:ext uri="{BB962C8B-B14F-4D97-AF65-F5344CB8AC3E}">
        <p14:creationId xmlns:p14="http://schemas.microsoft.com/office/powerpoint/2010/main" val="3552635531"/>
      </p:ext>
    </p:extLst>
  </p:cSld>
  <p:clrMapOvr>
    <a:masterClrMapping/>
  </p:clrMapOvr>
</p:sldLayout>
</file>

<file path=ppt/slideLayouts/slideLayout626.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8E1AA77B-788D-4967-809E-7D1B52AA6A2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85D61CB8-AED0-4E41-9755-7518DD33188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0E24768A-A7DB-46FE-BF9B-ACEF4D7B949B}"/>
              </a:ext>
            </a:extLst>
          </p:cNvPr>
          <p:cNvSpPr>
            <a:spLocks noGrp="1" noChangeArrowheads="1"/>
          </p:cNvSpPr>
          <p:nvPr>
            <p:ph type="sldNum" sz="quarter" idx="12"/>
          </p:nvPr>
        </p:nvSpPr>
        <p:spPr>
          <a:ln/>
        </p:spPr>
        <p:txBody>
          <a:bodyPr/>
          <a:lstStyle>
            <a:lvl1pPr>
              <a:defRPr/>
            </a:lvl1pPr>
          </a:lstStyle>
          <a:p>
            <a:fld id="{ECAB3A46-96A4-42FF-90D5-2A677F0C73BF}" type="slidenum">
              <a:rPr lang="en-US" altLang="en-US"/>
              <a:pPr/>
              <a:t>‹#›</a:t>
            </a:fld>
            <a:endParaRPr lang="en-US" altLang="en-US"/>
          </a:p>
        </p:txBody>
      </p:sp>
    </p:spTree>
    <p:extLst>
      <p:ext uri="{BB962C8B-B14F-4D97-AF65-F5344CB8AC3E}">
        <p14:creationId xmlns:p14="http://schemas.microsoft.com/office/powerpoint/2010/main" val="3494283560"/>
      </p:ext>
    </p:extLst>
  </p:cSld>
  <p:clrMapOvr>
    <a:masterClrMapping/>
  </p:clrMapOvr>
</p:sldLayout>
</file>

<file path=ppt/slideLayouts/slideLayout627.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grpSp>
        <p:nvGrpSpPr>
          <p:cNvPr id="4" name="Group 2">
            <a:extLst>
              <a:ext uri="{FF2B5EF4-FFF2-40B4-BE49-F238E27FC236}">
                <a16:creationId xmlns:a16="http://schemas.microsoft.com/office/drawing/2014/main" id="{4DBF713C-D7B4-415F-9CB1-626DB9EC1536}"/>
              </a:ext>
            </a:extLst>
          </p:cNvPr>
          <p:cNvGrpSpPr>
            <a:grpSpLocks/>
          </p:cNvGrpSpPr>
          <p:nvPr/>
        </p:nvGrpSpPr>
        <p:grpSpPr bwMode="auto">
          <a:xfrm>
            <a:off x="0" y="0"/>
            <a:ext cx="9144000" cy="6856413"/>
            <a:chOff x="0" y="0"/>
            <a:chExt cx="5760" cy="4319"/>
          </a:xfrm>
        </p:grpSpPr>
        <p:sp>
          <p:nvSpPr>
            <p:cNvPr id="5" name="Freeform 3">
              <a:extLst>
                <a:ext uri="{FF2B5EF4-FFF2-40B4-BE49-F238E27FC236}">
                  <a16:creationId xmlns:a16="http://schemas.microsoft.com/office/drawing/2014/main" id="{4B15E5CC-DF9C-4DFC-8CDE-7BCD2BDEFC7A}"/>
                </a:ext>
              </a:extLst>
            </p:cNvPr>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6" name="Freeform 4">
              <a:extLst>
                <a:ext uri="{FF2B5EF4-FFF2-40B4-BE49-F238E27FC236}">
                  <a16:creationId xmlns:a16="http://schemas.microsoft.com/office/drawing/2014/main" id="{957F0913-A517-4EEF-AA07-F22E9444D401}"/>
                </a:ext>
              </a:extLst>
            </p:cNvPr>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7" name="Freeform 5">
              <a:extLst>
                <a:ext uri="{FF2B5EF4-FFF2-40B4-BE49-F238E27FC236}">
                  <a16:creationId xmlns:a16="http://schemas.microsoft.com/office/drawing/2014/main" id="{B25F7CB8-64AE-4416-8756-BD828524F7D6}"/>
                </a:ext>
              </a:extLst>
            </p:cNvPr>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8" name="Freeform 6">
              <a:extLst>
                <a:ext uri="{FF2B5EF4-FFF2-40B4-BE49-F238E27FC236}">
                  <a16:creationId xmlns:a16="http://schemas.microsoft.com/office/drawing/2014/main" id="{D1801E61-DD62-4BCE-B0D8-0EB062D1ADD0}"/>
                </a:ext>
              </a:extLst>
            </p:cNvPr>
            <p:cNvSpPr>
              <a:spLocks/>
            </p:cNvSpPr>
            <p:nvPr/>
          </p:nvSpPr>
          <p:spPr bwMode="hidden">
            <a:xfrm>
              <a:off x="4038" y="3577"/>
              <a:ext cx="1720" cy="65"/>
            </a:xfrm>
            <a:custGeom>
              <a:avLst/>
              <a:gdLst/>
              <a:ahLst/>
              <a:cxnLst>
                <a:cxn ang="0">
                  <a:pos x="1722" y="66"/>
                </a:cxn>
                <a:cxn ang="0">
                  <a:pos x="1722" y="60"/>
                </a:cxn>
                <a:cxn ang="0">
                  <a:pos x="0" y="0"/>
                </a:cxn>
                <a:cxn ang="0">
                  <a:pos x="0" y="48"/>
                </a:cxn>
                <a:cxn ang="0">
                  <a:pos x="1722" y="66"/>
                </a:cxn>
                <a:cxn ang="0">
                  <a:pos x="1722" y="66"/>
                </a:cxn>
              </a:cxnLst>
              <a:rect l="0" t="0" r="r" b="b"/>
              <a:pathLst>
                <a:path w="1722" h="66">
                  <a:moveTo>
                    <a:pt x="1722" y="66"/>
                  </a:moveTo>
                  <a:lnTo>
                    <a:pt x="1722" y="60"/>
                  </a:lnTo>
                  <a:lnTo>
                    <a:pt x="0" y="0"/>
                  </a:lnTo>
                  <a:lnTo>
                    <a:pt x="0" y="48"/>
                  </a:lnTo>
                  <a:lnTo>
                    <a:pt x="1722" y="66"/>
                  </a:lnTo>
                  <a:lnTo>
                    <a:pt x="1722" y="66"/>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9" name="Freeform 7">
              <a:extLst>
                <a:ext uri="{FF2B5EF4-FFF2-40B4-BE49-F238E27FC236}">
                  <a16:creationId xmlns:a16="http://schemas.microsoft.com/office/drawing/2014/main" id="{2423ED93-3A7F-4DF0-BE64-F3C97C0DB7DC}"/>
                </a:ext>
              </a:extLst>
            </p:cNvPr>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latin typeface="Arial" charset="0"/>
                <a:cs typeface="Arial" charset="0"/>
              </a:endParaRPr>
            </a:p>
          </p:txBody>
        </p:sp>
        <p:sp>
          <p:nvSpPr>
            <p:cNvPr id="10" name="Freeform 8">
              <a:extLst>
                <a:ext uri="{FF2B5EF4-FFF2-40B4-BE49-F238E27FC236}">
                  <a16:creationId xmlns:a16="http://schemas.microsoft.com/office/drawing/2014/main" id="{9A61F1D2-F262-4C14-91D3-09D947EBBF07}"/>
                </a:ext>
              </a:extLst>
            </p:cNvPr>
            <p:cNvSpPr>
              <a:spLocks/>
            </p:cNvSpPr>
            <p:nvPr/>
          </p:nvSpPr>
          <p:spPr bwMode="hidden">
            <a:xfrm>
              <a:off x="4784" y="3702"/>
              <a:ext cx="974" cy="101"/>
            </a:xfrm>
            <a:custGeom>
              <a:avLst/>
              <a:gdLst/>
              <a:ahLst/>
              <a:cxnLst>
                <a:cxn ang="0">
                  <a:pos x="975" y="48"/>
                </a:cxn>
                <a:cxn ang="0">
                  <a:pos x="975" y="0"/>
                </a:cxn>
                <a:cxn ang="0">
                  <a:pos x="0" y="24"/>
                </a:cxn>
                <a:cxn ang="0">
                  <a:pos x="0" y="101"/>
                </a:cxn>
                <a:cxn ang="0">
                  <a:pos x="975" y="48"/>
                </a:cxn>
                <a:cxn ang="0">
                  <a:pos x="975" y="48"/>
                </a:cxn>
              </a:cxnLst>
              <a:rect l="0" t="0" r="r" b="b"/>
              <a:pathLst>
                <a:path w="975" h="101">
                  <a:moveTo>
                    <a:pt x="975" y="48"/>
                  </a:moveTo>
                  <a:lnTo>
                    <a:pt x="975" y="0"/>
                  </a:lnTo>
                  <a:lnTo>
                    <a:pt x="0" y="24"/>
                  </a:lnTo>
                  <a:lnTo>
                    <a:pt x="0" y="101"/>
                  </a:lnTo>
                  <a:lnTo>
                    <a:pt x="975" y="48"/>
                  </a:lnTo>
                  <a:lnTo>
                    <a:pt x="975" y="48"/>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1" name="Freeform 9">
              <a:extLst>
                <a:ext uri="{FF2B5EF4-FFF2-40B4-BE49-F238E27FC236}">
                  <a16:creationId xmlns:a16="http://schemas.microsoft.com/office/drawing/2014/main" id="{57CB5560-E7B8-4B3F-9BF1-0876C3D0DC44}"/>
                </a:ext>
              </a:extLst>
            </p:cNvPr>
            <p:cNvSpPr>
              <a:spLocks/>
            </p:cNvSpPr>
            <p:nvPr/>
          </p:nvSpPr>
          <p:spPr bwMode="hidden">
            <a:xfrm>
              <a:off x="3619" y="3815"/>
              <a:ext cx="2139" cy="198"/>
            </a:xfrm>
            <a:custGeom>
              <a:avLst/>
              <a:gdLst/>
              <a:ahLst/>
              <a:cxnLst>
                <a:cxn ang="0">
                  <a:pos x="2141" y="0"/>
                </a:cxn>
                <a:cxn ang="0">
                  <a:pos x="0" y="156"/>
                </a:cxn>
                <a:cxn ang="0">
                  <a:pos x="0" y="198"/>
                </a:cxn>
                <a:cxn ang="0">
                  <a:pos x="2141" y="0"/>
                </a:cxn>
                <a:cxn ang="0">
                  <a:pos x="2141" y="0"/>
                </a:cxn>
              </a:cxnLst>
              <a:rect l="0" t="0" r="r" b="b"/>
              <a:pathLst>
                <a:path w="2141" h="198">
                  <a:moveTo>
                    <a:pt x="2141" y="0"/>
                  </a:moveTo>
                  <a:lnTo>
                    <a:pt x="0" y="156"/>
                  </a:lnTo>
                  <a:lnTo>
                    <a:pt x="0" y="198"/>
                  </a:lnTo>
                  <a:lnTo>
                    <a:pt x="2141" y="0"/>
                  </a:lnTo>
                  <a:lnTo>
                    <a:pt x="2141" y="0"/>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2" name="Freeform 10">
              <a:extLst>
                <a:ext uri="{FF2B5EF4-FFF2-40B4-BE49-F238E27FC236}">
                  <a16:creationId xmlns:a16="http://schemas.microsoft.com/office/drawing/2014/main" id="{C2142C10-458A-4E57-8CF9-BA4450D9D5F2}"/>
                </a:ext>
              </a:extLst>
            </p:cNvPr>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13" name="Freeform 11">
              <a:extLst>
                <a:ext uri="{FF2B5EF4-FFF2-40B4-BE49-F238E27FC236}">
                  <a16:creationId xmlns:a16="http://schemas.microsoft.com/office/drawing/2014/main" id="{74D749A2-D7F6-4102-A3DE-B4F0673F5181}"/>
                </a:ext>
              </a:extLst>
            </p:cNvPr>
            <p:cNvSpPr>
              <a:spLocks/>
            </p:cNvSpPr>
            <p:nvPr/>
          </p:nvSpPr>
          <p:spPr bwMode="hidden">
            <a:xfrm>
              <a:off x="2097" y="4043"/>
              <a:ext cx="2514" cy="276"/>
            </a:xfrm>
            <a:custGeom>
              <a:avLst/>
              <a:gdLst/>
              <a:ahLst/>
              <a:cxnLst>
                <a:cxn ang="0">
                  <a:pos x="2182" y="276"/>
                </a:cxn>
                <a:cxn ang="0">
                  <a:pos x="2517" y="204"/>
                </a:cxn>
                <a:cxn ang="0">
                  <a:pos x="2260" y="0"/>
                </a:cxn>
                <a:cxn ang="0">
                  <a:pos x="0" y="276"/>
                </a:cxn>
                <a:cxn ang="0">
                  <a:pos x="2182" y="276"/>
                </a:cxn>
                <a:cxn ang="0">
                  <a:pos x="2182" y="276"/>
                </a:cxn>
              </a:cxnLst>
              <a:rect l="0" t="0" r="r" b="b"/>
              <a:pathLst>
                <a:path w="2517" h="276">
                  <a:moveTo>
                    <a:pt x="2182" y="276"/>
                  </a:moveTo>
                  <a:lnTo>
                    <a:pt x="2517" y="204"/>
                  </a:lnTo>
                  <a:lnTo>
                    <a:pt x="2260" y="0"/>
                  </a:lnTo>
                  <a:lnTo>
                    <a:pt x="0" y="276"/>
                  </a:lnTo>
                  <a:lnTo>
                    <a:pt x="2182" y="276"/>
                  </a:lnTo>
                  <a:lnTo>
                    <a:pt x="2182" y="276"/>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4" name="Freeform 12">
              <a:extLst>
                <a:ext uri="{FF2B5EF4-FFF2-40B4-BE49-F238E27FC236}">
                  <a16:creationId xmlns:a16="http://schemas.microsoft.com/office/drawing/2014/main" id="{785DC80A-854F-4768-9DE9-5737C108BDEA}"/>
                </a:ext>
              </a:extLst>
            </p:cNvPr>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latin typeface="Arial" charset="0"/>
                <a:cs typeface="Arial" charset="0"/>
              </a:endParaRPr>
            </a:p>
          </p:txBody>
        </p:sp>
        <p:sp>
          <p:nvSpPr>
            <p:cNvPr id="15" name="Freeform 13">
              <a:extLst>
                <a:ext uri="{FF2B5EF4-FFF2-40B4-BE49-F238E27FC236}">
                  <a16:creationId xmlns:a16="http://schemas.microsoft.com/office/drawing/2014/main" id="{01174BD9-5D6E-4641-8060-812D8BB609D1}"/>
                </a:ext>
              </a:extLst>
            </p:cNvPr>
            <p:cNvSpPr>
              <a:spLocks/>
            </p:cNvSpPr>
            <p:nvPr/>
          </p:nvSpPr>
          <p:spPr bwMode="hidden">
            <a:xfrm>
              <a:off x="5030" y="3151"/>
              <a:ext cx="728" cy="240"/>
            </a:xfrm>
            <a:custGeom>
              <a:avLst/>
              <a:gdLst/>
              <a:ahLst/>
              <a:cxnLst>
                <a:cxn ang="0">
                  <a:pos x="729" y="240"/>
                </a:cxn>
                <a:cxn ang="0">
                  <a:pos x="0" y="0"/>
                </a:cxn>
                <a:cxn ang="0">
                  <a:pos x="0" y="6"/>
                </a:cxn>
                <a:cxn ang="0">
                  <a:pos x="729" y="240"/>
                </a:cxn>
                <a:cxn ang="0">
                  <a:pos x="729" y="240"/>
                </a:cxn>
              </a:cxnLst>
              <a:rect l="0" t="0" r="r" b="b"/>
              <a:pathLst>
                <a:path w="729" h="240">
                  <a:moveTo>
                    <a:pt x="729" y="240"/>
                  </a:moveTo>
                  <a:lnTo>
                    <a:pt x="0" y="0"/>
                  </a:lnTo>
                  <a:lnTo>
                    <a:pt x="0" y="6"/>
                  </a:lnTo>
                  <a:lnTo>
                    <a:pt x="729" y="240"/>
                  </a:lnTo>
                  <a:lnTo>
                    <a:pt x="729" y="240"/>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16" name="Freeform 14">
              <a:extLst>
                <a:ext uri="{FF2B5EF4-FFF2-40B4-BE49-F238E27FC236}">
                  <a16:creationId xmlns:a16="http://schemas.microsoft.com/office/drawing/2014/main" id="{AB5FF0E2-D090-481E-8DCD-C533694036D7}"/>
                </a:ext>
              </a:extLst>
            </p:cNvPr>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17" name="Freeform 15">
              <a:extLst>
                <a:ext uri="{FF2B5EF4-FFF2-40B4-BE49-F238E27FC236}">
                  <a16:creationId xmlns:a16="http://schemas.microsoft.com/office/drawing/2014/main" id="{8F3582F2-5522-4F86-BA98-7CF3660F5702}"/>
                </a:ext>
              </a:extLst>
            </p:cNvPr>
            <p:cNvSpPr>
              <a:spLocks/>
            </p:cNvSpPr>
            <p:nvPr/>
          </p:nvSpPr>
          <p:spPr bwMode="hidden">
            <a:xfrm>
              <a:off x="5030" y="3049"/>
              <a:ext cx="728" cy="318"/>
            </a:xfrm>
            <a:custGeom>
              <a:avLst/>
              <a:gdLst/>
              <a:ahLst/>
              <a:cxnLst>
                <a:cxn ang="0">
                  <a:pos x="729" y="318"/>
                </a:cxn>
                <a:cxn ang="0">
                  <a:pos x="729" y="312"/>
                </a:cxn>
                <a:cxn ang="0">
                  <a:pos x="0" y="0"/>
                </a:cxn>
                <a:cxn ang="0">
                  <a:pos x="0" y="54"/>
                </a:cxn>
                <a:cxn ang="0">
                  <a:pos x="729" y="318"/>
                </a:cxn>
                <a:cxn ang="0">
                  <a:pos x="729" y="318"/>
                </a:cxn>
              </a:cxnLst>
              <a:rect l="0" t="0" r="r" b="b"/>
              <a:pathLst>
                <a:path w="729" h="318">
                  <a:moveTo>
                    <a:pt x="729" y="318"/>
                  </a:moveTo>
                  <a:lnTo>
                    <a:pt x="729" y="312"/>
                  </a:lnTo>
                  <a:lnTo>
                    <a:pt x="0" y="0"/>
                  </a:lnTo>
                  <a:lnTo>
                    <a:pt x="0" y="54"/>
                  </a:lnTo>
                  <a:lnTo>
                    <a:pt x="729" y="318"/>
                  </a:lnTo>
                  <a:lnTo>
                    <a:pt x="729" y="318"/>
                  </a:lnTo>
                  <a:close/>
                </a:path>
              </a:pathLst>
            </a:custGeom>
            <a:gradFill rotWithShape="0">
              <a:gsLst>
                <a:gs pos="0">
                  <a:schemeClr val="bg2"/>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18" name="Freeform 16">
              <a:extLst>
                <a:ext uri="{FF2B5EF4-FFF2-40B4-BE49-F238E27FC236}">
                  <a16:creationId xmlns:a16="http://schemas.microsoft.com/office/drawing/2014/main" id="{D314C8A9-6FC4-48A9-8D06-E7BD3ACF8AB6}"/>
                </a:ext>
              </a:extLst>
            </p:cNvPr>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latin typeface="Arial" charset="0"/>
                <a:cs typeface="Arial" charset="0"/>
              </a:endParaRPr>
            </a:p>
          </p:txBody>
        </p:sp>
        <p:sp>
          <p:nvSpPr>
            <p:cNvPr id="19" name="Freeform 17">
              <a:extLst>
                <a:ext uri="{FF2B5EF4-FFF2-40B4-BE49-F238E27FC236}">
                  <a16:creationId xmlns:a16="http://schemas.microsoft.com/office/drawing/2014/main" id="{9FF31B98-D561-47E2-8B2B-81745A08C3EF}"/>
                </a:ext>
              </a:extLst>
            </p:cNvPr>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0" name="Freeform 18">
              <a:extLst>
                <a:ext uri="{FF2B5EF4-FFF2-40B4-BE49-F238E27FC236}">
                  <a16:creationId xmlns:a16="http://schemas.microsoft.com/office/drawing/2014/main" id="{7BE66594-337D-4D43-9869-8F638842B18E}"/>
                </a:ext>
              </a:extLst>
            </p:cNvPr>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latin typeface="Arial" charset="0"/>
                <a:cs typeface="Arial" charset="0"/>
              </a:endParaRPr>
            </a:p>
          </p:txBody>
        </p:sp>
        <p:sp>
          <p:nvSpPr>
            <p:cNvPr id="21" name="Freeform 19">
              <a:extLst>
                <a:ext uri="{FF2B5EF4-FFF2-40B4-BE49-F238E27FC236}">
                  <a16:creationId xmlns:a16="http://schemas.microsoft.com/office/drawing/2014/main" id="{F384F2D3-CB93-4EDD-A253-92D26DDE0706}"/>
                </a:ext>
              </a:extLst>
            </p:cNvPr>
            <p:cNvSpPr>
              <a:spLocks/>
            </p:cNvSpPr>
            <p:nvPr/>
          </p:nvSpPr>
          <p:spPr bwMode="hidden">
            <a:xfrm>
              <a:off x="5477" y="2588"/>
              <a:ext cx="281" cy="335"/>
            </a:xfrm>
            <a:custGeom>
              <a:avLst/>
              <a:gdLst/>
              <a:ahLst/>
              <a:cxnLst>
                <a:cxn ang="0">
                  <a:pos x="281" y="335"/>
                </a:cxn>
                <a:cxn ang="0">
                  <a:pos x="281" y="173"/>
                </a:cxn>
                <a:cxn ang="0">
                  <a:pos x="96" y="0"/>
                </a:cxn>
                <a:cxn ang="0">
                  <a:pos x="0" y="90"/>
                </a:cxn>
                <a:cxn ang="0">
                  <a:pos x="281" y="335"/>
                </a:cxn>
                <a:cxn ang="0">
                  <a:pos x="281" y="335"/>
                </a:cxn>
              </a:cxnLst>
              <a:rect l="0" t="0" r="r" b="b"/>
              <a:pathLst>
                <a:path w="281" h="335">
                  <a:moveTo>
                    <a:pt x="281" y="335"/>
                  </a:moveTo>
                  <a:lnTo>
                    <a:pt x="281" y="173"/>
                  </a:lnTo>
                  <a:lnTo>
                    <a:pt x="96" y="0"/>
                  </a:lnTo>
                  <a:lnTo>
                    <a:pt x="0" y="90"/>
                  </a:lnTo>
                  <a:lnTo>
                    <a:pt x="281" y="335"/>
                  </a:lnTo>
                  <a:lnTo>
                    <a:pt x="281" y="335"/>
                  </a:lnTo>
                  <a:close/>
                </a:path>
              </a:pathLst>
            </a:custGeom>
            <a:solidFill>
              <a:schemeClr val="bg1"/>
            </a:solidFill>
            <a:ln w="9525">
              <a:noFill/>
              <a:round/>
              <a:headEnd/>
              <a:tailEnd/>
            </a:ln>
          </p:spPr>
          <p:txBody>
            <a:bodyPr/>
            <a:lstStyle/>
            <a:p>
              <a:pPr>
                <a:defRPr/>
              </a:pPr>
              <a:endParaRPr lang="en-US">
                <a:latin typeface="Arial" charset="0"/>
                <a:cs typeface="Arial" charset="0"/>
              </a:endParaRPr>
            </a:p>
          </p:txBody>
        </p:sp>
        <p:sp>
          <p:nvSpPr>
            <p:cNvPr id="22" name="Freeform 20">
              <a:extLst>
                <a:ext uri="{FF2B5EF4-FFF2-40B4-BE49-F238E27FC236}">
                  <a16:creationId xmlns:a16="http://schemas.microsoft.com/office/drawing/2014/main" id="{7010B3B3-CD8E-4901-B700-8D3021C70158}"/>
                </a:ext>
              </a:extLst>
            </p:cNvPr>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3" name="Freeform 21">
              <a:extLst>
                <a:ext uri="{FF2B5EF4-FFF2-40B4-BE49-F238E27FC236}">
                  <a16:creationId xmlns:a16="http://schemas.microsoft.com/office/drawing/2014/main" id="{5EAB208A-28BD-42DC-B1B1-37C7A0EADD21}"/>
                </a:ext>
              </a:extLst>
            </p:cNvPr>
            <p:cNvSpPr>
              <a:spLocks/>
            </p:cNvSpPr>
            <p:nvPr/>
          </p:nvSpPr>
          <p:spPr bwMode="hidden">
            <a:xfrm>
              <a:off x="5626" y="2534"/>
              <a:ext cx="132" cy="132"/>
            </a:xfrm>
            <a:custGeom>
              <a:avLst/>
              <a:gdLst/>
              <a:ahLst/>
              <a:cxnLst>
                <a:cxn ang="0">
                  <a:pos x="132" y="132"/>
                </a:cxn>
                <a:cxn ang="0">
                  <a:pos x="0" y="0"/>
                </a:cxn>
                <a:cxn ang="0">
                  <a:pos x="0" y="0"/>
                </a:cxn>
                <a:cxn ang="0">
                  <a:pos x="132" y="132"/>
                </a:cxn>
                <a:cxn ang="0">
                  <a:pos x="132" y="132"/>
                </a:cxn>
              </a:cxnLst>
              <a:rect l="0" t="0" r="r" b="b"/>
              <a:pathLst>
                <a:path w="132" h="132">
                  <a:moveTo>
                    <a:pt x="132" y="132"/>
                  </a:moveTo>
                  <a:lnTo>
                    <a:pt x="0" y="0"/>
                  </a:lnTo>
                  <a:lnTo>
                    <a:pt x="0" y="0"/>
                  </a:lnTo>
                  <a:lnTo>
                    <a:pt x="132" y="132"/>
                  </a:lnTo>
                  <a:lnTo>
                    <a:pt x="132" y="132"/>
                  </a:lnTo>
                  <a:close/>
                </a:path>
              </a:pathLst>
            </a:custGeom>
            <a:solidFill>
              <a:srgbClr val="FF9999"/>
            </a:solidFill>
            <a:ln w="9525">
              <a:noFill/>
              <a:round/>
              <a:headEnd/>
              <a:tailEnd/>
            </a:ln>
          </p:spPr>
          <p:txBody>
            <a:bodyPr/>
            <a:lstStyle/>
            <a:p>
              <a:pPr>
                <a:defRPr/>
              </a:pPr>
              <a:endParaRPr lang="en-US">
                <a:latin typeface="Arial" charset="0"/>
                <a:cs typeface="Arial" charset="0"/>
              </a:endParaRPr>
            </a:p>
          </p:txBody>
        </p:sp>
        <p:sp>
          <p:nvSpPr>
            <p:cNvPr id="24" name="Freeform 22">
              <a:extLst>
                <a:ext uri="{FF2B5EF4-FFF2-40B4-BE49-F238E27FC236}">
                  <a16:creationId xmlns:a16="http://schemas.microsoft.com/office/drawing/2014/main" id="{5330B225-4E2F-4691-9534-BB1807F88CDF}"/>
                </a:ext>
              </a:extLst>
            </p:cNvPr>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25" name="Freeform 23">
              <a:extLst>
                <a:ext uri="{FF2B5EF4-FFF2-40B4-BE49-F238E27FC236}">
                  <a16:creationId xmlns:a16="http://schemas.microsoft.com/office/drawing/2014/main" id="{5A16B108-9C1B-4460-A98B-44AEB73D4240}"/>
                </a:ext>
              </a:extLst>
            </p:cNvPr>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latin typeface="Arial" charset="0"/>
                <a:cs typeface="Arial" charset="0"/>
              </a:endParaRPr>
            </a:p>
          </p:txBody>
        </p:sp>
        <p:sp>
          <p:nvSpPr>
            <p:cNvPr id="26" name="Freeform 24">
              <a:extLst>
                <a:ext uri="{FF2B5EF4-FFF2-40B4-BE49-F238E27FC236}">
                  <a16:creationId xmlns:a16="http://schemas.microsoft.com/office/drawing/2014/main" id="{36E29F73-E291-4903-BBC1-D7CAABB6C974}"/>
                </a:ext>
              </a:extLst>
            </p:cNvPr>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latin typeface="Arial" charset="0"/>
                <a:cs typeface="Arial" charset="0"/>
              </a:endParaRPr>
            </a:p>
          </p:txBody>
        </p:sp>
        <p:sp>
          <p:nvSpPr>
            <p:cNvPr id="27" name="Freeform 25">
              <a:extLst>
                <a:ext uri="{FF2B5EF4-FFF2-40B4-BE49-F238E27FC236}">
                  <a16:creationId xmlns:a16="http://schemas.microsoft.com/office/drawing/2014/main" id="{89AD67AC-3887-4065-889D-D16864284E4E}"/>
                </a:ext>
              </a:extLst>
            </p:cNvPr>
            <p:cNvSpPr>
              <a:spLocks/>
            </p:cNvSpPr>
            <p:nvPr/>
          </p:nvSpPr>
          <p:spPr bwMode="hidden">
            <a:xfrm>
              <a:off x="5603" y="850"/>
              <a:ext cx="155" cy="516"/>
            </a:xfrm>
            <a:custGeom>
              <a:avLst/>
              <a:gdLst/>
              <a:ahLst/>
              <a:cxnLst>
                <a:cxn ang="0">
                  <a:pos x="155" y="516"/>
                </a:cxn>
                <a:cxn ang="0">
                  <a:pos x="155" y="204"/>
                </a:cxn>
                <a:cxn ang="0">
                  <a:pos x="77" y="0"/>
                </a:cxn>
                <a:cxn ang="0">
                  <a:pos x="0" y="192"/>
                </a:cxn>
                <a:cxn ang="0">
                  <a:pos x="155" y="516"/>
                </a:cxn>
                <a:cxn ang="0">
                  <a:pos x="155" y="516"/>
                </a:cxn>
              </a:cxnLst>
              <a:rect l="0" t="0" r="r" b="b"/>
              <a:pathLst>
                <a:path w="155" h="516">
                  <a:moveTo>
                    <a:pt x="155" y="516"/>
                  </a:moveTo>
                  <a:lnTo>
                    <a:pt x="155" y="204"/>
                  </a:lnTo>
                  <a:lnTo>
                    <a:pt x="77" y="0"/>
                  </a:lnTo>
                  <a:lnTo>
                    <a:pt x="0" y="192"/>
                  </a:lnTo>
                  <a:lnTo>
                    <a:pt x="155" y="516"/>
                  </a:lnTo>
                  <a:lnTo>
                    <a:pt x="155" y="516"/>
                  </a:lnTo>
                  <a:close/>
                </a:path>
              </a:pathLst>
            </a:custGeom>
            <a:solidFill>
              <a:schemeClr val="bg2"/>
            </a:solidFill>
            <a:ln w="9525">
              <a:noFill/>
              <a:round/>
              <a:headEnd/>
              <a:tailEnd/>
            </a:ln>
          </p:spPr>
          <p:txBody>
            <a:bodyPr/>
            <a:lstStyle/>
            <a:p>
              <a:pPr>
                <a:defRPr/>
              </a:pPr>
              <a:endParaRPr lang="en-US">
                <a:latin typeface="Arial" charset="0"/>
                <a:cs typeface="Arial" charset="0"/>
              </a:endParaRPr>
            </a:p>
          </p:txBody>
        </p:sp>
        <p:sp>
          <p:nvSpPr>
            <p:cNvPr id="28" name="Freeform 26">
              <a:extLst>
                <a:ext uri="{FF2B5EF4-FFF2-40B4-BE49-F238E27FC236}">
                  <a16:creationId xmlns:a16="http://schemas.microsoft.com/office/drawing/2014/main" id="{C0D992E9-C489-4ECD-AD0D-B0FCEBABD95F}"/>
                </a:ext>
              </a:extLst>
            </p:cNvPr>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29" name="Freeform 27">
              <a:extLst>
                <a:ext uri="{FF2B5EF4-FFF2-40B4-BE49-F238E27FC236}">
                  <a16:creationId xmlns:a16="http://schemas.microsoft.com/office/drawing/2014/main" id="{66381D9D-F954-4000-BA50-F1A112A60CFD}"/>
                </a:ext>
              </a:extLst>
            </p:cNvPr>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30" name="Freeform 28">
              <a:extLst>
                <a:ext uri="{FF2B5EF4-FFF2-40B4-BE49-F238E27FC236}">
                  <a16:creationId xmlns:a16="http://schemas.microsoft.com/office/drawing/2014/main" id="{868CF16F-3702-4865-994A-85603A2C7014}"/>
                </a:ext>
              </a:extLst>
            </p:cNvPr>
            <p:cNvSpPr>
              <a:spLocks/>
            </p:cNvSpPr>
            <p:nvPr/>
          </p:nvSpPr>
          <p:spPr bwMode="hidden">
            <a:xfrm>
              <a:off x="5698" y="653"/>
              <a:ext cx="60" cy="311"/>
            </a:xfrm>
            <a:custGeom>
              <a:avLst/>
              <a:gdLst/>
              <a:ahLst/>
              <a:cxnLst>
                <a:cxn ang="0">
                  <a:pos x="0" y="144"/>
                </a:cxn>
                <a:cxn ang="0">
                  <a:pos x="60" y="312"/>
                </a:cxn>
                <a:cxn ang="0">
                  <a:pos x="60" y="6"/>
                </a:cxn>
                <a:cxn ang="0">
                  <a:pos x="54" y="0"/>
                </a:cxn>
                <a:cxn ang="0">
                  <a:pos x="0" y="144"/>
                </a:cxn>
                <a:cxn ang="0">
                  <a:pos x="0" y="144"/>
                </a:cxn>
              </a:cxnLst>
              <a:rect l="0" t="0" r="r" b="b"/>
              <a:pathLst>
                <a:path w="60" h="312">
                  <a:moveTo>
                    <a:pt x="0" y="144"/>
                  </a:moveTo>
                  <a:lnTo>
                    <a:pt x="60" y="312"/>
                  </a:lnTo>
                  <a:lnTo>
                    <a:pt x="60" y="6"/>
                  </a:lnTo>
                  <a:lnTo>
                    <a:pt x="54" y="0"/>
                  </a:lnTo>
                  <a:lnTo>
                    <a:pt x="0" y="144"/>
                  </a:lnTo>
                  <a:lnTo>
                    <a:pt x="0" y="144"/>
                  </a:lnTo>
                  <a:close/>
                </a:path>
              </a:pathLst>
            </a:custGeom>
            <a:solidFill>
              <a:schemeClr val="bg2"/>
            </a:solidFill>
            <a:ln w="9525">
              <a:noFill/>
              <a:round/>
              <a:headEnd/>
              <a:tailEnd/>
            </a:ln>
          </p:spPr>
          <p:txBody>
            <a:bodyPr/>
            <a:lstStyle/>
            <a:p>
              <a:pPr>
                <a:defRPr/>
              </a:pPr>
              <a:endParaRPr lang="en-US">
                <a:latin typeface="Arial" charset="0"/>
                <a:cs typeface="Arial" charset="0"/>
              </a:endParaRPr>
            </a:p>
          </p:txBody>
        </p:sp>
        <p:sp>
          <p:nvSpPr>
            <p:cNvPr id="31" name="Freeform 29">
              <a:extLst>
                <a:ext uri="{FF2B5EF4-FFF2-40B4-BE49-F238E27FC236}">
                  <a16:creationId xmlns:a16="http://schemas.microsoft.com/office/drawing/2014/main" id="{41A00F27-E66F-4F46-823F-9351B31F52EE}"/>
                </a:ext>
              </a:extLst>
            </p:cNvPr>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2" name="Freeform 30">
              <a:extLst>
                <a:ext uri="{FF2B5EF4-FFF2-40B4-BE49-F238E27FC236}">
                  <a16:creationId xmlns:a16="http://schemas.microsoft.com/office/drawing/2014/main" id="{A741405B-FA1B-4EC9-AEB0-6EE0A52C2B2F}"/>
                </a:ext>
              </a:extLst>
            </p:cNvPr>
            <p:cNvSpPr>
              <a:spLocks/>
            </p:cNvSpPr>
            <p:nvPr/>
          </p:nvSpPr>
          <p:spPr bwMode="hidden">
            <a:xfrm>
              <a:off x="5754" y="3483"/>
              <a:ext cx="6" cy="6"/>
            </a:xfrm>
            <a:custGeom>
              <a:avLst/>
              <a:gdLst/>
              <a:ahLst/>
              <a:cxnLst>
                <a:cxn ang="0">
                  <a:pos x="6" y="6"/>
                </a:cxn>
                <a:cxn ang="0">
                  <a:pos x="0" y="0"/>
                </a:cxn>
                <a:cxn ang="0">
                  <a:pos x="0" y="6"/>
                </a:cxn>
                <a:cxn ang="0">
                  <a:pos x="6" y="6"/>
                </a:cxn>
                <a:cxn ang="0">
                  <a:pos x="6" y="6"/>
                </a:cxn>
              </a:cxnLst>
              <a:rect l="0" t="0" r="r" b="b"/>
              <a:pathLst>
                <a:path w="6" h="6">
                  <a:moveTo>
                    <a:pt x="6" y="6"/>
                  </a:moveTo>
                  <a:lnTo>
                    <a:pt x="0" y="0"/>
                  </a:lnTo>
                  <a:lnTo>
                    <a:pt x="0" y="6"/>
                  </a:lnTo>
                  <a:lnTo>
                    <a:pt x="6" y="6"/>
                  </a:lnTo>
                  <a:lnTo>
                    <a:pt x="6" y="6"/>
                  </a:lnTo>
                  <a:close/>
                </a:path>
              </a:pathLst>
            </a:custGeom>
            <a:solidFill>
              <a:srgbClr val="18FF00"/>
            </a:solidFill>
            <a:ln w="9525">
              <a:noFill/>
              <a:round/>
              <a:headEnd/>
              <a:tailEnd/>
            </a:ln>
          </p:spPr>
          <p:txBody>
            <a:bodyPr/>
            <a:lstStyle/>
            <a:p>
              <a:pPr>
                <a:defRPr/>
              </a:pPr>
              <a:endParaRPr lang="en-US">
                <a:latin typeface="Arial" charset="0"/>
                <a:cs typeface="Arial" charset="0"/>
              </a:endParaRPr>
            </a:p>
          </p:txBody>
        </p:sp>
        <p:sp>
          <p:nvSpPr>
            <p:cNvPr id="33" name="Freeform 31">
              <a:extLst>
                <a:ext uri="{FF2B5EF4-FFF2-40B4-BE49-F238E27FC236}">
                  <a16:creationId xmlns:a16="http://schemas.microsoft.com/office/drawing/2014/main" id="{558C5FA9-BBF3-4716-BFEA-5949BDF1BAC8}"/>
                </a:ext>
              </a:extLst>
            </p:cNvPr>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4" name="Freeform 32">
              <a:extLst>
                <a:ext uri="{FF2B5EF4-FFF2-40B4-BE49-F238E27FC236}">
                  <a16:creationId xmlns:a16="http://schemas.microsoft.com/office/drawing/2014/main" id="{E30E15F4-1552-483E-A3B5-01B5D0F80CB9}"/>
                </a:ext>
              </a:extLst>
            </p:cNvPr>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35" name="Freeform 33">
              <a:extLst>
                <a:ext uri="{FF2B5EF4-FFF2-40B4-BE49-F238E27FC236}">
                  <a16:creationId xmlns:a16="http://schemas.microsoft.com/office/drawing/2014/main" id="{407C71AB-D5A2-4ED0-9384-EAF58CE37FA2}"/>
                </a:ext>
              </a:extLst>
            </p:cNvPr>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6" name="Freeform 34">
              <a:extLst>
                <a:ext uri="{FF2B5EF4-FFF2-40B4-BE49-F238E27FC236}">
                  <a16:creationId xmlns:a16="http://schemas.microsoft.com/office/drawing/2014/main" id="{C3632CE1-16D0-4C4A-BF5D-0667BA1D58BB}"/>
                </a:ext>
              </a:extLst>
            </p:cNvPr>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7" name="Freeform 35">
              <a:extLst>
                <a:ext uri="{FF2B5EF4-FFF2-40B4-BE49-F238E27FC236}">
                  <a16:creationId xmlns:a16="http://schemas.microsoft.com/office/drawing/2014/main" id="{9870E15F-401A-4931-8C17-2AF4DFE0CFCD}"/>
                </a:ext>
              </a:extLst>
            </p:cNvPr>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latin typeface="Arial" charset="0"/>
                <a:cs typeface="Arial" charset="0"/>
              </a:endParaRPr>
            </a:p>
          </p:txBody>
        </p:sp>
        <p:sp>
          <p:nvSpPr>
            <p:cNvPr id="38" name="Freeform 36">
              <a:extLst>
                <a:ext uri="{FF2B5EF4-FFF2-40B4-BE49-F238E27FC236}">
                  <a16:creationId xmlns:a16="http://schemas.microsoft.com/office/drawing/2014/main" id="{9E09A8BD-D6E9-4446-A10D-D62A606F5B5A}"/>
                </a:ext>
              </a:extLst>
            </p:cNvPr>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39" name="Freeform 37">
              <a:extLst>
                <a:ext uri="{FF2B5EF4-FFF2-40B4-BE49-F238E27FC236}">
                  <a16:creationId xmlns:a16="http://schemas.microsoft.com/office/drawing/2014/main" id="{BD7C061C-0B49-467D-A169-DD6FB421EDD5}"/>
                </a:ext>
              </a:extLst>
            </p:cNvPr>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sp>
          <p:nvSpPr>
            <p:cNvPr id="40" name="Freeform 38">
              <a:extLst>
                <a:ext uri="{FF2B5EF4-FFF2-40B4-BE49-F238E27FC236}">
                  <a16:creationId xmlns:a16="http://schemas.microsoft.com/office/drawing/2014/main" id="{F61CBF9B-AC35-4F15-ACD8-7713D4A80AFE}"/>
                </a:ext>
              </a:extLst>
            </p:cNvPr>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latin typeface="Arial" charset="0"/>
                <a:cs typeface="Arial" charset="0"/>
              </a:endParaRPr>
            </a:p>
          </p:txBody>
        </p:sp>
        <p:grpSp>
          <p:nvGrpSpPr>
            <p:cNvPr id="41" name="Group 39">
              <a:extLst>
                <a:ext uri="{FF2B5EF4-FFF2-40B4-BE49-F238E27FC236}">
                  <a16:creationId xmlns:a16="http://schemas.microsoft.com/office/drawing/2014/main" id="{3E57BB84-4C77-443F-B2C6-C3DE988764EC}"/>
                </a:ext>
              </a:extLst>
            </p:cNvPr>
            <p:cNvGrpSpPr>
              <a:grpSpLocks/>
            </p:cNvGrpSpPr>
            <p:nvPr userDrawn="1"/>
          </p:nvGrpSpPr>
          <p:grpSpPr bwMode="auto">
            <a:xfrm>
              <a:off x="0" y="1632"/>
              <a:ext cx="5758" cy="1858"/>
              <a:chOff x="0" y="1632"/>
              <a:chExt cx="5758" cy="1858"/>
            </a:xfrm>
          </p:grpSpPr>
          <p:sp>
            <p:nvSpPr>
              <p:cNvPr id="42" name="Freeform 40">
                <a:extLst>
                  <a:ext uri="{FF2B5EF4-FFF2-40B4-BE49-F238E27FC236}">
                    <a16:creationId xmlns:a16="http://schemas.microsoft.com/office/drawing/2014/main" id="{8F6915F9-7CC5-4B02-AD7D-A4C846A45AA9}"/>
                  </a:ext>
                </a:extLst>
              </p:cNvPr>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latin typeface="Arial" charset="0"/>
                  <a:cs typeface="Arial" charset="0"/>
                </a:endParaRPr>
              </a:p>
            </p:txBody>
          </p:sp>
          <p:sp>
            <p:nvSpPr>
              <p:cNvPr id="43" name="Freeform 41">
                <a:extLst>
                  <a:ext uri="{FF2B5EF4-FFF2-40B4-BE49-F238E27FC236}">
                    <a16:creationId xmlns:a16="http://schemas.microsoft.com/office/drawing/2014/main" id="{34F29067-4818-4FCE-B48A-0A3E2377A7EC}"/>
                  </a:ext>
                </a:extLst>
              </p:cNvPr>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latin typeface="Arial" charset="0"/>
                  <a:cs typeface="Arial" charset="0"/>
                </a:endParaRPr>
              </a:p>
            </p:txBody>
          </p:sp>
        </p:grpSp>
      </p:grpSp>
      <p:sp>
        <p:nvSpPr>
          <p:cNvPr id="41002" name="Rectangle 42"/>
          <p:cNvSpPr>
            <a:spLocks noGrp="1" noChangeArrowheads="1"/>
          </p:cNvSpPr>
          <p:nvPr>
            <p:ph type="ctrTitle" sz="quarter"/>
          </p:nvPr>
        </p:nvSpPr>
        <p:spPr>
          <a:xfrm>
            <a:off x="457200" y="1600200"/>
            <a:ext cx="8229600" cy="1828800"/>
          </a:xfrm>
        </p:spPr>
        <p:txBody>
          <a:bodyPr/>
          <a:lstStyle>
            <a:lvl1pPr>
              <a:defRPr sz="4800"/>
            </a:lvl1pPr>
          </a:lstStyle>
          <a:p>
            <a:r>
              <a:rPr lang="en-US"/>
              <a:t>Click to edit Master title style</a:t>
            </a:r>
          </a:p>
        </p:txBody>
      </p:sp>
      <p:sp>
        <p:nvSpPr>
          <p:cNvPr id="41003" name="Rectangle 43"/>
          <p:cNvSpPr>
            <a:spLocks noGrp="1" noChangeArrowheads="1"/>
          </p:cNvSpPr>
          <p:nvPr>
            <p:ph type="subTitle" sz="quarter" idx="1"/>
          </p:nvPr>
        </p:nvSpPr>
        <p:spPr>
          <a:xfrm>
            <a:off x="1371600" y="3886200"/>
            <a:ext cx="6400800" cy="1752600"/>
          </a:xfrm>
        </p:spPr>
        <p:txBody>
          <a:bodyPr/>
          <a:lstStyle>
            <a:lvl1pPr marL="0" indent="0" algn="ctr">
              <a:buFont typeface="Wingdings" charset="2"/>
              <a:buNone/>
              <a:defRPr sz="3600"/>
            </a:lvl1pPr>
          </a:lstStyle>
          <a:p>
            <a:r>
              <a:rPr lang="en-US"/>
              <a:t>Click to edit Master subtitle style</a:t>
            </a:r>
          </a:p>
        </p:txBody>
      </p:sp>
      <p:sp>
        <p:nvSpPr>
          <p:cNvPr id="44" name="Rectangle 44">
            <a:extLst>
              <a:ext uri="{FF2B5EF4-FFF2-40B4-BE49-F238E27FC236}">
                <a16:creationId xmlns:a16="http://schemas.microsoft.com/office/drawing/2014/main" id="{92C0F336-4092-42E9-A0E2-B22D17968F30}"/>
              </a:ext>
            </a:extLst>
          </p:cNvPr>
          <p:cNvSpPr>
            <a:spLocks noGrp="1" noChangeArrowheads="1"/>
          </p:cNvSpPr>
          <p:nvPr>
            <p:ph type="dt" sz="quarter" idx="10"/>
          </p:nvPr>
        </p:nvSpPr>
        <p:spPr/>
        <p:txBody>
          <a:bodyPr/>
          <a:lstStyle>
            <a:lvl1pPr>
              <a:defRPr/>
            </a:lvl1pPr>
          </a:lstStyle>
          <a:p>
            <a:pPr>
              <a:defRPr/>
            </a:pPr>
            <a:endParaRPr lang="en-US"/>
          </a:p>
        </p:txBody>
      </p:sp>
      <p:sp>
        <p:nvSpPr>
          <p:cNvPr id="45" name="Rectangle 45">
            <a:extLst>
              <a:ext uri="{FF2B5EF4-FFF2-40B4-BE49-F238E27FC236}">
                <a16:creationId xmlns:a16="http://schemas.microsoft.com/office/drawing/2014/main" id="{E2ECB41F-EE15-421A-B596-5F971AC03E23}"/>
              </a:ext>
            </a:extLst>
          </p:cNvPr>
          <p:cNvSpPr>
            <a:spLocks noGrp="1" noChangeArrowheads="1"/>
          </p:cNvSpPr>
          <p:nvPr>
            <p:ph type="ftr" sz="quarter" idx="11"/>
          </p:nvPr>
        </p:nvSpPr>
        <p:spPr/>
        <p:txBody>
          <a:bodyPr/>
          <a:lstStyle>
            <a:lvl1pPr>
              <a:defRPr/>
            </a:lvl1pPr>
          </a:lstStyle>
          <a:p>
            <a:pPr>
              <a:defRPr/>
            </a:pPr>
            <a:endParaRPr lang="en-US"/>
          </a:p>
        </p:txBody>
      </p:sp>
      <p:sp>
        <p:nvSpPr>
          <p:cNvPr id="46" name="Rectangle 46">
            <a:extLst>
              <a:ext uri="{FF2B5EF4-FFF2-40B4-BE49-F238E27FC236}">
                <a16:creationId xmlns:a16="http://schemas.microsoft.com/office/drawing/2014/main" id="{E01ED7DF-566C-4351-BB3D-89D1A261BECF}"/>
              </a:ext>
            </a:extLst>
          </p:cNvPr>
          <p:cNvSpPr>
            <a:spLocks noGrp="1" noChangeArrowheads="1"/>
          </p:cNvSpPr>
          <p:nvPr>
            <p:ph type="sldNum" sz="quarter" idx="12"/>
          </p:nvPr>
        </p:nvSpPr>
        <p:spPr/>
        <p:txBody>
          <a:bodyPr/>
          <a:lstStyle>
            <a:lvl1pPr>
              <a:defRPr/>
            </a:lvl1pPr>
          </a:lstStyle>
          <a:p>
            <a:fld id="{568B8AF1-6BB8-4C32-A4D8-95A5C5502BC2}" type="slidenum">
              <a:rPr lang="en-US" altLang="en-US"/>
              <a:pPr/>
              <a:t>‹#›</a:t>
            </a:fld>
            <a:endParaRPr lang="en-US" altLang="en-US"/>
          </a:p>
        </p:txBody>
      </p:sp>
    </p:spTree>
    <p:extLst>
      <p:ext uri="{BB962C8B-B14F-4D97-AF65-F5344CB8AC3E}">
        <p14:creationId xmlns:p14="http://schemas.microsoft.com/office/powerpoint/2010/main" val="3126022900"/>
      </p:ext>
    </p:extLst>
  </p:cSld>
  <p:clrMapOvr>
    <a:masterClrMapping/>
  </p:clrMapOvr>
</p:sldLayout>
</file>

<file path=ppt/slideLayouts/slideLayout62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FBE250DC-7B98-492D-95A4-E13F404B2487}"/>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8FD4B75A-9924-4A6D-AAD6-25953691384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445BCDCA-7A4C-4B5B-8616-6DD0988E3F94}"/>
              </a:ext>
            </a:extLst>
          </p:cNvPr>
          <p:cNvSpPr>
            <a:spLocks noGrp="1" noChangeArrowheads="1"/>
          </p:cNvSpPr>
          <p:nvPr>
            <p:ph type="sldNum" sz="quarter" idx="12"/>
          </p:nvPr>
        </p:nvSpPr>
        <p:spPr>
          <a:ln/>
        </p:spPr>
        <p:txBody>
          <a:bodyPr/>
          <a:lstStyle>
            <a:lvl1pPr>
              <a:defRPr/>
            </a:lvl1pPr>
          </a:lstStyle>
          <a:p>
            <a:fld id="{D1D8169A-DA98-42F7-8C68-C5F559F0A9DA}" type="slidenum">
              <a:rPr lang="en-US" altLang="en-US"/>
              <a:pPr/>
              <a:t>‹#›</a:t>
            </a:fld>
            <a:endParaRPr lang="en-US" altLang="en-US"/>
          </a:p>
        </p:txBody>
      </p:sp>
    </p:spTree>
    <p:extLst>
      <p:ext uri="{BB962C8B-B14F-4D97-AF65-F5344CB8AC3E}">
        <p14:creationId xmlns:p14="http://schemas.microsoft.com/office/powerpoint/2010/main" val="4009482"/>
      </p:ext>
    </p:extLst>
  </p:cSld>
  <p:clrMapOvr>
    <a:masterClrMapping/>
  </p:clrMapOvr>
</p:sldLayout>
</file>

<file path=ppt/slideLayouts/slideLayout629.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lvl1pPr>
            <a:lvl2pPr marL="457200" indent="0">
              <a:buNone/>
              <a:defRPr sz="1800"/>
            </a:lvl2pPr>
            <a:lvl3pPr marL="914400" indent="0">
              <a:buNone/>
              <a:defRPr sz="1600"/>
            </a:lvl3pPr>
            <a:lvl4pPr marL="1371600" indent="0">
              <a:buNone/>
              <a:defRPr sz="1400"/>
            </a:lvl4pPr>
            <a:lvl5pPr marL="1828800" indent="0">
              <a:buNone/>
              <a:defRPr sz="1400"/>
            </a:lvl5pPr>
            <a:lvl6pPr marL="2286000" indent="0">
              <a:buNone/>
              <a:defRPr sz="1400"/>
            </a:lvl6pPr>
            <a:lvl7pPr marL="2743200" indent="0">
              <a:buNone/>
              <a:defRPr sz="1400"/>
            </a:lvl7pPr>
            <a:lvl8pPr marL="3200400" indent="0">
              <a:buNone/>
              <a:defRPr sz="1400"/>
            </a:lvl8pPr>
            <a:lvl9pPr marL="3657600" indent="0">
              <a:buNone/>
              <a:defRPr sz="1400"/>
            </a:lvl9pPr>
          </a:lstStyle>
          <a:p>
            <a:pPr lvl="0"/>
            <a:r>
              <a:rPr lang="en-US"/>
              <a:t>Click to edit Master text styles</a:t>
            </a:r>
          </a:p>
        </p:txBody>
      </p:sp>
      <p:sp>
        <p:nvSpPr>
          <p:cNvPr id="4" name="Rectangle 44">
            <a:extLst>
              <a:ext uri="{FF2B5EF4-FFF2-40B4-BE49-F238E27FC236}">
                <a16:creationId xmlns:a16="http://schemas.microsoft.com/office/drawing/2014/main" id="{F4126A52-5971-46DB-A360-B231485E7539}"/>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3AC44BB-91C2-4049-A931-6B13F0A7B302}"/>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98B61F61-8934-4BE5-B8D6-8B251B957AAD}"/>
              </a:ext>
            </a:extLst>
          </p:cNvPr>
          <p:cNvSpPr>
            <a:spLocks noGrp="1" noChangeArrowheads="1"/>
          </p:cNvSpPr>
          <p:nvPr>
            <p:ph type="sldNum" sz="quarter" idx="12"/>
          </p:nvPr>
        </p:nvSpPr>
        <p:spPr>
          <a:ln/>
        </p:spPr>
        <p:txBody>
          <a:bodyPr/>
          <a:lstStyle>
            <a:lvl1pPr>
              <a:defRPr/>
            </a:lvl1pPr>
          </a:lstStyle>
          <a:p>
            <a:fld id="{1AFF8A04-B1CC-4670-ACD7-65F6BB43457A}" type="slidenum">
              <a:rPr lang="en-US" altLang="en-US"/>
              <a:pPr/>
              <a:t>‹#›</a:t>
            </a:fld>
            <a:endParaRPr lang="en-US" altLang="en-US"/>
          </a:p>
        </p:txBody>
      </p:sp>
    </p:spTree>
    <p:extLst>
      <p:ext uri="{BB962C8B-B14F-4D97-AF65-F5344CB8AC3E}">
        <p14:creationId xmlns:p14="http://schemas.microsoft.com/office/powerpoint/2010/main" val="877759167"/>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D9477C6B-D1D6-7842-B92D-3984A98D5482}" type="slidenum">
              <a:rPr lang="en-US"/>
              <a:pPr>
                <a:defRPr/>
              </a:pPr>
              <a:t>‹#›</a:t>
            </a:fld>
            <a:endParaRPr lang="en-US"/>
          </a:p>
        </p:txBody>
      </p:sp>
    </p:spTree>
    <p:extLst>
      <p:ext uri="{BB962C8B-B14F-4D97-AF65-F5344CB8AC3E}">
        <p14:creationId xmlns:p14="http://schemas.microsoft.com/office/powerpoint/2010/main" val="306678557"/>
      </p:ext>
    </p:extLst>
  </p:cSld>
  <p:clrMapOvr>
    <a:masterClrMapping/>
  </p:clrMapOvr>
</p:sldLayout>
</file>

<file path=ppt/slideLayouts/slideLayout63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30725"/>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4">
            <a:extLst>
              <a:ext uri="{FF2B5EF4-FFF2-40B4-BE49-F238E27FC236}">
                <a16:creationId xmlns:a16="http://schemas.microsoft.com/office/drawing/2014/main" id="{9A8D6C63-ECAE-4A20-8DEF-B78EFC54829C}"/>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7C0C27ED-9268-47F6-8E4E-EC7E44E8B787}"/>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C72ADC24-0104-4C60-A182-CFABEA8412D8}"/>
              </a:ext>
            </a:extLst>
          </p:cNvPr>
          <p:cNvSpPr>
            <a:spLocks noGrp="1" noChangeArrowheads="1"/>
          </p:cNvSpPr>
          <p:nvPr>
            <p:ph type="sldNum" sz="quarter" idx="12"/>
          </p:nvPr>
        </p:nvSpPr>
        <p:spPr>
          <a:ln/>
        </p:spPr>
        <p:txBody>
          <a:bodyPr/>
          <a:lstStyle>
            <a:lvl1pPr>
              <a:defRPr/>
            </a:lvl1pPr>
          </a:lstStyle>
          <a:p>
            <a:fld id="{481DF0F9-52E9-495D-B4A1-18D65966ECED}" type="slidenum">
              <a:rPr lang="en-US" altLang="en-US"/>
              <a:pPr/>
              <a:t>‹#›</a:t>
            </a:fld>
            <a:endParaRPr lang="en-US" altLang="en-US"/>
          </a:p>
        </p:txBody>
      </p:sp>
    </p:spTree>
    <p:extLst>
      <p:ext uri="{BB962C8B-B14F-4D97-AF65-F5344CB8AC3E}">
        <p14:creationId xmlns:p14="http://schemas.microsoft.com/office/powerpoint/2010/main" val="2470510667"/>
      </p:ext>
    </p:extLst>
  </p:cSld>
  <p:clrMapOvr>
    <a:masterClrMapping/>
  </p:clrMapOvr>
</p:sldLayout>
</file>

<file path=ppt/slideLayouts/slideLayout63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4">
            <a:extLst>
              <a:ext uri="{FF2B5EF4-FFF2-40B4-BE49-F238E27FC236}">
                <a16:creationId xmlns:a16="http://schemas.microsoft.com/office/drawing/2014/main" id="{916C28B4-EC23-49D4-B9C5-9C9F4BA406A3}"/>
              </a:ext>
            </a:extLst>
          </p:cNvPr>
          <p:cNvSpPr>
            <a:spLocks noGrp="1" noChangeArrowheads="1"/>
          </p:cNvSpPr>
          <p:nvPr>
            <p:ph type="dt" sz="half" idx="10"/>
          </p:nvPr>
        </p:nvSpPr>
        <p:spPr>
          <a:ln/>
        </p:spPr>
        <p:txBody>
          <a:bodyPr/>
          <a:lstStyle>
            <a:lvl1pPr>
              <a:defRPr/>
            </a:lvl1pPr>
          </a:lstStyle>
          <a:p>
            <a:pPr>
              <a:defRPr/>
            </a:pPr>
            <a:endParaRPr lang="en-US"/>
          </a:p>
        </p:txBody>
      </p:sp>
      <p:sp>
        <p:nvSpPr>
          <p:cNvPr id="8" name="Rectangle 45">
            <a:extLst>
              <a:ext uri="{FF2B5EF4-FFF2-40B4-BE49-F238E27FC236}">
                <a16:creationId xmlns:a16="http://schemas.microsoft.com/office/drawing/2014/main" id="{AB7A488F-9CCE-4CFB-A06A-208AD25991D9}"/>
              </a:ext>
            </a:extLst>
          </p:cNvPr>
          <p:cNvSpPr>
            <a:spLocks noGrp="1" noChangeArrowheads="1"/>
          </p:cNvSpPr>
          <p:nvPr>
            <p:ph type="ftr" sz="quarter" idx="11"/>
          </p:nvPr>
        </p:nvSpPr>
        <p:spPr>
          <a:ln/>
        </p:spPr>
        <p:txBody>
          <a:bodyPr/>
          <a:lstStyle>
            <a:lvl1pPr>
              <a:defRPr/>
            </a:lvl1pPr>
          </a:lstStyle>
          <a:p>
            <a:pPr>
              <a:defRPr/>
            </a:pPr>
            <a:endParaRPr lang="en-US"/>
          </a:p>
        </p:txBody>
      </p:sp>
      <p:sp>
        <p:nvSpPr>
          <p:cNvPr id="9" name="Rectangle 46">
            <a:extLst>
              <a:ext uri="{FF2B5EF4-FFF2-40B4-BE49-F238E27FC236}">
                <a16:creationId xmlns:a16="http://schemas.microsoft.com/office/drawing/2014/main" id="{CE81AD9A-7079-4566-865D-05D06E1DD051}"/>
              </a:ext>
            </a:extLst>
          </p:cNvPr>
          <p:cNvSpPr>
            <a:spLocks noGrp="1" noChangeArrowheads="1"/>
          </p:cNvSpPr>
          <p:nvPr>
            <p:ph type="sldNum" sz="quarter" idx="12"/>
          </p:nvPr>
        </p:nvSpPr>
        <p:spPr>
          <a:ln/>
        </p:spPr>
        <p:txBody>
          <a:bodyPr/>
          <a:lstStyle>
            <a:lvl1pPr>
              <a:defRPr/>
            </a:lvl1pPr>
          </a:lstStyle>
          <a:p>
            <a:fld id="{5B791CDC-3A08-4AA6-A84E-772D4829D899}" type="slidenum">
              <a:rPr lang="en-US" altLang="en-US"/>
              <a:pPr/>
              <a:t>‹#›</a:t>
            </a:fld>
            <a:endParaRPr lang="en-US" altLang="en-US"/>
          </a:p>
        </p:txBody>
      </p:sp>
    </p:spTree>
    <p:extLst>
      <p:ext uri="{BB962C8B-B14F-4D97-AF65-F5344CB8AC3E}">
        <p14:creationId xmlns:p14="http://schemas.microsoft.com/office/powerpoint/2010/main" val="2846645222"/>
      </p:ext>
    </p:extLst>
  </p:cSld>
  <p:clrMapOvr>
    <a:masterClrMapping/>
  </p:clrMapOvr>
</p:sldLayout>
</file>

<file path=ppt/slideLayouts/slideLayout63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4">
            <a:extLst>
              <a:ext uri="{FF2B5EF4-FFF2-40B4-BE49-F238E27FC236}">
                <a16:creationId xmlns:a16="http://schemas.microsoft.com/office/drawing/2014/main" id="{178B33EC-9D3B-46C3-8B0E-C93C5ECDA486}"/>
              </a:ext>
            </a:extLst>
          </p:cNvPr>
          <p:cNvSpPr>
            <a:spLocks noGrp="1" noChangeArrowheads="1"/>
          </p:cNvSpPr>
          <p:nvPr>
            <p:ph type="dt" sz="half" idx="10"/>
          </p:nvPr>
        </p:nvSpPr>
        <p:spPr>
          <a:ln/>
        </p:spPr>
        <p:txBody>
          <a:bodyPr/>
          <a:lstStyle>
            <a:lvl1pPr>
              <a:defRPr/>
            </a:lvl1pPr>
          </a:lstStyle>
          <a:p>
            <a:pPr>
              <a:defRPr/>
            </a:pPr>
            <a:endParaRPr lang="en-US"/>
          </a:p>
        </p:txBody>
      </p:sp>
      <p:sp>
        <p:nvSpPr>
          <p:cNvPr id="4" name="Rectangle 45">
            <a:extLst>
              <a:ext uri="{FF2B5EF4-FFF2-40B4-BE49-F238E27FC236}">
                <a16:creationId xmlns:a16="http://schemas.microsoft.com/office/drawing/2014/main" id="{9532F7B4-F14E-4AE0-B1B8-833676886C7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5" name="Rectangle 46">
            <a:extLst>
              <a:ext uri="{FF2B5EF4-FFF2-40B4-BE49-F238E27FC236}">
                <a16:creationId xmlns:a16="http://schemas.microsoft.com/office/drawing/2014/main" id="{703732E5-2657-408A-9339-9433AAF99CB3}"/>
              </a:ext>
            </a:extLst>
          </p:cNvPr>
          <p:cNvSpPr>
            <a:spLocks noGrp="1" noChangeArrowheads="1"/>
          </p:cNvSpPr>
          <p:nvPr>
            <p:ph type="sldNum" sz="quarter" idx="12"/>
          </p:nvPr>
        </p:nvSpPr>
        <p:spPr>
          <a:ln/>
        </p:spPr>
        <p:txBody>
          <a:bodyPr/>
          <a:lstStyle>
            <a:lvl1pPr>
              <a:defRPr/>
            </a:lvl1pPr>
          </a:lstStyle>
          <a:p>
            <a:fld id="{4D69B20B-E33B-4B6B-8839-6052284EF3ED}" type="slidenum">
              <a:rPr lang="en-US" altLang="en-US"/>
              <a:pPr/>
              <a:t>‹#›</a:t>
            </a:fld>
            <a:endParaRPr lang="en-US" altLang="en-US"/>
          </a:p>
        </p:txBody>
      </p:sp>
    </p:spTree>
    <p:extLst>
      <p:ext uri="{BB962C8B-B14F-4D97-AF65-F5344CB8AC3E}">
        <p14:creationId xmlns:p14="http://schemas.microsoft.com/office/powerpoint/2010/main" val="3782370105"/>
      </p:ext>
    </p:extLst>
  </p:cSld>
  <p:clrMapOvr>
    <a:masterClrMapping/>
  </p:clrMapOvr>
</p:sldLayout>
</file>

<file path=ppt/slideLayouts/slideLayout63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4">
            <a:extLst>
              <a:ext uri="{FF2B5EF4-FFF2-40B4-BE49-F238E27FC236}">
                <a16:creationId xmlns:a16="http://schemas.microsoft.com/office/drawing/2014/main" id="{A08B73D3-A79C-4FA1-8275-2AEDD15BD770}"/>
              </a:ext>
            </a:extLst>
          </p:cNvPr>
          <p:cNvSpPr>
            <a:spLocks noGrp="1" noChangeArrowheads="1"/>
          </p:cNvSpPr>
          <p:nvPr>
            <p:ph type="dt" sz="half" idx="10"/>
          </p:nvPr>
        </p:nvSpPr>
        <p:spPr>
          <a:ln/>
        </p:spPr>
        <p:txBody>
          <a:bodyPr/>
          <a:lstStyle>
            <a:lvl1pPr>
              <a:defRPr/>
            </a:lvl1pPr>
          </a:lstStyle>
          <a:p>
            <a:pPr>
              <a:defRPr/>
            </a:pPr>
            <a:endParaRPr lang="en-US"/>
          </a:p>
        </p:txBody>
      </p:sp>
      <p:sp>
        <p:nvSpPr>
          <p:cNvPr id="3" name="Rectangle 45">
            <a:extLst>
              <a:ext uri="{FF2B5EF4-FFF2-40B4-BE49-F238E27FC236}">
                <a16:creationId xmlns:a16="http://schemas.microsoft.com/office/drawing/2014/main" id="{79D70301-C7E1-4387-AF7A-B69E7988F77E}"/>
              </a:ext>
            </a:extLst>
          </p:cNvPr>
          <p:cNvSpPr>
            <a:spLocks noGrp="1" noChangeArrowheads="1"/>
          </p:cNvSpPr>
          <p:nvPr>
            <p:ph type="ftr" sz="quarter" idx="11"/>
          </p:nvPr>
        </p:nvSpPr>
        <p:spPr>
          <a:ln/>
        </p:spPr>
        <p:txBody>
          <a:bodyPr/>
          <a:lstStyle>
            <a:lvl1pPr>
              <a:defRPr/>
            </a:lvl1pPr>
          </a:lstStyle>
          <a:p>
            <a:pPr>
              <a:defRPr/>
            </a:pPr>
            <a:endParaRPr lang="en-US"/>
          </a:p>
        </p:txBody>
      </p:sp>
      <p:sp>
        <p:nvSpPr>
          <p:cNvPr id="4" name="Rectangle 46">
            <a:extLst>
              <a:ext uri="{FF2B5EF4-FFF2-40B4-BE49-F238E27FC236}">
                <a16:creationId xmlns:a16="http://schemas.microsoft.com/office/drawing/2014/main" id="{A746A467-89AB-4268-B9EA-934DB2462884}"/>
              </a:ext>
            </a:extLst>
          </p:cNvPr>
          <p:cNvSpPr>
            <a:spLocks noGrp="1" noChangeArrowheads="1"/>
          </p:cNvSpPr>
          <p:nvPr>
            <p:ph type="sldNum" sz="quarter" idx="12"/>
          </p:nvPr>
        </p:nvSpPr>
        <p:spPr>
          <a:ln/>
        </p:spPr>
        <p:txBody>
          <a:bodyPr/>
          <a:lstStyle>
            <a:lvl1pPr>
              <a:defRPr/>
            </a:lvl1pPr>
          </a:lstStyle>
          <a:p>
            <a:fld id="{F762BD31-ED07-43D6-B316-A9C941D73A40}" type="slidenum">
              <a:rPr lang="en-US" altLang="en-US"/>
              <a:pPr/>
              <a:t>‹#›</a:t>
            </a:fld>
            <a:endParaRPr lang="en-US" altLang="en-US"/>
          </a:p>
        </p:txBody>
      </p:sp>
    </p:spTree>
    <p:extLst>
      <p:ext uri="{BB962C8B-B14F-4D97-AF65-F5344CB8AC3E}">
        <p14:creationId xmlns:p14="http://schemas.microsoft.com/office/powerpoint/2010/main" val="3050270103"/>
      </p:ext>
    </p:extLst>
  </p:cSld>
  <p:clrMapOvr>
    <a:masterClrMapping/>
  </p:clrMapOvr>
</p:sldLayout>
</file>

<file path=ppt/slideLayouts/slideLayout63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62232EE1-FF7A-4E46-BACF-ABAA4B027310}"/>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6EBF5892-F00C-4D5E-8A6C-F408494FF3B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23F12D14-B8A7-43F5-8A31-2B7017A45A21}"/>
              </a:ext>
            </a:extLst>
          </p:cNvPr>
          <p:cNvSpPr>
            <a:spLocks noGrp="1" noChangeArrowheads="1"/>
          </p:cNvSpPr>
          <p:nvPr>
            <p:ph type="sldNum" sz="quarter" idx="12"/>
          </p:nvPr>
        </p:nvSpPr>
        <p:spPr>
          <a:ln/>
        </p:spPr>
        <p:txBody>
          <a:bodyPr/>
          <a:lstStyle>
            <a:lvl1pPr>
              <a:defRPr/>
            </a:lvl1pPr>
          </a:lstStyle>
          <a:p>
            <a:fld id="{AF1270E1-A272-4DA6-9E0F-735ED92E3E35}" type="slidenum">
              <a:rPr lang="en-US" altLang="en-US"/>
              <a:pPr/>
              <a:t>‹#›</a:t>
            </a:fld>
            <a:endParaRPr lang="en-US" altLang="en-US"/>
          </a:p>
        </p:txBody>
      </p:sp>
    </p:spTree>
    <p:extLst>
      <p:ext uri="{BB962C8B-B14F-4D97-AF65-F5344CB8AC3E}">
        <p14:creationId xmlns:p14="http://schemas.microsoft.com/office/powerpoint/2010/main" val="869580114"/>
      </p:ext>
    </p:extLst>
  </p:cSld>
  <p:clrMapOvr>
    <a:masterClrMapping/>
  </p:clrMapOvr>
</p:sldLayout>
</file>

<file path=ppt/slideLayouts/slideLayout63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Rectangle 44">
            <a:extLst>
              <a:ext uri="{FF2B5EF4-FFF2-40B4-BE49-F238E27FC236}">
                <a16:creationId xmlns:a16="http://schemas.microsoft.com/office/drawing/2014/main" id="{19DAC2EF-48F6-4285-B58D-2AC08C75ABA9}"/>
              </a:ext>
            </a:extLst>
          </p:cNvPr>
          <p:cNvSpPr>
            <a:spLocks noGrp="1" noChangeArrowheads="1"/>
          </p:cNvSpPr>
          <p:nvPr>
            <p:ph type="dt" sz="half" idx="10"/>
          </p:nvPr>
        </p:nvSpPr>
        <p:spPr>
          <a:ln/>
        </p:spPr>
        <p:txBody>
          <a:bodyPr/>
          <a:lstStyle>
            <a:lvl1pPr>
              <a:defRPr/>
            </a:lvl1pPr>
          </a:lstStyle>
          <a:p>
            <a:pPr>
              <a:defRPr/>
            </a:pPr>
            <a:endParaRPr lang="en-US"/>
          </a:p>
        </p:txBody>
      </p:sp>
      <p:sp>
        <p:nvSpPr>
          <p:cNvPr id="6" name="Rectangle 45">
            <a:extLst>
              <a:ext uri="{FF2B5EF4-FFF2-40B4-BE49-F238E27FC236}">
                <a16:creationId xmlns:a16="http://schemas.microsoft.com/office/drawing/2014/main" id="{932BD6F6-B60D-4844-8846-47410522611B}"/>
              </a:ext>
            </a:extLst>
          </p:cNvPr>
          <p:cNvSpPr>
            <a:spLocks noGrp="1" noChangeArrowheads="1"/>
          </p:cNvSpPr>
          <p:nvPr>
            <p:ph type="ftr" sz="quarter" idx="11"/>
          </p:nvPr>
        </p:nvSpPr>
        <p:spPr>
          <a:ln/>
        </p:spPr>
        <p:txBody>
          <a:bodyPr/>
          <a:lstStyle>
            <a:lvl1pPr>
              <a:defRPr/>
            </a:lvl1pPr>
          </a:lstStyle>
          <a:p>
            <a:pPr>
              <a:defRPr/>
            </a:pPr>
            <a:endParaRPr lang="en-US"/>
          </a:p>
        </p:txBody>
      </p:sp>
      <p:sp>
        <p:nvSpPr>
          <p:cNvPr id="7" name="Rectangle 46">
            <a:extLst>
              <a:ext uri="{FF2B5EF4-FFF2-40B4-BE49-F238E27FC236}">
                <a16:creationId xmlns:a16="http://schemas.microsoft.com/office/drawing/2014/main" id="{CC59F2B1-AB0A-4A86-A435-0374EE13DB88}"/>
              </a:ext>
            </a:extLst>
          </p:cNvPr>
          <p:cNvSpPr>
            <a:spLocks noGrp="1" noChangeArrowheads="1"/>
          </p:cNvSpPr>
          <p:nvPr>
            <p:ph type="sldNum" sz="quarter" idx="12"/>
          </p:nvPr>
        </p:nvSpPr>
        <p:spPr>
          <a:ln/>
        </p:spPr>
        <p:txBody>
          <a:bodyPr/>
          <a:lstStyle>
            <a:lvl1pPr>
              <a:defRPr/>
            </a:lvl1pPr>
          </a:lstStyle>
          <a:p>
            <a:fld id="{412564D4-1EC7-4E69-B3B3-0C2C05B59F87}" type="slidenum">
              <a:rPr lang="en-US" altLang="en-US"/>
              <a:pPr/>
              <a:t>‹#›</a:t>
            </a:fld>
            <a:endParaRPr lang="en-US" altLang="en-US"/>
          </a:p>
        </p:txBody>
      </p:sp>
    </p:spTree>
    <p:extLst>
      <p:ext uri="{BB962C8B-B14F-4D97-AF65-F5344CB8AC3E}">
        <p14:creationId xmlns:p14="http://schemas.microsoft.com/office/powerpoint/2010/main" val="3228384482"/>
      </p:ext>
    </p:extLst>
  </p:cSld>
  <p:clrMapOvr>
    <a:masterClrMapping/>
  </p:clrMapOvr>
</p:sldLayout>
</file>

<file path=ppt/slideLayouts/slideLayout63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37F6D3AC-F8FC-438E-8D76-9B186E21C9B0}"/>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1B31B98-E68C-452E-8696-2EFE566A214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78102405-C40D-452D-B57B-BEBE1E16395B}"/>
              </a:ext>
            </a:extLst>
          </p:cNvPr>
          <p:cNvSpPr>
            <a:spLocks noGrp="1" noChangeArrowheads="1"/>
          </p:cNvSpPr>
          <p:nvPr>
            <p:ph type="sldNum" sz="quarter" idx="12"/>
          </p:nvPr>
        </p:nvSpPr>
        <p:spPr>
          <a:ln/>
        </p:spPr>
        <p:txBody>
          <a:bodyPr/>
          <a:lstStyle>
            <a:lvl1pPr>
              <a:defRPr/>
            </a:lvl1pPr>
          </a:lstStyle>
          <a:p>
            <a:fld id="{FFD7E98F-95C8-4F75-A76D-127F64FB1943}" type="slidenum">
              <a:rPr lang="en-US" altLang="en-US"/>
              <a:pPr/>
              <a:t>‹#›</a:t>
            </a:fld>
            <a:endParaRPr lang="en-US" altLang="en-US"/>
          </a:p>
        </p:txBody>
      </p:sp>
    </p:spTree>
    <p:extLst>
      <p:ext uri="{BB962C8B-B14F-4D97-AF65-F5344CB8AC3E}">
        <p14:creationId xmlns:p14="http://schemas.microsoft.com/office/powerpoint/2010/main" val="2708139938"/>
      </p:ext>
    </p:extLst>
  </p:cSld>
  <p:clrMapOvr>
    <a:masterClrMapping/>
  </p:clrMapOvr>
</p:sldLayout>
</file>

<file path=ppt/slideLayouts/slideLayout63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7813"/>
            <a:ext cx="2057400" cy="5853112"/>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7813"/>
            <a:ext cx="6019800" cy="5853112"/>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6FF76088-EA5C-408E-891E-2E662A13542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45">
            <a:extLst>
              <a:ext uri="{FF2B5EF4-FFF2-40B4-BE49-F238E27FC236}">
                <a16:creationId xmlns:a16="http://schemas.microsoft.com/office/drawing/2014/main" id="{6FD140B0-16AA-4C34-9D07-DEA005EB0084}"/>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46">
            <a:extLst>
              <a:ext uri="{FF2B5EF4-FFF2-40B4-BE49-F238E27FC236}">
                <a16:creationId xmlns:a16="http://schemas.microsoft.com/office/drawing/2014/main" id="{D909AC4B-E54A-436B-B20F-20F01F7F1DC3}"/>
              </a:ext>
            </a:extLst>
          </p:cNvPr>
          <p:cNvSpPr>
            <a:spLocks noGrp="1" noChangeArrowheads="1"/>
          </p:cNvSpPr>
          <p:nvPr>
            <p:ph type="sldNum" sz="quarter" idx="12"/>
          </p:nvPr>
        </p:nvSpPr>
        <p:spPr>
          <a:ln/>
        </p:spPr>
        <p:txBody>
          <a:bodyPr/>
          <a:lstStyle>
            <a:lvl1pPr>
              <a:defRPr/>
            </a:lvl1pPr>
          </a:lstStyle>
          <a:p>
            <a:fld id="{D5BFEDEF-1158-4778-A4AF-DC2208011F41}" type="slidenum">
              <a:rPr lang="en-US" altLang="en-US"/>
              <a:pPr/>
              <a:t>‹#›</a:t>
            </a:fld>
            <a:endParaRPr lang="en-US" altLang="en-US"/>
          </a:p>
        </p:txBody>
      </p:sp>
    </p:spTree>
    <p:extLst>
      <p:ext uri="{BB962C8B-B14F-4D97-AF65-F5344CB8AC3E}">
        <p14:creationId xmlns:p14="http://schemas.microsoft.com/office/powerpoint/2010/main" val="3002680940"/>
      </p:ext>
    </p:extLst>
  </p:cSld>
  <p:clrMapOvr>
    <a:masterClrMapping/>
  </p:clrMapOvr>
</p:sldLayout>
</file>

<file path=ppt/slideLayouts/slideLayout638.xml><?xml version="1.0" encoding="utf-8"?>
<p:sldLayout xmlns:a="http://schemas.openxmlformats.org/drawingml/2006/main" xmlns:r="http://schemas.openxmlformats.org/officeDocument/2006/relationships" xmlns:p="http://schemas.openxmlformats.org/presentationml/2006/main" type="objAndTwoObj" preserve="1">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E5499F58-D585-4823-8E0E-0CB21EA81C54}"/>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5">
            <a:extLst>
              <a:ext uri="{FF2B5EF4-FFF2-40B4-BE49-F238E27FC236}">
                <a16:creationId xmlns:a16="http://schemas.microsoft.com/office/drawing/2014/main" id="{4D6C4E17-EBAE-466E-9391-68BFE1D71EC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6">
            <a:extLst>
              <a:ext uri="{FF2B5EF4-FFF2-40B4-BE49-F238E27FC236}">
                <a16:creationId xmlns:a16="http://schemas.microsoft.com/office/drawing/2014/main" id="{54AD8C4C-53EB-4CD9-843E-70F98354DB3E}"/>
              </a:ext>
            </a:extLst>
          </p:cNvPr>
          <p:cNvSpPr>
            <a:spLocks noGrp="1" noChangeArrowheads="1"/>
          </p:cNvSpPr>
          <p:nvPr>
            <p:ph type="sldNum" sz="quarter" idx="12"/>
          </p:nvPr>
        </p:nvSpPr>
        <p:spPr>
          <a:ln/>
        </p:spPr>
        <p:txBody>
          <a:bodyPr/>
          <a:lstStyle>
            <a:lvl1pPr>
              <a:defRPr/>
            </a:lvl1pPr>
          </a:lstStyle>
          <a:p>
            <a:fld id="{B8AD7AFF-9707-426B-9311-63F00673A074}" type="slidenum">
              <a:rPr lang="en-US" altLang="en-US"/>
              <a:pPr/>
              <a:t>‹#›</a:t>
            </a:fld>
            <a:endParaRPr lang="en-US" altLang="en-US"/>
          </a:p>
        </p:txBody>
      </p:sp>
    </p:spTree>
    <p:extLst>
      <p:ext uri="{BB962C8B-B14F-4D97-AF65-F5344CB8AC3E}">
        <p14:creationId xmlns:p14="http://schemas.microsoft.com/office/powerpoint/2010/main" val="1485123898"/>
      </p:ext>
    </p:extLst>
  </p:cSld>
  <p:clrMapOvr>
    <a:masterClrMapping/>
  </p:clrMapOvr>
</p:sldLayout>
</file>

<file path=ppt/slideLayouts/slideLayout639.xml><?xml version="1.0" encoding="utf-8"?>
<p:sldLayout xmlns:a="http://schemas.openxmlformats.org/drawingml/2006/main" xmlns:r="http://schemas.openxmlformats.org/officeDocument/2006/relationships" xmlns:p="http://schemas.openxmlformats.org/presentationml/2006/main" type="txAndObj">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2819400" y="609600"/>
            <a:ext cx="6096000" cy="1143000"/>
          </a:xfrm>
        </p:spPr>
        <p:txBody>
          <a:bodyPr/>
          <a:lstStyle/>
          <a:p>
            <a:r>
              <a:rPr lang="en-US"/>
              <a:t>Click to edit Master title style</a:t>
            </a:r>
          </a:p>
        </p:txBody>
      </p:sp>
      <p:sp>
        <p:nvSpPr>
          <p:cNvPr id="3" name="Text Placeholder 2"/>
          <p:cNvSpPr>
            <a:spLocks noGrp="1"/>
          </p:cNvSpPr>
          <p:nvPr>
            <p:ph type="body" sz="half" idx="1"/>
          </p:nvPr>
        </p:nvSpPr>
        <p:spPr>
          <a:xfrm>
            <a:off x="28194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5943600" y="1981200"/>
            <a:ext cx="2971800" cy="4114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5">
            <a:extLst>
              <a:ext uri="{FF2B5EF4-FFF2-40B4-BE49-F238E27FC236}">
                <a16:creationId xmlns:a16="http://schemas.microsoft.com/office/drawing/2014/main" id="{B948B72C-941C-4335-902F-6D9EC3767664}"/>
              </a:ext>
            </a:extLst>
          </p:cNvPr>
          <p:cNvSpPr>
            <a:spLocks noGrp="1" noChangeArrowheads="1"/>
          </p:cNvSpPr>
          <p:nvPr>
            <p:ph type="dt" sz="half" idx="10"/>
          </p:nvPr>
        </p:nvSpPr>
        <p:spPr/>
        <p:txBody>
          <a:bodyPr/>
          <a:lstStyle>
            <a:lvl1pPr>
              <a:defRPr/>
            </a:lvl1pPr>
          </a:lstStyle>
          <a:p>
            <a:fld id="{D0307A33-3D81-45BB-9A73-C6F9EC21C671}" type="datetime1">
              <a:rPr lang="en-US" altLang="en-US"/>
              <a:pPr/>
              <a:t>8/11/22</a:t>
            </a:fld>
            <a:endParaRPr lang="en-US" altLang="en-US"/>
          </a:p>
        </p:txBody>
      </p:sp>
      <p:sp>
        <p:nvSpPr>
          <p:cNvPr id="6" name="Rectangle 6">
            <a:extLst>
              <a:ext uri="{FF2B5EF4-FFF2-40B4-BE49-F238E27FC236}">
                <a16:creationId xmlns:a16="http://schemas.microsoft.com/office/drawing/2014/main" id="{F1E01C6F-7708-49EA-9A8A-81E44B007F04}"/>
              </a:ext>
            </a:extLst>
          </p:cNvPr>
          <p:cNvSpPr>
            <a:spLocks noGrp="1" noChangeArrowheads="1"/>
          </p:cNvSpPr>
          <p:nvPr>
            <p:ph type="ftr" sz="quarter" idx="11"/>
          </p:nvPr>
        </p:nvSpPr>
        <p:spPr/>
        <p:txBody>
          <a:bodyPr/>
          <a:lstStyle>
            <a:lvl1pPr>
              <a:defRPr>
                <a:ea typeface="Arial" charset="0"/>
                <a:cs typeface="Arial" charset="0"/>
              </a:defRPr>
            </a:lvl1pPr>
          </a:lstStyle>
          <a:p>
            <a:pPr>
              <a:defRPr/>
            </a:pPr>
            <a:endParaRPr lang="en-US"/>
          </a:p>
        </p:txBody>
      </p:sp>
      <p:sp>
        <p:nvSpPr>
          <p:cNvPr id="7" name="Rectangle 7">
            <a:extLst>
              <a:ext uri="{FF2B5EF4-FFF2-40B4-BE49-F238E27FC236}">
                <a16:creationId xmlns:a16="http://schemas.microsoft.com/office/drawing/2014/main" id="{2D38384F-BC50-47C3-A120-D907B8D6F94D}"/>
              </a:ext>
            </a:extLst>
          </p:cNvPr>
          <p:cNvSpPr>
            <a:spLocks noGrp="1" noChangeArrowheads="1"/>
          </p:cNvSpPr>
          <p:nvPr>
            <p:ph type="sldNum" sz="quarter" idx="12"/>
          </p:nvPr>
        </p:nvSpPr>
        <p:spPr/>
        <p:txBody>
          <a:bodyPr/>
          <a:lstStyle>
            <a:lvl1pPr>
              <a:defRPr/>
            </a:lvl1pPr>
          </a:lstStyle>
          <a:p>
            <a:fld id="{9D701B76-CEA5-4DA5-9E60-9D0DB8B07CAE}" type="slidenum">
              <a:rPr lang="en-US" altLang="en-US"/>
              <a:pPr/>
              <a:t>‹#›</a:t>
            </a:fld>
            <a:endParaRPr lang="en-US" altLang="en-US"/>
          </a:p>
        </p:txBody>
      </p:sp>
    </p:spTree>
    <p:extLst>
      <p:ext uri="{BB962C8B-B14F-4D97-AF65-F5344CB8AC3E}">
        <p14:creationId xmlns:p14="http://schemas.microsoft.com/office/powerpoint/2010/main" val="2608065817"/>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tbl">
  <p:cSld name="Title and Table">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Table Placeholder 2"/>
          <p:cNvSpPr>
            <a:spLocks noGrp="1"/>
          </p:cNvSpPr>
          <p:nvPr>
            <p:ph type="tbl" idx="1"/>
          </p:nvPr>
        </p:nvSpPr>
        <p:spPr>
          <a:xfrm>
            <a:off x="457200" y="1600235"/>
            <a:ext cx="8229600" cy="4530725"/>
          </a:xfrm>
        </p:spPr>
        <p:txBody>
          <a:bodyPr/>
          <a:lstStyle/>
          <a:p>
            <a:pPr lvl="0"/>
            <a:endParaRPr lang="en-US" noProof="0"/>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560D3AB6-7394-5D41-9467-AC332B0F9488}" type="slidenum">
              <a:rPr lang="en-US"/>
              <a:pPr>
                <a:defRPr/>
              </a:pPr>
              <a:t>‹#›</a:t>
            </a:fld>
            <a:endParaRPr lang="en-US"/>
          </a:p>
        </p:txBody>
      </p:sp>
    </p:spTree>
    <p:extLst>
      <p:ext uri="{BB962C8B-B14F-4D97-AF65-F5344CB8AC3E}">
        <p14:creationId xmlns:p14="http://schemas.microsoft.com/office/powerpoint/2010/main" val="3350876007"/>
      </p:ext>
    </p:extLst>
  </p:cSld>
  <p:clrMapOvr>
    <a:masterClrMapping/>
  </p:clrMapOvr>
</p:sldLayout>
</file>

<file path=ppt/slideLayouts/slideLayout640.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B89381C8-B32D-4E9A-90E9-2444F6FB0C8D}"/>
              </a:ext>
            </a:extLst>
          </p:cNvPr>
          <p:cNvSpPr>
            <a:spLocks noGrp="1" noChangeArrowheads="1"/>
          </p:cNvSpPr>
          <p:nvPr>
            <p:ph type="dt" sz="half" idx="10"/>
          </p:nvPr>
        </p:nvSpPr>
        <p:spPr>
          <a:ln/>
        </p:spPr>
        <p:txBody>
          <a:bodyPr/>
          <a:lstStyle>
            <a:lvl1pPr>
              <a:defRPr/>
            </a:lvl1pPr>
          </a:lstStyle>
          <a:p>
            <a:pPr>
              <a:defRPr/>
            </a:pPr>
            <a:endParaRPr lang="en-US"/>
          </a:p>
        </p:txBody>
      </p:sp>
      <p:sp>
        <p:nvSpPr>
          <p:cNvPr id="7" name="Rectangle 45">
            <a:extLst>
              <a:ext uri="{FF2B5EF4-FFF2-40B4-BE49-F238E27FC236}">
                <a16:creationId xmlns:a16="http://schemas.microsoft.com/office/drawing/2014/main" id="{8A216839-0074-4A27-A100-F09636F0D81A}"/>
              </a:ext>
            </a:extLst>
          </p:cNvPr>
          <p:cNvSpPr>
            <a:spLocks noGrp="1" noChangeArrowheads="1"/>
          </p:cNvSpPr>
          <p:nvPr>
            <p:ph type="ftr" sz="quarter" idx="11"/>
          </p:nvPr>
        </p:nvSpPr>
        <p:spPr>
          <a:ln/>
        </p:spPr>
        <p:txBody>
          <a:bodyPr/>
          <a:lstStyle>
            <a:lvl1pPr>
              <a:defRPr/>
            </a:lvl1pPr>
          </a:lstStyle>
          <a:p>
            <a:pPr>
              <a:defRPr/>
            </a:pPr>
            <a:endParaRPr lang="en-US"/>
          </a:p>
        </p:txBody>
      </p:sp>
      <p:sp>
        <p:nvSpPr>
          <p:cNvPr id="8" name="Rectangle 46">
            <a:extLst>
              <a:ext uri="{FF2B5EF4-FFF2-40B4-BE49-F238E27FC236}">
                <a16:creationId xmlns:a16="http://schemas.microsoft.com/office/drawing/2014/main" id="{36E6CBDF-4BBA-4E2D-8E42-51D80697C813}"/>
              </a:ext>
            </a:extLst>
          </p:cNvPr>
          <p:cNvSpPr>
            <a:spLocks noGrp="1" noChangeArrowheads="1"/>
          </p:cNvSpPr>
          <p:nvPr>
            <p:ph type="sldNum" sz="quarter" idx="12"/>
          </p:nvPr>
        </p:nvSpPr>
        <p:spPr>
          <a:ln/>
        </p:spPr>
        <p:txBody>
          <a:bodyPr/>
          <a:lstStyle>
            <a:lvl1pPr>
              <a:defRPr/>
            </a:lvl1pPr>
          </a:lstStyle>
          <a:p>
            <a:fld id="{87FC5A35-D46C-42E3-A281-0F0487B64811}" type="slidenum">
              <a:rPr lang="en-US" altLang="en-US"/>
              <a:pPr/>
              <a:t>‹#›</a:t>
            </a:fld>
            <a:endParaRPr lang="en-US" altLang="en-US"/>
          </a:p>
        </p:txBody>
      </p:sp>
    </p:spTree>
    <p:extLst>
      <p:ext uri="{BB962C8B-B14F-4D97-AF65-F5344CB8AC3E}">
        <p14:creationId xmlns:p14="http://schemas.microsoft.com/office/powerpoint/2010/main" val="3405651607"/>
      </p:ext>
    </p:extLst>
  </p:cSld>
  <p:clrMapOvr>
    <a:masterClrMapping/>
  </p:clrMapOvr>
</p:sldLayout>
</file>

<file path=ppt/slideLayouts/slideLayout64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08EB11F6-17E5-47C9-8428-C14656BBFBF3}"/>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739D1177-A335-4FA8-ABA8-B85E8F5ECD28}"/>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8EB4C80F-707D-4774-8537-D92093640FBE}"/>
              </a:ext>
            </a:extLst>
          </p:cNvPr>
          <p:cNvSpPr>
            <a:spLocks noGrp="1" noChangeArrowheads="1"/>
          </p:cNvSpPr>
          <p:nvPr>
            <p:ph type="sldNum" sz="quarter" idx="12"/>
          </p:nvPr>
        </p:nvSpPr>
        <p:spPr>
          <a:ln/>
        </p:spPr>
        <p:txBody>
          <a:bodyPr/>
          <a:lstStyle>
            <a:lvl1pPr>
              <a:defRPr/>
            </a:lvl1pPr>
          </a:lstStyle>
          <a:p>
            <a:fld id="{3600E20F-7D87-46F9-BE0A-60656A7A118E}" type="slidenum">
              <a:rPr lang="en-US" altLang="en-US"/>
              <a:pPr/>
              <a:t>‹#›</a:t>
            </a:fld>
            <a:endParaRPr lang="en-US" altLang="en-US"/>
          </a:p>
        </p:txBody>
      </p:sp>
    </p:spTree>
    <p:extLst>
      <p:ext uri="{BB962C8B-B14F-4D97-AF65-F5344CB8AC3E}">
        <p14:creationId xmlns:p14="http://schemas.microsoft.com/office/powerpoint/2010/main" val="3532171012"/>
      </p:ext>
    </p:extLst>
  </p:cSld>
  <p:clrMapOvr>
    <a:masterClrMapping/>
  </p:clrMapOvr>
</p:sldLayout>
</file>

<file path=ppt/slideLayouts/slideLayout642.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a:extLst>
              <a:ext uri="{FF2B5EF4-FFF2-40B4-BE49-F238E27FC236}">
                <a16:creationId xmlns:a16="http://schemas.microsoft.com/office/drawing/2014/main" id="{4DCBBD08-F46C-4D27-928A-5E5101018BA9}"/>
              </a:ext>
            </a:extLst>
          </p:cNvPr>
          <p:cNvSpPr>
            <a:spLocks noGrp="1" noChangeArrowheads="1"/>
          </p:cNvSpPr>
          <p:nvPr>
            <p:ph type="dt" sz="half" idx="10"/>
          </p:nvPr>
        </p:nvSpPr>
        <p:spPr/>
        <p:txBody>
          <a:bodyPr/>
          <a:lstStyle>
            <a:lvl1pPr fontAlgn="auto">
              <a:spcBef>
                <a:spcPts val="0"/>
              </a:spcBef>
              <a:spcAft>
                <a:spcPts val="0"/>
              </a:spcAft>
              <a:defRPr>
                <a:latin typeface="Times New Roman" pitchFamily="-107" charset="0"/>
                <a:ea typeface="Arial" charset="0"/>
                <a:cs typeface="Arial" charset="0"/>
              </a:defRPr>
            </a:lvl1pPr>
          </a:lstStyle>
          <a:p>
            <a:pPr>
              <a:defRPr/>
            </a:pPr>
            <a:endParaRPr lang="en-US"/>
          </a:p>
        </p:txBody>
      </p:sp>
      <p:sp>
        <p:nvSpPr>
          <p:cNvPr id="3" name="Rectangle 7">
            <a:extLst>
              <a:ext uri="{FF2B5EF4-FFF2-40B4-BE49-F238E27FC236}">
                <a16:creationId xmlns:a16="http://schemas.microsoft.com/office/drawing/2014/main" id="{6EF89EB8-C7DF-425A-8F3A-DD2D2C80763D}"/>
              </a:ext>
            </a:extLst>
          </p:cNvPr>
          <p:cNvSpPr>
            <a:spLocks noGrp="1" noChangeArrowheads="1"/>
          </p:cNvSpPr>
          <p:nvPr>
            <p:ph type="ftr" sz="quarter" idx="11"/>
          </p:nvPr>
        </p:nvSpPr>
        <p:spPr/>
        <p:txBody>
          <a:bodyPr/>
          <a:lstStyle>
            <a:lvl1pPr fontAlgn="auto">
              <a:spcBef>
                <a:spcPts val="0"/>
              </a:spcBef>
              <a:spcAft>
                <a:spcPts val="0"/>
              </a:spcAft>
              <a:defRPr>
                <a:latin typeface="Times New Roman" pitchFamily="-107" charset="0"/>
                <a:ea typeface="Arial" charset="0"/>
                <a:cs typeface="Arial" charset="0"/>
              </a:defRPr>
            </a:lvl1pPr>
          </a:lstStyle>
          <a:p>
            <a:pPr>
              <a:defRPr/>
            </a:pPr>
            <a:endParaRPr lang="en-US"/>
          </a:p>
        </p:txBody>
      </p:sp>
      <p:sp>
        <p:nvSpPr>
          <p:cNvPr id="4" name="Rectangle 8">
            <a:extLst>
              <a:ext uri="{FF2B5EF4-FFF2-40B4-BE49-F238E27FC236}">
                <a16:creationId xmlns:a16="http://schemas.microsoft.com/office/drawing/2014/main" id="{3B355AFA-CEC3-4266-9FAA-00186CE2E8F2}"/>
              </a:ext>
            </a:extLst>
          </p:cNvPr>
          <p:cNvSpPr>
            <a:spLocks noGrp="1" noChangeArrowheads="1"/>
          </p:cNvSpPr>
          <p:nvPr>
            <p:ph type="sldNum" sz="quarter" idx="12"/>
          </p:nvPr>
        </p:nvSpPr>
        <p:spPr/>
        <p:txBody>
          <a:bodyPr/>
          <a:lstStyle>
            <a:lvl1pPr>
              <a:defRPr/>
            </a:lvl1pPr>
          </a:lstStyle>
          <a:p>
            <a:fld id="{E1DC1DEB-E741-4C56-A7CA-7C20117E103F}" type="slidenum">
              <a:rPr lang="en-US" altLang="en-US"/>
              <a:pPr/>
              <a:t>‹#›</a:t>
            </a:fld>
            <a:endParaRPr lang="en-US" altLang="en-US"/>
          </a:p>
        </p:txBody>
      </p:sp>
    </p:spTree>
    <p:extLst>
      <p:ext uri="{BB962C8B-B14F-4D97-AF65-F5344CB8AC3E}">
        <p14:creationId xmlns:p14="http://schemas.microsoft.com/office/powerpoint/2010/main" val="2242514737"/>
      </p:ext>
    </p:extLst>
  </p:cSld>
  <p:clrMapOvr>
    <a:masterClrMapping/>
  </p:clrMapOvr>
</p:sldLayout>
</file>

<file path=ppt/slideLayouts/slideLayout64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a:extLst>
              <a:ext uri="{FF2B5EF4-FFF2-40B4-BE49-F238E27FC236}">
                <a16:creationId xmlns:a16="http://schemas.microsoft.com/office/drawing/2014/main" id="{4AD76983-F02D-4B31-8B5C-EB85D7970F0E}"/>
              </a:ext>
            </a:extLst>
          </p:cNvPr>
          <p:cNvSpPr>
            <a:spLocks noGrp="1" noChangeArrowheads="1"/>
          </p:cNvSpPr>
          <p:nvPr>
            <p:ph type="dt" sz="half" idx="10"/>
          </p:nvPr>
        </p:nvSpPr>
        <p:spPr>
          <a:ln/>
        </p:spPr>
        <p:txBody>
          <a:bodyPr/>
          <a:lstStyle>
            <a:lvl1pPr>
              <a:defRPr/>
            </a:lvl1pPr>
          </a:lstStyle>
          <a:p>
            <a:pPr>
              <a:defRPr/>
            </a:pPr>
            <a:endParaRPr lang="en-US"/>
          </a:p>
        </p:txBody>
      </p:sp>
      <p:sp>
        <p:nvSpPr>
          <p:cNvPr id="5" name="Rectangle 5">
            <a:extLst>
              <a:ext uri="{FF2B5EF4-FFF2-40B4-BE49-F238E27FC236}">
                <a16:creationId xmlns:a16="http://schemas.microsoft.com/office/drawing/2014/main" id="{1E24382B-CAE7-4BC9-A36F-6ACAF9357220}"/>
              </a:ext>
            </a:extLst>
          </p:cNvPr>
          <p:cNvSpPr>
            <a:spLocks noGrp="1" noChangeArrowheads="1"/>
          </p:cNvSpPr>
          <p:nvPr>
            <p:ph type="ftr" sz="quarter" idx="11"/>
          </p:nvPr>
        </p:nvSpPr>
        <p:spPr>
          <a:ln/>
        </p:spPr>
        <p:txBody>
          <a:bodyPr/>
          <a:lstStyle>
            <a:lvl1pPr>
              <a:defRPr/>
            </a:lvl1pPr>
          </a:lstStyle>
          <a:p>
            <a:pPr>
              <a:defRPr/>
            </a:pPr>
            <a:endParaRPr lang="en-US"/>
          </a:p>
        </p:txBody>
      </p:sp>
      <p:sp>
        <p:nvSpPr>
          <p:cNvPr id="6" name="Rectangle 6">
            <a:extLst>
              <a:ext uri="{FF2B5EF4-FFF2-40B4-BE49-F238E27FC236}">
                <a16:creationId xmlns:a16="http://schemas.microsoft.com/office/drawing/2014/main" id="{CD7C9847-9DF0-452B-8602-E2AA35431DD5}"/>
              </a:ext>
            </a:extLst>
          </p:cNvPr>
          <p:cNvSpPr>
            <a:spLocks noGrp="1" noChangeArrowheads="1"/>
          </p:cNvSpPr>
          <p:nvPr>
            <p:ph type="sldNum" sz="quarter" idx="12"/>
          </p:nvPr>
        </p:nvSpPr>
        <p:spPr>
          <a:ln/>
        </p:spPr>
        <p:txBody>
          <a:bodyPr/>
          <a:lstStyle>
            <a:lvl1pPr>
              <a:defRPr/>
            </a:lvl1pPr>
          </a:lstStyle>
          <a:p>
            <a:fld id="{5C4A420F-2343-4AAF-A26F-5AFCAA2EE24D}" type="slidenum">
              <a:rPr lang="en-US" altLang="en-US"/>
              <a:pPr/>
              <a:t>‹#›</a:t>
            </a:fld>
            <a:endParaRPr lang="en-US" altLang="en-US"/>
          </a:p>
        </p:txBody>
      </p:sp>
    </p:spTree>
    <p:extLst>
      <p:ext uri="{BB962C8B-B14F-4D97-AF65-F5344CB8AC3E}">
        <p14:creationId xmlns:p14="http://schemas.microsoft.com/office/powerpoint/2010/main" val="1309141099"/>
      </p:ext>
    </p:extLst>
  </p:cSld>
  <p:clrMapOvr>
    <a:masterClrMapping/>
  </p:clrMapOvr>
  <p:transition spd="med">
    <p:randomBar dir="vert"/>
  </p:transition>
</p:sldLayout>
</file>

<file path=ppt/slideLayouts/slideLayout644.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lvl1pPr>
            <a:lvl2pPr marL="457200" indent="0" algn="ctr">
              <a:buNone/>
              <a:defRPr/>
            </a:lvl2pPr>
            <a:lvl3pPr marL="914400" indent="0" algn="ctr">
              <a:buNone/>
              <a:defRPr/>
            </a:lvl3pPr>
            <a:lvl4pPr marL="1371600" indent="0" algn="ctr">
              <a:buNone/>
              <a:defRPr/>
            </a:lvl4pPr>
            <a:lvl5pPr marL="1828800" indent="0" algn="ctr">
              <a:buNone/>
              <a:defRPr/>
            </a:lvl5pPr>
            <a:lvl6pPr marL="2286000" indent="0" algn="ctr">
              <a:buNone/>
              <a:defRPr/>
            </a:lvl6pPr>
            <a:lvl7pPr marL="2743200" indent="0" algn="ctr">
              <a:buNone/>
              <a:defRPr/>
            </a:lvl7pPr>
            <a:lvl8pPr marL="3200400" indent="0" algn="ctr">
              <a:buNone/>
              <a:defRPr/>
            </a:lvl8pPr>
            <a:lvl9pPr marL="3657600" indent="0" algn="ctr">
              <a:buNone/>
              <a:defRPr/>
            </a:lvl9pPr>
          </a:lstStyle>
          <a:p>
            <a:r>
              <a:rPr lang="en-US"/>
              <a:t>Click to edit Master subtitle style</a:t>
            </a:r>
          </a:p>
        </p:txBody>
      </p:sp>
      <p:sp>
        <p:nvSpPr>
          <p:cNvPr id="4" name="Date Placeholder 3">
            <a:extLst>
              <a:ext uri="{FF2B5EF4-FFF2-40B4-BE49-F238E27FC236}">
                <a16:creationId xmlns:a16="http://schemas.microsoft.com/office/drawing/2014/main" id="{FA48B69F-18CE-49DC-B513-25A3CB5C1EBB}"/>
              </a:ext>
            </a:extLst>
          </p:cNvPr>
          <p:cNvSpPr>
            <a:spLocks noGrp="1"/>
          </p:cNvSpPr>
          <p:nvPr>
            <p:ph type="dt" sz="half" idx="10"/>
          </p:nvPr>
        </p:nvSpPr>
        <p:spPr/>
        <p:txBody>
          <a:bodyPr/>
          <a:lstStyle>
            <a:lvl1pPr defTabSz="914400" eaLnBrk="0" hangingPunct="0">
              <a:defRPr>
                <a:latin typeface="Times New Roman"/>
                <a:ea typeface="ＭＳ Ｐゴシック" charset="-128"/>
                <a:cs typeface="ＭＳ Ｐゴシック" charset="-128"/>
              </a:defRPr>
            </a:lvl1pPr>
          </a:lstStyle>
          <a:p>
            <a:pPr>
              <a:defRPr/>
            </a:pPr>
            <a:endParaRPr lang="en-US"/>
          </a:p>
        </p:txBody>
      </p:sp>
      <p:sp>
        <p:nvSpPr>
          <p:cNvPr id="5" name="Footer Placeholder 4">
            <a:extLst>
              <a:ext uri="{FF2B5EF4-FFF2-40B4-BE49-F238E27FC236}">
                <a16:creationId xmlns:a16="http://schemas.microsoft.com/office/drawing/2014/main" id="{6B3DFE33-F7EB-4BD7-9BFA-4FB6459C9829}"/>
              </a:ext>
            </a:extLst>
          </p:cNvPr>
          <p:cNvSpPr>
            <a:spLocks noGrp="1"/>
          </p:cNvSpPr>
          <p:nvPr>
            <p:ph type="ftr" sz="quarter" idx="11"/>
          </p:nvPr>
        </p:nvSpPr>
        <p:spPr/>
        <p:txBody>
          <a:bodyPr/>
          <a:lstStyle>
            <a:lvl1pPr defTabSz="914400" eaLnBrk="0" hangingPunct="0">
              <a:defRPr>
                <a:latin typeface="Times New Roman"/>
                <a:ea typeface="ＭＳ Ｐゴシック" charset="-128"/>
                <a:cs typeface="ＭＳ Ｐゴシック" charset="-128"/>
              </a:defRPr>
            </a:lvl1pPr>
          </a:lstStyle>
          <a:p>
            <a:pPr>
              <a:defRPr/>
            </a:pPr>
            <a:endParaRPr lang="en-US"/>
          </a:p>
        </p:txBody>
      </p:sp>
      <p:sp>
        <p:nvSpPr>
          <p:cNvPr id="6" name="Slide Number Placeholder 5">
            <a:extLst>
              <a:ext uri="{FF2B5EF4-FFF2-40B4-BE49-F238E27FC236}">
                <a16:creationId xmlns:a16="http://schemas.microsoft.com/office/drawing/2014/main" id="{A066CDA5-A2C3-4058-901A-E8C57BDB477D}"/>
              </a:ext>
            </a:extLst>
          </p:cNvPr>
          <p:cNvSpPr>
            <a:spLocks noGrp="1"/>
          </p:cNvSpPr>
          <p:nvPr>
            <p:ph type="sldNum" sz="quarter" idx="12"/>
          </p:nvPr>
        </p:nvSpPr>
        <p:spPr/>
        <p:txBody>
          <a:bodyPr/>
          <a:lstStyle>
            <a:lvl1pPr eaLnBrk="0" hangingPunct="0">
              <a:defRPr/>
            </a:lvl1pPr>
          </a:lstStyle>
          <a:p>
            <a:fld id="{F1312DE8-DFEB-4370-B4F9-EABEF3D71D90}" type="slidenum">
              <a:rPr lang="en-US" altLang="en-US"/>
              <a:pPr/>
              <a:t>‹#›</a:t>
            </a:fld>
            <a:endParaRPr lang="en-US" altLang="en-US"/>
          </a:p>
        </p:txBody>
      </p:sp>
    </p:spTree>
    <p:extLst>
      <p:ext uri="{BB962C8B-B14F-4D97-AF65-F5344CB8AC3E}">
        <p14:creationId xmlns:p14="http://schemas.microsoft.com/office/powerpoint/2010/main" val="2092394743"/>
      </p:ext>
    </p:extLst>
  </p:cSld>
  <p:clrMapOvr>
    <a:masterClrMapping/>
  </p:clrMapOvr>
  <p:transition spd="med">
    <p:randomBar dir="vert"/>
  </p:transition>
</p:sldLayout>
</file>

<file path=ppt/slideLayouts/slideLayout64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a:extLst>
              <a:ext uri="{FF2B5EF4-FFF2-40B4-BE49-F238E27FC236}">
                <a16:creationId xmlns:a16="http://schemas.microsoft.com/office/drawing/2014/main" id="{D3058599-7036-4922-BB4A-230ECCC36B32}"/>
              </a:ext>
            </a:extLst>
          </p:cNvPr>
          <p:cNvSpPr>
            <a:spLocks noGrp="1" noChangeArrowheads="1"/>
          </p:cNvSpPr>
          <p:nvPr>
            <p:ph type="dt" sz="half" idx="10"/>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5" name="Rectangle 45">
            <a:extLst>
              <a:ext uri="{FF2B5EF4-FFF2-40B4-BE49-F238E27FC236}">
                <a16:creationId xmlns:a16="http://schemas.microsoft.com/office/drawing/2014/main" id="{C8DC3B9B-D3B5-41AC-B4EC-15BFAFB0C346}"/>
              </a:ext>
            </a:extLst>
          </p:cNvPr>
          <p:cNvSpPr>
            <a:spLocks noGrp="1" noChangeArrowheads="1"/>
          </p:cNvSpPr>
          <p:nvPr>
            <p:ph type="ftr" sz="quarter" idx="11"/>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6" name="Rectangle 46">
            <a:extLst>
              <a:ext uri="{FF2B5EF4-FFF2-40B4-BE49-F238E27FC236}">
                <a16:creationId xmlns:a16="http://schemas.microsoft.com/office/drawing/2014/main" id="{AA16260D-635E-4E66-9C3B-7A1BD2F3AFBA}"/>
              </a:ext>
            </a:extLst>
          </p:cNvPr>
          <p:cNvSpPr>
            <a:spLocks noGrp="1" noChangeArrowheads="1"/>
          </p:cNvSpPr>
          <p:nvPr>
            <p:ph type="sldNum" sz="quarter" idx="12"/>
          </p:nvPr>
        </p:nvSpPr>
        <p:spPr/>
        <p:txBody>
          <a:bodyPr/>
          <a:lstStyle>
            <a:lvl1pPr>
              <a:defRPr/>
            </a:lvl1pPr>
          </a:lstStyle>
          <a:p>
            <a:fld id="{93ED71A2-2DCD-4CE9-83C2-8CBCA3FED6C9}" type="slidenum">
              <a:rPr lang="en-US" altLang="en-US"/>
              <a:pPr/>
              <a:t>‹#›</a:t>
            </a:fld>
            <a:endParaRPr lang="en-US" altLang="en-US"/>
          </a:p>
        </p:txBody>
      </p:sp>
    </p:spTree>
    <p:extLst>
      <p:ext uri="{BB962C8B-B14F-4D97-AF65-F5344CB8AC3E}">
        <p14:creationId xmlns:p14="http://schemas.microsoft.com/office/powerpoint/2010/main" val="2780531649"/>
      </p:ext>
    </p:extLst>
  </p:cSld>
  <p:clrMapOvr>
    <a:masterClrMapping/>
  </p:clrMapOvr>
</p:sldLayout>
</file>

<file path=ppt/slideLayouts/slideLayout646.xml><?xml version="1.0" encoding="utf-8"?>
<p:sldLayout xmlns:a="http://schemas.openxmlformats.org/drawingml/2006/main" xmlns:r="http://schemas.openxmlformats.org/officeDocument/2006/relationships" xmlns:p="http://schemas.openxmlformats.org/presentationml/2006/main" type="objAndTwoObj">
  <p:cSld name="Title, Conten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7813"/>
            <a:ext cx="8229600" cy="1143000"/>
          </a:xfrm>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3072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0"/>
            <a:ext cx="4038600" cy="21891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41763"/>
            <a:ext cx="4038600" cy="2189162"/>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4">
            <a:extLst>
              <a:ext uri="{FF2B5EF4-FFF2-40B4-BE49-F238E27FC236}">
                <a16:creationId xmlns:a16="http://schemas.microsoft.com/office/drawing/2014/main" id="{08E71962-A79B-4E95-B099-0AEDCC6B2B3B}"/>
              </a:ext>
            </a:extLst>
          </p:cNvPr>
          <p:cNvSpPr>
            <a:spLocks noGrp="1" noChangeArrowheads="1"/>
          </p:cNvSpPr>
          <p:nvPr>
            <p:ph type="dt" sz="half" idx="10"/>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7" name="Rectangle 45">
            <a:extLst>
              <a:ext uri="{FF2B5EF4-FFF2-40B4-BE49-F238E27FC236}">
                <a16:creationId xmlns:a16="http://schemas.microsoft.com/office/drawing/2014/main" id="{B5F4502F-BA62-430B-BBC4-EFBEB3A9A243}"/>
              </a:ext>
            </a:extLst>
          </p:cNvPr>
          <p:cNvSpPr>
            <a:spLocks noGrp="1" noChangeArrowheads="1"/>
          </p:cNvSpPr>
          <p:nvPr>
            <p:ph type="ftr" sz="quarter" idx="11"/>
          </p:nvPr>
        </p:nvSpPr>
        <p:spPr/>
        <p:txBody>
          <a:bodyPr/>
          <a:lstStyle>
            <a:lvl1pPr fontAlgn="auto">
              <a:spcBef>
                <a:spcPts val="0"/>
              </a:spcBef>
              <a:spcAft>
                <a:spcPts val="0"/>
              </a:spcAft>
              <a:defRPr>
                <a:effectLst>
                  <a:outerShdw blurRad="38100" dist="38100" dir="2700000" algn="tl">
                    <a:srgbClr val="000000"/>
                  </a:outerShdw>
                </a:effectLst>
                <a:latin typeface="+mn-lt"/>
                <a:ea typeface="+mn-ea"/>
                <a:cs typeface="+mn-cs"/>
              </a:defRPr>
            </a:lvl1pPr>
          </a:lstStyle>
          <a:p>
            <a:pPr>
              <a:defRPr/>
            </a:pPr>
            <a:endParaRPr lang="en-US"/>
          </a:p>
        </p:txBody>
      </p:sp>
      <p:sp>
        <p:nvSpPr>
          <p:cNvPr id="8" name="Rectangle 46">
            <a:extLst>
              <a:ext uri="{FF2B5EF4-FFF2-40B4-BE49-F238E27FC236}">
                <a16:creationId xmlns:a16="http://schemas.microsoft.com/office/drawing/2014/main" id="{BCFF528E-4C3B-4D31-99B2-54491D7EAC84}"/>
              </a:ext>
            </a:extLst>
          </p:cNvPr>
          <p:cNvSpPr>
            <a:spLocks noGrp="1" noChangeArrowheads="1"/>
          </p:cNvSpPr>
          <p:nvPr>
            <p:ph type="sldNum" sz="quarter" idx="12"/>
          </p:nvPr>
        </p:nvSpPr>
        <p:spPr/>
        <p:txBody>
          <a:bodyPr/>
          <a:lstStyle>
            <a:lvl1pPr>
              <a:defRPr/>
            </a:lvl1pPr>
          </a:lstStyle>
          <a:p>
            <a:fld id="{A89A8EDF-5470-4487-8CFF-0669B691C052}" type="slidenum">
              <a:rPr lang="en-US" altLang="en-US"/>
              <a:pPr/>
              <a:t>‹#›</a:t>
            </a:fld>
            <a:endParaRPr lang="en-US" altLang="en-US"/>
          </a:p>
        </p:txBody>
      </p:sp>
    </p:spTree>
    <p:extLst>
      <p:ext uri="{BB962C8B-B14F-4D97-AF65-F5344CB8AC3E}">
        <p14:creationId xmlns:p14="http://schemas.microsoft.com/office/powerpoint/2010/main" val="95218971"/>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5B9E932A-7868-794A-BB6B-1915767020F1}" type="slidenum">
              <a:rPr lang="en-US"/>
              <a:pPr>
                <a:defRPr/>
              </a:pPr>
              <a:t>‹#›</a:t>
            </a:fld>
            <a:endParaRPr lang="en-US"/>
          </a:p>
        </p:txBody>
      </p:sp>
    </p:spTree>
    <p:extLst>
      <p:ext uri="{BB962C8B-B14F-4D97-AF65-F5344CB8AC3E}">
        <p14:creationId xmlns:p14="http://schemas.microsoft.com/office/powerpoint/2010/main" val="2144259531"/>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629CA81A-6A74-F444-9D05-DF98D69A89C7}" type="slidenum">
              <a:rPr lang="en-US"/>
              <a:pPr>
                <a:defRPr/>
              </a:pPr>
              <a:t>‹#›</a:t>
            </a:fld>
            <a:endParaRPr lang="en-US"/>
          </a:p>
        </p:txBody>
      </p:sp>
    </p:spTree>
    <p:extLst>
      <p:ext uri="{BB962C8B-B14F-4D97-AF65-F5344CB8AC3E}">
        <p14:creationId xmlns:p14="http://schemas.microsoft.com/office/powerpoint/2010/main" val="3405572284"/>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77B51269-7D21-BD45-AC3B-E907316033D5}" type="slidenum">
              <a:rPr lang="en-US"/>
              <a:pPr>
                <a:defRPr/>
              </a:pPr>
              <a:t>‹#›</a:t>
            </a:fld>
            <a:endParaRPr lang="en-US"/>
          </a:p>
        </p:txBody>
      </p:sp>
    </p:spTree>
    <p:extLst>
      <p:ext uri="{BB962C8B-B14F-4D97-AF65-F5344CB8AC3E}">
        <p14:creationId xmlns:p14="http://schemas.microsoft.com/office/powerpoint/2010/main" val="305989971"/>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10"/>
          <p:cNvSpPr>
            <a:spLocks noGrp="1" noChangeArrowheads="1"/>
          </p:cNvSpPr>
          <p:nvPr>
            <p:ph type="dt" sz="half" idx="10"/>
          </p:nvPr>
        </p:nvSpPr>
        <p:spPr/>
        <p:txBody>
          <a:bodyPr/>
          <a:lstStyle>
            <a:lvl1pPr eaLnBrk="1" hangingPunct="1">
              <a:defRPr/>
            </a:lvl1pPr>
          </a:lstStyle>
          <a:p>
            <a:pPr>
              <a:defRPr/>
            </a:pPr>
            <a:endParaRPr lang="en-US"/>
          </a:p>
        </p:txBody>
      </p:sp>
      <p:sp>
        <p:nvSpPr>
          <p:cNvPr id="3" name="Rectangle 11"/>
          <p:cNvSpPr>
            <a:spLocks noGrp="1" noChangeArrowheads="1"/>
          </p:cNvSpPr>
          <p:nvPr>
            <p:ph type="ftr" sz="quarter" idx="11"/>
          </p:nvPr>
        </p:nvSpPr>
        <p:spPr/>
        <p:txBody>
          <a:bodyPr/>
          <a:lstStyle>
            <a:lvl1pPr eaLnBrk="1" hangingPunct="1">
              <a:defRPr/>
            </a:lvl1pPr>
          </a:lstStyle>
          <a:p>
            <a:pPr>
              <a:defRPr/>
            </a:pPr>
            <a:endParaRPr lang="en-US"/>
          </a:p>
        </p:txBody>
      </p:sp>
      <p:sp>
        <p:nvSpPr>
          <p:cNvPr id="4" name="Rectangle 12"/>
          <p:cNvSpPr>
            <a:spLocks noGrp="1" noChangeArrowheads="1"/>
          </p:cNvSpPr>
          <p:nvPr>
            <p:ph type="sldNum" sz="quarter" idx="12"/>
          </p:nvPr>
        </p:nvSpPr>
        <p:spPr/>
        <p:txBody>
          <a:bodyPr/>
          <a:lstStyle>
            <a:lvl1pPr eaLnBrk="1" hangingPunct="1">
              <a:defRPr/>
            </a:lvl1pPr>
          </a:lstStyle>
          <a:p>
            <a:pPr>
              <a:defRPr/>
            </a:pPr>
            <a:fld id="{D3766202-7EFF-3742-B623-FFD89D09532E}" type="slidenum">
              <a:rPr lang="en-US"/>
              <a:pPr>
                <a:defRPr/>
              </a:pPr>
              <a:t>‹#›</a:t>
            </a:fld>
            <a:endParaRPr lang="en-US"/>
          </a:p>
        </p:txBody>
      </p:sp>
    </p:spTree>
    <p:extLst>
      <p:ext uri="{BB962C8B-B14F-4D97-AF65-F5344CB8AC3E}">
        <p14:creationId xmlns:p14="http://schemas.microsoft.com/office/powerpoint/2010/main" val="1810770109"/>
      </p:ext>
    </p:extLst>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Tree>
    <p:extLst>
      <p:ext uri="{BB962C8B-B14F-4D97-AF65-F5344CB8AC3E}">
        <p14:creationId xmlns:p14="http://schemas.microsoft.com/office/powerpoint/2010/main" val="159972875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a:ln/>
        </p:spPr>
        <p:txBody>
          <a:bodyPr/>
          <a:lstStyle>
            <a:lvl1pPr>
              <a:defRPr/>
            </a:lvl1pPr>
          </a:lstStyle>
          <a:p>
            <a:pPr>
              <a:defRPr/>
            </a:pPr>
            <a:endParaRPr lang="en-US"/>
          </a:p>
        </p:txBody>
      </p:sp>
      <p:sp>
        <p:nvSpPr>
          <p:cNvPr id="3" name="Rectangle 7"/>
          <p:cNvSpPr>
            <a:spLocks noGrp="1" noChangeArrowheads="1"/>
          </p:cNvSpPr>
          <p:nvPr>
            <p:ph type="ftr" sz="quarter" idx="11"/>
          </p:nvPr>
        </p:nvSpPr>
        <p:spPr>
          <a:ln/>
        </p:spPr>
        <p:txBody>
          <a:bodyPr/>
          <a:lstStyle>
            <a:lvl1pPr>
              <a:defRPr/>
            </a:lvl1pPr>
          </a:lstStyle>
          <a:p>
            <a:pPr>
              <a:defRPr/>
            </a:pPr>
            <a:endParaRPr lang="en-US"/>
          </a:p>
        </p:txBody>
      </p:sp>
      <p:sp>
        <p:nvSpPr>
          <p:cNvPr id="4" name="Rectangle 8"/>
          <p:cNvSpPr>
            <a:spLocks noGrp="1" noChangeArrowheads="1"/>
          </p:cNvSpPr>
          <p:nvPr>
            <p:ph type="sldNum" sz="quarter" idx="12"/>
          </p:nvPr>
        </p:nvSpPr>
        <p:spPr>
          <a:ln/>
        </p:spPr>
        <p:txBody>
          <a:bodyPr/>
          <a:lstStyle>
            <a:lvl1pPr>
              <a:defRPr/>
            </a:lvl1pPr>
          </a:lstStyle>
          <a:p>
            <a:pPr>
              <a:defRPr/>
            </a:pPr>
            <a:fld id="{A2119F1F-A5F2-0844-8502-0234C5EA4946}" type="slidenum">
              <a:rPr lang="en-US"/>
              <a:pPr>
                <a:defRPr/>
              </a:pPr>
              <a:t>‹#›</a:t>
            </a:fld>
            <a:endParaRPr lang="en-US"/>
          </a:p>
        </p:txBody>
      </p:sp>
    </p:spTree>
    <p:extLst>
      <p:ext uri="{BB962C8B-B14F-4D97-AF65-F5344CB8AC3E}">
        <p14:creationId xmlns:p14="http://schemas.microsoft.com/office/powerpoint/2010/main" val="1440256784"/>
      </p:ext>
    </p:extLst>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02A0236E-3CA0-F144-BA6E-1E65F1349998}" type="slidenum">
              <a:rPr lang="en-US"/>
              <a:pPr>
                <a:defRPr/>
              </a:pPr>
              <a:t>‹#›</a:t>
            </a:fld>
            <a:endParaRPr lang="en-US"/>
          </a:p>
        </p:txBody>
      </p:sp>
    </p:spTree>
    <p:extLst>
      <p:ext uri="{BB962C8B-B14F-4D97-AF65-F5344CB8AC3E}">
        <p14:creationId xmlns:p14="http://schemas.microsoft.com/office/powerpoint/2010/main" val="3111036384"/>
      </p:ext>
    </p:extLst>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eaLnBrk="1" hangingPunct="1">
              <a:defRPr/>
            </a:lvl1pPr>
          </a:lstStyle>
          <a:p>
            <a:pPr>
              <a:defRPr/>
            </a:pPr>
            <a:endParaRPr lang="en-US"/>
          </a:p>
        </p:txBody>
      </p:sp>
      <p:sp>
        <p:nvSpPr>
          <p:cNvPr id="5" name="Rectangle 5"/>
          <p:cNvSpPr>
            <a:spLocks noGrp="1" noChangeArrowheads="1"/>
          </p:cNvSpPr>
          <p:nvPr>
            <p:ph type="ftr" sz="quarter" idx="11"/>
          </p:nvPr>
        </p:nvSpPr>
        <p:spPr/>
        <p:txBody>
          <a:bodyPr/>
          <a:lstStyle>
            <a:lvl1pPr eaLnBrk="1" hangingPunct="1">
              <a:defRPr/>
            </a:lvl1pPr>
          </a:lstStyle>
          <a:p>
            <a:pPr>
              <a:defRPr/>
            </a:pPr>
            <a:endParaRPr lang="en-US"/>
          </a:p>
        </p:txBody>
      </p:sp>
      <p:sp>
        <p:nvSpPr>
          <p:cNvPr id="6" name="Rectangle 6"/>
          <p:cNvSpPr>
            <a:spLocks noGrp="1" noChangeArrowheads="1"/>
          </p:cNvSpPr>
          <p:nvPr>
            <p:ph type="sldNum" sz="quarter" idx="12"/>
          </p:nvPr>
        </p:nvSpPr>
        <p:spPr/>
        <p:txBody>
          <a:bodyPr/>
          <a:lstStyle>
            <a:lvl1pPr eaLnBrk="1" hangingPunct="1">
              <a:defRPr/>
            </a:lvl1pPr>
          </a:lstStyle>
          <a:p>
            <a:pPr>
              <a:defRPr/>
            </a:pPr>
            <a:fld id="{22F4FCAC-B6EA-F847-B11F-E90E52CDC435}" type="slidenum">
              <a:rPr lang="en-US"/>
              <a:pPr>
                <a:defRPr/>
              </a:pPr>
              <a:t>‹#›</a:t>
            </a:fld>
            <a:endParaRPr lang="en-US"/>
          </a:p>
        </p:txBody>
      </p:sp>
    </p:spTree>
    <p:extLst>
      <p:ext uri="{BB962C8B-B14F-4D97-AF65-F5344CB8AC3E}">
        <p14:creationId xmlns:p14="http://schemas.microsoft.com/office/powerpoint/2010/main" val="3830967560"/>
      </p:ext>
    </p:extLst>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showMasterSp="0" type="title">
  <p:cSld name="Title Slide">
    <p:spTree>
      <p:nvGrpSpPr>
        <p:cNvPr id="1" name=""/>
        <p:cNvGrpSpPr/>
        <p:nvPr/>
      </p:nvGrpSpPr>
      <p:grpSpPr>
        <a:xfrm>
          <a:off x="0" y="0"/>
          <a:ext cx="0" cy="0"/>
          <a:chOff x="0" y="0"/>
          <a:chExt cx="0" cy="0"/>
        </a:xfrm>
      </p:grpSpPr>
      <p:grpSp>
        <p:nvGrpSpPr>
          <p:cNvPr id="4" name="Group 2"/>
          <p:cNvGrpSpPr>
            <a:grpSpLocks/>
          </p:cNvGrpSpPr>
          <p:nvPr/>
        </p:nvGrpSpPr>
        <p:grpSpPr bwMode="auto">
          <a:xfrm>
            <a:off x="28" y="1422400"/>
            <a:ext cx="9147175" cy="5435600"/>
            <a:chOff x="0" y="896"/>
            <a:chExt cx="5762" cy="3424"/>
          </a:xfrm>
        </p:grpSpPr>
        <p:grpSp>
          <p:nvGrpSpPr>
            <p:cNvPr id="5" name="Group 3"/>
            <p:cNvGrpSpPr>
              <a:grpSpLocks/>
            </p:cNvGrpSpPr>
            <p:nvPr userDrawn="1"/>
          </p:nvGrpSpPr>
          <p:grpSpPr bwMode="auto">
            <a:xfrm>
              <a:off x="20" y="896"/>
              <a:ext cx="5742" cy="3424"/>
              <a:chOff x="20" y="896"/>
              <a:chExt cx="5742" cy="3424"/>
            </a:xfrm>
          </p:grpSpPr>
          <p:sp>
            <p:nvSpPr>
              <p:cNvPr id="142"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3"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4"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5"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6"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7"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8"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49"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0"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1"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2"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3"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54"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6" name="Group 17"/>
            <p:cNvGrpSpPr>
              <a:grpSpLocks/>
            </p:cNvGrpSpPr>
            <p:nvPr userDrawn="1"/>
          </p:nvGrpSpPr>
          <p:grpSpPr bwMode="auto">
            <a:xfrm>
              <a:off x="0" y="2291"/>
              <a:ext cx="1385" cy="1702"/>
              <a:chOff x="0" y="2291"/>
              <a:chExt cx="1385" cy="1702"/>
            </a:xfrm>
          </p:grpSpPr>
          <p:sp>
            <p:nvSpPr>
              <p:cNvPr id="7"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4"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5"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6"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7"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8"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9"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0"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1"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2"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3"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4"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5"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6"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7"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8"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29"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0"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1"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2"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3"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4"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5"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6"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7"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8"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39"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0"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1"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2"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3"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4"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5"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6"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7"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8"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49"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0"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1"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2"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3"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4"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5"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6"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7"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8"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59"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0"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1"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2"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3"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4"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5"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6"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7"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8"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69"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0"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2"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3"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4"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5"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6"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7"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8"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79"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0"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1"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2"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3"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4"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5"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7"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8"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9"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0"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1"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2"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3"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4"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5"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6"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7"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8"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99"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0"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1"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3"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4"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5"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6"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7"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9"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0"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1"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2"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3"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4"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5"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6"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7"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8"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19"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0"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1"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2"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3"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4"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5"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6"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27"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8"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29"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0"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1"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2"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3"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4"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5"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6"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7"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38"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39"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40"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41"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8489" name="Rectangle 153"/>
          <p:cNvSpPr>
            <a:spLocks noGrp="1" noChangeArrowheads="1"/>
          </p:cNvSpPr>
          <p:nvPr>
            <p:ph type="ctrTitle" sz="quarter"/>
          </p:nvPr>
        </p:nvSpPr>
        <p:spPr>
          <a:xfrm>
            <a:off x="685800" y="1768510"/>
            <a:ext cx="7772400" cy="1736725"/>
          </a:xfrm>
        </p:spPr>
        <p:txBody>
          <a:bodyPr anchor="b" anchorCtr="1"/>
          <a:lstStyle>
            <a:lvl1pPr>
              <a:defRPr sz="5400"/>
            </a:lvl1pPr>
          </a:lstStyle>
          <a:p>
            <a:r>
              <a:rPr lang="en-US"/>
              <a:t>Click to edit Master title style</a:t>
            </a:r>
          </a:p>
        </p:txBody>
      </p:sp>
      <p:sp>
        <p:nvSpPr>
          <p:cNvPr id="398490" name="Rectangle 154"/>
          <p:cNvSpPr>
            <a:spLocks noGrp="1" noChangeArrowheads="1"/>
          </p:cNvSpPr>
          <p:nvPr>
            <p:ph type="subTitle" sz="quarter" idx="1"/>
          </p:nvPr>
        </p:nvSpPr>
        <p:spPr>
          <a:xfrm>
            <a:off x="1371600" y="3886201"/>
            <a:ext cx="6400800" cy="1752600"/>
          </a:xfrm>
        </p:spPr>
        <p:txBody>
          <a:bodyPr/>
          <a:lstStyle>
            <a:lvl1pPr marL="0" indent="0" algn="ctr">
              <a:buFont typeface="Arial" pitchFamily="-105" charset="0"/>
              <a:buNone/>
              <a:defRPr/>
            </a:lvl1pPr>
          </a:lstStyle>
          <a:p>
            <a:r>
              <a:rPr lang="en-US"/>
              <a:t>Click to edit Master subtitle style</a:t>
            </a:r>
          </a:p>
        </p:txBody>
      </p:sp>
      <p:sp>
        <p:nvSpPr>
          <p:cNvPr id="155" name="Rectangle 155"/>
          <p:cNvSpPr>
            <a:spLocks noGrp="1" noChangeArrowheads="1"/>
          </p:cNvSpPr>
          <p:nvPr>
            <p:ph type="dt" sz="quarter" idx="10"/>
          </p:nvPr>
        </p:nvSpPr>
        <p:spPr>
          <a:xfrm>
            <a:off x="304801" y="6248400"/>
            <a:ext cx="22860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6" name="Rectangle 156"/>
          <p:cNvSpPr>
            <a:spLocks noGrp="1" noChangeArrowheads="1"/>
          </p:cNvSpPr>
          <p:nvPr>
            <p:ph type="ftr" sz="quarter" idx="11"/>
          </p:nvPr>
        </p:nvSpPr>
        <p:spPr>
          <a:xfrm>
            <a:off x="3124200" y="6248400"/>
            <a:ext cx="2895600" cy="457200"/>
          </a:xfrm>
        </p:spPr>
        <p:txBody>
          <a:bodyPr/>
          <a:lstStyle>
            <a:lvl1pPr>
              <a:defRPr>
                <a:effectLst>
                  <a:outerShdw blurRad="38100" dist="38100" dir="2700000" algn="tl">
                    <a:srgbClr val="000000"/>
                  </a:outerShdw>
                </a:effectLst>
                <a:latin typeface="Tahoma" charset="-52"/>
              </a:defRPr>
            </a:lvl1pPr>
          </a:lstStyle>
          <a:p>
            <a:pPr>
              <a:defRPr/>
            </a:pPr>
            <a:endParaRPr lang="en-US"/>
          </a:p>
        </p:txBody>
      </p:sp>
      <p:sp>
        <p:nvSpPr>
          <p:cNvPr id="157" name="Rectangle 157"/>
          <p:cNvSpPr>
            <a:spLocks noGrp="1" noChangeArrowheads="1"/>
          </p:cNvSpPr>
          <p:nvPr>
            <p:ph type="sldNum" sz="quarter" idx="12"/>
          </p:nvPr>
        </p:nvSpPr>
        <p:spPr>
          <a:xfrm>
            <a:off x="6553200" y="6248400"/>
            <a:ext cx="2286000" cy="457200"/>
          </a:xfrm>
        </p:spPr>
        <p:txBody>
          <a:bodyPr/>
          <a:lstStyle>
            <a:lvl1pPr>
              <a:defRPr>
                <a:effectLst>
                  <a:outerShdw blurRad="38100" dist="38100" dir="2700000" algn="tl">
                    <a:srgbClr val="000000"/>
                  </a:outerShdw>
                </a:effectLst>
                <a:latin typeface="Tahoma" charset="0"/>
              </a:defRPr>
            </a:lvl1pPr>
          </a:lstStyle>
          <a:p>
            <a:pPr>
              <a:defRPr/>
            </a:pPr>
            <a:fld id="{DCA5180F-6DDA-3E43-98E3-3833665B0C0C}" type="slidenum">
              <a:rPr lang="en-US"/>
              <a:pPr>
                <a:defRPr/>
              </a:pPr>
              <a:t>‹#›</a:t>
            </a:fld>
            <a:endParaRPr lang="en-US"/>
          </a:p>
        </p:txBody>
      </p:sp>
    </p:spTree>
    <p:extLst>
      <p:ext uri="{BB962C8B-B14F-4D97-AF65-F5344CB8AC3E}">
        <p14:creationId xmlns:p14="http://schemas.microsoft.com/office/powerpoint/2010/main" val="777346463"/>
      </p:ext>
    </p:extLst>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FF7C81BE-363E-5647-8554-05B984BD8C4A}" type="slidenum">
              <a:rPr lang="en-US"/>
              <a:pPr>
                <a:defRPr/>
              </a:pPr>
              <a:t>‹#›</a:t>
            </a:fld>
            <a:endParaRPr lang="en-US"/>
          </a:p>
        </p:txBody>
      </p:sp>
    </p:spTree>
    <p:extLst>
      <p:ext uri="{BB962C8B-B14F-4D97-AF65-F5344CB8AC3E}">
        <p14:creationId xmlns:p14="http://schemas.microsoft.com/office/powerpoint/2010/main" val="2834974619"/>
      </p:ext>
    </p:extLst>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4"/>
          <p:cNvSpPr>
            <a:spLocks noGrp="1" noChangeArrowheads="1"/>
          </p:cNvSpPr>
          <p:nvPr>
            <p:ph type="dt" sz="half" idx="10"/>
          </p:nvPr>
        </p:nvSpPr>
        <p:spPr>
          <a:ln/>
        </p:spPr>
        <p:txBody>
          <a:bodyPr/>
          <a:lstStyle>
            <a:lvl1pPr>
              <a:defRPr/>
            </a:lvl1pPr>
          </a:lstStyle>
          <a:p>
            <a:pPr>
              <a:defRPr/>
            </a:pPr>
            <a:endParaRPr lang="en-US"/>
          </a:p>
        </p:txBody>
      </p:sp>
      <p:sp>
        <p:nvSpPr>
          <p:cNvPr id="5" name="Rectangle 45"/>
          <p:cNvSpPr>
            <a:spLocks noGrp="1" noChangeArrowheads="1"/>
          </p:cNvSpPr>
          <p:nvPr>
            <p:ph type="ftr" sz="quarter" idx="11"/>
          </p:nvPr>
        </p:nvSpPr>
        <p:spPr>
          <a:ln/>
        </p:spPr>
        <p:txBody>
          <a:bodyPr/>
          <a:lstStyle>
            <a:lvl1pPr>
              <a:defRPr/>
            </a:lvl1pPr>
          </a:lstStyle>
          <a:p>
            <a:pPr>
              <a:defRPr/>
            </a:pPr>
            <a:endParaRPr lang="en-US"/>
          </a:p>
        </p:txBody>
      </p:sp>
      <p:sp>
        <p:nvSpPr>
          <p:cNvPr id="6" name="Rectangle 46"/>
          <p:cNvSpPr>
            <a:spLocks noGrp="1" noChangeArrowheads="1"/>
          </p:cNvSpPr>
          <p:nvPr>
            <p:ph type="sldNum" sz="quarter" idx="12"/>
          </p:nvPr>
        </p:nvSpPr>
        <p:spPr>
          <a:ln/>
        </p:spPr>
        <p:txBody>
          <a:bodyPr/>
          <a:lstStyle>
            <a:lvl1pPr>
              <a:defRPr/>
            </a:lvl1pPr>
          </a:lstStyle>
          <a:p>
            <a:pPr>
              <a:defRPr/>
            </a:pPr>
            <a:fld id="{8A3E86AE-8954-3748-82D7-82D562C01513}" type="slidenum">
              <a:rPr lang="en-US"/>
              <a:pPr>
                <a:defRPr/>
              </a:pPr>
              <a:t>‹#›</a:t>
            </a:fld>
            <a:endParaRPr lang="en-US"/>
          </a:p>
        </p:txBody>
      </p:sp>
    </p:spTree>
    <p:extLst>
      <p:ext uri="{BB962C8B-B14F-4D97-AF65-F5344CB8AC3E}">
        <p14:creationId xmlns:p14="http://schemas.microsoft.com/office/powerpoint/2010/main" val="1526828972"/>
      </p:ext>
    </p:extLst>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8"/>
          <p:cNvSpPr>
            <a:spLocks noGrp="1" noChangeArrowheads="1"/>
          </p:cNvSpPr>
          <p:nvPr>
            <p:ph type="dt" sz="half" idx="10"/>
          </p:nvPr>
        </p:nvSpPr>
        <p:spPr>
          <a:ln/>
        </p:spPr>
        <p:txBody>
          <a:bodyPr/>
          <a:lstStyle>
            <a:lvl1pPr>
              <a:defRPr/>
            </a:lvl1pPr>
          </a:lstStyle>
          <a:p>
            <a:pPr>
              <a:defRPr/>
            </a:pPr>
            <a:endParaRPr lang="en-US"/>
          </a:p>
        </p:txBody>
      </p:sp>
      <p:sp>
        <p:nvSpPr>
          <p:cNvPr id="5" name="Rectangle 9"/>
          <p:cNvSpPr>
            <a:spLocks noGrp="1" noChangeArrowheads="1"/>
          </p:cNvSpPr>
          <p:nvPr>
            <p:ph type="ftr" sz="quarter" idx="11"/>
          </p:nvPr>
        </p:nvSpPr>
        <p:spPr>
          <a:ln/>
        </p:spPr>
        <p:txBody>
          <a:bodyPr/>
          <a:lstStyle>
            <a:lvl1pPr>
              <a:defRPr/>
            </a:lvl1pPr>
          </a:lstStyle>
          <a:p>
            <a:pPr>
              <a:defRPr/>
            </a:pPr>
            <a:endParaRPr lang="en-US"/>
          </a:p>
        </p:txBody>
      </p:sp>
      <p:sp>
        <p:nvSpPr>
          <p:cNvPr id="6" name="Rectangle 10"/>
          <p:cNvSpPr>
            <a:spLocks noGrp="1" noChangeArrowheads="1"/>
          </p:cNvSpPr>
          <p:nvPr>
            <p:ph type="sldNum" sz="quarter" idx="12"/>
          </p:nvPr>
        </p:nvSpPr>
        <p:spPr>
          <a:ln/>
        </p:spPr>
        <p:txBody>
          <a:bodyPr/>
          <a:lstStyle>
            <a:lvl1pPr>
              <a:defRPr/>
            </a:lvl1pPr>
          </a:lstStyle>
          <a:p>
            <a:pPr>
              <a:defRPr/>
            </a:pPr>
            <a:fld id="{ACA39055-6369-6A4A-B63B-61C553FF24E9}" type="slidenum">
              <a:rPr lang="en-US"/>
              <a:pPr>
                <a:defRPr/>
              </a:pPr>
              <a:t>‹#›</a:t>
            </a:fld>
            <a:endParaRPr lang="en-US"/>
          </a:p>
        </p:txBody>
      </p:sp>
    </p:spTree>
    <p:extLst>
      <p:ext uri="{BB962C8B-B14F-4D97-AF65-F5344CB8AC3E}">
        <p14:creationId xmlns:p14="http://schemas.microsoft.com/office/powerpoint/2010/main" val="3277386482"/>
      </p:ext>
    </p:extLst>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6"/>
          <p:cNvSpPr>
            <a:spLocks noGrp="1" noChangeArrowheads="1"/>
          </p:cNvSpPr>
          <p:nvPr>
            <p:ph type="dt" sz="half" idx="10"/>
          </p:nvPr>
        </p:nvSpPr>
        <p:spPr>
          <a:ln/>
        </p:spPr>
        <p:txBody>
          <a:bodyPr/>
          <a:lstStyle>
            <a:lvl1pPr>
              <a:defRPr/>
            </a:lvl1pPr>
          </a:lstStyle>
          <a:p>
            <a:pPr>
              <a:defRPr/>
            </a:pPr>
            <a:endParaRPr lang="en-US"/>
          </a:p>
        </p:txBody>
      </p:sp>
      <p:sp>
        <p:nvSpPr>
          <p:cNvPr id="4" name="Rectangle 7"/>
          <p:cNvSpPr>
            <a:spLocks noGrp="1" noChangeArrowheads="1"/>
          </p:cNvSpPr>
          <p:nvPr>
            <p:ph type="ftr" sz="quarter" idx="11"/>
          </p:nvPr>
        </p:nvSpPr>
        <p:spPr>
          <a:ln/>
        </p:spPr>
        <p:txBody>
          <a:bodyPr/>
          <a:lstStyle>
            <a:lvl1pPr>
              <a:defRPr/>
            </a:lvl1pPr>
          </a:lstStyle>
          <a:p>
            <a:pPr>
              <a:defRPr/>
            </a:pPr>
            <a:endParaRPr lang="en-US"/>
          </a:p>
        </p:txBody>
      </p:sp>
      <p:sp>
        <p:nvSpPr>
          <p:cNvPr id="5" name="Rectangle 8"/>
          <p:cNvSpPr>
            <a:spLocks noGrp="1" noChangeArrowheads="1"/>
          </p:cNvSpPr>
          <p:nvPr>
            <p:ph type="sldNum" sz="quarter" idx="12"/>
          </p:nvPr>
        </p:nvSpPr>
        <p:spPr>
          <a:ln/>
        </p:spPr>
        <p:txBody>
          <a:bodyPr/>
          <a:lstStyle>
            <a:lvl1pPr>
              <a:defRPr/>
            </a:lvl1pPr>
          </a:lstStyle>
          <a:p>
            <a:pPr>
              <a:defRPr/>
            </a:pPr>
            <a:fld id="{36C09CAA-304A-E845-AF18-6416EE873C48}" type="slidenum">
              <a:rPr lang="en-US"/>
              <a:pPr>
                <a:defRPr/>
              </a:pPr>
              <a:t>‹#›</a:t>
            </a:fld>
            <a:endParaRPr lang="en-US"/>
          </a:p>
        </p:txBody>
      </p:sp>
    </p:spTree>
    <p:extLst>
      <p:ext uri="{BB962C8B-B14F-4D97-AF65-F5344CB8AC3E}">
        <p14:creationId xmlns:p14="http://schemas.microsoft.com/office/powerpoint/2010/main" val="4264508440"/>
      </p:ext>
    </p:extLst>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Rectangle 6"/>
          <p:cNvSpPr>
            <a:spLocks noGrp="1" noChangeArrowheads="1"/>
          </p:cNvSpPr>
          <p:nvPr>
            <p:ph type="dt" sz="half" idx="10"/>
          </p:nvPr>
        </p:nvSpPr>
        <p:spPr/>
        <p:txBody>
          <a:bodyPr/>
          <a:lstStyle>
            <a:lvl1pPr eaLnBrk="0" hangingPunct="0">
              <a:defRPr>
                <a:latin typeface="Arial" charset="0"/>
              </a:defRPr>
            </a:lvl1pPr>
          </a:lstStyle>
          <a:p>
            <a:pPr>
              <a:defRPr/>
            </a:pPr>
            <a:endParaRPr lang="en-US"/>
          </a:p>
        </p:txBody>
      </p:sp>
      <p:sp>
        <p:nvSpPr>
          <p:cNvPr id="3" name="Rectangle 7"/>
          <p:cNvSpPr>
            <a:spLocks noGrp="1" noChangeArrowheads="1"/>
          </p:cNvSpPr>
          <p:nvPr>
            <p:ph type="ftr" sz="quarter" idx="11"/>
          </p:nvPr>
        </p:nvSpPr>
        <p:spPr/>
        <p:txBody>
          <a:bodyPr/>
          <a:lstStyle>
            <a:lvl1pPr eaLnBrk="0" hangingPunct="0">
              <a:defRPr>
                <a:latin typeface="Arial" charset="0"/>
              </a:defRPr>
            </a:lvl1pPr>
          </a:lstStyle>
          <a:p>
            <a:pPr>
              <a:defRPr/>
            </a:pPr>
            <a:endParaRPr lang="en-US"/>
          </a:p>
        </p:txBody>
      </p:sp>
      <p:sp>
        <p:nvSpPr>
          <p:cNvPr id="4" name="Rectangle 8"/>
          <p:cNvSpPr>
            <a:spLocks noGrp="1" noChangeArrowheads="1"/>
          </p:cNvSpPr>
          <p:nvPr>
            <p:ph type="sldNum" sz="quarter" idx="12"/>
          </p:nvPr>
        </p:nvSpPr>
        <p:spPr/>
        <p:txBody>
          <a:bodyPr/>
          <a:lstStyle>
            <a:lvl1pPr eaLnBrk="0" hangingPunct="0">
              <a:defRPr>
                <a:latin typeface="Arial" charset="0"/>
              </a:defRPr>
            </a:lvl1pPr>
          </a:lstStyle>
          <a:p>
            <a:pPr>
              <a:defRPr/>
            </a:pPr>
            <a:fld id="{89DB8148-6939-2B46-8FEC-099FE4C146AE}" type="slidenum">
              <a:rPr lang="en-US"/>
              <a:pPr>
                <a:defRPr/>
              </a:pPr>
              <a:t>‹#›</a:t>
            </a:fld>
            <a:endParaRPr lang="en-US"/>
          </a:p>
        </p:txBody>
      </p:sp>
    </p:spTree>
    <p:extLst>
      <p:ext uri="{BB962C8B-B14F-4D97-AF65-F5344CB8AC3E}">
        <p14:creationId xmlns:p14="http://schemas.microsoft.com/office/powerpoint/2010/main" val="134918965"/>
      </p:ext>
    </p:extLst>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lvl1pPr>
              <a:defRPr>
                <a:latin typeface="Times New Roman" charset="0"/>
              </a:defRPr>
            </a:lvl1pPr>
          </a:lstStyle>
          <a:p>
            <a:pPr>
              <a:defRPr/>
            </a:pPr>
            <a:endParaRPr lang="en-US"/>
          </a:p>
        </p:txBody>
      </p:sp>
      <p:sp>
        <p:nvSpPr>
          <p:cNvPr id="3" name="Footer Placeholder 2"/>
          <p:cNvSpPr>
            <a:spLocks noGrp="1"/>
          </p:cNvSpPr>
          <p:nvPr>
            <p:ph type="ftr" sz="quarter" idx="11"/>
          </p:nvPr>
        </p:nvSpPr>
        <p:spPr/>
        <p:txBody>
          <a:bodyPr/>
          <a:lstStyle>
            <a:lvl1pPr>
              <a:defRPr>
                <a:latin typeface="Times New Roman" charset="0"/>
              </a:defRPr>
            </a:lvl1pPr>
          </a:lstStyle>
          <a:p>
            <a:pPr>
              <a:defRPr/>
            </a:pPr>
            <a:endParaRPr lang="en-US"/>
          </a:p>
        </p:txBody>
      </p:sp>
      <p:sp>
        <p:nvSpPr>
          <p:cNvPr id="4" name="Slide Number Placeholder 3"/>
          <p:cNvSpPr>
            <a:spLocks noGrp="1"/>
          </p:cNvSpPr>
          <p:nvPr>
            <p:ph type="sldNum" sz="quarter" idx="12"/>
          </p:nvPr>
        </p:nvSpPr>
        <p:spPr/>
        <p:txBody>
          <a:bodyPr/>
          <a:lstStyle>
            <a:lvl1pPr>
              <a:defRPr>
                <a:latin typeface="Times New Roman" charset="0"/>
              </a:defRPr>
            </a:lvl1pPr>
          </a:lstStyle>
          <a:p>
            <a:pPr>
              <a:defRPr/>
            </a:pPr>
            <a:fld id="{7D79BED6-414D-D541-A5A9-A4C9B264B5B4}" type="slidenum">
              <a:rPr lang="en-US"/>
              <a:pPr>
                <a:defRPr/>
              </a:pPr>
              <a:t>‹#›</a:t>
            </a:fld>
            <a:endParaRPr lang="en-US"/>
          </a:p>
        </p:txBody>
      </p:sp>
    </p:spTree>
    <p:extLst>
      <p:ext uri="{BB962C8B-B14F-4D97-AF65-F5344CB8AC3E}">
        <p14:creationId xmlns:p14="http://schemas.microsoft.com/office/powerpoint/2010/main" val="1031567730"/>
      </p:ext>
    </p:extLst>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134BE7D9-EBA6-D348-B91D-20192EB080F2}" type="slidenum">
              <a:rPr lang="en-US"/>
              <a:pPr>
                <a:defRPr/>
              </a:pPr>
              <a:t>‹#›</a:t>
            </a:fld>
            <a:endParaRPr lang="en-US"/>
          </a:p>
        </p:txBody>
      </p:sp>
    </p:spTree>
    <p:extLst>
      <p:ext uri="{BB962C8B-B14F-4D97-AF65-F5344CB8AC3E}">
        <p14:creationId xmlns:p14="http://schemas.microsoft.com/office/powerpoint/2010/main" val="9301497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864E02AC-C9FE-2244-A82B-1434294C81A6}" type="slidenum">
              <a:rPr lang="en-US"/>
              <a:pPr>
                <a:defRPr/>
              </a:pPr>
              <a:t>‹#›</a:t>
            </a:fld>
            <a:endParaRPr lang="en-US"/>
          </a:p>
        </p:txBody>
      </p:sp>
    </p:spTree>
    <p:extLst>
      <p:ext uri="{BB962C8B-B14F-4D97-AF65-F5344CB8AC3E}">
        <p14:creationId xmlns:p14="http://schemas.microsoft.com/office/powerpoint/2010/main" val="1063374047"/>
      </p:ext>
    </p:extLst>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type="title">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3F43D649-A9C3-2D41-8D3C-09EBDE89A3CA}" type="slidenum">
              <a:rPr lang="en-US"/>
              <a:pPr>
                <a:defRPr/>
              </a:pPr>
              <a:t>‹#›</a:t>
            </a:fld>
            <a:endParaRPr lang="en-US"/>
          </a:p>
        </p:txBody>
      </p:sp>
    </p:spTree>
    <p:extLst>
      <p:ext uri="{BB962C8B-B14F-4D97-AF65-F5344CB8AC3E}">
        <p14:creationId xmlns:p14="http://schemas.microsoft.com/office/powerpoint/2010/main" val="3115149563"/>
      </p:ext>
    </p:extLst>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5" name="Rectangle 5"/>
          <p:cNvSpPr>
            <a:spLocks noGrp="1" noChangeArrowheads="1"/>
          </p:cNvSpPr>
          <p:nvPr>
            <p:ph type="ftr" sz="quarter" idx="11"/>
          </p:nvPr>
        </p:nvSpPr>
        <p:spPr/>
        <p:txBody>
          <a:bodyPr/>
          <a:lstStyle>
            <a:lvl1pPr fontAlgn="auto">
              <a:spcBef>
                <a:spcPts val="0"/>
              </a:spcBef>
              <a:spcAft>
                <a:spcPts val="0"/>
              </a:spcAft>
              <a:defRPr>
                <a:latin typeface="+mn-lt"/>
                <a:ea typeface="Arial" pitchFamily="-107" charset="0"/>
                <a:cs typeface="Arial" pitchFamily="-107"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vl1pPr>
          </a:lstStyle>
          <a:p>
            <a:pPr>
              <a:defRPr/>
            </a:pPr>
            <a:fld id="{711270B5-7D0C-584C-A799-F40672563688}" type="slidenum">
              <a:rPr lang="en-US"/>
              <a:pPr>
                <a:defRPr/>
              </a:pPr>
              <a:t>‹#›</a:t>
            </a:fld>
            <a:endParaRPr lang="en-US"/>
          </a:p>
        </p:txBody>
      </p:sp>
    </p:spTree>
    <p:extLst>
      <p:ext uri="{BB962C8B-B14F-4D97-AF65-F5344CB8AC3E}">
        <p14:creationId xmlns:p14="http://schemas.microsoft.com/office/powerpoint/2010/main" val="688759323"/>
      </p:ext>
    </p:extLst>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type="titleOnly">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12"/>
          <p:cNvSpPr>
            <a:spLocks noGrp="1" noChangeArrowheads="1"/>
          </p:cNvSpPr>
          <p:nvPr>
            <p:ph type="dt" sz="half" idx="10"/>
          </p:nvPr>
        </p:nvSpPr>
        <p:spPr/>
        <p:txBody>
          <a:bodyPr/>
          <a:lstStyle>
            <a:lvl1pPr>
              <a:defRPr/>
            </a:lvl1pPr>
          </a:lstStyle>
          <a:p>
            <a:pPr>
              <a:defRPr/>
            </a:pPr>
            <a:endParaRPr lang="en-US"/>
          </a:p>
        </p:txBody>
      </p:sp>
      <p:sp>
        <p:nvSpPr>
          <p:cNvPr id="4" name="Rectangle 13"/>
          <p:cNvSpPr>
            <a:spLocks noGrp="1" noChangeArrowheads="1"/>
          </p:cNvSpPr>
          <p:nvPr>
            <p:ph type="ftr" sz="quarter" idx="11"/>
          </p:nvPr>
        </p:nvSpPr>
        <p:spPr/>
        <p:txBody>
          <a:bodyPr/>
          <a:lstStyle>
            <a:lvl1pPr>
              <a:defRPr/>
            </a:lvl1pPr>
          </a:lstStyle>
          <a:p>
            <a:pPr>
              <a:defRPr/>
            </a:pPr>
            <a:endParaRPr lang="en-US"/>
          </a:p>
        </p:txBody>
      </p:sp>
      <p:sp>
        <p:nvSpPr>
          <p:cNvPr id="5" name="Rectangle 14"/>
          <p:cNvSpPr>
            <a:spLocks noGrp="1" noChangeArrowheads="1"/>
          </p:cNvSpPr>
          <p:nvPr>
            <p:ph type="sldNum" sz="quarter" idx="12"/>
          </p:nvPr>
        </p:nvSpPr>
        <p:spPr/>
        <p:txBody>
          <a:bodyPr/>
          <a:lstStyle>
            <a:lvl1pPr>
              <a:defRPr>
                <a:ea typeface="ＭＳ Ｐゴシック" charset="0"/>
                <a:cs typeface="ＭＳ Ｐゴシック" charset="0"/>
              </a:defRPr>
            </a:lvl1pPr>
          </a:lstStyle>
          <a:p>
            <a:pPr>
              <a:defRPr/>
            </a:pPr>
            <a:fld id="{336A72E2-1206-A149-B8DF-D57183CC75CF}" type="slidenum">
              <a:rPr lang="en-US"/>
              <a:pPr>
                <a:defRPr/>
              </a:pPr>
              <a:t>‹#›</a:t>
            </a:fld>
            <a:endParaRPr lang="en-US"/>
          </a:p>
        </p:txBody>
      </p:sp>
    </p:spTree>
    <p:extLst>
      <p:ext uri="{BB962C8B-B14F-4D97-AF65-F5344CB8AC3E}">
        <p14:creationId xmlns:p14="http://schemas.microsoft.com/office/powerpoint/2010/main" val="2874777529"/>
      </p:ext>
    </p:extLst>
  </p:cSld>
  <p:clrMapOvr>
    <a:masterClrMapping/>
  </p:clrMapOvr>
  <p:transition/>
</p:sldLayout>
</file>

<file path=ppt/slideLayouts/slideLayout8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AA8A1543-462F-2D45-8E56-754230938964}" type="slidenum">
              <a:rPr lang="en-US"/>
              <a:pPr>
                <a:defRPr/>
              </a:pPr>
              <a:t>‹#›</a:t>
            </a:fld>
            <a:endParaRPr lang="en-US"/>
          </a:p>
        </p:txBody>
      </p:sp>
    </p:spTree>
    <p:extLst>
      <p:ext uri="{BB962C8B-B14F-4D97-AF65-F5344CB8AC3E}">
        <p14:creationId xmlns:p14="http://schemas.microsoft.com/office/powerpoint/2010/main" val="3857819953"/>
      </p:ext>
    </p:extLst>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54EB6F9D-B02C-6C4C-AF45-6FA8ADE81A52}" type="slidenum">
              <a:rPr lang="en-US"/>
              <a:pPr>
                <a:defRPr/>
              </a:pPr>
              <a:t>‹#›</a:t>
            </a:fld>
            <a:endParaRPr lang="en-US"/>
          </a:p>
        </p:txBody>
      </p:sp>
    </p:spTree>
    <p:extLst>
      <p:ext uri="{BB962C8B-B14F-4D97-AF65-F5344CB8AC3E}">
        <p14:creationId xmlns:p14="http://schemas.microsoft.com/office/powerpoint/2010/main" val="3513976489"/>
      </p:ext>
    </p:extLst>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97131736-1D08-124E-AC5F-A3386CA8A75D}" type="slidenum">
              <a:rPr lang="en-US"/>
              <a:pPr>
                <a:defRPr/>
              </a:pPr>
              <a:t>‹#›</a:t>
            </a:fld>
            <a:endParaRPr lang="en-US"/>
          </a:p>
        </p:txBody>
      </p:sp>
    </p:spTree>
    <p:extLst>
      <p:ext uri="{BB962C8B-B14F-4D97-AF65-F5344CB8AC3E}">
        <p14:creationId xmlns:p14="http://schemas.microsoft.com/office/powerpoint/2010/main" val="2508347556"/>
      </p:ext>
    </p:extLst>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22B0F525-9CAA-DF4B-97C2-B85A65F69FC3}" type="slidenum">
              <a:rPr lang="en-US"/>
              <a:pPr>
                <a:defRPr/>
              </a:pPr>
              <a:t>‹#›</a:t>
            </a:fld>
            <a:endParaRPr lang="en-US"/>
          </a:p>
        </p:txBody>
      </p:sp>
    </p:spTree>
    <p:extLst>
      <p:ext uri="{BB962C8B-B14F-4D97-AF65-F5344CB8AC3E}">
        <p14:creationId xmlns:p14="http://schemas.microsoft.com/office/powerpoint/2010/main" val="2039755260"/>
      </p:ext>
    </p:extLst>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1" y="1535113"/>
            <a:ext cx="4040188"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1"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86" y="1535113"/>
            <a:ext cx="4041775" cy="639762"/>
          </a:xfrm>
        </p:spPr>
        <p:txBody>
          <a:bodyPr anchor="b"/>
          <a:lstStyle>
            <a:lvl1pPr marL="0" indent="0">
              <a:buNone/>
              <a:defRPr sz="2400" b="1"/>
            </a:lvl1pPr>
            <a:lvl2pPr marL="454998" indent="0">
              <a:buNone/>
              <a:defRPr sz="2000" b="1"/>
            </a:lvl2pPr>
            <a:lvl3pPr marL="909996" indent="0">
              <a:buNone/>
              <a:defRPr sz="1800" b="1"/>
            </a:lvl3pPr>
            <a:lvl4pPr marL="1364972" indent="0">
              <a:buNone/>
              <a:defRPr sz="1600" b="1"/>
            </a:lvl4pPr>
            <a:lvl5pPr marL="1819980" indent="0">
              <a:buNone/>
              <a:defRPr sz="1600" b="1"/>
            </a:lvl5pPr>
            <a:lvl6pPr marL="2274953" indent="0">
              <a:buNone/>
              <a:defRPr sz="1600" b="1"/>
            </a:lvl6pPr>
            <a:lvl7pPr marL="2729942" indent="0">
              <a:buNone/>
              <a:defRPr sz="1600" b="1"/>
            </a:lvl7pPr>
            <a:lvl8pPr marL="3184932" indent="0">
              <a:buNone/>
              <a:defRPr sz="1600" b="1"/>
            </a:lvl8pPr>
            <a:lvl9pPr marL="3639924"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86"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Rectangle 4"/>
          <p:cNvSpPr>
            <a:spLocks noGrp="1" noChangeArrowheads="1"/>
          </p:cNvSpPr>
          <p:nvPr>
            <p:ph type="dt" sz="half" idx="10"/>
          </p:nvPr>
        </p:nvSpPr>
        <p:spPr>
          <a:ln/>
        </p:spPr>
        <p:txBody>
          <a:bodyPr/>
          <a:lstStyle>
            <a:lvl1pPr>
              <a:defRPr/>
            </a:lvl1pPr>
          </a:lstStyle>
          <a:p>
            <a:pPr>
              <a:defRPr/>
            </a:pPr>
            <a:endParaRPr lang="en-US"/>
          </a:p>
        </p:txBody>
      </p:sp>
      <p:sp>
        <p:nvSpPr>
          <p:cNvPr id="8" name="Rectangle 5"/>
          <p:cNvSpPr>
            <a:spLocks noGrp="1" noChangeArrowheads="1"/>
          </p:cNvSpPr>
          <p:nvPr>
            <p:ph type="ftr" sz="quarter" idx="11"/>
          </p:nvPr>
        </p:nvSpPr>
        <p:spPr>
          <a:ln/>
        </p:spPr>
        <p:txBody>
          <a:bodyPr/>
          <a:lstStyle>
            <a:lvl1pPr>
              <a:defRPr/>
            </a:lvl1pPr>
          </a:lstStyle>
          <a:p>
            <a:pPr>
              <a:defRPr/>
            </a:pPr>
            <a:endParaRPr lang="en-US"/>
          </a:p>
        </p:txBody>
      </p:sp>
      <p:sp>
        <p:nvSpPr>
          <p:cNvPr id="9" name="Rectangle 6"/>
          <p:cNvSpPr>
            <a:spLocks noGrp="1" noChangeArrowheads="1"/>
          </p:cNvSpPr>
          <p:nvPr>
            <p:ph type="sldNum" sz="quarter" idx="12"/>
          </p:nvPr>
        </p:nvSpPr>
        <p:spPr>
          <a:ln/>
        </p:spPr>
        <p:txBody>
          <a:bodyPr/>
          <a:lstStyle>
            <a:lvl1pPr>
              <a:defRPr/>
            </a:lvl1pPr>
          </a:lstStyle>
          <a:p>
            <a:pPr>
              <a:defRPr/>
            </a:pPr>
            <a:fld id="{05D4A66B-F017-F245-8B0B-C75BBE933BA0}" type="slidenum">
              <a:rPr lang="en-US"/>
              <a:pPr>
                <a:defRPr/>
              </a:pPr>
              <a:t>‹#›</a:t>
            </a:fld>
            <a:endParaRPr lang="en-US"/>
          </a:p>
        </p:txBody>
      </p:sp>
    </p:spTree>
    <p:extLst>
      <p:ext uri="{BB962C8B-B14F-4D97-AF65-F5344CB8AC3E}">
        <p14:creationId xmlns:p14="http://schemas.microsoft.com/office/powerpoint/2010/main" val="1362957816"/>
      </p:ext>
    </p:extLst>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Rectangle 4"/>
          <p:cNvSpPr>
            <a:spLocks noGrp="1" noChangeArrowheads="1"/>
          </p:cNvSpPr>
          <p:nvPr>
            <p:ph type="dt" sz="half" idx="10"/>
          </p:nvPr>
        </p:nvSpPr>
        <p:spPr>
          <a:ln/>
        </p:spPr>
        <p:txBody>
          <a:bodyPr/>
          <a:lstStyle>
            <a:lvl1pPr>
              <a:defRPr/>
            </a:lvl1pPr>
          </a:lstStyle>
          <a:p>
            <a:pPr>
              <a:defRPr/>
            </a:pPr>
            <a:endParaRPr lang="en-US"/>
          </a:p>
        </p:txBody>
      </p:sp>
      <p:sp>
        <p:nvSpPr>
          <p:cNvPr id="4" name="Rectangle 5"/>
          <p:cNvSpPr>
            <a:spLocks noGrp="1" noChangeArrowheads="1"/>
          </p:cNvSpPr>
          <p:nvPr>
            <p:ph type="ftr" sz="quarter" idx="11"/>
          </p:nvPr>
        </p:nvSpPr>
        <p:spPr>
          <a:ln/>
        </p:spPr>
        <p:txBody>
          <a:bodyPr/>
          <a:lstStyle>
            <a:lvl1pPr>
              <a:defRPr/>
            </a:lvl1pPr>
          </a:lstStyle>
          <a:p>
            <a:pPr>
              <a:defRPr/>
            </a:pPr>
            <a:endParaRPr lang="en-US"/>
          </a:p>
        </p:txBody>
      </p:sp>
      <p:sp>
        <p:nvSpPr>
          <p:cNvPr id="5" name="Rectangle 6"/>
          <p:cNvSpPr>
            <a:spLocks noGrp="1" noChangeArrowheads="1"/>
          </p:cNvSpPr>
          <p:nvPr>
            <p:ph type="sldNum" sz="quarter" idx="12"/>
          </p:nvPr>
        </p:nvSpPr>
        <p:spPr>
          <a:ln/>
        </p:spPr>
        <p:txBody>
          <a:bodyPr/>
          <a:lstStyle>
            <a:lvl1pPr>
              <a:defRPr/>
            </a:lvl1pPr>
          </a:lstStyle>
          <a:p>
            <a:pPr>
              <a:defRPr/>
            </a:pPr>
            <a:fld id="{82B31B50-1E73-D547-B79C-BAC104936FA0}" type="slidenum">
              <a:rPr lang="en-US"/>
              <a:pPr>
                <a:defRPr/>
              </a:pPr>
              <a:t>‹#›</a:t>
            </a:fld>
            <a:endParaRPr lang="en-US"/>
          </a:p>
        </p:txBody>
      </p:sp>
    </p:spTree>
    <p:extLst>
      <p:ext uri="{BB962C8B-B14F-4D97-AF65-F5344CB8AC3E}">
        <p14:creationId xmlns:p14="http://schemas.microsoft.com/office/powerpoint/2010/main" val="1508977313"/>
      </p:ext>
    </p:extLst>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n-US"/>
          </a:p>
        </p:txBody>
      </p:sp>
      <p:sp>
        <p:nvSpPr>
          <p:cNvPr id="3" name="Rectangle 5"/>
          <p:cNvSpPr>
            <a:spLocks noGrp="1" noChangeArrowheads="1"/>
          </p:cNvSpPr>
          <p:nvPr>
            <p:ph type="ftr" sz="quarter" idx="11"/>
          </p:nvPr>
        </p:nvSpPr>
        <p:spPr>
          <a:ln/>
        </p:spPr>
        <p:txBody>
          <a:bodyPr/>
          <a:lstStyle>
            <a:lvl1pPr>
              <a:defRPr/>
            </a:lvl1pPr>
          </a:lstStyle>
          <a:p>
            <a:pPr>
              <a:defRPr/>
            </a:pPr>
            <a:endParaRPr lang="en-US"/>
          </a:p>
        </p:txBody>
      </p:sp>
      <p:sp>
        <p:nvSpPr>
          <p:cNvPr id="4" name="Rectangle 6"/>
          <p:cNvSpPr>
            <a:spLocks noGrp="1" noChangeArrowheads="1"/>
          </p:cNvSpPr>
          <p:nvPr>
            <p:ph type="sldNum" sz="quarter" idx="12"/>
          </p:nvPr>
        </p:nvSpPr>
        <p:spPr>
          <a:ln/>
        </p:spPr>
        <p:txBody>
          <a:bodyPr/>
          <a:lstStyle>
            <a:lvl1pPr>
              <a:defRPr/>
            </a:lvl1pPr>
          </a:lstStyle>
          <a:p>
            <a:pPr>
              <a:defRPr/>
            </a:pPr>
            <a:fld id="{1E084925-E6AA-0D4C-BBE8-C9BF295EABA7}" type="slidenum">
              <a:rPr lang="en-US"/>
              <a:pPr>
                <a:defRPr/>
              </a:pPr>
              <a:t>‹#›</a:t>
            </a:fld>
            <a:endParaRPr lang="en-US"/>
          </a:p>
        </p:txBody>
      </p:sp>
    </p:spTree>
    <p:extLst>
      <p:ext uri="{BB962C8B-B14F-4D97-AF65-F5344CB8AC3E}">
        <p14:creationId xmlns:p14="http://schemas.microsoft.com/office/powerpoint/2010/main" val="1050997353"/>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6"/>
          <p:cNvSpPr>
            <a:spLocks noGrp="1" noChangeArrowheads="1"/>
          </p:cNvSpPr>
          <p:nvPr>
            <p:ph type="dt" sz="half" idx="10"/>
          </p:nvPr>
        </p:nvSpPr>
        <p:spPr>
          <a:ln/>
        </p:spPr>
        <p:txBody>
          <a:bodyPr/>
          <a:lstStyle>
            <a:lvl1pPr>
              <a:defRPr/>
            </a:lvl1pPr>
          </a:lstStyle>
          <a:p>
            <a:pPr>
              <a:defRPr/>
            </a:pPr>
            <a:endParaRPr lang="en-US"/>
          </a:p>
        </p:txBody>
      </p:sp>
      <p:sp>
        <p:nvSpPr>
          <p:cNvPr id="6" name="Rectangle 7"/>
          <p:cNvSpPr>
            <a:spLocks noGrp="1" noChangeArrowheads="1"/>
          </p:cNvSpPr>
          <p:nvPr>
            <p:ph type="ftr" sz="quarter" idx="11"/>
          </p:nvPr>
        </p:nvSpPr>
        <p:spPr>
          <a:ln/>
        </p:spPr>
        <p:txBody>
          <a:bodyPr/>
          <a:lstStyle>
            <a:lvl1pPr>
              <a:defRPr/>
            </a:lvl1pPr>
          </a:lstStyle>
          <a:p>
            <a:pPr>
              <a:defRPr/>
            </a:pPr>
            <a:endParaRPr lang="en-US"/>
          </a:p>
        </p:txBody>
      </p:sp>
      <p:sp>
        <p:nvSpPr>
          <p:cNvPr id="7" name="Rectangle 8"/>
          <p:cNvSpPr>
            <a:spLocks noGrp="1" noChangeArrowheads="1"/>
          </p:cNvSpPr>
          <p:nvPr>
            <p:ph type="sldNum" sz="quarter" idx="12"/>
          </p:nvPr>
        </p:nvSpPr>
        <p:spPr>
          <a:ln/>
        </p:spPr>
        <p:txBody>
          <a:bodyPr/>
          <a:lstStyle>
            <a:lvl1pPr>
              <a:defRPr/>
            </a:lvl1pPr>
          </a:lstStyle>
          <a:p>
            <a:pPr>
              <a:defRPr/>
            </a:pPr>
            <a:fld id="{0FB39229-0EBD-BA49-A0B1-F4778E24FF64}" type="slidenum">
              <a:rPr lang="en-US"/>
              <a:pPr>
                <a:defRPr/>
              </a:pPr>
              <a:t>‹#›</a:t>
            </a:fld>
            <a:endParaRPr lang="en-US"/>
          </a:p>
        </p:txBody>
      </p:sp>
    </p:spTree>
    <p:extLst>
      <p:ext uri="{BB962C8B-B14F-4D97-AF65-F5344CB8AC3E}">
        <p14:creationId xmlns:p14="http://schemas.microsoft.com/office/powerpoint/2010/main" val="930192429"/>
      </p:ext>
    </p:extLst>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34"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86"/>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34" y="1435101"/>
            <a:ext cx="3008313" cy="4691063"/>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6BB2EB5-B953-C34A-A53B-599B42D56D14}" type="slidenum">
              <a:rPr lang="en-US"/>
              <a:pPr>
                <a:defRPr/>
              </a:pPr>
              <a:t>‹#›</a:t>
            </a:fld>
            <a:endParaRPr lang="en-US"/>
          </a:p>
        </p:txBody>
      </p:sp>
    </p:spTree>
    <p:extLst>
      <p:ext uri="{BB962C8B-B14F-4D97-AF65-F5344CB8AC3E}">
        <p14:creationId xmlns:p14="http://schemas.microsoft.com/office/powerpoint/2010/main" val="3299213543"/>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4998" indent="0">
              <a:buNone/>
              <a:defRPr sz="2800"/>
            </a:lvl2pPr>
            <a:lvl3pPr marL="909996" indent="0">
              <a:buNone/>
              <a:defRPr sz="2400"/>
            </a:lvl3pPr>
            <a:lvl4pPr marL="1364972" indent="0">
              <a:buNone/>
              <a:defRPr sz="2000"/>
            </a:lvl4pPr>
            <a:lvl5pPr marL="1819980" indent="0">
              <a:buNone/>
              <a:defRPr sz="2000"/>
            </a:lvl5pPr>
            <a:lvl6pPr marL="2274953" indent="0">
              <a:buNone/>
              <a:defRPr sz="2000"/>
            </a:lvl6pPr>
            <a:lvl7pPr marL="2729942" indent="0">
              <a:buNone/>
              <a:defRPr sz="2000"/>
            </a:lvl7pPr>
            <a:lvl8pPr marL="3184932" indent="0">
              <a:buNone/>
              <a:defRPr sz="2000"/>
            </a:lvl8pPr>
            <a:lvl9pPr marL="3639924" indent="0">
              <a:buNone/>
              <a:defRPr sz="2000"/>
            </a:lvl9pPr>
          </a:lstStyle>
          <a:p>
            <a:pPr lvl="0"/>
            <a:endParaRPr lang="en-US" noProof="0"/>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4998" indent="0">
              <a:buNone/>
              <a:defRPr sz="1200"/>
            </a:lvl2pPr>
            <a:lvl3pPr marL="909996" indent="0">
              <a:buNone/>
              <a:defRPr sz="1000"/>
            </a:lvl3pPr>
            <a:lvl4pPr marL="1364972" indent="0">
              <a:buNone/>
              <a:defRPr sz="900"/>
            </a:lvl4pPr>
            <a:lvl5pPr marL="1819980" indent="0">
              <a:buNone/>
              <a:defRPr sz="900"/>
            </a:lvl5pPr>
            <a:lvl6pPr marL="2274953" indent="0">
              <a:buNone/>
              <a:defRPr sz="900"/>
            </a:lvl6pPr>
            <a:lvl7pPr marL="2729942" indent="0">
              <a:buNone/>
              <a:defRPr sz="900"/>
            </a:lvl7pPr>
            <a:lvl8pPr marL="3184932" indent="0">
              <a:buNone/>
              <a:defRPr sz="900"/>
            </a:lvl8pPr>
            <a:lvl9pPr marL="3639924" indent="0">
              <a:buNone/>
              <a:defRPr sz="900"/>
            </a:lvl9pPr>
          </a:lstStyle>
          <a:p>
            <a:pPr lvl="0"/>
            <a:r>
              <a:rPr lang="en-US"/>
              <a:t>Click to edit Master text styles</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78FE7BE6-B580-FD4D-BA71-933263BDE347}" type="slidenum">
              <a:rPr lang="en-US"/>
              <a:pPr>
                <a:defRPr/>
              </a:pPr>
              <a:t>‹#›</a:t>
            </a:fld>
            <a:endParaRPr lang="en-US"/>
          </a:p>
        </p:txBody>
      </p:sp>
    </p:spTree>
    <p:extLst>
      <p:ext uri="{BB962C8B-B14F-4D97-AF65-F5344CB8AC3E}">
        <p14:creationId xmlns:p14="http://schemas.microsoft.com/office/powerpoint/2010/main" val="2760390809"/>
      </p:ext>
    </p:extLst>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3E29F6CD-48F7-A040-874F-8293F0E356E2}" type="slidenum">
              <a:rPr lang="en-US"/>
              <a:pPr>
                <a:defRPr/>
              </a:pPr>
              <a:t>‹#›</a:t>
            </a:fld>
            <a:endParaRPr lang="en-US"/>
          </a:p>
        </p:txBody>
      </p:sp>
    </p:spTree>
    <p:extLst>
      <p:ext uri="{BB962C8B-B14F-4D97-AF65-F5344CB8AC3E}">
        <p14:creationId xmlns:p14="http://schemas.microsoft.com/office/powerpoint/2010/main" val="3744361845"/>
      </p:ext>
    </p:extLst>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75"/>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75"/>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a:ln/>
        </p:spPr>
        <p:txBody>
          <a:bodyPr/>
          <a:lstStyle>
            <a:lvl1pPr>
              <a:defRPr/>
            </a:lvl1pPr>
          </a:lstStyle>
          <a:p>
            <a:pPr>
              <a:defRPr/>
            </a:pPr>
            <a:endParaRPr lang="en-US"/>
          </a:p>
        </p:txBody>
      </p:sp>
      <p:sp>
        <p:nvSpPr>
          <p:cNvPr id="5" name="Rectangle 5"/>
          <p:cNvSpPr>
            <a:spLocks noGrp="1" noChangeArrowheads="1"/>
          </p:cNvSpPr>
          <p:nvPr>
            <p:ph type="ftr" sz="quarter" idx="11"/>
          </p:nvPr>
        </p:nvSpPr>
        <p:spPr>
          <a:ln/>
        </p:spPr>
        <p:txBody>
          <a:bodyPr/>
          <a:lstStyle>
            <a:lvl1pPr>
              <a:defRPr/>
            </a:lvl1pPr>
          </a:lstStyle>
          <a:p>
            <a:pPr>
              <a:defRPr/>
            </a:pPr>
            <a:endParaRPr lang="en-US"/>
          </a:p>
        </p:txBody>
      </p:sp>
      <p:sp>
        <p:nvSpPr>
          <p:cNvPr id="6" name="Rectangle 6"/>
          <p:cNvSpPr>
            <a:spLocks noGrp="1" noChangeArrowheads="1"/>
          </p:cNvSpPr>
          <p:nvPr>
            <p:ph type="sldNum" sz="quarter" idx="12"/>
          </p:nvPr>
        </p:nvSpPr>
        <p:spPr>
          <a:ln/>
        </p:spPr>
        <p:txBody>
          <a:bodyPr/>
          <a:lstStyle>
            <a:lvl1pPr>
              <a:defRPr/>
            </a:lvl1pPr>
          </a:lstStyle>
          <a:p>
            <a:pPr>
              <a:defRPr/>
            </a:pPr>
            <a:fld id="{891CCE70-982D-284C-B4BC-0675C04C1998}" type="slidenum">
              <a:rPr lang="en-US"/>
              <a:pPr>
                <a:defRPr/>
              </a:pPr>
              <a:t>‹#›</a:t>
            </a:fld>
            <a:endParaRPr lang="en-US"/>
          </a:p>
        </p:txBody>
      </p:sp>
    </p:spTree>
    <p:extLst>
      <p:ext uri="{BB962C8B-B14F-4D97-AF65-F5344CB8AC3E}">
        <p14:creationId xmlns:p14="http://schemas.microsoft.com/office/powerpoint/2010/main" val="4270851835"/>
      </p:ext>
    </p:extLst>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type="txAndTwoObj" preserve="1">
  <p:cSld name="Title, Text, and 2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quarter" idx="2"/>
          </p:nvPr>
        </p:nvSpPr>
        <p:spPr>
          <a:xfrm>
            <a:off x="4648200" y="1600201"/>
            <a:ext cx="4038600" cy="21859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Content Placeholder 4"/>
          <p:cNvSpPr>
            <a:spLocks noGrp="1"/>
          </p:cNvSpPr>
          <p:nvPr>
            <p:ph sz="quarter" idx="3"/>
          </p:nvPr>
        </p:nvSpPr>
        <p:spPr>
          <a:xfrm>
            <a:off x="4648200" y="3938588"/>
            <a:ext cx="4038600" cy="218757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Rectangle 4"/>
          <p:cNvSpPr>
            <a:spLocks noGrp="1" noChangeArrowheads="1"/>
          </p:cNvSpPr>
          <p:nvPr>
            <p:ph type="dt" sz="half" idx="10"/>
          </p:nvPr>
        </p:nvSpPr>
        <p:spPr>
          <a:ln/>
        </p:spPr>
        <p:txBody>
          <a:bodyPr/>
          <a:lstStyle>
            <a:lvl1pPr>
              <a:defRPr/>
            </a:lvl1pPr>
          </a:lstStyle>
          <a:p>
            <a:pPr>
              <a:defRPr/>
            </a:pPr>
            <a:endParaRPr lang="en-US"/>
          </a:p>
        </p:txBody>
      </p:sp>
      <p:sp>
        <p:nvSpPr>
          <p:cNvPr id="7" name="Rectangle 5"/>
          <p:cNvSpPr>
            <a:spLocks noGrp="1" noChangeArrowheads="1"/>
          </p:cNvSpPr>
          <p:nvPr>
            <p:ph type="ftr" sz="quarter" idx="11"/>
          </p:nvPr>
        </p:nvSpPr>
        <p:spPr>
          <a:ln/>
        </p:spPr>
        <p:txBody>
          <a:bodyPr/>
          <a:lstStyle>
            <a:lvl1pPr>
              <a:defRPr/>
            </a:lvl1pPr>
          </a:lstStyle>
          <a:p>
            <a:pPr>
              <a:defRPr/>
            </a:pPr>
            <a:endParaRPr lang="en-US"/>
          </a:p>
        </p:txBody>
      </p:sp>
      <p:sp>
        <p:nvSpPr>
          <p:cNvPr id="8" name="Rectangle 6"/>
          <p:cNvSpPr>
            <a:spLocks noGrp="1" noChangeArrowheads="1"/>
          </p:cNvSpPr>
          <p:nvPr>
            <p:ph type="sldNum" sz="quarter" idx="12"/>
          </p:nvPr>
        </p:nvSpPr>
        <p:spPr>
          <a:ln/>
        </p:spPr>
        <p:txBody>
          <a:bodyPr/>
          <a:lstStyle>
            <a:lvl1pPr>
              <a:defRPr/>
            </a:lvl1pPr>
          </a:lstStyle>
          <a:p>
            <a:pPr>
              <a:defRPr/>
            </a:pPr>
            <a:fld id="{EB005D6C-6428-6B4F-A1FA-6EDAE95945A4}" type="slidenum">
              <a:rPr lang="en-US"/>
              <a:pPr>
                <a:defRPr/>
              </a:pPr>
              <a:t>‹#›</a:t>
            </a:fld>
            <a:endParaRPr lang="en-US"/>
          </a:p>
        </p:txBody>
      </p:sp>
    </p:spTree>
    <p:extLst>
      <p:ext uri="{BB962C8B-B14F-4D97-AF65-F5344CB8AC3E}">
        <p14:creationId xmlns:p14="http://schemas.microsoft.com/office/powerpoint/2010/main" val="1173200222"/>
      </p:ext>
    </p:extLst>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type="txAndObj" preserve="1">
  <p:cSld name="Title, Text,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8"/>
            <a:ext cx="8229600" cy="1143000"/>
          </a:xfrm>
        </p:spPr>
        <p:txBody>
          <a:bodyPr/>
          <a:lstStyle/>
          <a:p>
            <a:r>
              <a:rPr lang="en-US"/>
              <a:t>Click to edit Master title style</a:t>
            </a:r>
          </a:p>
        </p:txBody>
      </p:sp>
      <p:sp>
        <p:nvSpPr>
          <p:cNvPr id="3" name="Text Placeholder 2"/>
          <p:cNvSpPr>
            <a:spLocks noGrp="1"/>
          </p:cNvSpPr>
          <p:nvPr>
            <p:ph type="body" sz="half" idx="1"/>
          </p:nvPr>
        </p:nvSpPr>
        <p:spPr>
          <a:xfrm>
            <a:off x="457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a:ln/>
        </p:spPr>
        <p:txBody>
          <a:bodyPr/>
          <a:lstStyle>
            <a:lvl1pPr>
              <a:defRPr/>
            </a:lvl1pPr>
          </a:lstStyle>
          <a:p>
            <a:pPr>
              <a:defRPr/>
            </a:pPr>
            <a:endParaRPr lang="en-US"/>
          </a:p>
        </p:txBody>
      </p:sp>
      <p:sp>
        <p:nvSpPr>
          <p:cNvPr id="6" name="Rectangle 5"/>
          <p:cNvSpPr>
            <a:spLocks noGrp="1" noChangeArrowheads="1"/>
          </p:cNvSpPr>
          <p:nvPr>
            <p:ph type="ftr" sz="quarter" idx="11"/>
          </p:nvPr>
        </p:nvSpPr>
        <p:spPr>
          <a:ln/>
        </p:spPr>
        <p:txBody>
          <a:bodyPr/>
          <a:lstStyle>
            <a:lvl1pPr>
              <a:defRPr/>
            </a:lvl1pPr>
          </a:lstStyle>
          <a:p>
            <a:pPr>
              <a:defRPr/>
            </a:pPr>
            <a:endParaRPr lang="en-US"/>
          </a:p>
        </p:txBody>
      </p:sp>
      <p:sp>
        <p:nvSpPr>
          <p:cNvPr id="7" name="Rectangle 6"/>
          <p:cNvSpPr>
            <a:spLocks noGrp="1" noChangeArrowheads="1"/>
          </p:cNvSpPr>
          <p:nvPr>
            <p:ph type="sldNum" sz="quarter" idx="12"/>
          </p:nvPr>
        </p:nvSpPr>
        <p:spPr>
          <a:ln/>
        </p:spPr>
        <p:txBody>
          <a:bodyPr/>
          <a:lstStyle>
            <a:lvl1pPr>
              <a:defRPr/>
            </a:lvl1pPr>
          </a:lstStyle>
          <a:p>
            <a:pPr>
              <a:defRPr/>
            </a:pPr>
            <a:fld id="{4EC7390D-2922-BA49-BC2E-DA2FB5DAEF7A}" type="slidenum">
              <a:rPr lang="en-US"/>
              <a:pPr>
                <a:defRPr/>
              </a:pPr>
              <a:t>‹#›</a:t>
            </a:fld>
            <a:endParaRPr lang="en-US"/>
          </a:p>
        </p:txBody>
      </p:sp>
    </p:spTree>
    <p:extLst>
      <p:ext uri="{BB962C8B-B14F-4D97-AF65-F5344CB8AC3E}">
        <p14:creationId xmlns:p14="http://schemas.microsoft.com/office/powerpoint/2010/main" val="280554247"/>
      </p:ext>
    </p:extLst>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0"/>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1"/>
            <a:ext cx="6400800" cy="1752600"/>
          </a:xfrm>
        </p:spPr>
        <p:txBody>
          <a:bodyPr/>
          <a:lstStyle>
            <a:lvl1pPr marL="0" indent="0" algn="ctr">
              <a:buNone/>
              <a:defRPr/>
            </a:lvl1pPr>
            <a:lvl2pPr marL="454998" indent="0" algn="ctr">
              <a:buNone/>
              <a:defRPr/>
            </a:lvl2pPr>
            <a:lvl3pPr marL="909996" indent="0" algn="ctr">
              <a:buNone/>
              <a:defRPr/>
            </a:lvl3pPr>
            <a:lvl4pPr marL="1364972" indent="0" algn="ctr">
              <a:buNone/>
              <a:defRPr/>
            </a:lvl4pPr>
            <a:lvl5pPr marL="1819980" indent="0" algn="ctr">
              <a:buNone/>
              <a:defRPr/>
            </a:lvl5pPr>
            <a:lvl6pPr marL="2274953" indent="0" algn="ctr">
              <a:buNone/>
              <a:defRPr/>
            </a:lvl6pPr>
            <a:lvl7pPr marL="2729942" indent="0" algn="ctr">
              <a:buNone/>
              <a:defRPr/>
            </a:lvl7pPr>
            <a:lvl8pPr marL="3184932" indent="0" algn="ctr">
              <a:buNone/>
              <a:defRPr/>
            </a:lvl8pPr>
            <a:lvl9pPr marL="3639924" indent="0" algn="ctr">
              <a:buNone/>
              <a:defRPr/>
            </a:lvl9pPr>
          </a:lstStyle>
          <a:p>
            <a:r>
              <a:rPr lang="en-US"/>
              <a:t>Click to edit Master subtitle style</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BE6A42DE-4C4D-3B4B-A78C-0B99C0DF9A75}" type="slidenum">
              <a:rPr lang="en-US"/>
              <a:pPr>
                <a:defRPr/>
              </a:pPr>
              <a:t>‹#›</a:t>
            </a:fld>
            <a:endParaRPr lang="en-US"/>
          </a:p>
        </p:txBody>
      </p:sp>
    </p:spTree>
    <p:extLst>
      <p:ext uri="{BB962C8B-B14F-4D97-AF65-F5344CB8AC3E}">
        <p14:creationId xmlns:p14="http://schemas.microsoft.com/office/powerpoint/2010/main" val="1127718627"/>
      </p:ext>
    </p:extLst>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14CC02D1-1DC6-6D4A-BD6F-2A3388D3AEA6}" type="slidenum">
              <a:rPr lang="en-US"/>
              <a:pPr>
                <a:defRPr/>
              </a:pPr>
              <a:t>‹#›</a:t>
            </a:fld>
            <a:endParaRPr lang="en-US"/>
          </a:p>
        </p:txBody>
      </p:sp>
    </p:spTree>
    <p:extLst>
      <p:ext uri="{BB962C8B-B14F-4D97-AF65-F5344CB8AC3E}">
        <p14:creationId xmlns:p14="http://schemas.microsoft.com/office/powerpoint/2010/main" val="3113824240"/>
      </p:ext>
    </p:extLst>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27"/>
            <a:ext cx="7772400"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722313" y="2906714"/>
            <a:ext cx="7772400" cy="1500187"/>
          </a:xfrm>
        </p:spPr>
        <p:txBody>
          <a:bodyPr anchor="b"/>
          <a:lstStyle>
            <a:lvl1pPr marL="0" indent="0">
              <a:buNone/>
              <a:defRPr sz="2000"/>
            </a:lvl1pPr>
            <a:lvl2pPr marL="454998" indent="0">
              <a:buNone/>
              <a:defRPr sz="1800"/>
            </a:lvl2pPr>
            <a:lvl3pPr marL="909996" indent="0">
              <a:buNone/>
              <a:defRPr sz="1600"/>
            </a:lvl3pPr>
            <a:lvl4pPr marL="1364972" indent="0">
              <a:buNone/>
              <a:defRPr sz="1400"/>
            </a:lvl4pPr>
            <a:lvl5pPr marL="1819980" indent="0">
              <a:buNone/>
              <a:defRPr sz="1400"/>
            </a:lvl5pPr>
            <a:lvl6pPr marL="2274953" indent="0">
              <a:buNone/>
              <a:defRPr sz="1400"/>
            </a:lvl6pPr>
            <a:lvl7pPr marL="2729942" indent="0">
              <a:buNone/>
              <a:defRPr sz="1400"/>
            </a:lvl7pPr>
            <a:lvl8pPr marL="3184932" indent="0">
              <a:buNone/>
              <a:defRPr sz="1400"/>
            </a:lvl8pPr>
            <a:lvl9pPr marL="3639924" indent="0">
              <a:buNone/>
              <a:defRPr sz="1400"/>
            </a:lvl9pPr>
          </a:lstStyle>
          <a:p>
            <a:pPr lvl="0"/>
            <a:r>
              <a:rPr lang="en-US"/>
              <a:t>Click to edit Master text styles</a:t>
            </a:r>
          </a:p>
        </p:txBody>
      </p:sp>
      <p:sp>
        <p:nvSpPr>
          <p:cNvPr id="4"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5"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6" name="Rectangle 6"/>
          <p:cNvSpPr>
            <a:spLocks noGrp="1" noChangeArrowheads="1"/>
          </p:cNvSpPr>
          <p:nvPr>
            <p:ph type="sldNum" sz="quarter" idx="12"/>
          </p:nvPr>
        </p:nvSpPr>
        <p:spPr/>
        <p:txBody>
          <a:bodyPr/>
          <a:lstStyle>
            <a:lvl1pPr>
              <a:defRPr>
                <a:latin typeface="Times New Roman" charset="0"/>
              </a:defRPr>
            </a:lvl1pPr>
          </a:lstStyle>
          <a:p>
            <a:pPr>
              <a:defRPr/>
            </a:pPr>
            <a:fld id="{3530F0FD-5E5A-2B42-81EC-D93A02227428}" type="slidenum">
              <a:rPr lang="en-US"/>
              <a:pPr>
                <a:defRPr/>
              </a:pPr>
              <a:t>‹#›</a:t>
            </a:fld>
            <a:endParaRPr lang="en-US"/>
          </a:p>
        </p:txBody>
      </p:sp>
    </p:spTree>
    <p:extLst>
      <p:ext uri="{BB962C8B-B14F-4D97-AF65-F5344CB8AC3E}">
        <p14:creationId xmlns:p14="http://schemas.microsoft.com/office/powerpoint/2010/main" val="1562093557"/>
      </p:ext>
    </p:extLst>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27"/>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Rectangle 4"/>
          <p:cNvSpPr>
            <a:spLocks noGrp="1" noChangeArrowheads="1"/>
          </p:cNvSpPr>
          <p:nvPr>
            <p:ph type="dt" sz="half" idx="10"/>
          </p:nvPr>
        </p:nvSpPr>
        <p:spPr/>
        <p:txBody>
          <a:bodyPr/>
          <a:lstStyle>
            <a:lvl1pPr>
              <a:defRPr>
                <a:latin typeface="Times New Roman" charset="0"/>
              </a:defRPr>
            </a:lvl1pPr>
          </a:lstStyle>
          <a:p>
            <a:pPr>
              <a:defRPr/>
            </a:pPr>
            <a:endParaRPr lang="en-US"/>
          </a:p>
        </p:txBody>
      </p:sp>
      <p:sp>
        <p:nvSpPr>
          <p:cNvPr id="6" name="Rectangle 5"/>
          <p:cNvSpPr>
            <a:spLocks noGrp="1" noChangeArrowheads="1"/>
          </p:cNvSpPr>
          <p:nvPr>
            <p:ph type="ftr" sz="quarter" idx="11"/>
          </p:nvPr>
        </p:nvSpPr>
        <p:spPr/>
        <p:txBody>
          <a:bodyPr/>
          <a:lstStyle>
            <a:lvl1pPr>
              <a:defRPr>
                <a:latin typeface="Times New Roman" charset="0"/>
              </a:defRPr>
            </a:lvl1pPr>
          </a:lstStyle>
          <a:p>
            <a:pPr>
              <a:defRPr/>
            </a:pPr>
            <a:endParaRPr lang="en-US"/>
          </a:p>
        </p:txBody>
      </p:sp>
      <p:sp>
        <p:nvSpPr>
          <p:cNvPr id="7" name="Rectangle 6"/>
          <p:cNvSpPr>
            <a:spLocks noGrp="1" noChangeArrowheads="1"/>
          </p:cNvSpPr>
          <p:nvPr>
            <p:ph type="sldNum" sz="quarter" idx="12"/>
          </p:nvPr>
        </p:nvSpPr>
        <p:spPr/>
        <p:txBody>
          <a:bodyPr/>
          <a:lstStyle>
            <a:lvl1pPr>
              <a:defRPr>
                <a:latin typeface="Times New Roman" charset="0"/>
              </a:defRPr>
            </a:lvl1pPr>
          </a:lstStyle>
          <a:p>
            <a:pPr>
              <a:defRPr/>
            </a:pPr>
            <a:fld id="{EC92885D-393F-E244-B649-22574D2D7C17}" type="slidenum">
              <a:rPr lang="en-US"/>
              <a:pPr>
                <a:defRPr/>
              </a:pPr>
              <a:t>‹#›</a:t>
            </a:fld>
            <a:endParaRPr lang="en-US"/>
          </a:p>
        </p:txBody>
      </p:sp>
    </p:spTree>
    <p:extLst>
      <p:ext uri="{BB962C8B-B14F-4D97-AF65-F5344CB8AC3E}">
        <p14:creationId xmlns:p14="http://schemas.microsoft.com/office/powerpoint/2010/main" val="2069153441"/>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10.xml"/><Relationship Id="rId1" Type="http://schemas.openxmlformats.org/officeDocument/2006/relationships/slideLayout" Target="../slideLayouts/slideLayout6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100.xml.rels><?xml version="1.0" encoding="UTF-8" standalone="yes"?>
<Relationships xmlns="http://schemas.openxmlformats.org/package/2006/relationships"><Relationship Id="rId2" Type="http://schemas.openxmlformats.org/officeDocument/2006/relationships/theme" Target="../theme/theme100.xml"/><Relationship Id="rId1" Type="http://schemas.openxmlformats.org/officeDocument/2006/relationships/slideLayout" Target="../slideLayouts/slideLayout643.xml"/></Relationships>
</file>

<file path=ppt/slideMasters/_rels/slideMaster101.xml.rels><?xml version="1.0" encoding="UTF-8" standalone="yes"?>
<Relationships xmlns="http://schemas.openxmlformats.org/package/2006/relationships"><Relationship Id="rId3" Type="http://schemas.openxmlformats.org/officeDocument/2006/relationships/slideLayout" Target="../slideLayouts/slideLayout646.xml"/><Relationship Id="rId7" Type="http://schemas.openxmlformats.org/officeDocument/2006/relationships/image" Target="../media/image3.png"/><Relationship Id="rId2" Type="http://schemas.openxmlformats.org/officeDocument/2006/relationships/slideLayout" Target="../slideLayouts/slideLayout645.xml"/><Relationship Id="rId1" Type="http://schemas.openxmlformats.org/officeDocument/2006/relationships/slideLayout" Target="../slideLayouts/slideLayout644.xml"/><Relationship Id="rId6" Type="http://schemas.openxmlformats.org/officeDocument/2006/relationships/image" Target="../media/image2.png"/><Relationship Id="rId5" Type="http://schemas.openxmlformats.org/officeDocument/2006/relationships/image" Target="../media/image1.png"/><Relationship Id="rId4" Type="http://schemas.openxmlformats.org/officeDocument/2006/relationships/theme" Target="../theme/theme101.xml"/></Relationships>
</file>

<file path=ppt/slideMasters/_rels/slideMaster11.xml.rels><?xml version="1.0" encoding="UTF-8" standalone="yes"?>
<Relationships xmlns="http://schemas.openxmlformats.org/package/2006/relationships"><Relationship Id="rId3" Type="http://schemas.openxmlformats.org/officeDocument/2006/relationships/theme" Target="../theme/theme11.xml"/><Relationship Id="rId2" Type="http://schemas.openxmlformats.org/officeDocument/2006/relationships/slideLayout" Target="../slideLayouts/slideLayout62.xml"/><Relationship Id="rId1" Type="http://schemas.openxmlformats.org/officeDocument/2006/relationships/slideLayout" Target="../slideLayouts/slideLayout61.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Masters/_rels/slideMaster12.xml.rels><?xml version="1.0" encoding="UTF-8" standalone="yes"?>
<Relationships xmlns="http://schemas.openxmlformats.org/package/2006/relationships"><Relationship Id="rId3" Type="http://schemas.openxmlformats.org/officeDocument/2006/relationships/theme" Target="../theme/theme12.xml"/><Relationship Id="rId2" Type="http://schemas.openxmlformats.org/officeDocument/2006/relationships/slideLayout" Target="../slideLayouts/slideLayout64.xml"/><Relationship Id="rId1" Type="http://schemas.openxmlformats.org/officeDocument/2006/relationships/slideLayout" Target="../slideLayouts/slideLayout63.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Masters/_rels/slideMaster13.xml.rels><?xml version="1.0" encoding="UTF-8" standalone="yes"?>
<Relationships xmlns="http://schemas.openxmlformats.org/package/2006/relationships"><Relationship Id="rId2" Type="http://schemas.openxmlformats.org/officeDocument/2006/relationships/theme" Target="../theme/theme13.xml"/><Relationship Id="rId1" Type="http://schemas.openxmlformats.org/officeDocument/2006/relationships/slideLayout" Target="../slideLayouts/slideLayout65.xml"/></Relationships>
</file>

<file path=ppt/slideMasters/_rels/slideMaster14.xml.rels><?xml version="1.0" encoding="UTF-8" standalone="yes"?>
<Relationships xmlns="http://schemas.openxmlformats.org/package/2006/relationships"><Relationship Id="rId2" Type="http://schemas.openxmlformats.org/officeDocument/2006/relationships/theme" Target="../theme/theme14.xml"/><Relationship Id="rId1" Type="http://schemas.openxmlformats.org/officeDocument/2006/relationships/slideLayout" Target="../slideLayouts/slideLayout66.xml"/></Relationships>
</file>

<file path=ppt/slideMasters/_rels/slideMaster15.xml.rels><?xml version="1.0" encoding="UTF-8" standalone="yes"?>
<Relationships xmlns="http://schemas.openxmlformats.org/package/2006/relationships"><Relationship Id="rId2" Type="http://schemas.openxmlformats.org/officeDocument/2006/relationships/theme" Target="../theme/theme15.xml"/><Relationship Id="rId1" Type="http://schemas.openxmlformats.org/officeDocument/2006/relationships/slideLayout" Target="../slideLayouts/slideLayout67.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theme" Target="../theme/theme16.xml"/><Relationship Id="rId1" Type="http://schemas.openxmlformats.org/officeDocument/2006/relationships/slideLayout" Target="../slideLayouts/slideLayout68.xml"/></Relationships>
</file>

<file path=ppt/slideMasters/_rels/slideMaster17.xml.rels><?xml version="1.0" encoding="UTF-8" standalone="yes"?>
<Relationships xmlns="http://schemas.openxmlformats.org/package/2006/relationships"><Relationship Id="rId2" Type="http://schemas.openxmlformats.org/officeDocument/2006/relationships/theme" Target="../theme/theme17.xml"/><Relationship Id="rId1" Type="http://schemas.openxmlformats.org/officeDocument/2006/relationships/slideLayout" Target="../slideLayouts/slideLayout69.xml"/></Relationships>
</file>

<file path=ppt/slideMasters/_rels/slideMaster18.xml.rels><?xml version="1.0" encoding="UTF-8" standalone="yes"?>
<Relationships xmlns="http://schemas.openxmlformats.org/package/2006/relationships"><Relationship Id="rId2" Type="http://schemas.openxmlformats.org/officeDocument/2006/relationships/theme" Target="../theme/theme18.xml"/><Relationship Id="rId1" Type="http://schemas.openxmlformats.org/officeDocument/2006/relationships/slideLayout" Target="../slideLayouts/slideLayout70.xml"/></Relationships>
</file>

<file path=ppt/slideMasters/_rels/slideMaster19.xml.rels><?xml version="1.0" encoding="UTF-8" standalone="yes"?>
<Relationships xmlns="http://schemas.openxmlformats.org/package/2006/relationships"><Relationship Id="rId2" Type="http://schemas.openxmlformats.org/officeDocument/2006/relationships/theme" Target="../theme/theme19.xml"/><Relationship Id="rId1" Type="http://schemas.openxmlformats.org/officeDocument/2006/relationships/slideLayout" Target="../slideLayouts/slideLayout71.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3" Type="http://schemas.openxmlformats.org/officeDocument/2006/relationships/slideLayout" Target="../slideLayouts/slideLayout15.xml"/><Relationship Id="rId7" Type="http://schemas.openxmlformats.org/officeDocument/2006/relationships/slideLayout" Target="../slideLayouts/slideLayout19.xml"/><Relationship Id="rId12" Type="http://schemas.openxmlformats.org/officeDocument/2006/relationships/theme" Target="../theme/theme2.xml"/><Relationship Id="rId2" Type="http://schemas.openxmlformats.org/officeDocument/2006/relationships/slideLayout" Target="../slideLayouts/slideLayout14.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5" Type="http://schemas.openxmlformats.org/officeDocument/2006/relationships/slideLayout" Target="../slideLayouts/slideLayout17.xml"/><Relationship Id="rId10" Type="http://schemas.openxmlformats.org/officeDocument/2006/relationships/slideLayout" Target="../slideLayouts/slideLayout22.xml"/><Relationship Id="rId4" Type="http://schemas.openxmlformats.org/officeDocument/2006/relationships/slideLayout" Target="../slideLayouts/slideLayout16.xml"/><Relationship Id="rId9" Type="http://schemas.openxmlformats.org/officeDocument/2006/relationships/slideLayout" Target="../slideLayouts/slideLayout21.xml"/></Relationships>
</file>

<file path=ppt/slideMasters/_rels/slideMaster20.xml.rels><?xml version="1.0" encoding="UTF-8" standalone="yes"?>
<Relationships xmlns="http://schemas.openxmlformats.org/package/2006/relationships"><Relationship Id="rId2" Type="http://schemas.openxmlformats.org/officeDocument/2006/relationships/theme" Target="../theme/theme20.xml"/><Relationship Id="rId1" Type="http://schemas.openxmlformats.org/officeDocument/2006/relationships/slideLayout" Target="../slideLayouts/slideLayout72.xml"/></Relationships>
</file>

<file path=ppt/slideMasters/_rels/slideMaster21.xml.rels><?xml version="1.0" encoding="UTF-8" standalone="yes"?>
<Relationships xmlns="http://schemas.openxmlformats.org/package/2006/relationships"><Relationship Id="rId2" Type="http://schemas.openxmlformats.org/officeDocument/2006/relationships/theme" Target="../theme/theme21.xml"/><Relationship Id="rId1" Type="http://schemas.openxmlformats.org/officeDocument/2006/relationships/slideLayout" Target="../slideLayouts/slideLayout73.xml"/></Relationships>
</file>

<file path=ppt/slideMasters/_rels/slideMaster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22.xml"/><Relationship Id="rId1" Type="http://schemas.openxmlformats.org/officeDocument/2006/relationships/slideLayout" Target="../slideLayouts/slideLayout74.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23.xml.rels><?xml version="1.0" encoding="UTF-8" standalone="yes"?>
<Relationships xmlns="http://schemas.openxmlformats.org/package/2006/relationships"><Relationship Id="rId2" Type="http://schemas.openxmlformats.org/officeDocument/2006/relationships/theme" Target="../theme/theme23.xml"/><Relationship Id="rId1" Type="http://schemas.openxmlformats.org/officeDocument/2006/relationships/slideLayout" Target="../slideLayouts/slideLayout75.xml"/></Relationships>
</file>

<file path=ppt/slideMasters/_rels/slideMaster24.xml.rels><?xml version="1.0" encoding="UTF-8" standalone="yes"?>
<Relationships xmlns="http://schemas.openxmlformats.org/package/2006/relationships"><Relationship Id="rId2" Type="http://schemas.openxmlformats.org/officeDocument/2006/relationships/theme" Target="../theme/theme24.xml"/><Relationship Id="rId1" Type="http://schemas.openxmlformats.org/officeDocument/2006/relationships/slideLayout" Target="../slideLayouts/slideLayout76.xml"/></Relationships>
</file>

<file path=ppt/slideMasters/_rels/slideMaster25.xml.rels><?xml version="1.0" encoding="UTF-8" standalone="yes"?>
<Relationships xmlns="http://schemas.openxmlformats.org/package/2006/relationships"><Relationship Id="rId2" Type="http://schemas.openxmlformats.org/officeDocument/2006/relationships/theme" Target="../theme/theme25.xml"/><Relationship Id="rId1" Type="http://schemas.openxmlformats.org/officeDocument/2006/relationships/slideLayout" Target="../slideLayouts/slideLayout77.xml"/></Relationships>
</file>

<file path=ppt/slideMasters/_rels/slideMaster26.xml.rels><?xml version="1.0" encoding="UTF-8" standalone="yes"?>
<Relationships xmlns="http://schemas.openxmlformats.org/package/2006/relationships"><Relationship Id="rId2" Type="http://schemas.openxmlformats.org/officeDocument/2006/relationships/theme" Target="../theme/theme26.xml"/><Relationship Id="rId1" Type="http://schemas.openxmlformats.org/officeDocument/2006/relationships/slideLayout" Target="../slideLayouts/slideLayout78.xml"/></Relationships>
</file>

<file path=ppt/slideMasters/_rels/slideMaster27.xml.rels><?xml version="1.0" encoding="UTF-8" standalone="yes"?>
<Relationships xmlns="http://schemas.openxmlformats.org/package/2006/relationships"><Relationship Id="rId2" Type="http://schemas.openxmlformats.org/officeDocument/2006/relationships/theme" Target="../theme/theme27.xml"/><Relationship Id="rId1" Type="http://schemas.openxmlformats.org/officeDocument/2006/relationships/slideLayout" Target="../slideLayouts/slideLayout79.xml"/></Relationships>
</file>

<file path=ppt/slideMasters/_rels/slideMaster28.xml.rels><?xml version="1.0" encoding="UTF-8" standalone="yes"?>
<Relationships xmlns="http://schemas.openxmlformats.org/package/2006/relationships"><Relationship Id="rId3" Type="http://schemas.openxmlformats.org/officeDocument/2006/relationships/slideLayout" Target="../slideLayouts/slideLayout82.xml"/><Relationship Id="rId2" Type="http://schemas.openxmlformats.org/officeDocument/2006/relationships/slideLayout" Target="../slideLayouts/slideLayout81.xml"/><Relationship Id="rId1" Type="http://schemas.openxmlformats.org/officeDocument/2006/relationships/slideLayout" Target="../slideLayouts/slideLayout80.xml"/><Relationship Id="rId4" Type="http://schemas.openxmlformats.org/officeDocument/2006/relationships/theme" Target="../theme/theme28.xml"/></Relationships>
</file>

<file path=ppt/slideMasters/_rels/slideMaster29.xml.rels><?xml version="1.0" encoding="UTF-8" standalone="yes"?>
<Relationships xmlns="http://schemas.openxmlformats.org/package/2006/relationships"><Relationship Id="rId8" Type="http://schemas.openxmlformats.org/officeDocument/2006/relationships/slideLayout" Target="../slideLayouts/slideLayout90.xml"/><Relationship Id="rId13" Type="http://schemas.openxmlformats.org/officeDocument/2006/relationships/slideLayout" Target="../slideLayouts/slideLayout95.xml"/><Relationship Id="rId3" Type="http://schemas.openxmlformats.org/officeDocument/2006/relationships/slideLayout" Target="../slideLayouts/slideLayout85.xml"/><Relationship Id="rId7" Type="http://schemas.openxmlformats.org/officeDocument/2006/relationships/slideLayout" Target="../slideLayouts/slideLayout89.xml"/><Relationship Id="rId12" Type="http://schemas.openxmlformats.org/officeDocument/2006/relationships/slideLayout" Target="../slideLayouts/slideLayout94.xml"/><Relationship Id="rId2" Type="http://schemas.openxmlformats.org/officeDocument/2006/relationships/slideLayout" Target="../slideLayouts/slideLayout84.xml"/><Relationship Id="rId1" Type="http://schemas.openxmlformats.org/officeDocument/2006/relationships/slideLayout" Target="../slideLayouts/slideLayout83.xml"/><Relationship Id="rId6" Type="http://schemas.openxmlformats.org/officeDocument/2006/relationships/slideLayout" Target="../slideLayouts/slideLayout88.xml"/><Relationship Id="rId11" Type="http://schemas.openxmlformats.org/officeDocument/2006/relationships/slideLayout" Target="../slideLayouts/slideLayout93.xml"/><Relationship Id="rId5" Type="http://schemas.openxmlformats.org/officeDocument/2006/relationships/slideLayout" Target="../slideLayouts/slideLayout87.xml"/><Relationship Id="rId10" Type="http://schemas.openxmlformats.org/officeDocument/2006/relationships/slideLayout" Target="../slideLayouts/slideLayout92.xml"/><Relationship Id="rId4" Type="http://schemas.openxmlformats.org/officeDocument/2006/relationships/slideLayout" Target="../slideLayouts/slideLayout86.xml"/><Relationship Id="rId9" Type="http://schemas.openxmlformats.org/officeDocument/2006/relationships/slideLayout" Target="../slideLayouts/slideLayout91.xml"/><Relationship Id="rId14" Type="http://schemas.openxmlformats.org/officeDocument/2006/relationships/theme" Target="../theme/theme29.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1.xml"/><Relationship Id="rId13" Type="http://schemas.openxmlformats.org/officeDocument/2006/relationships/image" Target="../media/image2.png"/><Relationship Id="rId3" Type="http://schemas.openxmlformats.org/officeDocument/2006/relationships/slideLayout" Target="../slideLayouts/slideLayout26.xml"/><Relationship Id="rId7" Type="http://schemas.openxmlformats.org/officeDocument/2006/relationships/slideLayout" Target="../slideLayouts/slideLayout30.xml"/><Relationship Id="rId12" Type="http://schemas.openxmlformats.org/officeDocument/2006/relationships/image" Target="../media/image1.png"/><Relationship Id="rId2" Type="http://schemas.openxmlformats.org/officeDocument/2006/relationships/slideLayout" Target="../slideLayouts/slideLayout25.xml"/><Relationship Id="rId1" Type="http://schemas.openxmlformats.org/officeDocument/2006/relationships/slideLayout" Target="../slideLayouts/slideLayout24.xml"/><Relationship Id="rId6" Type="http://schemas.openxmlformats.org/officeDocument/2006/relationships/slideLayout" Target="../slideLayouts/slideLayout29.xml"/><Relationship Id="rId11" Type="http://schemas.openxmlformats.org/officeDocument/2006/relationships/theme" Target="../theme/theme3.xml"/><Relationship Id="rId5" Type="http://schemas.openxmlformats.org/officeDocument/2006/relationships/slideLayout" Target="../slideLayouts/slideLayout28.xml"/><Relationship Id="rId10" Type="http://schemas.openxmlformats.org/officeDocument/2006/relationships/slideLayout" Target="../slideLayouts/slideLayout33.xml"/><Relationship Id="rId4" Type="http://schemas.openxmlformats.org/officeDocument/2006/relationships/slideLayout" Target="../slideLayouts/slideLayout27.xml"/><Relationship Id="rId9" Type="http://schemas.openxmlformats.org/officeDocument/2006/relationships/slideLayout" Target="../slideLayouts/slideLayout32.xml"/><Relationship Id="rId14" Type="http://schemas.openxmlformats.org/officeDocument/2006/relationships/image" Target="../media/image3.png"/></Relationships>
</file>

<file path=ppt/slideMasters/_rels/slideMaster30.xml.rels><?xml version="1.0" encoding="UTF-8" standalone="yes"?>
<Relationships xmlns="http://schemas.openxmlformats.org/package/2006/relationships"><Relationship Id="rId8" Type="http://schemas.openxmlformats.org/officeDocument/2006/relationships/slideLayout" Target="../slideLayouts/slideLayout103.xml"/><Relationship Id="rId13" Type="http://schemas.openxmlformats.org/officeDocument/2006/relationships/theme" Target="../theme/theme30.xml"/><Relationship Id="rId3" Type="http://schemas.openxmlformats.org/officeDocument/2006/relationships/slideLayout" Target="../slideLayouts/slideLayout98.xml"/><Relationship Id="rId7" Type="http://schemas.openxmlformats.org/officeDocument/2006/relationships/slideLayout" Target="../slideLayouts/slideLayout102.xml"/><Relationship Id="rId12" Type="http://schemas.openxmlformats.org/officeDocument/2006/relationships/slideLayout" Target="../slideLayouts/slideLayout107.xml"/><Relationship Id="rId2" Type="http://schemas.openxmlformats.org/officeDocument/2006/relationships/slideLayout" Target="../slideLayouts/slideLayout97.xml"/><Relationship Id="rId1" Type="http://schemas.openxmlformats.org/officeDocument/2006/relationships/slideLayout" Target="../slideLayouts/slideLayout96.xml"/><Relationship Id="rId6" Type="http://schemas.openxmlformats.org/officeDocument/2006/relationships/slideLayout" Target="../slideLayouts/slideLayout101.xml"/><Relationship Id="rId11" Type="http://schemas.openxmlformats.org/officeDocument/2006/relationships/slideLayout" Target="../slideLayouts/slideLayout106.xml"/><Relationship Id="rId5" Type="http://schemas.openxmlformats.org/officeDocument/2006/relationships/slideLayout" Target="../slideLayouts/slideLayout100.xml"/><Relationship Id="rId10" Type="http://schemas.openxmlformats.org/officeDocument/2006/relationships/slideLayout" Target="../slideLayouts/slideLayout105.xml"/><Relationship Id="rId4" Type="http://schemas.openxmlformats.org/officeDocument/2006/relationships/slideLayout" Target="../slideLayouts/slideLayout99.xml"/><Relationship Id="rId9" Type="http://schemas.openxmlformats.org/officeDocument/2006/relationships/slideLayout" Target="../slideLayouts/slideLayout104.xml"/></Relationships>
</file>

<file path=ppt/slideMasters/_rels/slideMaster31.xml.rels><?xml version="1.0" encoding="UTF-8" standalone="yes"?>
<Relationships xmlns="http://schemas.openxmlformats.org/package/2006/relationships"><Relationship Id="rId8" Type="http://schemas.openxmlformats.org/officeDocument/2006/relationships/slideLayout" Target="../slideLayouts/slideLayout115.xml"/><Relationship Id="rId13" Type="http://schemas.openxmlformats.org/officeDocument/2006/relationships/theme" Target="../theme/theme31.xml"/><Relationship Id="rId3" Type="http://schemas.openxmlformats.org/officeDocument/2006/relationships/slideLayout" Target="../slideLayouts/slideLayout110.xml"/><Relationship Id="rId7" Type="http://schemas.openxmlformats.org/officeDocument/2006/relationships/slideLayout" Target="../slideLayouts/slideLayout114.xml"/><Relationship Id="rId12" Type="http://schemas.openxmlformats.org/officeDocument/2006/relationships/slideLayout" Target="../slideLayouts/slideLayout119.xml"/><Relationship Id="rId2" Type="http://schemas.openxmlformats.org/officeDocument/2006/relationships/slideLayout" Target="../slideLayouts/slideLayout109.xml"/><Relationship Id="rId1" Type="http://schemas.openxmlformats.org/officeDocument/2006/relationships/slideLayout" Target="../slideLayouts/slideLayout108.xml"/><Relationship Id="rId6" Type="http://schemas.openxmlformats.org/officeDocument/2006/relationships/slideLayout" Target="../slideLayouts/slideLayout113.xml"/><Relationship Id="rId11" Type="http://schemas.openxmlformats.org/officeDocument/2006/relationships/slideLayout" Target="../slideLayouts/slideLayout118.xml"/><Relationship Id="rId5" Type="http://schemas.openxmlformats.org/officeDocument/2006/relationships/slideLayout" Target="../slideLayouts/slideLayout112.xml"/><Relationship Id="rId10" Type="http://schemas.openxmlformats.org/officeDocument/2006/relationships/slideLayout" Target="../slideLayouts/slideLayout117.xml"/><Relationship Id="rId4" Type="http://schemas.openxmlformats.org/officeDocument/2006/relationships/slideLayout" Target="../slideLayouts/slideLayout111.xml"/><Relationship Id="rId9" Type="http://schemas.openxmlformats.org/officeDocument/2006/relationships/slideLayout" Target="../slideLayouts/slideLayout116.xml"/></Relationships>
</file>

<file path=ppt/slideMasters/_rels/slideMaster32.xml.rels><?xml version="1.0" encoding="UTF-8" standalone="yes"?>
<Relationships xmlns="http://schemas.openxmlformats.org/package/2006/relationships"><Relationship Id="rId8" Type="http://schemas.openxmlformats.org/officeDocument/2006/relationships/slideLayout" Target="../slideLayouts/slideLayout127.xml"/><Relationship Id="rId13" Type="http://schemas.openxmlformats.org/officeDocument/2006/relationships/theme" Target="../theme/theme32.xml"/><Relationship Id="rId3" Type="http://schemas.openxmlformats.org/officeDocument/2006/relationships/slideLayout" Target="../slideLayouts/slideLayout122.xml"/><Relationship Id="rId7" Type="http://schemas.openxmlformats.org/officeDocument/2006/relationships/slideLayout" Target="../slideLayouts/slideLayout126.xml"/><Relationship Id="rId12" Type="http://schemas.openxmlformats.org/officeDocument/2006/relationships/slideLayout" Target="../slideLayouts/slideLayout131.xml"/><Relationship Id="rId2" Type="http://schemas.openxmlformats.org/officeDocument/2006/relationships/slideLayout" Target="../slideLayouts/slideLayout121.xml"/><Relationship Id="rId1" Type="http://schemas.openxmlformats.org/officeDocument/2006/relationships/slideLayout" Target="../slideLayouts/slideLayout120.xml"/><Relationship Id="rId6" Type="http://schemas.openxmlformats.org/officeDocument/2006/relationships/slideLayout" Target="../slideLayouts/slideLayout125.xml"/><Relationship Id="rId11" Type="http://schemas.openxmlformats.org/officeDocument/2006/relationships/slideLayout" Target="../slideLayouts/slideLayout130.xml"/><Relationship Id="rId5" Type="http://schemas.openxmlformats.org/officeDocument/2006/relationships/slideLayout" Target="../slideLayouts/slideLayout124.xml"/><Relationship Id="rId10" Type="http://schemas.openxmlformats.org/officeDocument/2006/relationships/slideLayout" Target="../slideLayouts/slideLayout129.xml"/><Relationship Id="rId4" Type="http://schemas.openxmlformats.org/officeDocument/2006/relationships/slideLayout" Target="../slideLayouts/slideLayout123.xml"/><Relationship Id="rId9" Type="http://schemas.openxmlformats.org/officeDocument/2006/relationships/slideLayout" Target="../slideLayouts/slideLayout128.xml"/></Relationships>
</file>

<file path=ppt/slideMasters/_rels/slideMaster33.xml.rels><?xml version="1.0" encoding="UTF-8" standalone="yes"?>
<Relationships xmlns="http://schemas.openxmlformats.org/package/2006/relationships"><Relationship Id="rId2" Type="http://schemas.openxmlformats.org/officeDocument/2006/relationships/theme" Target="../theme/theme33.xml"/><Relationship Id="rId1" Type="http://schemas.openxmlformats.org/officeDocument/2006/relationships/slideLayout" Target="../slideLayouts/slideLayout132.xml"/></Relationships>
</file>

<file path=ppt/slideMasters/_rels/slideMaster34.xml.rels><?xml version="1.0" encoding="UTF-8" standalone="yes"?>
<Relationships xmlns="http://schemas.openxmlformats.org/package/2006/relationships"><Relationship Id="rId2" Type="http://schemas.openxmlformats.org/officeDocument/2006/relationships/theme" Target="../theme/theme34.xml"/><Relationship Id="rId1" Type="http://schemas.openxmlformats.org/officeDocument/2006/relationships/slideLayout" Target="../slideLayouts/slideLayout133.xml"/></Relationships>
</file>

<file path=ppt/slideMasters/_rels/slideMaster35.xml.rels><?xml version="1.0" encoding="UTF-8" standalone="yes"?>
<Relationships xmlns="http://schemas.openxmlformats.org/package/2006/relationships"><Relationship Id="rId8" Type="http://schemas.openxmlformats.org/officeDocument/2006/relationships/slideLayout" Target="../slideLayouts/slideLayout141.xml"/><Relationship Id="rId3" Type="http://schemas.openxmlformats.org/officeDocument/2006/relationships/slideLayout" Target="../slideLayouts/slideLayout136.xml"/><Relationship Id="rId7" Type="http://schemas.openxmlformats.org/officeDocument/2006/relationships/slideLayout" Target="../slideLayouts/slideLayout140.xml"/><Relationship Id="rId12" Type="http://schemas.openxmlformats.org/officeDocument/2006/relationships/theme" Target="../theme/theme35.xml"/><Relationship Id="rId2" Type="http://schemas.openxmlformats.org/officeDocument/2006/relationships/slideLayout" Target="../slideLayouts/slideLayout135.xml"/><Relationship Id="rId1" Type="http://schemas.openxmlformats.org/officeDocument/2006/relationships/slideLayout" Target="../slideLayouts/slideLayout134.xml"/><Relationship Id="rId6" Type="http://schemas.openxmlformats.org/officeDocument/2006/relationships/slideLayout" Target="../slideLayouts/slideLayout139.xml"/><Relationship Id="rId11" Type="http://schemas.openxmlformats.org/officeDocument/2006/relationships/slideLayout" Target="../slideLayouts/slideLayout144.xml"/><Relationship Id="rId5" Type="http://schemas.openxmlformats.org/officeDocument/2006/relationships/slideLayout" Target="../slideLayouts/slideLayout138.xml"/><Relationship Id="rId10" Type="http://schemas.openxmlformats.org/officeDocument/2006/relationships/slideLayout" Target="../slideLayouts/slideLayout143.xml"/><Relationship Id="rId4" Type="http://schemas.openxmlformats.org/officeDocument/2006/relationships/slideLayout" Target="../slideLayouts/slideLayout137.xml"/><Relationship Id="rId9" Type="http://schemas.openxmlformats.org/officeDocument/2006/relationships/slideLayout" Target="../slideLayouts/slideLayout142.xml"/></Relationships>
</file>

<file path=ppt/slideMasters/_rels/slideMaster36.xml.rels><?xml version="1.0" encoding="UTF-8" standalone="yes"?>
<Relationships xmlns="http://schemas.openxmlformats.org/package/2006/relationships"><Relationship Id="rId8" Type="http://schemas.openxmlformats.org/officeDocument/2006/relationships/slideLayout" Target="../slideLayouts/slideLayout152.xml"/><Relationship Id="rId13" Type="http://schemas.openxmlformats.org/officeDocument/2006/relationships/slideLayout" Target="../slideLayouts/slideLayout157.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slideLayout" Target="../slideLayouts/slideLayout156.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 Id="rId14" Type="http://schemas.openxmlformats.org/officeDocument/2006/relationships/theme" Target="../theme/theme36.xml"/></Relationships>
</file>

<file path=ppt/slideMasters/_rels/slideMaster37.xml.rels><?xml version="1.0" encoding="UTF-8" standalone="yes"?>
<Relationships xmlns="http://schemas.openxmlformats.org/package/2006/relationships"><Relationship Id="rId8" Type="http://schemas.openxmlformats.org/officeDocument/2006/relationships/slideLayout" Target="../slideLayouts/slideLayout165.xml"/><Relationship Id="rId3" Type="http://schemas.openxmlformats.org/officeDocument/2006/relationships/slideLayout" Target="../slideLayouts/slideLayout160.xml"/><Relationship Id="rId7" Type="http://schemas.openxmlformats.org/officeDocument/2006/relationships/slideLayout" Target="../slideLayouts/slideLayout164.xml"/><Relationship Id="rId12" Type="http://schemas.openxmlformats.org/officeDocument/2006/relationships/theme" Target="../theme/theme37.xml"/><Relationship Id="rId2" Type="http://schemas.openxmlformats.org/officeDocument/2006/relationships/slideLayout" Target="../slideLayouts/slideLayout159.xml"/><Relationship Id="rId1" Type="http://schemas.openxmlformats.org/officeDocument/2006/relationships/slideLayout" Target="../slideLayouts/slideLayout158.xml"/><Relationship Id="rId6" Type="http://schemas.openxmlformats.org/officeDocument/2006/relationships/slideLayout" Target="../slideLayouts/slideLayout163.xml"/><Relationship Id="rId11" Type="http://schemas.openxmlformats.org/officeDocument/2006/relationships/slideLayout" Target="../slideLayouts/slideLayout168.xml"/><Relationship Id="rId5" Type="http://schemas.openxmlformats.org/officeDocument/2006/relationships/slideLayout" Target="../slideLayouts/slideLayout162.xml"/><Relationship Id="rId10" Type="http://schemas.openxmlformats.org/officeDocument/2006/relationships/slideLayout" Target="../slideLayouts/slideLayout167.xml"/><Relationship Id="rId4" Type="http://schemas.openxmlformats.org/officeDocument/2006/relationships/slideLayout" Target="../slideLayouts/slideLayout161.xml"/><Relationship Id="rId9" Type="http://schemas.openxmlformats.org/officeDocument/2006/relationships/slideLayout" Target="../slideLayouts/slideLayout166.xml"/></Relationships>
</file>

<file path=ppt/slideMasters/_rels/slideMaster38.xml.rels><?xml version="1.0" encoding="UTF-8" standalone="yes"?>
<Relationships xmlns="http://schemas.openxmlformats.org/package/2006/relationships"><Relationship Id="rId8" Type="http://schemas.openxmlformats.org/officeDocument/2006/relationships/slideLayout" Target="../slideLayouts/slideLayout176.xml"/><Relationship Id="rId3" Type="http://schemas.openxmlformats.org/officeDocument/2006/relationships/slideLayout" Target="../slideLayouts/slideLayout171.xml"/><Relationship Id="rId7" Type="http://schemas.openxmlformats.org/officeDocument/2006/relationships/slideLayout" Target="../slideLayouts/slideLayout175.xml"/><Relationship Id="rId12" Type="http://schemas.openxmlformats.org/officeDocument/2006/relationships/theme" Target="../theme/theme38.xml"/><Relationship Id="rId2" Type="http://schemas.openxmlformats.org/officeDocument/2006/relationships/slideLayout" Target="../slideLayouts/slideLayout170.xml"/><Relationship Id="rId1" Type="http://schemas.openxmlformats.org/officeDocument/2006/relationships/slideLayout" Target="../slideLayouts/slideLayout169.xml"/><Relationship Id="rId6" Type="http://schemas.openxmlformats.org/officeDocument/2006/relationships/slideLayout" Target="../slideLayouts/slideLayout174.xml"/><Relationship Id="rId11" Type="http://schemas.openxmlformats.org/officeDocument/2006/relationships/slideLayout" Target="../slideLayouts/slideLayout179.xml"/><Relationship Id="rId5" Type="http://schemas.openxmlformats.org/officeDocument/2006/relationships/slideLayout" Target="../slideLayouts/slideLayout173.xml"/><Relationship Id="rId10" Type="http://schemas.openxmlformats.org/officeDocument/2006/relationships/slideLayout" Target="../slideLayouts/slideLayout178.xml"/><Relationship Id="rId4" Type="http://schemas.openxmlformats.org/officeDocument/2006/relationships/slideLayout" Target="../slideLayouts/slideLayout172.xml"/><Relationship Id="rId9" Type="http://schemas.openxmlformats.org/officeDocument/2006/relationships/slideLayout" Target="../slideLayouts/slideLayout177.xml"/></Relationships>
</file>

<file path=ppt/slideMasters/_rels/slideMaster39.xml.rels><?xml version="1.0" encoding="UTF-8" standalone="yes"?>
<Relationships xmlns="http://schemas.openxmlformats.org/package/2006/relationships"><Relationship Id="rId8" Type="http://schemas.openxmlformats.org/officeDocument/2006/relationships/slideLayout" Target="../slideLayouts/slideLayout187.xml"/><Relationship Id="rId3" Type="http://schemas.openxmlformats.org/officeDocument/2006/relationships/slideLayout" Target="../slideLayouts/slideLayout182.xml"/><Relationship Id="rId7" Type="http://schemas.openxmlformats.org/officeDocument/2006/relationships/slideLayout" Target="../slideLayouts/slideLayout186.xml"/><Relationship Id="rId12" Type="http://schemas.openxmlformats.org/officeDocument/2006/relationships/theme" Target="../theme/theme39.xml"/><Relationship Id="rId2" Type="http://schemas.openxmlformats.org/officeDocument/2006/relationships/slideLayout" Target="../slideLayouts/slideLayout181.xml"/><Relationship Id="rId1" Type="http://schemas.openxmlformats.org/officeDocument/2006/relationships/slideLayout" Target="../slideLayouts/slideLayout180.xml"/><Relationship Id="rId6" Type="http://schemas.openxmlformats.org/officeDocument/2006/relationships/slideLayout" Target="../slideLayouts/slideLayout185.xml"/><Relationship Id="rId11" Type="http://schemas.openxmlformats.org/officeDocument/2006/relationships/slideLayout" Target="../slideLayouts/slideLayout190.xml"/><Relationship Id="rId5" Type="http://schemas.openxmlformats.org/officeDocument/2006/relationships/slideLayout" Target="../slideLayouts/slideLayout184.xml"/><Relationship Id="rId10" Type="http://schemas.openxmlformats.org/officeDocument/2006/relationships/slideLayout" Target="../slideLayouts/slideLayout189.xml"/><Relationship Id="rId4" Type="http://schemas.openxmlformats.org/officeDocument/2006/relationships/slideLayout" Target="../slideLayouts/slideLayout183.xml"/><Relationship Id="rId9" Type="http://schemas.openxmlformats.org/officeDocument/2006/relationships/slideLayout" Target="../slideLayouts/slideLayout188.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40.xml.rels><?xml version="1.0" encoding="UTF-8" standalone="yes"?>
<Relationships xmlns="http://schemas.openxmlformats.org/package/2006/relationships"><Relationship Id="rId8" Type="http://schemas.openxmlformats.org/officeDocument/2006/relationships/slideLayout" Target="../slideLayouts/slideLayout198.xml"/><Relationship Id="rId3" Type="http://schemas.openxmlformats.org/officeDocument/2006/relationships/slideLayout" Target="../slideLayouts/slideLayout193.xml"/><Relationship Id="rId7" Type="http://schemas.openxmlformats.org/officeDocument/2006/relationships/slideLayout" Target="../slideLayouts/slideLayout197.xml"/><Relationship Id="rId12" Type="http://schemas.openxmlformats.org/officeDocument/2006/relationships/theme" Target="../theme/theme40.xml"/><Relationship Id="rId2" Type="http://schemas.openxmlformats.org/officeDocument/2006/relationships/slideLayout" Target="../slideLayouts/slideLayout192.xml"/><Relationship Id="rId1" Type="http://schemas.openxmlformats.org/officeDocument/2006/relationships/slideLayout" Target="../slideLayouts/slideLayout191.xml"/><Relationship Id="rId6" Type="http://schemas.openxmlformats.org/officeDocument/2006/relationships/slideLayout" Target="../slideLayouts/slideLayout196.xml"/><Relationship Id="rId11" Type="http://schemas.openxmlformats.org/officeDocument/2006/relationships/slideLayout" Target="../slideLayouts/slideLayout201.xml"/><Relationship Id="rId5" Type="http://schemas.openxmlformats.org/officeDocument/2006/relationships/slideLayout" Target="../slideLayouts/slideLayout195.xml"/><Relationship Id="rId10" Type="http://schemas.openxmlformats.org/officeDocument/2006/relationships/slideLayout" Target="../slideLayouts/slideLayout200.xml"/><Relationship Id="rId4" Type="http://schemas.openxmlformats.org/officeDocument/2006/relationships/slideLayout" Target="../slideLayouts/slideLayout194.xml"/><Relationship Id="rId9" Type="http://schemas.openxmlformats.org/officeDocument/2006/relationships/slideLayout" Target="../slideLayouts/slideLayout199.xml"/></Relationships>
</file>

<file path=ppt/slideMasters/_rels/slideMaster41.xml.rels><?xml version="1.0" encoding="UTF-8" standalone="yes"?>
<Relationships xmlns="http://schemas.openxmlformats.org/package/2006/relationships"><Relationship Id="rId8" Type="http://schemas.openxmlformats.org/officeDocument/2006/relationships/slideLayout" Target="../slideLayouts/slideLayout209.xml"/><Relationship Id="rId3" Type="http://schemas.openxmlformats.org/officeDocument/2006/relationships/slideLayout" Target="../slideLayouts/slideLayout204.xml"/><Relationship Id="rId7" Type="http://schemas.openxmlformats.org/officeDocument/2006/relationships/slideLayout" Target="../slideLayouts/slideLayout208.xml"/><Relationship Id="rId12" Type="http://schemas.openxmlformats.org/officeDocument/2006/relationships/theme" Target="../theme/theme41.xml"/><Relationship Id="rId2" Type="http://schemas.openxmlformats.org/officeDocument/2006/relationships/slideLayout" Target="../slideLayouts/slideLayout203.xml"/><Relationship Id="rId1" Type="http://schemas.openxmlformats.org/officeDocument/2006/relationships/slideLayout" Target="../slideLayouts/slideLayout202.xml"/><Relationship Id="rId6" Type="http://schemas.openxmlformats.org/officeDocument/2006/relationships/slideLayout" Target="../slideLayouts/slideLayout207.xml"/><Relationship Id="rId11" Type="http://schemas.openxmlformats.org/officeDocument/2006/relationships/slideLayout" Target="../slideLayouts/slideLayout212.xml"/><Relationship Id="rId5" Type="http://schemas.openxmlformats.org/officeDocument/2006/relationships/slideLayout" Target="../slideLayouts/slideLayout206.xml"/><Relationship Id="rId10" Type="http://schemas.openxmlformats.org/officeDocument/2006/relationships/slideLayout" Target="../slideLayouts/slideLayout211.xml"/><Relationship Id="rId4" Type="http://schemas.openxmlformats.org/officeDocument/2006/relationships/slideLayout" Target="../slideLayouts/slideLayout205.xml"/><Relationship Id="rId9" Type="http://schemas.openxmlformats.org/officeDocument/2006/relationships/slideLayout" Target="../slideLayouts/slideLayout210.xml"/></Relationships>
</file>

<file path=ppt/slideMasters/_rels/slideMaster42.xml.rels><?xml version="1.0" encoding="UTF-8" standalone="yes"?>
<Relationships xmlns="http://schemas.openxmlformats.org/package/2006/relationships"><Relationship Id="rId8" Type="http://schemas.openxmlformats.org/officeDocument/2006/relationships/slideLayout" Target="../slideLayouts/slideLayout220.xml"/><Relationship Id="rId3" Type="http://schemas.openxmlformats.org/officeDocument/2006/relationships/slideLayout" Target="../slideLayouts/slideLayout215.xml"/><Relationship Id="rId7" Type="http://schemas.openxmlformats.org/officeDocument/2006/relationships/slideLayout" Target="../slideLayouts/slideLayout219.xml"/><Relationship Id="rId12" Type="http://schemas.openxmlformats.org/officeDocument/2006/relationships/theme" Target="../theme/theme42.xml"/><Relationship Id="rId2" Type="http://schemas.openxmlformats.org/officeDocument/2006/relationships/slideLayout" Target="../slideLayouts/slideLayout214.xml"/><Relationship Id="rId1" Type="http://schemas.openxmlformats.org/officeDocument/2006/relationships/slideLayout" Target="../slideLayouts/slideLayout213.xml"/><Relationship Id="rId6" Type="http://schemas.openxmlformats.org/officeDocument/2006/relationships/slideLayout" Target="../slideLayouts/slideLayout218.xml"/><Relationship Id="rId11" Type="http://schemas.openxmlformats.org/officeDocument/2006/relationships/slideLayout" Target="../slideLayouts/slideLayout223.xml"/><Relationship Id="rId5" Type="http://schemas.openxmlformats.org/officeDocument/2006/relationships/slideLayout" Target="../slideLayouts/slideLayout217.xml"/><Relationship Id="rId10" Type="http://schemas.openxmlformats.org/officeDocument/2006/relationships/slideLayout" Target="../slideLayouts/slideLayout222.xml"/><Relationship Id="rId4" Type="http://schemas.openxmlformats.org/officeDocument/2006/relationships/slideLayout" Target="../slideLayouts/slideLayout216.xml"/><Relationship Id="rId9" Type="http://schemas.openxmlformats.org/officeDocument/2006/relationships/slideLayout" Target="../slideLayouts/slideLayout221.xml"/></Relationships>
</file>

<file path=ppt/slideMasters/_rels/slideMaster43.xml.rels><?xml version="1.0" encoding="UTF-8" standalone="yes"?>
<Relationships xmlns="http://schemas.openxmlformats.org/package/2006/relationships"><Relationship Id="rId8" Type="http://schemas.openxmlformats.org/officeDocument/2006/relationships/slideLayout" Target="../slideLayouts/slideLayout231.xml"/><Relationship Id="rId3" Type="http://schemas.openxmlformats.org/officeDocument/2006/relationships/slideLayout" Target="../slideLayouts/slideLayout226.xml"/><Relationship Id="rId7" Type="http://schemas.openxmlformats.org/officeDocument/2006/relationships/slideLayout" Target="../slideLayouts/slideLayout230.xml"/><Relationship Id="rId12" Type="http://schemas.openxmlformats.org/officeDocument/2006/relationships/theme" Target="../theme/theme43.xml"/><Relationship Id="rId2" Type="http://schemas.openxmlformats.org/officeDocument/2006/relationships/slideLayout" Target="../slideLayouts/slideLayout225.xml"/><Relationship Id="rId1" Type="http://schemas.openxmlformats.org/officeDocument/2006/relationships/slideLayout" Target="../slideLayouts/slideLayout224.xml"/><Relationship Id="rId6" Type="http://schemas.openxmlformats.org/officeDocument/2006/relationships/slideLayout" Target="../slideLayouts/slideLayout229.xml"/><Relationship Id="rId11" Type="http://schemas.openxmlformats.org/officeDocument/2006/relationships/slideLayout" Target="../slideLayouts/slideLayout234.xml"/><Relationship Id="rId5" Type="http://schemas.openxmlformats.org/officeDocument/2006/relationships/slideLayout" Target="../slideLayouts/slideLayout228.xml"/><Relationship Id="rId10" Type="http://schemas.openxmlformats.org/officeDocument/2006/relationships/slideLayout" Target="../slideLayouts/slideLayout233.xml"/><Relationship Id="rId4" Type="http://schemas.openxmlformats.org/officeDocument/2006/relationships/slideLayout" Target="../slideLayouts/slideLayout227.xml"/><Relationship Id="rId9" Type="http://schemas.openxmlformats.org/officeDocument/2006/relationships/slideLayout" Target="../slideLayouts/slideLayout232.xml"/></Relationships>
</file>

<file path=ppt/slideMasters/_rels/slideMaster44.xml.rels><?xml version="1.0" encoding="UTF-8" standalone="yes"?>
<Relationships xmlns="http://schemas.openxmlformats.org/package/2006/relationships"><Relationship Id="rId8" Type="http://schemas.openxmlformats.org/officeDocument/2006/relationships/slideLayout" Target="../slideLayouts/slideLayout242.xml"/><Relationship Id="rId13" Type="http://schemas.openxmlformats.org/officeDocument/2006/relationships/theme" Target="../theme/theme44.xml"/><Relationship Id="rId3" Type="http://schemas.openxmlformats.org/officeDocument/2006/relationships/slideLayout" Target="../slideLayouts/slideLayout237.xml"/><Relationship Id="rId7" Type="http://schemas.openxmlformats.org/officeDocument/2006/relationships/slideLayout" Target="../slideLayouts/slideLayout241.xml"/><Relationship Id="rId12" Type="http://schemas.openxmlformats.org/officeDocument/2006/relationships/slideLayout" Target="../slideLayouts/slideLayout246.xml"/><Relationship Id="rId2" Type="http://schemas.openxmlformats.org/officeDocument/2006/relationships/slideLayout" Target="../slideLayouts/slideLayout236.xml"/><Relationship Id="rId1" Type="http://schemas.openxmlformats.org/officeDocument/2006/relationships/slideLayout" Target="../slideLayouts/slideLayout235.xml"/><Relationship Id="rId6" Type="http://schemas.openxmlformats.org/officeDocument/2006/relationships/slideLayout" Target="../slideLayouts/slideLayout240.xml"/><Relationship Id="rId11" Type="http://schemas.openxmlformats.org/officeDocument/2006/relationships/slideLayout" Target="../slideLayouts/slideLayout245.xml"/><Relationship Id="rId5" Type="http://schemas.openxmlformats.org/officeDocument/2006/relationships/slideLayout" Target="../slideLayouts/slideLayout239.xml"/><Relationship Id="rId10" Type="http://schemas.openxmlformats.org/officeDocument/2006/relationships/slideLayout" Target="../slideLayouts/slideLayout244.xml"/><Relationship Id="rId4" Type="http://schemas.openxmlformats.org/officeDocument/2006/relationships/slideLayout" Target="../slideLayouts/slideLayout238.xml"/><Relationship Id="rId9" Type="http://schemas.openxmlformats.org/officeDocument/2006/relationships/slideLayout" Target="../slideLayouts/slideLayout243.xml"/></Relationships>
</file>

<file path=ppt/slideMasters/_rels/slideMaster45.xml.rels><?xml version="1.0" encoding="UTF-8" standalone="yes"?>
<Relationships xmlns="http://schemas.openxmlformats.org/package/2006/relationships"><Relationship Id="rId8" Type="http://schemas.openxmlformats.org/officeDocument/2006/relationships/slideLayout" Target="../slideLayouts/slideLayout254.xml"/><Relationship Id="rId3" Type="http://schemas.openxmlformats.org/officeDocument/2006/relationships/slideLayout" Target="../slideLayouts/slideLayout249.xml"/><Relationship Id="rId7" Type="http://schemas.openxmlformats.org/officeDocument/2006/relationships/slideLayout" Target="../slideLayouts/slideLayout253.xml"/><Relationship Id="rId12" Type="http://schemas.openxmlformats.org/officeDocument/2006/relationships/theme" Target="../theme/theme45.xml"/><Relationship Id="rId2" Type="http://schemas.openxmlformats.org/officeDocument/2006/relationships/slideLayout" Target="../slideLayouts/slideLayout248.xml"/><Relationship Id="rId1" Type="http://schemas.openxmlformats.org/officeDocument/2006/relationships/slideLayout" Target="../slideLayouts/slideLayout247.xml"/><Relationship Id="rId6" Type="http://schemas.openxmlformats.org/officeDocument/2006/relationships/slideLayout" Target="../slideLayouts/slideLayout252.xml"/><Relationship Id="rId11" Type="http://schemas.openxmlformats.org/officeDocument/2006/relationships/slideLayout" Target="../slideLayouts/slideLayout257.xml"/><Relationship Id="rId5" Type="http://schemas.openxmlformats.org/officeDocument/2006/relationships/slideLayout" Target="../slideLayouts/slideLayout251.xml"/><Relationship Id="rId10" Type="http://schemas.openxmlformats.org/officeDocument/2006/relationships/slideLayout" Target="../slideLayouts/slideLayout256.xml"/><Relationship Id="rId4" Type="http://schemas.openxmlformats.org/officeDocument/2006/relationships/slideLayout" Target="../slideLayouts/slideLayout250.xml"/><Relationship Id="rId9" Type="http://schemas.openxmlformats.org/officeDocument/2006/relationships/slideLayout" Target="../slideLayouts/slideLayout255.xml"/></Relationships>
</file>

<file path=ppt/slideMasters/_rels/slideMaster46.xml.rels><?xml version="1.0" encoding="UTF-8" standalone="yes"?>
<Relationships xmlns="http://schemas.openxmlformats.org/package/2006/relationships"><Relationship Id="rId3" Type="http://schemas.openxmlformats.org/officeDocument/2006/relationships/theme" Target="../theme/theme46.xml"/><Relationship Id="rId2" Type="http://schemas.openxmlformats.org/officeDocument/2006/relationships/slideLayout" Target="../slideLayouts/slideLayout259.xml"/><Relationship Id="rId1" Type="http://schemas.openxmlformats.org/officeDocument/2006/relationships/slideLayout" Target="../slideLayouts/slideLayout258.xml"/></Relationships>
</file>

<file path=ppt/slideMasters/_rels/slideMaster47.xml.rels><?xml version="1.0" encoding="UTF-8" standalone="yes"?>
<Relationships xmlns="http://schemas.openxmlformats.org/package/2006/relationships"><Relationship Id="rId8" Type="http://schemas.openxmlformats.org/officeDocument/2006/relationships/slideLayout" Target="../slideLayouts/slideLayout267.xml"/><Relationship Id="rId3" Type="http://schemas.openxmlformats.org/officeDocument/2006/relationships/slideLayout" Target="../slideLayouts/slideLayout262.xml"/><Relationship Id="rId7" Type="http://schemas.openxmlformats.org/officeDocument/2006/relationships/slideLayout" Target="../slideLayouts/slideLayout266.xml"/><Relationship Id="rId12" Type="http://schemas.openxmlformats.org/officeDocument/2006/relationships/theme" Target="../theme/theme47.xml"/><Relationship Id="rId2" Type="http://schemas.openxmlformats.org/officeDocument/2006/relationships/slideLayout" Target="../slideLayouts/slideLayout261.xml"/><Relationship Id="rId1" Type="http://schemas.openxmlformats.org/officeDocument/2006/relationships/slideLayout" Target="../slideLayouts/slideLayout260.xml"/><Relationship Id="rId6" Type="http://schemas.openxmlformats.org/officeDocument/2006/relationships/slideLayout" Target="../slideLayouts/slideLayout265.xml"/><Relationship Id="rId11" Type="http://schemas.openxmlformats.org/officeDocument/2006/relationships/slideLayout" Target="../slideLayouts/slideLayout270.xml"/><Relationship Id="rId5" Type="http://schemas.openxmlformats.org/officeDocument/2006/relationships/slideLayout" Target="../slideLayouts/slideLayout264.xml"/><Relationship Id="rId10" Type="http://schemas.openxmlformats.org/officeDocument/2006/relationships/slideLayout" Target="../slideLayouts/slideLayout269.xml"/><Relationship Id="rId4" Type="http://schemas.openxmlformats.org/officeDocument/2006/relationships/slideLayout" Target="../slideLayouts/slideLayout263.xml"/><Relationship Id="rId9" Type="http://schemas.openxmlformats.org/officeDocument/2006/relationships/slideLayout" Target="../slideLayouts/slideLayout268.xml"/></Relationships>
</file>

<file path=ppt/slideMasters/_rels/slideMaster48.xml.rels><?xml version="1.0" encoding="UTF-8" standalone="yes"?>
<Relationships xmlns="http://schemas.openxmlformats.org/package/2006/relationships"><Relationship Id="rId8" Type="http://schemas.openxmlformats.org/officeDocument/2006/relationships/slideLayout" Target="../slideLayouts/slideLayout278.xml"/><Relationship Id="rId3" Type="http://schemas.openxmlformats.org/officeDocument/2006/relationships/slideLayout" Target="../slideLayouts/slideLayout273.xml"/><Relationship Id="rId7" Type="http://schemas.openxmlformats.org/officeDocument/2006/relationships/slideLayout" Target="../slideLayouts/slideLayout277.xml"/><Relationship Id="rId12" Type="http://schemas.openxmlformats.org/officeDocument/2006/relationships/theme" Target="../theme/theme48.xml"/><Relationship Id="rId2" Type="http://schemas.openxmlformats.org/officeDocument/2006/relationships/slideLayout" Target="../slideLayouts/slideLayout272.xml"/><Relationship Id="rId1" Type="http://schemas.openxmlformats.org/officeDocument/2006/relationships/slideLayout" Target="../slideLayouts/slideLayout271.xml"/><Relationship Id="rId6" Type="http://schemas.openxmlformats.org/officeDocument/2006/relationships/slideLayout" Target="../slideLayouts/slideLayout276.xml"/><Relationship Id="rId11" Type="http://schemas.openxmlformats.org/officeDocument/2006/relationships/slideLayout" Target="../slideLayouts/slideLayout281.xml"/><Relationship Id="rId5" Type="http://schemas.openxmlformats.org/officeDocument/2006/relationships/slideLayout" Target="../slideLayouts/slideLayout275.xml"/><Relationship Id="rId10" Type="http://schemas.openxmlformats.org/officeDocument/2006/relationships/slideLayout" Target="../slideLayouts/slideLayout280.xml"/><Relationship Id="rId4" Type="http://schemas.openxmlformats.org/officeDocument/2006/relationships/slideLayout" Target="../slideLayouts/slideLayout274.xml"/><Relationship Id="rId9" Type="http://schemas.openxmlformats.org/officeDocument/2006/relationships/slideLayout" Target="../slideLayouts/slideLayout279.xml"/></Relationships>
</file>

<file path=ppt/slideMasters/_rels/slideMaster49.xml.rels><?xml version="1.0" encoding="UTF-8" standalone="yes"?>
<Relationships xmlns="http://schemas.openxmlformats.org/package/2006/relationships"><Relationship Id="rId8" Type="http://schemas.openxmlformats.org/officeDocument/2006/relationships/slideLayout" Target="../slideLayouts/slideLayout289.xml"/><Relationship Id="rId3" Type="http://schemas.openxmlformats.org/officeDocument/2006/relationships/slideLayout" Target="../slideLayouts/slideLayout284.xml"/><Relationship Id="rId7" Type="http://schemas.openxmlformats.org/officeDocument/2006/relationships/slideLayout" Target="../slideLayouts/slideLayout288.xml"/><Relationship Id="rId12" Type="http://schemas.openxmlformats.org/officeDocument/2006/relationships/theme" Target="../theme/theme49.xml"/><Relationship Id="rId2" Type="http://schemas.openxmlformats.org/officeDocument/2006/relationships/slideLayout" Target="../slideLayouts/slideLayout283.xml"/><Relationship Id="rId1" Type="http://schemas.openxmlformats.org/officeDocument/2006/relationships/slideLayout" Target="../slideLayouts/slideLayout282.xml"/><Relationship Id="rId6" Type="http://schemas.openxmlformats.org/officeDocument/2006/relationships/slideLayout" Target="../slideLayouts/slideLayout287.xml"/><Relationship Id="rId11" Type="http://schemas.openxmlformats.org/officeDocument/2006/relationships/slideLayout" Target="../slideLayouts/slideLayout292.xml"/><Relationship Id="rId5" Type="http://schemas.openxmlformats.org/officeDocument/2006/relationships/slideLayout" Target="../slideLayouts/slideLayout286.xml"/><Relationship Id="rId10" Type="http://schemas.openxmlformats.org/officeDocument/2006/relationships/slideLayout" Target="../slideLayouts/slideLayout291.xml"/><Relationship Id="rId4" Type="http://schemas.openxmlformats.org/officeDocument/2006/relationships/slideLayout" Target="../slideLayouts/slideLayout285.xml"/><Relationship Id="rId9" Type="http://schemas.openxmlformats.org/officeDocument/2006/relationships/slideLayout" Target="../slideLayouts/slideLayout290.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2.xml"/><Relationship Id="rId13" Type="http://schemas.openxmlformats.org/officeDocument/2006/relationships/image" Target="../media/image4.jpeg"/><Relationship Id="rId3" Type="http://schemas.openxmlformats.org/officeDocument/2006/relationships/slideLayout" Target="../slideLayouts/slideLayout47.xml"/><Relationship Id="rId7" Type="http://schemas.openxmlformats.org/officeDocument/2006/relationships/slideLayout" Target="../slideLayouts/slideLayout51.xml"/><Relationship Id="rId12" Type="http://schemas.openxmlformats.org/officeDocument/2006/relationships/theme" Target="../theme/theme5.xml"/><Relationship Id="rId2" Type="http://schemas.openxmlformats.org/officeDocument/2006/relationships/slideLayout" Target="../slideLayouts/slideLayout46.xml"/><Relationship Id="rId1" Type="http://schemas.openxmlformats.org/officeDocument/2006/relationships/slideLayout" Target="../slideLayouts/slideLayout45.xml"/><Relationship Id="rId6" Type="http://schemas.openxmlformats.org/officeDocument/2006/relationships/slideLayout" Target="../slideLayouts/slideLayout50.xml"/><Relationship Id="rId11" Type="http://schemas.openxmlformats.org/officeDocument/2006/relationships/slideLayout" Target="../slideLayouts/slideLayout55.xml"/><Relationship Id="rId5" Type="http://schemas.openxmlformats.org/officeDocument/2006/relationships/slideLayout" Target="../slideLayouts/slideLayout49.xml"/><Relationship Id="rId10" Type="http://schemas.openxmlformats.org/officeDocument/2006/relationships/slideLayout" Target="../slideLayouts/slideLayout54.xml"/><Relationship Id="rId4" Type="http://schemas.openxmlformats.org/officeDocument/2006/relationships/slideLayout" Target="../slideLayouts/slideLayout48.xml"/><Relationship Id="rId9" Type="http://schemas.openxmlformats.org/officeDocument/2006/relationships/slideLayout" Target="../slideLayouts/slideLayout53.xml"/></Relationships>
</file>

<file path=ppt/slideMasters/_rels/slideMaster50.xml.rels><?xml version="1.0" encoding="UTF-8" standalone="yes"?>
<Relationships xmlns="http://schemas.openxmlformats.org/package/2006/relationships"><Relationship Id="rId8" Type="http://schemas.openxmlformats.org/officeDocument/2006/relationships/slideLayout" Target="../slideLayouts/slideLayout300.xml"/><Relationship Id="rId3" Type="http://schemas.openxmlformats.org/officeDocument/2006/relationships/slideLayout" Target="../slideLayouts/slideLayout295.xml"/><Relationship Id="rId7" Type="http://schemas.openxmlformats.org/officeDocument/2006/relationships/slideLayout" Target="../slideLayouts/slideLayout299.xml"/><Relationship Id="rId12" Type="http://schemas.openxmlformats.org/officeDocument/2006/relationships/theme" Target="../theme/theme50.xml"/><Relationship Id="rId2" Type="http://schemas.openxmlformats.org/officeDocument/2006/relationships/slideLayout" Target="../slideLayouts/slideLayout294.xml"/><Relationship Id="rId1" Type="http://schemas.openxmlformats.org/officeDocument/2006/relationships/slideLayout" Target="../slideLayouts/slideLayout293.xml"/><Relationship Id="rId6" Type="http://schemas.openxmlformats.org/officeDocument/2006/relationships/slideLayout" Target="../slideLayouts/slideLayout298.xml"/><Relationship Id="rId11" Type="http://schemas.openxmlformats.org/officeDocument/2006/relationships/slideLayout" Target="../slideLayouts/slideLayout303.xml"/><Relationship Id="rId5" Type="http://schemas.openxmlformats.org/officeDocument/2006/relationships/slideLayout" Target="../slideLayouts/slideLayout297.xml"/><Relationship Id="rId10" Type="http://schemas.openxmlformats.org/officeDocument/2006/relationships/slideLayout" Target="../slideLayouts/slideLayout302.xml"/><Relationship Id="rId4" Type="http://schemas.openxmlformats.org/officeDocument/2006/relationships/slideLayout" Target="../slideLayouts/slideLayout296.xml"/><Relationship Id="rId9" Type="http://schemas.openxmlformats.org/officeDocument/2006/relationships/slideLayout" Target="../slideLayouts/slideLayout301.xml"/></Relationships>
</file>

<file path=ppt/slideMasters/_rels/slideMaster51.xml.rels><?xml version="1.0" encoding="UTF-8" standalone="yes"?>
<Relationships xmlns="http://schemas.openxmlformats.org/package/2006/relationships"><Relationship Id="rId8" Type="http://schemas.openxmlformats.org/officeDocument/2006/relationships/slideLayout" Target="../slideLayouts/slideLayout311.xml"/><Relationship Id="rId3" Type="http://schemas.openxmlformats.org/officeDocument/2006/relationships/slideLayout" Target="../slideLayouts/slideLayout306.xml"/><Relationship Id="rId7" Type="http://schemas.openxmlformats.org/officeDocument/2006/relationships/slideLayout" Target="../slideLayouts/slideLayout310.xml"/><Relationship Id="rId12" Type="http://schemas.openxmlformats.org/officeDocument/2006/relationships/theme" Target="../theme/theme51.xml"/><Relationship Id="rId2" Type="http://schemas.openxmlformats.org/officeDocument/2006/relationships/slideLayout" Target="../slideLayouts/slideLayout305.xml"/><Relationship Id="rId1" Type="http://schemas.openxmlformats.org/officeDocument/2006/relationships/slideLayout" Target="../slideLayouts/slideLayout304.xml"/><Relationship Id="rId6" Type="http://schemas.openxmlformats.org/officeDocument/2006/relationships/slideLayout" Target="../slideLayouts/slideLayout309.xml"/><Relationship Id="rId11" Type="http://schemas.openxmlformats.org/officeDocument/2006/relationships/slideLayout" Target="../slideLayouts/slideLayout314.xml"/><Relationship Id="rId5" Type="http://schemas.openxmlformats.org/officeDocument/2006/relationships/slideLayout" Target="../slideLayouts/slideLayout308.xml"/><Relationship Id="rId10" Type="http://schemas.openxmlformats.org/officeDocument/2006/relationships/slideLayout" Target="../slideLayouts/slideLayout313.xml"/><Relationship Id="rId4" Type="http://schemas.openxmlformats.org/officeDocument/2006/relationships/slideLayout" Target="../slideLayouts/slideLayout307.xml"/><Relationship Id="rId9" Type="http://schemas.openxmlformats.org/officeDocument/2006/relationships/slideLayout" Target="../slideLayouts/slideLayout312.xml"/></Relationships>
</file>

<file path=ppt/slideMasters/_rels/slideMaster52.xml.rels><?xml version="1.0" encoding="UTF-8" standalone="yes"?>
<Relationships xmlns="http://schemas.openxmlformats.org/package/2006/relationships"><Relationship Id="rId8" Type="http://schemas.openxmlformats.org/officeDocument/2006/relationships/slideLayout" Target="../slideLayouts/slideLayout322.xml"/><Relationship Id="rId3" Type="http://schemas.openxmlformats.org/officeDocument/2006/relationships/slideLayout" Target="../slideLayouts/slideLayout317.xml"/><Relationship Id="rId7" Type="http://schemas.openxmlformats.org/officeDocument/2006/relationships/slideLayout" Target="../slideLayouts/slideLayout321.xml"/><Relationship Id="rId12" Type="http://schemas.openxmlformats.org/officeDocument/2006/relationships/theme" Target="../theme/theme52.xml"/><Relationship Id="rId2" Type="http://schemas.openxmlformats.org/officeDocument/2006/relationships/slideLayout" Target="../slideLayouts/slideLayout316.xml"/><Relationship Id="rId1" Type="http://schemas.openxmlformats.org/officeDocument/2006/relationships/slideLayout" Target="../slideLayouts/slideLayout315.xml"/><Relationship Id="rId6" Type="http://schemas.openxmlformats.org/officeDocument/2006/relationships/slideLayout" Target="../slideLayouts/slideLayout320.xml"/><Relationship Id="rId11" Type="http://schemas.openxmlformats.org/officeDocument/2006/relationships/slideLayout" Target="../slideLayouts/slideLayout325.xml"/><Relationship Id="rId5" Type="http://schemas.openxmlformats.org/officeDocument/2006/relationships/slideLayout" Target="../slideLayouts/slideLayout319.xml"/><Relationship Id="rId10" Type="http://schemas.openxmlformats.org/officeDocument/2006/relationships/slideLayout" Target="../slideLayouts/slideLayout324.xml"/><Relationship Id="rId4" Type="http://schemas.openxmlformats.org/officeDocument/2006/relationships/slideLayout" Target="../slideLayouts/slideLayout318.xml"/><Relationship Id="rId9" Type="http://schemas.openxmlformats.org/officeDocument/2006/relationships/slideLayout" Target="../slideLayouts/slideLayout323.xml"/></Relationships>
</file>

<file path=ppt/slideMasters/_rels/slideMaster53.xml.rels><?xml version="1.0" encoding="UTF-8" standalone="yes"?>
<Relationships xmlns="http://schemas.openxmlformats.org/package/2006/relationships"><Relationship Id="rId8" Type="http://schemas.openxmlformats.org/officeDocument/2006/relationships/slideLayout" Target="../slideLayouts/slideLayout333.xml"/><Relationship Id="rId13" Type="http://schemas.openxmlformats.org/officeDocument/2006/relationships/theme" Target="../theme/theme53.xml"/><Relationship Id="rId3" Type="http://schemas.openxmlformats.org/officeDocument/2006/relationships/slideLayout" Target="../slideLayouts/slideLayout328.xml"/><Relationship Id="rId7" Type="http://schemas.openxmlformats.org/officeDocument/2006/relationships/slideLayout" Target="../slideLayouts/slideLayout332.xml"/><Relationship Id="rId12" Type="http://schemas.openxmlformats.org/officeDocument/2006/relationships/slideLayout" Target="../slideLayouts/slideLayout337.xml"/><Relationship Id="rId2" Type="http://schemas.openxmlformats.org/officeDocument/2006/relationships/slideLayout" Target="../slideLayouts/slideLayout327.xml"/><Relationship Id="rId1" Type="http://schemas.openxmlformats.org/officeDocument/2006/relationships/slideLayout" Target="../slideLayouts/slideLayout326.xml"/><Relationship Id="rId6" Type="http://schemas.openxmlformats.org/officeDocument/2006/relationships/slideLayout" Target="../slideLayouts/slideLayout331.xml"/><Relationship Id="rId11" Type="http://schemas.openxmlformats.org/officeDocument/2006/relationships/slideLayout" Target="../slideLayouts/slideLayout336.xml"/><Relationship Id="rId5" Type="http://schemas.openxmlformats.org/officeDocument/2006/relationships/slideLayout" Target="../slideLayouts/slideLayout330.xml"/><Relationship Id="rId10" Type="http://schemas.openxmlformats.org/officeDocument/2006/relationships/slideLayout" Target="../slideLayouts/slideLayout335.xml"/><Relationship Id="rId4" Type="http://schemas.openxmlformats.org/officeDocument/2006/relationships/slideLayout" Target="../slideLayouts/slideLayout329.xml"/><Relationship Id="rId9" Type="http://schemas.openxmlformats.org/officeDocument/2006/relationships/slideLayout" Target="../slideLayouts/slideLayout334.xml"/></Relationships>
</file>

<file path=ppt/slideMasters/_rels/slideMaster54.xml.rels><?xml version="1.0" encoding="UTF-8" standalone="yes"?>
<Relationships xmlns="http://schemas.openxmlformats.org/package/2006/relationships"><Relationship Id="rId8" Type="http://schemas.openxmlformats.org/officeDocument/2006/relationships/slideLayout" Target="../slideLayouts/slideLayout345.xml"/><Relationship Id="rId3" Type="http://schemas.openxmlformats.org/officeDocument/2006/relationships/slideLayout" Target="../slideLayouts/slideLayout340.xml"/><Relationship Id="rId7" Type="http://schemas.openxmlformats.org/officeDocument/2006/relationships/slideLayout" Target="../slideLayouts/slideLayout344.xml"/><Relationship Id="rId12" Type="http://schemas.openxmlformats.org/officeDocument/2006/relationships/theme" Target="../theme/theme54.xml"/><Relationship Id="rId2" Type="http://schemas.openxmlformats.org/officeDocument/2006/relationships/slideLayout" Target="../slideLayouts/slideLayout339.xml"/><Relationship Id="rId1" Type="http://schemas.openxmlformats.org/officeDocument/2006/relationships/slideLayout" Target="../slideLayouts/slideLayout338.xml"/><Relationship Id="rId6" Type="http://schemas.openxmlformats.org/officeDocument/2006/relationships/slideLayout" Target="../slideLayouts/slideLayout343.xml"/><Relationship Id="rId11" Type="http://schemas.openxmlformats.org/officeDocument/2006/relationships/slideLayout" Target="../slideLayouts/slideLayout348.xml"/><Relationship Id="rId5" Type="http://schemas.openxmlformats.org/officeDocument/2006/relationships/slideLayout" Target="../slideLayouts/slideLayout342.xml"/><Relationship Id="rId10" Type="http://schemas.openxmlformats.org/officeDocument/2006/relationships/slideLayout" Target="../slideLayouts/slideLayout347.xml"/><Relationship Id="rId4" Type="http://schemas.openxmlformats.org/officeDocument/2006/relationships/slideLayout" Target="../slideLayouts/slideLayout341.xml"/><Relationship Id="rId9" Type="http://schemas.openxmlformats.org/officeDocument/2006/relationships/slideLayout" Target="../slideLayouts/slideLayout346.xml"/></Relationships>
</file>

<file path=ppt/slideMasters/_rels/slideMaster55.xml.rels><?xml version="1.0" encoding="UTF-8" standalone="yes"?>
<Relationships xmlns="http://schemas.openxmlformats.org/package/2006/relationships"><Relationship Id="rId8" Type="http://schemas.openxmlformats.org/officeDocument/2006/relationships/slideLayout" Target="../slideLayouts/slideLayout356.xml"/><Relationship Id="rId3" Type="http://schemas.openxmlformats.org/officeDocument/2006/relationships/slideLayout" Target="../slideLayouts/slideLayout351.xml"/><Relationship Id="rId7" Type="http://schemas.openxmlformats.org/officeDocument/2006/relationships/slideLayout" Target="../slideLayouts/slideLayout355.xml"/><Relationship Id="rId12" Type="http://schemas.openxmlformats.org/officeDocument/2006/relationships/theme" Target="../theme/theme55.xml"/><Relationship Id="rId2" Type="http://schemas.openxmlformats.org/officeDocument/2006/relationships/slideLayout" Target="../slideLayouts/slideLayout350.xml"/><Relationship Id="rId1" Type="http://schemas.openxmlformats.org/officeDocument/2006/relationships/slideLayout" Target="../slideLayouts/slideLayout349.xml"/><Relationship Id="rId6" Type="http://schemas.openxmlformats.org/officeDocument/2006/relationships/slideLayout" Target="../slideLayouts/slideLayout354.xml"/><Relationship Id="rId11" Type="http://schemas.openxmlformats.org/officeDocument/2006/relationships/slideLayout" Target="../slideLayouts/slideLayout359.xml"/><Relationship Id="rId5" Type="http://schemas.openxmlformats.org/officeDocument/2006/relationships/slideLayout" Target="../slideLayouts/slideLayout353.xml"/><Relationship Id="rId10" Type="http://schemas.openxmlformats.org/officeDocument/2006/relationships/slideLayout" Target="../slideLayouts/slideLayout358.xml"/><Relationship Id="rId4" Type="http://schemas.openxmlformats.org/officeDocument/2006/relationships/slideLayout" Target="../slideLayouts/slideLayout352.xml"/><Relationship Id="rId9" Type="http://schemas.openxmlformats.org/officeDocument/2006/relationships/slideLayout" Target="../slideLayouts/slideLayout357.xml"/></Relationships>
</file>

<file path=ppt/slideMasters/_rels/slideMaster56.xml.rels><?xml version="1.0" encoding="UTF-8" standalone="yes"?>
<Relationships xmlns="http://schemas.openxmlformats.org/package/2006/relationships"><Relationship Id="rId8" Type="http://schemas.openxmlformats.org/officeDocument/2006/relationships/slideLayout" Target="../slideLayouts/slideLayout367.xml"/><Relationship Id="rId3" Type="http://schemas.openxmlformats.org/officeDocument/2006/relationships/slideLayout" Target="../slideLayouts/slideLayout362.xml"/><Relationship Id="rId7" Type="http://schemas.openxmlformats.org/officeDocument/2006/relationships/slideLayout" Target="../slideLayouts/slideLayout366.xml"/><Relationship Id="rId12" Type="http://schemas.openxmlformats.org/officeDocument/2006/relationships/theme" Target="../theme/theme56.xml"/><Relationship Id="rId2" Type="http://schemas.openxmlformats.org/officeDocument/2006/relationships/slideLayout" Target="../slideLayouts/slideLayout361.xml"/><Relationship Id="rId1" Type="http://schemas.openxmlformats.org/officeDocument/2006/relationships/slideLayout" Target="../slideLayouts/slideLayout360.xml"/><Relationship Id="rId6" Type="http://schemas.openxmlformats.org/officeDocument/2006/relationships/slideLayout" Target="../slideLayouts/slideLayout365.xml"/><Relationship Id="rId11" Type="http://schemas.openxmlformats.org/officeDocument/2006/relationships/slideLayout" Target="../slideLayouts/slideLayout370.xml"/><Relationship Id="rId5" Type="http://schemas.openxmlformats.org/officeDocument/2006/relationships/slideLayout" Target="../slideLayouts/slideLayout364.xml"/><Relationship Id="rId10" Type="http://schemas.openxmlformats.org/officeDocument/2006/relationships/slideLayout" Target="../slideLayouts/slideLayout369.xml"/><Relationship Id="rId4" Type="http://schemas.openxmlformats.org/officeDocument/2006/relationships/slideLayout" Target="../slideLayouts/slideLayout363.xml"/><Relationship Id="rId9" Type="http://schemas.openxmlformats.org/officeDocument/2006/relationships/slideLayout" Target="../slideLayouts/slideLayout368.xml"/></Relationships>
</file>

<file path=ppt/slideMasters/_rels/slideMaster57.xml.rels><?xml version="1.0" encoding="UTF-8" standalone="yes"?>
<Relationships xmlns="http://schemas.openxmlformats.org/package/2006/relationships"><Relationship Id="rId8" Type="http://schemas.openxmlformats.org/officeDocument/2006/relationships/slideLayout" Target="../slideLayouts/slideLayout378.xml"/><Relationship Id="rId13" Type="http://schemas.openxmlformats.org/officeDocument/2006/relationships/slideLayout" Target="../slideLayouts/slideLayout383.xml"/><Relationship Id="rId3" Type="http://schemas.openxmlformats.org/officeDocument/2006/relationships/slideLayout" Target="../slideLayouts/slideLayout373.xml"/><Relationship Id="rId7" Type="http://schemas.openxmlformats.org/officeDocument/2006/relationships/slideLayout" Target="../slideLayouts/slideLayout377.xml"/><Relationship Id="rId12" Type="http://schemas.openxmlformats.org/officeDocument/2006/relationships/slideLayout" Target="../slideLayouts/slideLayout382.xml"/><Relationship Id="rId2" Type="http://schemas.openxmlformats.org/officeDocument/2006/relationships/slideLayout" Target="../slideLayouts/slideLayout372.xml"/><Relationship Id="rId1" Type="http://schemas.openxmlformats.org/officeDocument/2006/relationships/slideLayout" Target="../slideLayouts/slideLayout371.xml"/><Relationship Id="rId6" Type="http://schemas.openxmlformats.org/officeDocument/2006/relationships/slideLayout" Target="../slideLayouts/slideLayout376.xml"/><Relationship Id="rId11" Type="http://schemas.openxmlformats.org/officeDocument/2006/relationships/slideLayout" Target="../slideLayouts/slideLayout381.xml"/><Relationship Id="rId5" Type="http://schemas.openxmlformats.org/officeDocument/2006/relationships/slideLayout" Target="../slideLayouts/slideLayout375.xml"/><Relationship Id="rId10" Type="http://schemas.openxmlformats.org/officeDocument/2006/relationships/slideLayout" Target="../slideLayouts/slideLayout380.xml"/><Relationship Id="rId4" Type="http://schemas.openxmlformats.org/officeDocument/2006/relationships/slideLayout" Target="../slideLayouts/slideLayout374.xml"/><Relationship Id="rId9" Type="http://schemas.openxmlformats.org/officeDocument/2006/relationships/slideLayout" Target="../slideLayouts/slideLayout379.xml"/><Relationship Id="rId14" Type="http://schemas.openxmlformats.org/officeDocument/2006/relationships/theme" Target="../theme/theme57.xml"/></Relationships>
</file>

<file path=ppt/slideMasters/_rels/slideMaster58.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theme" Target="../theme/theme58.xml"/><Relationship Id="rId1" Type="http://schemas.openxmlformats.org/officeDocument/2006/relationships/slideLayout" Target="../slideLayouts/slideLayout384.xml"/></Relationships>
</file>

<file path=ppt/slideMasters/_rels/slideMaster59.xml.rels><?xml version="1.0" encoding="UTF-8" standalone="yes"?>
<Relationships xmlns="http://schemas.openxmlformats.org/package/2006/relationships"><Relationship Id="rId8" Type="http://schemas.openxmlformats.org/officeDocument/2006/relationships/slideLayout" Target="../slideLayouts/slideLayout392.xml"/><Relationship Id="rId13" Type="http://schemas.openxmlformats.org/officeDocument/2006/relationships/slideLayout" Target="../slideLayouts/slideLayout397.xml"/><Relationship Id="rId3" Type="http://schemas.openxmlformats.org/officeDocument/2006/relationships/slideLayout" Target="../slideLayouts/slideLayout387.xml"/><Relationship Id="rId7" Type="http://schemas.openxmlformats.org/officeDocument/2006/relationships/slideLayout" Target="../slideLayouts/slideLayout391.xml"/><Relationship Id="rId12" Type="http://schemas.openxmlformats.org/officeDocument/2006/relationships/slideLayout" Target="../slideLayouts/slideLayout396.xml"/><Relationship Id="rId2" Type="http://schemas.openxmlformats.org/officeDocument/2006/relationships/slideLayout" Target="../slideLayouts/slideLayout386.xml"/><Relationship Id="rId16" Type="http://schemas.openxmlformats.org/officeDocument/2006/relationships/image" Target="../media/image7.jpeg"/><Relationship Id="rId1" Type="http://schemas.openxmlformats.org/officeDocument/2006/relationships/slideLayout" Target="../slideLayouts/slideLayout385.xml"/><Relationship Id="rId6" Type="http://schemas.openxmlformats.org/officeDocument/2006/relationships/slideLayout" Target="../slideLayouts/slideLayout390.xml"/><Relationship Id="rId11" Type="http://schemas.openxmlformats.org/officeDocument/2006/relationships/slideLayout" Target="../slideLayouts/slideLayout395.xml"/><Relationship Id="rId5" Type="http://schemas.openxmlformats.org/officeDocument/2006/relationships/slideLayout" Target="../slideLayouts/slideLayout389.xml"/><Relationship Id="rId15" Type="http://schemas.openxmlformats.org/officeDocument/2006/relationships/theme" Target="../theme/theme59.xml"/><Relationship Id="rId10" Type="http://schemas.openxmlformats.org/officeDocument/2006/relationships/slideLayout" Target="../slideLayouts/slideLayout394.xml"/><Relationship Id="rId4" Type="http://schemas.openxmlformats.org/officeDocument/2006/relationships/slideLayout" Target="../slideLayouts/slideLayout388.xml"/><Relationship Id="rId9" Type="http://schemas.openxmlformats.org/officeDocument/2006/relationships/slideLayout" Target="../slideLayouts/slideLayout393.xml"/><Relationship Id="rId14" Type="http://schemas.openxmlformats.org/officeDocument/2006/relationships/slideLayout" Target="../slideLayouts/slideLayout398.xml"/></Relationships>
</file>

<file path=ppt/slideMasters/_rels/slideMaster6.xml.rels><?xml version="1.0" encoding="UTF-8" standalone="yes"?>
<Relationships xmlns="http://schemas.openxmlformats.org/package/2006/relationships"><Relationship Id="rId2" Type="http://schemas.openxmlformats.org/officeDocument/2006/relationships/theme" Target="../theme/theme6.xml"/><Relationship Id="rId1" Type="http://schemas.openxmlformats.org/officeDocument/2006/relationships/slideLayout" Target="../slideLayouts/slideLayout56.xml"/></Relationships>
</file>

<file path=ppt/slideMasters/_rels/slideMaster60.xml.rels><?xml version="1.0" encoding="UTF-8" standalone="yes"?>
<Relationships xmlns="http://schemas.openxmlformats.org/package/2006/relationships"><Relationship Id="rId8" Type="http://schemas.openxmlformats.org/officeDocument/2006/relationships/slideLayout" Target="../slideLayouts/slideLayout406.xml"/><Relationship Id="rId13" Type="http://schemas.openxmlformats.org/officeDocument/2006/relationships/theme" Target="../theme/theme60.xml"/><Relationship Id="rId3" Type="http://schemas.openxmlformats.org/officeDocument/2006/relationships/slideLayout" Target="../slideLayouts/slideLayout401.xml"/><Relationship Id="rId7" Type="http://schemas.openxmlformats.org/officeDocument/2006/relationships/slideLayout" Target="../slideLayouts/slideLayout405.xml"/><Relationship Id="rId12" Type="http://schemas.openxmlformats.org/officeDocument/2006/relationships/slideLayout" Target="../slideLayouts/slideLayout410.xml"/><Relationship Id="rId2" Type="http://schemas.openxmlformats.org/officeDocument/2006/relationships/slideLayout" Target="../slideLayouts/slideLayout400.xml"/><Relationship Id="rId1" Type="http://schemas.openxmlformats.org/officeDocument/2006/relationships/slideLayout" Target="../slideLayouts/slideLayout399.xml"/><Relationship Id="rId6" Type="http://schemas.openxmlformats.org/officeDocument/2006/relationships/slideLayout" Target="../slideLayouts/slideLayout404.xml"/><Relationship Id="rId11" Type="http://schemas.openxmlformats.org/officeDocument/2006/relationships/slideLayout" Target="../slideLayouts/slideLayout409.xml"/><Relationship Id="rId5" Type="http://schemas.openxmlformats.org/officeDocument/2006/relationships/slideLayout" Target="../slideLayouts/slideLayout403.xml"/><Relationship Id="rId10" Type="http://schemas.openxmlformats.org/officeDocument/2006/relationships/slideLayout" Target="../slideLayouts/slideLayout408.xml"/><Relationship Id="rId4" Type="http://schemas.openxmlformats.org/officeDocument/2006/relationships/slideLayout" Target="../slideLayouts/slideLayout402.xml"/><Relationship Id="rId9" Type="http://schemas.openxmlformats.org/officeDocument/2006/relationships/slideLayout" Target="../slideLayouts/slideLayout407.xml"/></Relationships>
</file>

<file path=ppt/slideMasters/_rels/slideMaster61.xml.rels><?xml version="1.0" encoding="UTF-8" standalone="yes"?>
<Relationships xmlns="http://schemas.openxmlformats.org/package/2006/relationships"><Relationship Id="rId8" Type="http://schemas.openxmlformats.org/officeDocument/2006/relationships/slideLayout" Target="../slideLayouts/slideLayout418.xml"/><Relationship Id="rId13" Type="http://schemas.openxmlformats.org/officeDocument/2006/relationships/theme" Target="../theme/theme61.xml"/><Relationship Id="rId3" Type="http://schemas.openxmlformats.org/officeDocument/2006/relationships/slideLayout" Target="../slideLayouts/slideLayout413.xml"/><Relationship Id="rId7" Type="http://schemas.openxmlformats.org/officeDocument/2006/relationships/slideLayout" Target="../slideLayouts/slideLayout417.xml"/><Relationship Id="rId12" Type="http://schemas.openxmlformats.org/officeDocument/2006/relationships/slideLayout" Target="../slideLayouts/slideLayout422.xml"/><Relationship Id="rId2" Type="http://schemas.openxmlformats.org/officeDocument/2006/relationships/slideLayout" Target="../slideLayouts/slideLayout412.xml"/><Relationship Id="rId1" Type="http://schemas.openxmlformats.org/officeDocument/2006/relationships/slideLayout" Target="../slideLayouts/slideLayout411.xml"/><Relationship Id="rId6" Type="http://schemas.openxmlformats.org/officeDocument/2006/relationships/slideLayout" Target="../slideLayouts/slideLayout416.xml"/><Relationship Id="rId11" Type="http://schemas.openxmlformats.org/officeDocument/2006/relationships/slideLayout" Target="../slideLayouts/slideLayout421.xml"/><Relationship Id="rId5" Type="http://schemas.openxmlformats.org/officeDocument/2006/relationships/slideLayout" Target="../slideLayouts/slideLayout415.xml"/><Relationship Id="rId10" Type="http://schemas.openxmlformats.org/officeDocument/2006/relationships/slideLayout" Target="../slideLayouts/slideLayout420.xml"/><Relationship Id="rId4" Type="http://schemas.openxmlformats.org/officeDocument/2006/relationships/slideLayout" Target="../slideLayouts/slideLayout414.xml"/><Relationship Id="rId9" Type="http://schemas.openxmlformats.org/officeDocument/2006/relationships/slideLayout" Target="../slideLayouts/slideLayout419.xml"/></Relationships>
</file>

<file path=ppt/slideMasters/_rels/slideMaster62.xml.rels><?xml version="1.0" encoding="UTF-8" standalone="yes"?>
<Relationships xmlns="http://schemas.openxmlformats.org/package/2006/relationships"><Relationship Id="rId8" Type="http://schemas.openxmlformats.org/officeDocument/2006/relationships/slideLayout" Target="../slideLayouts/slideLayout430.xml"/><Relationship Id="rId3" Type="http://schemas.openxmlformats.org/officeDocument/2006/relationships/slideLayout" Target="../slideLayouts/slideLayout425.xml"/><Relationship Id="rId7" Type="http://schemas.openxmlformats.org/officeDocument/2006/relationships/slideLayout" Target="../slideLayouts/slideLayout429.xml"/><Relationship Id="rId12" Type="http://schemas.openxmlformats.org/officeDocument/2006/relationships/theme" Target="../theme/theme62.xml"/><Relationship Id="rId2" Type="http://schemas.openxmlformats.org/officeDocument/2006/relationships/slideLayout" Target="../slideLayouts/slideLayout424.xml"/><Relationship Id="rId1" Type="http://schemas.openxmlformats.org/officeDocument/2006/relationships/slideLayout" Target="../slideLayouts/slideLayout423.xml"/><Relationship Id="rId6" Type="http://schemas.openxmlformats.org/officeDocument/2006/relationships/slideLayout" Target="../slideLayouts/slideLayout428.xml"/><Relationship Id="rId11" Type="http://schemas.openxmlformats.org/officeDocument/2006/relationships/slideLayout" Target="../slideLayouts/slideLayout433.xml"/><Relationship Id="rId5" Type="http://schemas.openxmlformats.org/officeDocument/2006/relationships/slideLayout" Target="../slideLayouts/slideLayout427.xml"/><Relationship Id="rId10" Type="http://schemas.openxmlformats.org/officeDocument/2006/relationships/slideLayout" Target="../slideLayouts/slideLayout432.xml"/><Relationship Id="rId4" Type="http://schemas.openxmlformats.org/officeDocument/2006/relationships/slideLayout" Target="../slideLayouts/slideLayout426.xml"/><Relationship Id="rId9" Type="http://schemas.openxmlformats.org/officeDocument/2006/relationships/slideLayout" Target="../slideLayouts/slideLayout431.xml"/></Relationships>
</file>

<file path=ppt/slideMasters/_rels/slideMaster63.xml.rels><?xml version="1.0" encoding="UTF-8" standalone="yes"?>
<Relationships xmlns="http://schemas.openxmlformats.org/package/2006/relationships"><Relationship Id="rId2" Type="http://schemas.openxmlformats.org/officeDocument/2006/relationships/theme" Target="../theme/theme63.xml"/><Relationship Id="rId1" Type="http://schemas.openxmlformats.org/officeDocument/2006/relationships/slideLayout" Target="../slideLayouts/slideLayout434.xml"/></Relationships>
</file>

<file path=ppt/slideMasters/_rels/slideMaster64.xml.rels><?xml version="1.0" encoding="UTF-8" standalone="yes"?>
<Relationships xmlns="http://schemas.openxmlformats.org/package/2006/relationships"><Relationship Id="rId3" Type="http://schemas.openxmlformats.org/officeDocument/2006/relationships/theme" Target="../theme/theme64.xml"/><Relationship Id="rId2" Type="http://schemas.openxmlformats.org/officeDocument/2006/relationships/slideLayout" Target="../slideLayouts/slideLayout436.xml"/><Relationship Id="rId1" Type="http://schemas.openxmlformats.org/officeDocument/2006/relationships/slideLayout" Target="../slideLayouts/slideLayout435.xml"/></Relationships>
</file>

<file path=ppt/slideMasters/_rels/slideMaster65.xml.rels><?xml version="1.0" encoding="UTF-8" standalone="yes"?>
<Relationships xmlns="http://schemas.openxmlformats.org/package/2006/relationships"><Relationship Id="rId8" Type="http://schemas.openxmlformats.org/officeDocument/2006/relationships/slideLayout" Target="../slideLayouts/slideLayout444.xml"/><Relationship Id="rId3" Type="http://schemas.openxmlformats.org/officeDocument/2006/relationships/slideLayout" Target="../slideLayouts/slideLayout439.xml"/><Relationship Id="rId7" Type="http://schemas.openxmlformats.org/officeDocument/2006/relationships/slideLayout" Target="../slideLayouts/slideLayout443.xml"/><Relationship Id="rId12" Type="http://schemas.openxmlformats.org/officeDocument/2006/relationships/theme" Target="../theme/theme65.xml"/><Relationship Id="rId2" Type="http://schemas.openxmlformats.org/officeDocument/2006/relationships/slideLayout" Target="../slideLayouts/slideLayout438.xml"/><Relationship Id="rId1" Type="http://schemas.openxmlformats.org/officeDocument/2006/relationships/slideLayout" Target="../slideLayouts/slideLayout437.xml"/><Relationship Id="rId6" Type="http://schemas.openxmlformats.org/officeDocument/2006/relationships/slideLayout" Target="../slideLayouts/slideLayout442.xml"/><Relationship Id="rId11" Type="http://schemas.openxmlformats.org/officeDocument/2006/relationships/slideLayout" Target="../slideLayouts/slideLayout447.xml"/><Relationship Id="rId5" Type="http://schemas.openxmlformats.org/officeDocument/2006/relationships/slideLayout" Target="../slideLayouts/slideLayout441.xml"/><Relationship Id="rId10" Type="http://schemas.openxmlformats.org/officeDocument/2006/relationships/slideLayout" Target="../slideLayouts/slideLayout446.xml"/><Relationship Id="rId4" Type="http://schemas.openxmlformats.org/officeDocument/2006/relationships/slideLayout" Target="../slideLayouts/slideLayout440.xml"/><Relationship Id="rId9" Type="http://schemas.openxmlformats.org/officeDocument/2006/relationships/slideLayout" Target="../slideLayouts/slideLayout445.xml"/></Relationships>
</file>

<file path=ppt/slideMasters/_rels/slideMaster66.xml.rels><?xml version="1.0" encoding="UTF-8" standalone="yes"?>
<Relationships xmlns="http://schemas.openxmlformats.org/package/2006/relationships"><Relationship Id="rId8" Type="http://schemas.openxmlformats.org/officeDocument/2006/relationships/slideLayout" Target="../slideLayouts/slideLayout455.xml"/><Relationship Id="rId3" Type="http://schemas.openxmlformats.org/officeDocument/2006/relationships/slideLayout" Target="../slideLayouts/slideLayout450.xml"/><Relationship Id="rId7" Type="http://schemas.openxmlformats.org/officeDocument/2006/relationships/slideLayout" Target="../slideLayouts/slideLayout454.xml"/><Relationship Id="rId12" Type="http://schemas.openxmlformats.org/officeDocument/2006/relationships/theme" Target="../theme/theme66.xml"/><Relationship Id="rId2" Type="http://schemas.openxmlformats.org/officeDocument/2006/relationships/slideLayout" Target="../slideLayouts/slideLayout449.xml"/><Relationship Id="rId1" Type="http://schemas.openxmlformats.org/officeDocument/2006/relationships/slideLayout" Target="../slideLayouts/slideLayout448.xml"/><Relationship Id="rId6" Type="http://schemas.openxmlformats.org/officeDocument/2006/relationships/slideLayout" Target="../slideLayouts/slideLayout453.xml"/><Relationship Id="rId11" Type="http://schemas.openxmlformats.org/officeDocument/2006/relationships/slideLayout" Target="../slideLayouts/slideLayout458.xml"/><Relationship Id="rId5" Type="http://schemas.openxmlformats.org/officeDocument/2006/relationships/slideLayout" Target="../slideLayouts/slideLayout452.xml"/><Relationship Id="rId10" Type="http://schemas.openxmlformats.org/officeDocument/2006/relationships/slideLayout" Target="../slideLayouts/slideLayout457.xml"/><Relationship Id="rId4" Type="http://schemas.openxmlformats.org/officeDocument/2006/relationships/slideLayout" Target="../slideLayouts/slideLayout451.xml"/><Relationship Id="rId9" Type="http://schemas.openxmlformats.org/officeDocument/2006/relationships/slideLayout" Target="../slideLayouts/slideLayout456.xml"/></Relationships>
</file>

<file path=ppt/slideMasters/_rels/slideMaster67.xml.rels><?xml version="1.0" encoding="UTF-8" standalone="yes"?>
<Relationships xmlns="http://schemas.openxmlformats.org/package/2006/relationships"><Relationship Id="rId8" Type="http://schemas.openxmlformats.org/officeDocument/2006/relationships/slideLayout" Target="../slideLayouts/slideLayout466.xml"/><Relationship Id="rId3" Type="http://schemas.openxmlformats.org/officeDocument/2006/relationships/slideLayout" Target="../slideLayouts/slideLayout461.xml"/><Relationship Id="rId7" Type="http://schemas.openxmlformats.org/officeDocument/2006/relationships/slideLayout" Target="../slideLayouts/slideLayout465.xml"/><Relationship Id="rId12" Type="http://schemas.openxmlformats.org/officeDocument/2006/relationships/theme" Target="../theme/theme67.xml"/><Relationship Id="rId2" Type="http://schemas.openxmlformats.org/officeDocument/2006/relationships/slideLayout" Target="../slideLayouts/slideLayout460.xml"/><Relationship Id="rId1" Type="http://schemas.openxmlformats.org/officeDocument/2006/relationships/slideLayout" Target="../slideLayouts/slideLayout459.xml"/><Relationship Id="rId6" Type="http://schemas.openxmlformats.org/officeDocument/2006/relationships/slideLayout" Target="../slideLayouts/slideLayout464.xml"/><Relationship Id="rId11" Type="http://schemas.openxmlformats.org/officeDocument/2006/relationships/slideLayout" Target="../slideLayouts/slideLayout469.xml"/><Relationship Id="rId5" Type="http://schemas.openxmlformats.org/officeDocument/2006/relationships/slideLayout" Target="../slideLayouts/slideLayout463.xml"/><Relationship Id="rId10" Type="http://schemas.openxmlformats.org/officeDocument/2006/relationships/slideLayout" Target="../slideLayouts/slideLayout468.xml"/><Relationship Id="rId4" Type="http://schemas.openxmlformats.org/officeDocument/2006/relationships/slideLayout" Target="../slideLayouts/slideLayout462.xml"/><Relationship Id="rId9" Type="http://schemas.openxmlformats.org/officeDocument/2006/relationships/slideLayout" Target="../slideLayouts/slideLayout467.xml"/></Relationships>
</file>

<file path=ppt/slideMasters/_rels/slideMaster68.xml.rels><?xml version="1.0" encoding="UTF-8" standalone="yes"?>
<Relationships xmlns="http://schemas.openxmlformats.org/package/2006/relationships"><Relationship Id="rId8" Type="http://schemas.openxmlformats.org/officeDocument/2006/relationships/slideLayout" Target="../slideLayouts/slideLayout477.xml"/><Relationship Id="rId3" Type="http://schemas.openxmlformats.org/officeDocument/2006/relationships/slideLayout" Target="../slideLayouts/slideLayout472.xml"/><Relationship Id="rId7" Type="http://schemas.openxmlformats.org/officeDocument/2006/relationships/slideLayout" Target="../slideLayouts/slideLayout476.xml"/><Relationship Id="rId12" Type="http://schemas.openxmlformats.org/officeDocument/2006/relationships/theme" Target="../theme/theme68.xml"/><Relationship Id="rId2" Type="http://schemas.openxmlformats.org/officeDocument/2006/relationships/slideLayout" Target="../slideLayouts/slideLayout471.xml"/><Relationship Id="rId1" Type="http://schemas.openxmlformats.org/officeDocument/2006/relationships/slideLayout" Target="../slideLayouts/slideLayout470.xml"/><Relationship Id="rId6" Type="http://schemas.openxmlformats.org/officeDocument/2006/relationships/slideLayout" Target="../slideLayouts/slideLayout475.xml"/><Relationship Id="rId11" Type="http://schemas.openxmlformats.org/officeDocument/2006/relationships/slideLayout" Target="../slideLayouts/slideLayout480.xml"/><Relationship Id="rId5" Type="http://schemas.openxmlformats.org/officeDocument/2006/relationships/slideLayout" Target="../slideLayouts/slideLayout474.xml"/><Relationship Id="rId10" Type="http://schemas.openxmlformats.org/officeDocument/2006/relationships/slideLayout" Target="../slideLayouts/slideLayout479.xml"/><Relationship Id="rId4" Type="http://schemas.openxmlformats.org/officeDocument/2006/relationships/slideLayout" Target="../slideLayouts/slideLayout473.xml"/><Relationship Id="rId9" Type="http://schemas.openxmlformats.org/officeDocument/2006/relationships/slideLayout" Target="../slideLayouts/slideLayout478.xml"/></Relationships>
</file>

<file path=ppt/slideMasters/_rels/slideMaster69.xml.rels><?xml version="1.0" encoding="UTF-8" standalone="yes"?>
<Relationships xmlns="http://schemas.openxmlformats.org/package/2006/relationships"><Relationship Id="rId8" Type="http://schemas.openxmlformats.org/officeDocument/2006/relationships/slideLayout" Target="../slideLayouts/slideLayout488.xml"/><Relationship Id="rId13" Type="http://schemas.openxmlformats.org/officeDocument/2006/relationships/theme" Target="../theme/theme69.xml"/><Relationship Id="rId3" Type="http://schemas.openxmlformats.org/officeDocument/2006/relationships/slideLayout" Target="../slideLayouts/slideLayout483.xml"/><Relationship Id="rId7" Type="http://schemas.openxmlformats.org/officeDocument/2006/relationships/slideLayout" Target="../slideLayouts/slideLayout487.xml"/><Relationship Id="rId12" Type="http://schemas.openxmlformats.org/officeDocument/2006/relationships/slideLayout" Target="../slideLayouts/slideLayout492.xml"/><Relationship Id="rId2" Type="http://schemas.openxmlformats.org/officeDocument/2006/relationships/slideLayout" Target="../slideLayouts/slideLayout482.xml"/><Relationship Id="rId1" Type="http://schemas.openxmlformats.org/officeDocument/2006/relationships/slideLayout" Target="../slideLayouts/slideLayout481.xml"/><Relationship Id="rId6" Type="http://schemas.openxmlformats.org/officeDocument/2006/relationships/slideLayout" Target="../slideLayouts/slideLayout486.xml"/><Relationship Id="rId11" Type="http://schemas.openxmlformats.org/officeDocument/2006/relationships/slideLayout" Target="../slideLayouts/slideLayout491.xml"/><Relationship Id="rId5" Type="http://schemas.openxmlformats.org/officeDocument/2006/relationships/slideLayout" Target="../slideLayouts/slideLayout485.xml"/><Relationship Id="rId10" Type="http://schemas.openxmlformats.org/officeDocument/2006/relationships/slideLayout" Target="../slideLayouts/slideLayout490.xml"/><Relationship Id="rId4" Type="http://schemas.openxmlformats.org/officeDocument/2006/relationships/slideLayout" Target="../slideLayouts/slideLayout484.xml"/><Relationship Id="rId9" Type="http://schemas.openxmlformats.org/officeDocument/2006/relationships/slideLayout" Target="../slideLayouts/slideLayout489.xml"/></Relationships>
</file>

<file path=ppt/slideMasters/_rels/slideMaster7.xml.rels><?xml version="1.0" encoding="UTF-8" standalone="yes"?>
<Relationships xmlns="http://schemas.openxmlformats.org/package/2006/relationships"><Relationship Id="rId2" Type="http://schemas.openxmlformats.org/officeDocument/2006/relationships/theme" Target="../theme/theme7.xml"/><Relationship Id="rId1" Type="http://schemas.openxmlformats.org/officeDocument/2006/relationships/slideLayout" Target="../slideLayouts/slideLayout57.xml"/></Relationships>
</file>

<file path=ppt/slideMasters/_rels/slideMaster70.xml.rels><?xml version="1.0" encoding="UTF-8" standalone="yes"?>
<Relationships xmlns="http://schemas.openxmlformats.org/package/2006/relationships"><Relationship Id="rId8" Type="http://schemas.openxmlformats.org/officeDocument/2006/relationships/slideLayout" Target="../slideLayouts/slideLayout500.xml"/><Relationship Id="rId3" Type="http://schemas.openxmlformats.org/officeDocument/2006/relationships/slideLayout" Target="../slideLayouts/slideLayout495.xml"/><Relationship Id="rId7" Type="http://schemas.openxmlformats.org/officeDocument/2006/relationships/slideLayout" Target="../slideLayouts/slideLayout499.xml"/><Relationship Id="rId12" Type="http://schemas.openxmlformats.org/officeDocument/2006/relationships/theme" Target="../theme/theme70.xml"/><Relationship Id="rId2" Type="http://schemas.openxmlformats.org/officeDocument/2006/relationships/slideLayout" Target="../slideLayouts/slideLayout494.xml"/><Relationship Id="rId1" Type="http://schemas.openxmlformats.org/officeDocument/2006/relationships/slideLayout" Target="../slideLayouts/slideLayout493.xml"/><Relationship Id="rId6" Type="http://schemas.openxmlformats.org/officeDocument/2006/relationships/slideLayout" Target="../slideLayouts/slideLayout498.xml"/><Relationship Id="rId11" Type="http://schemas.openxmlformats.org/officeDocument/2006/relationships/slideLayout" Target="../slideLayouts/slideLayout503.xml"/><Relationship Id="rId5" Type="http://schemas.openxmlformats.org/officeDocument/2006/relationships/slideLayout" Target="../slideLayouts/slideLayout497.xml"/><Relationship Id="rId10" Type="http://schemas.openxmlformats.org/officeDocument/2006/relationships/slideLayout" Target="../slideLayouts/slideLayout502.xml"/><Relationship Id="rId4" Type="http://schemas.openxmlformats.org/officeDocument/2006/relationships/slideLayout" Target="../slideLayouts/slideLayout496.xml"/><Relationship Id="rId9" Type="http://schemas.openxmlformats.org/officeDocument/2006/relationships/slideLayout" Target="../slideLayouts/slideLayout501.xml"/></Relationships>
</file>

<file path=ppt/slideMasters/_rels/slideMaster71.xml.rels><?xml version="1.0" encoding="UTF-8" standalone="yes"?>
<Relationships xmlns="http://schemas.openxmlformats.org/package/2006/relationships"><Relationship Id="rId8" Type="http://schemas.openxmlformats.org/officeDocument/2006/relationships/slideLayout" Target="../slideLayouts/slideLayout511.xml"/><Relationship Id="rId3" Type="http://schemas.openxmlformats.org/officeDocument/2006/relationships/slideLayout" Target="../slideLayouts/slideLayout506.xml"/><Relationship Id="rId7" Type="http://schemas.openxmlformats.org/officeDocument/2006/relationships/slideLayout" Target="../slideLayouts/slideLayout510.xml"/><Relationship Id="rId12" Type="http://schemas.openxmlformats.org/officeDocument/2006/relationships/theme" Target="../theme/theme71.xml"/><Relationship Id="rId2" Type="http://schemas.openxmlformats.org/officeDocument/2006/relationships/slideLayout" Target="../slideLayouts/slideLayout505.xml"/><Relationship Id="rId1" Type="http://schemas.openxmlformats.org/officeDocument/2006/relationships/slideLayout" Target="../slideLayouts/slideLayout504.xml"/><Relationship Id="rId6" Type="http://schemas.openxmlformats.org/officeDocument/2006/relationships/slideLayout" Target="../slideLayouts/slideLayout509.xml"/><Relationship Id="rId11" Type="http://schemas.openxmlformats.org/officeDocument/2006/relationships/slideLayout" Target="../slideLayouts/slideLayout514.xml"/><Relationship Id="rId5" Type="http://schemas.openxmlformats.org/officeDocument/2006/relationships/slideLayout" Target="../slideLayouts/slideLayout508.xml"/><Relationship Id="rId10" Type="http://schemas.openxmlformats.org/officeDocument/2006/relationships/slideLayout" Target="../slideLayouts/slideLayout513.xml"/><Relationship Id="rId4" Type="http://schemas.openxmlformats.org/officeDocument/2006/relationships/slideLayout" Target="../slideLayouts/slideLayout507.xml"/><Relationship Id="rId9" Type="http://schemas.openxmlformats.org/officeDocument/2006/relationships/slideLayout" Target="../slideLayouts/slideLayout512.xml"/></Relationships>
</file>

<file path=ppt/slideMasters/_rels/slideMaster72.xml.rels><?xml version="1.0" encoding="UTF-8" standalone="yes"?>
<Relationships xmlns="http://schemas.openxmlformats.org/package/2006/relationships"><Relationship Id="rId8" Type="http://schemas.openxmlformats.org/officeDocument/2006/relationships/slideLayout" Target="../slideLayouts/slideLayout522.xml"/><Relationship Id="rId13" Type="http://schemas.openxmlformats.org/officeDocument/2006/relationships/image" Target="../media/image9.jpeg"/><Relationship Id="rId3" Type="http://schemas.openxmlformats.org/officeDocument/2006/relationships/slideLayout" Target="../slideLayouts/slideLayout517.xml"/><Relationship Id="rId7" Type="http://schemas.openxmlformats.org/officeDocument/2006/relationships/slideLayout" Target="../slideLayouts/slideLayout521.xml"/><Relationship Id="rId12" Type="http://schemas.openxmlformats.org/officeDocument/2006/relationships/theme" Target="../theme/theme72.xml"/><Relationship Id="rId2" Type="http://schemas.openxmlformats.org/officeDocument/2006/relationships/slideLayout" Target="../slideLayouts/slideLayout516.xml"/><Relationship Id="rId1" Type="http://schemas.openxmlformats.org/officeDocument/2006/relationships/slideLayout" Target="../slideLayouts/slideLayout515.xml"/><Relationship Id="rId6" Type="http://schemas.openxmlformats.org/officeDocument/2006/relationships/slideLayout" Target="../slideLayouts/slideLayout520.xml"/><Relationship Id="rId11" Type="http://schemas.openxmlformats.org/officeDocument/2006/relationships/slideLayout" Target="../slideLayouts/slideLayout525.xml"/><Relationship Id="rId5" Type="http://schemas.openxmlformats.org/officeDocument/2006/relationships/slideLayout" Target="../slideLayouts/slideLayout519.xml"/><Relationship Id="rId10" Type="http://schemas.openxmlformats.org/officeDocument/2006/relationships/slideLayout" Target="../slideLayouts/slideLayout524.xml"/><Relationship Id="rId4" Type="http://schemas.openxmlformats.org/officeDocument/2006/relationships/slideLayout" Target="../slideLayouts/slideLayout518.xml"/><Relationship Id="rId9" Type="http://schemas.openxmlformats.org/officeDocument/2006/relationships/slideLayout" Target="../slideLayouts/slideLayout523.xml"/><Relationship Id="rId14" Type="http://schemas.openxmlformats.org/officeDocument/2006/relationships/image" Target="../media/image10.jpeg"/></Relationships>
</file>

<file path=ppt/slideMasters/_rels/slideMaster73.xml.rels><?xml version="1.0" encoding="UTF-8" standalone="yes"?>
<Relationships xmlns="http://schemas.openxmlformats.org/package/2006/relationships"><Relationship Id="rId8" Type="http://schemas.openxmlformats.org/officeDocument/2006/relationships/slideLayout" Target="../slideLayouts/slideLayout533.xml"/><Relationship Id="rId13" Type="http://schemas.openxmlformats.org/officeDocument/2006/relationships/slideLayout" Target="../slideLayouts/slideLayout538.xml"/><Relationship Id="rId3" Type="http://schemas.openxmlformats.org/officeDocument/2006/relationships/slideLayout" Target="../slideLayouts/slideLayout528.xml"/><Relationship Id="rId7" Type="http://schemas.openxmlformats.org/officeDocument/2006/relationships/slideLayout" Target="../slideLayouts/slideLayout532.xml"/><Relationship Id="rId12" Type="http://schemas.openxmlformats.org/officeDocument/2006/relationships/slideLayout" Target="../slideLayouts/slideLayout537.xml"/><Relationship Id="rId2" Type="http://schemas.openxmlformats.org/officeDocument/2006/relationships/slideLayout" Target="../slideLayouts/slideLayout527.xml"/><Relationship Id="rId1" Type="http://schemas.openxmlformats.org/officeDocument/2006/relationships/slideLayout" Target="../slideLayouts/slideLayout526.xml"/><Relationship Id="rId6" Type="http://schemas.openxmlformats.org/officeDocument/2006/relationships/slideLayout" Target="../slideLayouts/slideLayout531.xml"/><Relationship Id="rId11" Type="http://schemas.openxmlformats.org/officeDocument/2006/relationships/slideLayout" Target="../slideLayouts/slideLayout536.xml"/><Relationship Id="rId5" Type="http://schemas.openxmlformats.org/officeDocument/2006/relationships/slideLayout" Target="../slideLayouts/slideLayout530.xml"/><Relationship Id="rId10" Type="http://schemas.openxmlformats.org/officeDocument/2006/relationships/slideLayout" Target="../slideLayouts/slideLayout535.xml"/><Relationship Id="rId4" Type="http://schemas.openxmlformats.org/officeDocument/2006/relationships/slideLayout" Target="../slideLayouts/slideLayout529.xml"/><Relationship Id="rId9" Type="http://schemas.openxmlformats.org/officeDocument/2006/relationships/slideLayout" Target="../slideLayouts/slideLayout534.xml"/><Relationship Id="rId14" Type="http://schemas.openxmlformats.org/officeDocument/2006/relationships/theme" Target="../theme/theme73.xml"/></Relationships>
</file>

<file path=ppt/slideMasters/_rels/slideMaster74.xml.rels><?xml version="1.0" encoding="UTF-8" standalone="yes"?>
<Relationships xmlns="http://schemas.openxmlformats.org/package/2006/relationships"><Relationship Id="rId2" Type="http://schemas.openxmlformats.org/officeDocument/2006/relationships/theme" Target="../theme/theme74.xml"/><Relationship Id="rId1" Type="http://schemas.openxmlformats.org/officeDocument/2006/relationships/slideLayout" Target="../slideLayouts/slideLayout539.xml"/></Relationships>
</file>

<file path=ppt/slideMasters/_rels/slideMaster75.xml.rels><?xml version="1.0" encoding="UTF-8" standalone="yes"?>
<Relationships xmlns="http://schemas.openxmlformats.org/package/2006/relationships"><Relationship Id="rId8" Type="http://schemas.openxmlformats.org/officeDocument/2006/relationships/slideLayout" Target="../slideLayouts/slideLayout547.xml"/><Relationship Id="rId13" Type="http://schemas.openxmlformats.org/officeDocument/2006/relationships/slideLayout" Target="../slideLayouts/slideLayout552.xml"/><Relationship Id="rId3" Type="http://schemas.openxmlformats.org/officeDocument/2006/relationships/slideLayout" Target="../slideLayouts/slideLayout542.xml"/><Relationship Id="rId7" Type="http://schemas.openxmlformats.org/officeDocument/2006/relationships/slideLayout" Target="../slideLayouts/slideLayout546.xml"/><Relationship Id="rId12" Type="http://schemas.openxmlformats.org/officeDocument/2006/relationships/slideLayout" Target="../slideLayouts/slideLayout551.xml"/><Relationship Id="rId2" Type="http://schemas.openxmlformats.org/officeDocument/2006/relationships/slideLayout" Target="../slideLayouts/slideLayout541.xml"/><Relationship Id="rId1" Type="http://schemas.openxmlformats.org/officeDocument/2006/relationships/slideLayout" Target="../slideLayouts/slideLayout540.xml"/><Relationship Id="rId6" Type="http://schemas.openxmlformats.org/officeDocument/2006/relationships/slideLayout" Target="../slideLayouts/slideLayout545.xml"/><Relationship Id="rId11" Type="http://schemas.openxmlformats.org/officeDocument/2006/relationships/slideLayout" Target="../slideLayouts/slideLayout550.xml"/><Relationship Id="rId5" Type="http://schemas.openxmlformats.org/officeDocument/2006/relationships/slideLayout" Target="../slideLayouts/slideLayout544.xml"/><Relationship Id="rId10" Type="http://schemas.openxmlformats.org/officeDocument/2006/relationships/slideLayout" Target="../slideLayouts/slideLayout549.xml"/><Relationship Id="rId4" Type="http://schemas.openxmlformats.org/officeDocument/2006/relationships/slideLayout" Target="../slideLayouts/slideLayout543.xml"/><Relationship Id="rId9" Type="http://schemas.openxmlformats.org/officeDocument/2006/relationships/slideLayout" Target="../slideLayouts/slideLayout548.xml"/><Relationship Id="rId14" Type="http://schemas.openxmlformats.org/officeDocument/2006/relationships/theme" Target="../theme/theme75.xml"/></Relationships>
</file>

<file path=ppt/slideMasters/_rels/slideMaster76.xml.rels><?xml version="1.0" encoding="UTF-8" standalone="yes"?>
<Relationships xmlns="http://schemas.openxmlformats.org/package/2006/relationships"><Relationship Id="rId8" Type="http://schemas.openxmlformats.org/officeDocument/2006/relationships/slideLayout" Target="../slideLayouts/slideLayout560.xml"/><Relationship Id="rId3" Type="http://schemas.openxmlformats.org/officeDocument/2006/relationships/slideLayout" Target="../slideLayouts/slideLayout555.xml"/><Relationship Id="rId7" Type="http://schemas.openxmlformats.org/officeDocument/2006/relationships/slideLayout" Target="../slideLayouts/slideLayout559.xml"/><Relationship Id="rId12" Type="http://schemas.openxmlformats.org/officeDocument/2006/relationships/theme" Target="../theme/theme76.xml"/><Relationship Id="rId2" Type="http://schemas.openxmlformats.org/officeDocument/2006/relationships/slideLayout" Target="../slideLayouts/slideLayout554.xml"/><Relationship Id="rId1" Type="http://schemas.openxmlformats.org/officeDocument/2006/relationships/slideLayout" Target="../slideLayouts/slideLayout553.xml"/><Relationship Id="rId6" Type="http://schemas.openxmlformats.org/officeDocument/2006/relationships/slideLayout" Target="../slideLayouts/slideLayout558.xml"/><Relationship Id="rId11" Type="http://schemas.openxmlformats.org/officeDocument/2006/relationships/slideLayout" Target="../slideLayouts/slideLayout563.xml"/><Relationship Id="rId5" Type="http://schemas.openxmlformats.org/officeDocument/2006/relationships/slideLayout" Target="../slideLayouts/slideLayout557.xml"/><Relationship Id="rId10" Type="http://schemas.openxmlformats.org/officeDocument/2006/relationships/slideLayout" Target="../slideLayouts/slideLayout562.xml"/><Relationship Id="rId4" Type="http://schemas.openxmlformats.org/officeDocument/2006/relationships/slideLayout" Target="../slideLayouts/slideLayout556.xml"/><Relationship Id="rId9" Type="http://schemas.openxmlformats.org/officeDocument/2006/relationships/slideLayout" Target="../slideLayouts/slideLayout561.xml"/></Relationships>
</file>

<file path=ppt/slideMasters/_rels/slideMaster77.xml.rels><?xml version="1.0" encoding="UTF-8" standalone="yes"?>
<Relationships xmlns="http://schemas.openxmlformats.org/package/2006/relationships"><Relationship Id="rId2" Type="http://schemas.openxmlformats.org/officeDocument/2006/relationships/theme" Target="../theme/theme77.xml"/><Relationship Id="rId1" Type="http://schemas.openxmlformats.org/officeDocument/2006/relationships/slideLayout" Target="../slideLayouts/slideLayout564.xml"/></Relationships>
</file>

<file path=ppt/slideMasters/_rels/slideMaster78.xml.rels><?xml version="1.0" encoding="UTF-8" standalone="yes"?>
<Relationships xmlns="http://schemas.openxmlformats.org/package/2006/relationships"><Relationship Id="rId8" Type="http://schemas.openxmlformats.org/officeDocument/2006/relationships/slideLayout" Target="../slideLayouts/slideLayout572.xml"/><Relationship Id="rId3" Type="http://schemas.openxmlformats.org/officeDocument/2006/relationships/slideLayout" Target="../slideLayouts/slideLayout567.xml"/><Relationship Id="rId7" Type="http://schemas.openxmlformats.org/officeDocument/2006/relationships/slideLayout" Target="../slideLayouts/slideLayout571.xml"/><Relationship Id="rId12" Type="http://schemas.openxmlformats.org/officeDocument/2006/relationships/theme" Target="../theme/theme78.xml"/><Relationship Id="rId2" Type="http://schemas.openxmlformats.org/officeDocument/2006/relationships/slideLayout" Target="../slideLayouts/slideLayout566.xml"/><Relationship Id="rId1" Type="http://schemas.openxmlformats.org/officeDocument/2006/relationships/slideLayout" Target="../slideLayouts/slideLayout565.xml"/><Relationship Id="rId6" Type="http://schemas.openxmlformats.org/officeDocument/2006/relationships/slideLayout" Target="../slideLayouts/slideLayout570.xml"/><Relationship Id="rId11" Type="http://schemas.openxmlformats.org/officeDocument/2006/relationships/slideLayout" Target="../slideLayouts/slideLayout575.xml"/><Relationship Id="rId5" Type="http://schemas.openxmlformats.org/officeDocument/2006/relationships/slideLayout" Target="../slideLayouts/slideLayout569.xml"/><Relationship Id="rId10" Type="http://schemas.openxmlformats.org/officeDocument/2006/relationships/slideLayout" Target="../slideLayouts/slideLayout574.xml"/><Relationship Id="rId4" Type="http://schemas.openxmlformats.org/officeDocument/2006/relationships/slideLayout" Target="../slideLayouts/slideLayout568.xml"/><Relationship Id="rId9" Type="http://schemas.openxmlformats.org/officeDocument/2006/relationships/slideLayout" Target="../slideLayouts/slideLayout573.xml"/></Relationships>
</file>

<file path=ppt/slideMasters/_rels/slideMaster79.xml.rels><?xml version="1.0" encoding="UTF-8" standalone="yes"?>
<Relationships xmlns="http://schemas.openxmlformats.org/package/2006/relationships"><Relationship Id="rId2" Type="http://schemas.openxmlformats.org/officeDocument/2006/relationships/theme" Target="../theme/theme79.xml"/><Relationship Id="rId1" Type="http://schemas.openxmlformats.org/officeDocument/2006/relationships/slideLayout" Target="../slideLayouts/slideLayout576.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58.xml"/></Relationships>
</file>

<file path=ppt/slideMasters/_rels/slideMaster80.xml.rels><?xml version="1.0" encoding="UTF-8" standalone="yes"?>
<Relationships xmlns="http://schemas.openxmlformats.org/package/2006/relationships"><Relationship Id="rId2" Type="http://schemas.openxmlformats.org/officeDocument/2006/relationships/theme" Target="../theme/theme80.xml"/><Relationship Id="rId1" Type="http://schemas.openxmlformats.org/officeDocument/2006/relationships/slideLayout" Target="../slideLayouts/slideLayout577.xml"/></Relationships>
</file>

<file path=ppt/slideMasters/_rels/slideMaster81.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theme" Target="../theme/theme81.xml"/><Relationship Id="rId1" Type="http://schemas.openxmlformats.org/officeDocument/2006/relationships/slideLayout" Target="../slideLayouts/slideLayout578.xml"/><Relationship Id="rId6" Type="http://schemas.openxmlformats.org/officeDocument/2006/relationships/image" Target="../media/image15.png"/><Relationship Id="rId5" Type="http://schemas.openxmlformats.org/officeDocument/2006/relationships/image" Target="../media/image14.png"/><Relationship Id="rId4" Type="http://schemas.openxmlformats.org/officeDocument/2006/relationships/image" Target="../media/image13.png"/></Relationships>
</file>

<file path=ppt/slideMasters/_rels/slideMaster82.xml.rels><?xml version="1.0" encoding="UTF-8" standalone="yes"?>
<Relationships xmlns="http://schemas.openxmlformats.org/package/2006/relationships"><Relationship Id="rId2" Type="http://schemas.openxmlformats.org/officeDocument/2006/relationships/theme" Target="../theme/theme82.xml"/><Relationship Id="rId1" Type="http://schemas.openxmlformats.org/officeDocument/2006/relationships/slideLayout" Target="../slideLayouts/slideLayout579.xml"/></Relationships>
</file>

<file path=ppt/slideMasters/_rels/slideMaster83.xml.rels><?xml version="1.0" encoding="UTF-8" standalone="yes"?>
<Relationships xmlns="http://schemas.openxmlformats.org/package/2006/relationships"><Relationship Id="rId2" Type="http://schemas.openxmlformats.org/officeDocument/2006/relationships/theme" Target="../theme/theme83.xml"/><Relationship Id="rId1" Type="http://schemas.openxmlformats.org/officeDocument/2006/relationships/slideLayout" Target="../slideLayouts/slideLayout580.xml"/></Relationships>
</file>

<file path=ppt/slideMasters/_rels/slideMaster84.xml.rels><?xml version="1.0" encoding="UTF-8" standalone="yes"?>
<Relationships xmlns="http://schemas.openxmlformats.org/package/2006/relationships"><Relationship Id="rId2" Type="http://schemas.openxmlformats.org/officeDocument/2006/relationships/theme" Target="../theme/theme84.xml"/><Relationship Id="rId1" Type="http://schemas.openxmlformats.org/officeDocument/2006/relationships/slideLayout" Target="../slideLayouts/slideLayout581.xml"/></Relationships>
</file>

<file path=ppt/slideMasters/_rels/slideMaster85.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theme" Target="../theme/theme85.xml"/><Relationship Id="rId1" Type="http://schemas.openxmlformats.org/officeDocument/2006/relationships/slideLayout" Target="../slideLayouts/slideLayout582.xml"/></Relationships>
</file>

<file path=ppt/slideMasters/_rels/slideMaster86.xml.rels><?xml version="1.0" encoding="UTF-8" standalone="yes"?>
<Relationships xmlns="http://schemas.openxmlformats.org/package/2006/relationships"><Relationship Id="rId2" Type="http://schemas.openxmlformats.org/officeDocument/2006/relationships/theme" Target="../theme/theme86.xml"/><Relationship Id="rId1" Type="http://schemas.openxmlformats.org/officeDocument/2006/relationships/slideLayout" Target="../slideLayouts/slideLayout583.xml"/></Relationships>
</file>

<file path=ppt/slideMasters/_rels/slideMaster87.xml.rels><?xml version="1.0" encoding="UTF-8" standalone="yes"?>
<Relationships xmlns="http://schemas.openxmlformats.org/package/2006/relationships"><Relationship Id="rId8" Type="http://schemas.openxmlformats.org/officeDocument/2006/relationships/slideLayout" Target="../slideLayouts/slideLayout591.xml"/><Relationship Id="rId3" Type="http://schemas.openxmlformats.org/officeDocument/2006/relationships/slideLayout" Target="../slideLayouts/slideLayout586.xml"/><Relationship Id="rId7" Type="http://schemas.openxmlformats.org/officeDocument/2006/relationships/slideLayout" Target="../slideLayouts/slideLayout590.xml"/><Relationship Id="rId12" Type="http://schemas.openxmlformats.org/officeDocument/2006/relationships/theme" Target="../theme/theme87.xml"/><Relationship Id="rId2" Type="http://schemas.openxmlformats.org/officeDocument/2006/relationships/slideLayout" Target="../slideLayouts/slideLayout585.xml"/><Relationship Id="rId1" Type="http://schemas.openxmlformats.org/officeDocument/2006/relationships/slideLayout" Target="../slideLayouts/slideLayout584.xml"/><Relationship Id="rId6" Type="http://schemas.openxmlformats.org/officeDocument/2006/relationships/slideLayout" Target="../slideLayouts/slideLayout589.xml"/><Relationship Id="rId11" Type="http://schemas.openxmlformats.org/officeDocument/2006/relationships/slideLayout" Target="../slideLayouts/slideLayout594.xml"/><Relationship Id="rId5" Type="http://schemas.openxmlformats.org/officeDocument/2006/relationships/slideLayout" Target="../slideLayouts/slideLayout588.xml"/><Relationship Id="rId10" Type="http://schemas.openxmlformats.org/officeDocument/2006/relationships/slideLayout" Target="../slideLayouts/slideLayout593.xml"/><Relationship Id="rId4" Type="http://schemas.openxmlformats.org/officeDocument/2006/relationships/slideLayout" Target="../slideLayouts/slideLayout587.xml"/><Relationship Id="rId9" Type="http://schemas.openxmlformats.org/officeDocument/2006/relationships/slideLayout" Target="../slideLayouts/slideLayout592.xml"/></Relationships>
</file>

<file path=ppt/slideMasters/_rels/slideMaster88.xml.rels><?xml version="1.0" encoding="UTF-8" standalone="yes"?>
<Relationships xmlns="http://schemas.openxmlformats.org/package/2006/relationships"><Relationship Id="rId3" Type="http://schemas.openxmlformats.org/officeDocument/2006/relationships/theme" Target="../theme/theme88.xml"/><Relationship Id="rId2" Type="http://schemas.openxmlformats.org/officeDocument/2006/relationships/slideLayout" Target="../slideLayouts/slideLayout596.xml"/><Relationship Id="rId1" Type="http://schemas.openxmlformats.org/officeDocument/2006/relationships/slideLayout" Target="../slideLayouts/slideLayout595.xml"/></Relationships>
</file>

<file path=ppt/slideMasters/_rels/slideMaster89.xml.rels><?xml version="1.0" encoding="UTF-8" standalone="yes"?>
<Relationships xmlns="http://schemas.openxmlformats.org/package/2006/relationships"><Relationship Id="rId2" Type="http://schemas.openxmlformats.org/officeDocument/2006/relationships/theme" Target="../theme/theme89.xml"/><Relationship Id="rId1" Type="http://schemas.openxmlformats.org/officeDocument/2006/relationships/slideLayout" Target="../slideLayouts/slideLayout597.xml"/></Relationships>
</file>

<file path=ppt/slideMasters/_rels/slideMaster9.xml.rels><?xml version="1.0" encoding="UTF-8" standalone="yes"?>
<Relationships xmlns="http://schemas.openxmlformats.org/package/2006/relationships"><Relationship Id="rId2" Type="http://schemas.openxmlformats.org/officeDocument/2006/relationships/theme" Target="../theme/theme9.xml"/><Relationship Id="rId1" Type="http://schemas.openxmlformats.org/officeDocument/2006/relationships/slideLayout" Target="../slideLayouts/slideLayout59.xml"/></Relationships>
</file>

<file path=ppt/slideMasters/_rels/slideMaster90.xml.rels><?xml version="1.0" encoding="UTF-8" standalone="yes"?>
<Relationships xmlns="http://schemas.openxmlformats.org/package/2006/relationships"><Relationship Id="rId3" Type="http://schemas.openxmlformats.org/officeDocument/2006/relationships/theme" Target="../theme/theme90.xml"/><Relationship Id="rId2" Type="http://schemas.openxmlformats.org/officeDocument/2006/relationships/slideLayout" Target="../slideLayouts/slideLayout599.xml"/><Relationship Id="rId1" Type="http://schemas.openxmlformats.org/officeDocument/2006/relationships/slideLayout" Target="../slideLayouts/slideLayout598.xml"/></Relationships>
</file>

<file path=ppt/slideMasters/_rels/slideMaster91.xml.rels><?xml version="1.0" encoding="UTF-8" standalone="yes"?>
<Relationships xmlns="http://schemas.openxmlformats.org/package/2006/relationships"><Relationship Id="rId8" Type="http://schemas.openxmlformats.org/officeDocument/2006/relationships/slideLayout" Target="../slideLayouts/slideLayout607.xml"/><Relationship Id="rId13" Type="http://schemas.openxmlformats.org/officeDocument/2006/relationships/slideLayout" Target="../slideLayouts/slideLayout612.xml"/><Relationship Id="rId3" Type="http://schemas.openxmlformats.org/officeDocument/2006/relationships/slideLayout" Target="../slideLayouts/slideLayout602.xml"/><Relationship Id="rId7" Type="http://schemas.openxmlformats.org/officeDocument/2006/relationships/slideLayout" Target="../slideLayouts/slideLayout606.xml"/><Relationship Id="rId12" Type="http://schemas.openxmlformats.org/officeDocument/2006/relationships/slideLayout" Target="../slideLayouts/slideLayout611.xml"/><Relationship Id="rId2" Type="http://schemas.openxmlformats.org/officeDocument/2006/relationships/slideLayout" Target="../slideLayouts/slideLayout601.xml"/><Relationship Id="rId1" Type="http://schemas.openxmlformats.org/officeDocument/2006/relationships/slideLayout" Target="../slideLayouts/slideLayout600.xml"/><Relationship Id="rId6" Type="http://schemas.openxmlformats.org/officeDocument/2006/relationships/slideLayout" Target="../slideLayouts/slideLayout605.xml"/><Relationship Id="rId11" Type="http://schemas.openxmlformats.org/officeDocument/2006/relationships/slideLayout" Target="../slideLayouts/slideLayout610.xml"/><Relationship Id="rId5" Type="http://schemas.openxmlformats.org/officeDocument/2006/relationships/slideLayout" Target="../slideLayouts/slideLayout604.xml"/><Relationship Id="rId10" Type="http://schemas.openxmlformats.org/officeDocument/2006/relationships/slideLayout" Target="../slideLayouts/slideLayout609.xml"/><Relationship Id="rId4" Type="http://schemas.openxmlformats.org/officeDocument/2006/relationships/slideLayout" Target="../slideLayouts/slideLayout603.xml"/><Relationship Id="rId9" Type="http://schemas.openxmlformats.org/officeDocument/2006/relationships/slideLayout" Target="../slideLayouts/slideLayout608.xml"/><Relationship Id="rId14" Type="http://schemas.openxmlformats.org/officeDocument/2006/relationships/theme" Target="../theme/theme91.xml"/></Relationships>
</file>

<file path=ppt/slideMasters/_rels/slideMaster92.xml.rels><?xml version="1.0" encoding="UTF-8" standalone="yes"?>
<Relationships xmlns="http://schemas.openxmlformats.org/package/2006/relationships"><Relationship Id="rId2" Type="http://schemas.openxmlformats.org/officeDocument/2006/relationships/theme" Target="../theme/theme92.xml"/><Relationship Id="rId1" Type="http://schemas.openxmlformats.org/officeDocument/2006/relationships/slideLayout" Target="../slideLayouts/slideLayout613.xml"/></Relationships>
</file>

<file path=ppt/slideMasters/_rels/slideMaster93.xml.rels><?xml version="1.0" encoding="UTF-8" standalone="yes"?>
<Relationships xmlns="http://schemas.openxmlformats.org/package/2006/relationships"><Relationship Id="rId3" Type="http://schemas.openxmlformats.org/officeDocument/2006/relationships/theme" Target="../theme/theme93.xml"/><Relationship Id="rId2" Type="http://schemas.openxmlformats.org/officeDocument/2006/relationships/slideLayout" Target="../slideLayouts/slideLayout615.xml"/><Relationship Id="rId1" Type="http://schemas.openxmlformats.org/officeDocument/2006/relationships/slideLayout" Target="../slideLayouts/slideLayout614.xml"/></Relationships>
</file>

<file path=ppt/slideMasters/_rels/slideMaster94.xml.rels><?xml version="1.0" encoding="UTF-8" standalone="yes"?>
<Relationships xmlns="http://schemas.openxmlformats.org/package/2006/relationships"><Relationship Id="rId8" Type="http://schemas.openxmlformats.org/officeDocument/2006/relationships/slideLayout" Target="../slideLayouts/slideLayout623.xml"/><Relationship Id="rId3" Type="http://schemas.openxmlformats.org/officeDocument/2006/relationships/slideLayout" Target="../slideLayouts/slideLayout618.xml"/><Relationship Id="rId7" Type="http://schemas.openxmlformats.org/officeDocument/2006/relationships/slideLayout" Target="../slideLayouts/slideLayout622.xml"/><Relationship Id="rId12" Type="http://schemas.openxmlformats.org/officeDocument/2006/relationships/theme" Target="../theme/theme94.xml"/><Relationship Id="rId2" Type="http://schemas.openxmlformats.org/officeDocument/2006/relationships/slideLayout" Target="../slideLayouts/slideLayout617.xml"/><Relationship Id="rId1" Type="http://schemas.openxmlformats.org/officeDocument/2006/relationships/slideLayout" Target="../slideLayouts/slideLayout616.xml"/><Relationship Id="rId6" Type="http://schemas.openxmlformats.org/officeDocument/2006/relationships/slideLayout" Target="../slideLayouts/slideLayout621.xml"/><Relationship Id="rId11" Type="http://schemas.openxmlformats.org/officeDocument/2006/relationships/slideLayout" Target="../slideLayouts/slideLayout626.xml"/><Relationship Id="rId5" Type="http://schemas.openxmlformats.org/officeDocument/2006/relationships/slideLayout" Target="../slideLayouts/slideLayout620.xml"/><Relationship Id="rId10" Type="http://schemas.openxmlformats.org/officeDocument/2006/relationships/slideLayout" Target="../slideLayouts/slideLayout625.xml"/><Relationship Id="rId4" Type="http://schemas.openxmlformats.org/officeDocument/2006/relationships/slideLayout" Target="../slideLayouts/slideLayout619.xml"/><Relationship Id="rId9" Type="http://schemas.openxmlformats.org/officeDocument/2006/relationships/slideLayout" Target="../slideLayouts/slideLayout624.xml"/></Relationships>
</file>

<file path=ppt/slideMasters/_rels/slideMaster95.xml.rels><?xml version="1.0" encoding="UTF-8" standalone="yes"?>
<Relationships xmlns="http://schemas.openxmlformats.org/package/2006/relationships"><Relationship Id="rId8" Type="http://schemas.openxmlformats.org/officeDocument/2006/relationships/slideLayout" Target="../slideLayouts/slideLayout634.xml"/><Relationship Id="rId13" Type="http://schemas.openxmlformats.org/officeDocument/2006/relationships/theme" Target="../theme/theme95.xml"/><Relationship Id="rId3" Type="http://schemas.openxmlformats.org/officeDocument/2006/relationships/slideLayout" Target="../slideLayouts/slideLayout629.xml"/><Relationship Id="rId7" Type="http://schemas.openxmlformats.org/officeDocument/2006/relationships/slideLayout" Target="../slideLayouts/slideLayout633.xml"/><Relationship Id="rId12" Type="http://schemas.openxmlformats.org/officeDocument/2006/relationships/slideLayout" Target="../slideLayouts/slideLayout638.xml"/><Relationship Id="rId2" Type="http://schemas.openxmlformats.org/officeDocument/2006/relationships/slideLayout" Target="../slideLayouts/slideLayout628.xml"/><Relationship Id="rId16" Type="http://schemas.openxmlformats.org/officeDocument/2006/relationships/image" Target="../media/image3.png"/><Relationship Id="rId1" Type="http://schemas.openxmlformats.org/officeDocument/2006/relationships/slideLayout" Target="../slideLayouts/slideLayout627.xml"/><Relationship Id="rId6" Type="http://schemas.openxmlformats.org/officeDocument/2006/relationships/slideLayout" Target="../slideLayouts/slideLayout632.xml"/><Relationship Id="rId11" Type="http://schemas.openxmlformats.org/officeDocument/2006/relationships/slideLayout" Target="../slideLayouts/slideLayout637.xml"/><Relationship Id="rId5" Type="http://schemas.openxmlformats.org/officeDocument/2006/relationships/slideLayout" Target="../slideLayouts/slideLayout631.xml"/><Relationship Id="rId15" Type="http://schemas.openxmlformats.org/officeDocument/2006/relationships/image" Target="../media/image2.png"/><Relationship Id="rId10" Type="http://schemas.openxmlformats.org/officeDocument/2006/relationships/slideLayout" Target="../slideLayouts/slideLayout636.xml"/><Relationship Id="rId4" Type="http://schemas.openxmlformats.org/officeDocument/2006/relationships/slideLayout" Target="../slideLayouts/slideLayout630.xml"/><Relationship Id="rId9" Type="http://schemas.openxmlformats.org/officeDocument/2006/relationships/slideLayout" Target="../slideLayouts/slideLayout635.xml"/><Relationship Id="rId14" Type="http://schemas.openxmlformats.org/officeDocument/2006/relationships/image" Target="../media/image1.png"/></Relationships>
</file>

<file path=ppt/slideMasters/_rels/slideMaster96.xml.rels><?xml version="1.0" encoding="UTF-8" standalone="yes"?>
<Relationships xmlns="http://schemas.openxmlformats.org/package/2006/relationships"><Relationship Id="rId2" Type="http://schemas.openxmlformats.org/officeDocument/2006/relationships/theme" Target="../theme/theme96.xml"/><Relationship Id="rId1" Type="http://schemas.openxmlformats.org/officeDocument/2006/relationships/slideLayout" Target="../slideLayouts/slideLayout639.xml"/></Relationships>
</file>

<file path=ppt/slideMasters/_rels/slideMaster9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theme" Target="../theme/theme97.xml"/><Relationship Id="rId1" Type="http://schemas.openxmlformats.org/officeDocument/2006/relationships/slideLayout" Target="../slideLayouts/slideLayout640.xml"/><Relationship Id="rId5" Type="http://schemas.openxmlformats.org/officeDocument/2006/relationships/image" Target="../media/image3.png"/><Relationship Id="rId4" Type="http://schemas.openxmlformats.org/officeDocument/2006/relationships/image" Target="../media/image2.png"/></Relationships>
</file>

<file path=ppt/slideMasters/_rels/slideMaster98.xml.rels><?xml version="1.0" encoding="UTF-8" standalone="yes"?>
<Relationships xmlns="http://schemas.openxmlformats.org/package/2006/relationships"><Relationship Id="rId2" Type="http://schemas.openxmlformats.org/officeDocument/2006/relationships/theme" Target="../theme/theme98.xml"/><Relationship Id="rId1" Type="http://schemas.openxmlformats.org/officeDocument/2006/relationships/slideLayout" Target="../slideLayouts/slideLayout641.xml"/></Relationships>
</file>

<file path=ppt/slideMasters/_rels/slideMaster99.xml.rels><?xml version="1.0" encoding="UTF-8" standalone="yes"?>
<Relationships xmlns="http://schemas.openxmlformats.org/package/2006/relationships"><Relationship Id="rId2" Type="http://schemas.openxmlformats.org/officeDocument/2006/relationships/theme" Target="../theme/theme99.xml"/><Relationship Id="rId1" Type="http://schemas.openxmlformats.org/officeDocument/2006/relationships/slideLayout" Target="../slideLayouts/slideLayout642.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pPr>
                <a:defRPr/>
              </a:pPr>
              <a:t>‹#›</a:t>
            </a:fld>
            <a:endParaRPr lang="en-US"/>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36" r:id="rId1"/>
    <p:sldLayoutId id="2147496022" r:id="rId2"/>
    <p:sldLayoutId id="2147496023" r:id="rId3"/>
    <p:sldLayoutId id="2147496024" r:id="rId4"/>
    <p:sldLayoutId id="2147496025" r:id="rId5"/>
    <p:sldLayoutId id="2147496026" r:id="rId6"/>
    <p:sldLayoutId id="2147496027" r:id="rId7"/>
    <p:sldLayoutId id="2147496028" r:id="rId8"/>
    <p:sldLayoutId id="2147496029" r:id="rId9"/>
    <p:sldLayoutId id="2147496030" r:id="rId10"/>
    <p:sldLayoutId id="2147496031" r:id="rId11"/>
    <p:sldLayoutId id="2147496032"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69634"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3"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5"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69646"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48"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0"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2"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5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5"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6966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69676"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620EFFAC-F7C5-AD49-AAF0-205CBB54ABD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7"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5"/>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0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530" name="Rectangle 2">
            <a:extLst>
              <a:ext uri="{FF2B5EF4-FFF2-40B4-BE49-F238E27FC236}">
                <a16:creationId xmlns:a16="http://schemas.microsoft.com/office/drawing/2014/main" id="{069EBA42-46D9-4396-8D10-799FB28811DE}"/>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2531" name="Rectangle 3">
            <a:extLst>
              <a:ext uri="{FF2B5EF4-FFF2-40B4-BE49-F238E27FC236}">
                <a16:creationId xmlns:a16="http://schemas.microsoft.com/office/drawing/2014/main" id="{197BD07A-9DE4-4A67-9798-7646DC7247B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43364" name="Rectangle 4">
            <a:extLst>
              <a:ext uri="{FF2B5EF4-FFF2-40B4-BE49-F238E27FC236}">
                <a16:creationId xmlns:a16="http://schemas.microsoft.com/office/drawing/2014/main" id="{E8AB043F-C7E9-4AF3-A4C1-5E63397FE28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5" name="Rectangle 5">
            <a:extLst>
              <a:ext uri="{FF2B5EF4-FFF2-40B4-BE49-F238E27FC236}">
                <a16:creationId xmlns:a16="http://schemas.microsoft.com/office/drawing/2014/main" id="{1BF70A32-F249-488F-A316-790D74672673}"/>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Times New Roman" pitchFamily="-112" charset="0"/>
                <a:ea typeface="ＭＳ Ｐゴシック" pitchFamily="-112" charset="-128"/>
                <a:cs typeface="ＭＳ Ｐゴシック" pitchFamily="-112" charset="-128"/>
              </a:defRPr>
            </a:lvl1pPr>
          </a:lstStyle>
          <a:p>
            <a:pPr>
              <a:defRPr/>
            </a:pPr>
            <a:endParaRPr lang="en-US"/>
          </a:p>
        </p:txBody>
      </p:sp>
      <p:sp>
        <p:nvSpPr>
          <p:cNvPr id="143366" name="Rectangle 6">
            <a:extLst>
              <a:ext uri="{FF2B5EF4-FFF2-40B4-BE49-F238E27FC236}">
                <a16:creationId xmlns:a16="http://schemas.microsoft.com/office/drawing/2014/main" id="{6A0569F6-0601-41CD-9A2A-706CF1D31D67}"/>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panose="02020603050405020304" pitchFamily="18" charset="0"/>
                <a:ea typeface="ＭＳ Ｐゴシック" panose="020B0600070205080204" pitchFamily="34" charset="-128"/>
              </a:defRPr>
            </a:lvl1pPr>
          </a:lstStyle>
          <a:p>
            <a:fld id="{720D41E2-D971-4C94-8191-8E87567537DD}" type="slidenum">
              <a:rPr lang="en-US" altLang="en-US"/>
              <a:pPr/>
              <a:t>‹#›</a:t>
            </a:fld>
            <a:endParaRPr lang="en-US" altLang="en-US"/>
          </a:p>
        </p:txBody>
      </p:sp>
    </p:spTree>
    <p:extLst>
      <p:ext uri="{BB962C8B-B14F-4D97-AF65-F5344CB8AC3E}">
        <p14:creationId xmlns:p14="http://schemas.microsoft.com/office/powerpoint/2010/main" val="577989349"/>
      </p:ext>
    </p:extLst>
  </p:cSld>
  <p:clrMap bg1="lt1" tx1="dk1" bg2="lt2" tx2="dk2" accent1="accent1" accent2="accent2" accent3="accent3" accent4="accent4" accent5="accent5" accent6="accent6" hlink="hlink" folHlink="folHlink"/>
  <p:sldLayoutIdLst>
    <p:sldLayoutId id="2147496890" r:id="rId1"/>
  </p:sldLayoutIdLst>
  <p:transition spd="med">
    <p:randomBar dir="vert"/>
  </p:transition>
  <p:txStyles>
    <p:titleStyle>
      <a:lvl1pPr algn="ctr" rtl="0" eaLnBrk="0" fontAlgn="base" hangingPunct="0">
        <a:spcBef>
          <a:spcPct val="0"/>
        </a:spcBef>
        <a:spcAft>
          <a:spcPct val="0"/>
        </a:spcAft>
        <a:defRPr sz="4400">
          <a:solidFill>
            <a:srgbClr val="FFFFFF"/>
          </a:solidFill>
          <a:latin typeface="Arial"/>
          <a:ea typeface="ＭＳ Ｐゴシック" pitchFamily="-109" charset="-128"/>
          <a:cs typeface="Arial"/>
        </a:defRPr>
      </a:lvl1pPr>
      <a:lvl2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2pPr>
      <a:lvl3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3pPr>
      <a:lvl4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4pPr>
      <a:lvl5pPr algn="ctr" rtl="0" eaLnBrk="0" fontAlgn="base" hangingPunct="0">
        <a:spcBef>
          <a:spcPct val="0"/>
        </a:spcBef>
        <a:spcAft>
          <a:spcPct val="0"/>
        </a:spcAft>
        <a:defRPr sz="4400">
          <a:solidFill>
            <a:srgbClr val="FFFFFF"/>
          </a:solidFill>
          <a:latin typeface="Arial" charset="0"/>
          <a:ea typeface="ＭＳ Ｐゴシック" pitchFamily="-109" charset="-128"/>
          <a:cs typeface="Arial" charset="0"/>
        </a:defRPr>
      </a:lvl5pPr>
      <a:lvl6pPr marL="457200" algn="ctr" rtl="0" fontAlgn="base">
        <a:spcBef>
          <a:spcPct val="0"/>
        </a:spcBef>
        <a:spcAft>
          <a:spcPct val="0"/>
        </a:spcAft>
        <a:defRPr sz="4400">
          <a:solidFill>
            <a:schemeClr val="tx2"/>
          </a:solidFill>
          <a:latin typeface="Times New Roman" pitchFamily="-112" charset="0"/>
        </a:defRPr>
      </a:lvl6pPr>
      <a:lvl7pPr marL="914400" algn="ctr" rtl="0" fontAlgn="base">
        <a:spcBef>
          <a:spcPct val="0"/>
        </a:spcBef>
        <a:spcAft>
          <a:spcPct val="0"/>
        </a:spcAft>
        <a:defRPr sz="4400">
          <a:solidFill>
            <a:schemeClr val="tx2"/>
          </a:solidFill>
          <a:latin typeface="Times New Roman" pitchFamily="-112" charset="0"/>
        </a:defRPr>
      </a:lvl7pPr>
      <a:lvl8pPr marL="1371600" algn="ctr" rtl="0" fontAlgn="base">
        <a:spcBef>
          <a:spcPct val="0"/>
        </a:spcBef>
        <a:spcAft>
          <a:spcPct val="0"/>
        </a:spcAft>
        <a:defRPr sz="4400">
          <a:solidFill>
            <a:schemeClr val="tx2"/>
          </a:solidFill>
          <a:latin typeface="Times New Roman" pitchFamily="-112" charset="0"/>
        </a:defRPr>
      </a:lvl8pPr>
      <a:lvl9pPr marL="1828800" algn="ctr" rtl="0" fontAlgn="base">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tx1"/>
          </a:solidFill>
          <a:latin typeface="Arial"/>
          <a:ea typeface="ＭＳ Ｐゴシック" pitchFamily="-109" charset="-128"/>
          <a:cs typeface="Arial"/>
        </a:defRPr>
      </a:lvl1pPr>
      <a:lvl2pPr marL="742950" indent="-285750" algn="l" rtl="0" eaLnBrk="0" fontAlgn="base" hangingPunct="0">
        <a:spcBef>
          <a:spcPct val="20000"/>
        </a:spcBef>
        <a:spcAft>
          <a:spcPct val="0"/>
        </a:spcAft>
        <a:buChar char="–"/>
        <a:defRPr sz="2800">
          <a:solidFill>
            <a:schemeClr val="tx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tx1"/>
          </a:solidFill>
          <a:latin typeface="Arial"/>
          <a:ea typeface="Geneva" pitchFamily="-108" charset="-128"/>
          <a:cs typeface="Arial"/>
        </a:defRPr>
      </a:lvl3pPr>
      <a:lvl4pPr marL="1600200" indent="-228600" algn="l" rtl="0" eaLnBrk="0" fontAlgn="base" hangingPunct="0">
        <a:spcBef>
          <a:spcPct val="20000"/>
        </a:spcBef>
        <a:spcAft>
          <a:spcPct val="0"/>
        </a:spcAft>
        <a:buChar char="–"/>
        <a:defRPr sz="2000">
          <a:solidFill>
            <a:schemeClr val="tx1"/>
          </a:solidFill>
          <a:latin typeface="Arial"/>
          <a:ea typeface="Geneva" pitchFamily="-108" charset="-128"/>
          <a:cs typeface="Arial"/>
        </a:defRPr>
      </a:lvl4pPr>
      <a:lvl5pPr marL="2057400" indent="-228600" algn="l" rtl="0" eaLnBrk="0" fontAlgn="base" hangingPunct="0">
        <a:spcBef>
          <a:spcPct val="20000"/>
        </a:spcBef>
        <a:spcAft>
          <a:spcPct val="0"/>
        </a:spcAft>
        <a:buChar char="»"/>
        <a:defRPr sz="2000">
          <a:solidFill>
            <a:schemeClr val="tx1"/>
          </a:solidFill>
          <a:latin typeface="Arial"/>
          <a:ea typeface="ＭＳ Ｐゴシック" pitchFamily="-107"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2"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2"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2"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1.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7600A5CD-9330-4DB8-95A8-B2130933D3EE}"/>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67739B42-B7F7-433D-8D25-92A7CB0B3643}"/>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363ED939-AC47-46B6-BCFA-3BD3D50BA8CD}"/>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80"/>
                  </a:outerShdw>
                </a:effectLst>
              </a:defRPr>
            </a:lvl1pPr>
          </a:lstStyle>
          <a:p>
            <a:endParaRPr lang="en-US" altLang="en-US"/>
          </a:p>
        </p:txBody>
      </p:sp>
      <p:sp>
        <p:nvSpPr>
          <p:cNvPr id="39981" name="Rectangle 45">
            <a:extLst>
              <a:ext uri="{FF2B5EF4-FFF2-40B4-BE49-F238E27FC236}">
                <a16:creationId xmlns:a16="http://schemas.microsoft.com/office/drawing/2014/main" id="{8D0FF26E-1752-4034-8066-9C17AF00DC68}"/>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80"/>
                  </a:outerShdw>
                </a:effectLst>
              </a:defRPr>
            </a:lvl1pPr>
          </a:lstStyle>
          <a:p>
            <a:endParaRPr lang="en-US" altLang="en-US"/>
          </a:p>
        </p:txBody>
      </p:sp>
      <p:sp>
        <p:nvSpPr>
          <p:cNvPr id="39982" name="Rectangle 46">
            <a:extLst>
              <a:ext uri="{FF2B5EF4-FFF2-40B4-BE49-F238E27FC236}">
                <a16:creationId xmlns:a16="http://schemas.microsoft.com/office/drawing/2014/main" id="{9C38969A-8BE9-4AC1-9A7E-97A11367674A}"/>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80"/>
                  </a:outerShdw>
                </a:effectLst>
              </a:defRPr>
            </a:lvl1pPr>
          </a:lstStyle>
          <a:p>
            <a:fld id="{9242116F-768C-4454-A5F6-F6445CBC22F3}" type="slidenum">
              <a:rPr lang="en-US" altLang="en-US"/>
              <a:pPr/>
              <a:t>‹#›</a:t>
            </a:fld>
            <a:endParaRPr lang="en-US" altLang="en-US"/>
          </a:p>
        </p:txBody>
      </p:sp>
    </p:spTree>
    <p:extLst>
      <p:ext uri="{BB962C8B-B14F-4D97-AF65-F5344CB8AC3E}">
        <p14:creationId xmlns:p14="http://schemas.microsoft.com/office/powerpoint/2010/main" val="2863162607"/>
      </p:ext>
    </p:extLst>
  </p:cSld>
  <p:clrMap bg1="dk2" tx1="lt1" bg2="dk1" tx2="lt2" accent1="accent1" accent2="accent2" accent3="accent3" accent4="accent4" accent5="accent5" accent6="accent6" hlink="hlink" folHlink="folHlink"/>
  <p:sldLayoutIdLst>
    <p:sldLayoutId id="2147496892" r:id="rId1"/>
    <p:sldLayoutId id="2147496893" r:id="rId2"/>
    <p:sldLayoutId id="2147496894" r:id="rId3"/>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5"/>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6"/>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7"/>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7"/>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1682"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1"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3"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1694"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6"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698"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0"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4"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06"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0"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3"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1715"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1724"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440240DC-2299-914D-8E0E-DE6DC4A58513}"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90" r:id="rId1"/>
    <p:sldLayoutId id="2147496091"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74754" name="Group 2"/>
          <p:cNvGrpSpPr>
            <a:grpSpLocks/>
          </p:cNvGrpSpPr>
          <p:nvPr/>
        </p:nvGrpSpPr>
        <p:grpSpPr bwMode="auto">
          <a:xfrm>
            <a:off x="0" y="28"/>
            <a:ext cx="9144000" cy="6856413"/>
            <a:chOff x="0" y="0"/>
            <a:chExt cx="5760" cy="4319"/>
          </a:xfrm>
        </p:grpSpPr>
        <p:sp>
          <p:nvSpPr>
            <p:cNvPr id="4099"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0"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01"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3"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3"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5"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4766"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6"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68"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08"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0"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0"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2"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2"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3"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4"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6"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6"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78"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18"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19"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0"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2"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2"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3"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5"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5"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74787"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4127"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8"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29"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0"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1"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2"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3"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4"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nvGrpSpPr>
            <p:cNvPr id="74796" name="Group 39"/>
            <p:cNvGrpSpPr>
              <a:grpSpLocks/>
            </p:cNvGrpSpPr>
            <p:nvPr userDrawn="1"/>
          </p:nvGrpSpPr>
          <p:grpSpPr bwMode="auto">
            <a:xfrm>
              <a:off x="0" y="1632"/>
              <a:ext cx="5758" cy="1858"/>
              <a:chOff x="0" y="1632"/>
              <a:chExt cx="5758" cy="1858"/>
            </a:xfrm>
          </p:grpSpPr>
          <p:sp>
            <p:nvSpPr>
              <p:cNvPr id="4136"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sp>
            <p:nvSpPr>
              <p:cNvPr id="4137"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sz="1800">
                  <a:solidFill>
                    <a:srgbClr val="FFFFFF"/>
                  </a:solidFill>
                  <a:latin typeface="Arial" charset="0"/>
                  <a:ea typeface="ＭＳ Ｐゴシック" charset="-128"/>
                  <a:cs typeface="ＭＳ Ｐゴシック" charset="-128"/>
                </a:endParaRPr>
              </a:p>
            </p:txBody>
          </p:sp>
        </p:grpSp>
      </p:grpSp>
      <p:sp>
        <p:nvSpPr>
          <p:cNvPr id="4138"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4139"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140"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1"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4142"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F9054377-7835-5B4A-8FBC-FBDD405676AB}"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92" r:id="rId1"/>
    <p:sldLayoutId id="2147496093"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9" charset="-128"/>
          <a:cs typeface="ＭＳ Ｐゴシック" pitchFamily="-109"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12" charset="0"/>
          <a:ea typeface="ＭＳ Ｐゴシック" pitchFamily="-109" charset="-128"/>
          <a:cs typeface="ＭＳ Ｐゴシック" pitchFamily="-109"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12"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4"/>
        </a:buBlip>
        <a:defRPr sz="3200">
          <a:solidFill>
            <a:schemeClr val="tx1"/>
          </a:solidFill>
          <a:effectLst>
            <a:outerShdw blurRad="38100" dist="38100" dir="2700000" algn="tl">
              <a:srgbClr val="000000"/>
            </a:outerShdw>
          </a:effectLst>
          <a:latin typeface="+mn-lt"/>
          <a:ea typeface="ＭＳ Ｐゴシック" pitchFamily="-109" charset="-128"/>
          <a:cs typeface="ＭＳ Ｐゴシック" pitchFamily="-109"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12"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5"/>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6"/>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6pPr>
      <a:lvl7pPr marL="2957449"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7pPr>
      <a:lvl8pPr marL="3412431"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8pPr>
      <a:lvl9pPr marL="3867430" indent="-227503" algn="l" rtl="0" fontAlgn="base">
        <a:spcBef>
          <a:spcPct val="20000"/>
        </a:spcBef>
        <a:spcAft>
          <a:spcPct val="0"/>
        </a:spcAft>
        <a:buClr>
          <a:schemeClr val="folHlink"/>
        </a:buClr>
        <a:buSzPct val="90000"/>
        <a:buFont typeface="Wingdings" pitchFamily="-112" charset="2"/>
        <a:buBlip>
          <a:blip r:embed="rId6"/>
        </a:buBlip>
        <a:defRPr sz="2000">
          <a:solidFill>
            <a:schemeClr val="tx1"/>
          </a:solidFill>
          <a:effectLst>
            <a:outerShdw blurRad="38100" dist="38100" dir="2700000" algn="tl">
              <a:srgbClr val="000000"/>
            </a:outerShdw>
          </a:effectLst>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78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78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CE2E3575-2B8A-6A49-9508-44D281337FF4}"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987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987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06A1BE91-46EC-F947-A245-CBA0B8B4AF79}"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3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94"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grpSp>
        <p:nvGrpSpPr>
          <p:cNvPr id="83970" name="Group 2"/>
          <p:cNvGrpSpPr>
            <a:grpSpLocks/>
          </p:cNvGrpSpPr>
          <p:nvPr/>
        </p:nvGrpSpPr>
        <p:grpSpPr bwMode="auto">
          <a:xfrm>
            <a:off x="457200" y="304801"/>
            <a:ext cx="8305800" cy="1295400"/>
            <a:chOff x="288" y="192"/>
            <a:chExt cx="5232" cy="816"/>
          </a:xfrm>
        </p:grpSpPr>
        <p:sp>
          <p:nvSpPr>
            <p:cNvPr id="253955" name="AutoShape 3"/>
            <p:cNvSpPr>
              <a:spLocks noChangeArrowheads="1"/>
            </p:cNvSpPr>
            <p:nvPr/>
          </p:nvSpPr>
          <p:spPr bwMode="auto">
            <a:xfrm>
              <a:off x="288" y="192"/>
              <a:ext cx="5232" cy="816"/>
            </a:xfrm>
            <a:prstGeom prst="roundRect">
              <a:avLst>
                <a:gd name="adj" fmla="val 50000"/>
              </a:avLst>
            </a:prstGeom>
            <a:gradFill rotWithShape="1">
              <a:gsLst>
                <a:gs pos="0">
                  <a:schemeClr val="accent1"/>
                </a:gs>
                <a:gs pos="100000">
                  <a:srgbClr val="243661"/>
                </a:gs>
              </a:gsLst>
              <a:lin ang="5400000" scaled="1"/>
            </a:gradFill>
            <a:ln w="9525">
              <a:noFill/>
              <a:round/>
              <a:headEnd/>
              <a:tailEnd/>
            </a:ln>
            <a:effectLst>
              <a:outerShdw blurRad="63500" dist="117432" dir="4604261" algn="ctr" rotWithShape="0">
                <a:schemeClr val="bg2">
                  <a:alpha val="50000"/>
                </a:schemeClr>
              </a:outerShdw>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6" name="AutoShape 4"/>
            <p:cNvSpPr>
              <a:spLocks noChangeArrowheads="1"/>
            </p:cNvSpPr>
            <p:nvPr/>
          </p:nvSpPr>
          <p:spPr bwMode="auto">
            <a:xfrm>
              <a:off x="316" y="216"/>
              <a:ext cx="5171" cy="752"/>
            </a:xfrm>
            <a:prstGeom prst="roundRect">
              <a:avLst>
                <a:gd name="adj" fmla="val 50000"/>
              </a:avLst>
            </a:prstGeom>
            <a:gradFill rotWithShape="1">
              <a:gsLst>
                <a:gs pos="0">
                  <a:schemeClr val="accent1">
                    <a:gamma/>
                    <a:shade val="46275"/>
                    <a:invGamma/>
                  </a:schemeClr>
                </a:gs>
                <a:gs pos="100000">
                  <a:schemeClr val="accent1"/>
                </a:gs>
              </a:gsLst>
              <a:lin ang="5400000" scaled="1"/>
            </a:gradFill>
            <a:ln w="9525">
              <a:noFill/>
              <a:round/>
              <a:headEnd/>
              <a:tailEnd/>
            </a:ln>
            <a:effectLst/>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7" name="Freeform 5"/>
            <p:cNvSpPr>
              <a:spLocks/>
            </p:cNvSpPr>
            <p:nvPr userDrawn="1"/>
          </p:nvSpPr>
          <p:spPr bwMode="auto">
            <a:xfrm>
              <a:off x="456" y="245"/>
              <a:ext cx="4896" cy="124"/>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amma/>
                    <a:tint val="70588"/>
                    <a:invGamma/>
                  </a:schemeClr>
                </a:gs>
                <a:gs pos="100000">
                  <a:schemeClr val="accent1"/>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8" name="Freeform 6"/>
            <p:cNvSpPr>
              <a:spLocks/>
            </p:cNvSpPr>
            <p:nvPr userDrawn="1"/>
          </p:nvSpPr>
          <p:spPr bwMode="auto">
            <a:xfrm>
              <a:off x="450" y="342"/>
              <a:ext cx="4902" cy="98"/>
            </a:xfrm>
            <a:custGeom>
              <a:avLst/>
              <a:gdLst/>
              <a:ahLst/>
              <a:cxnLst>
                <a:cxn ang="0">
                  <a:pos x="6" y="0"/>
                </a:cxn>
                <a:cxn ang="0">
                  <a:pos x="136" y="98"/>
                </a:cxn>
                <a:cxn ang="0">
                  <a:pos x="4770" y="84"/>
                </a:cxn>
                <a:cxn ang="0">
                  <a:pos x="4902" y="6"/>
                </a:cxn>
                <a:cxn ang="0">
                  <a:pos x="6" y="0"/>
                </a:cxn>
              </a:cxnLst>
              <a:rect l="0" t="0" r="r" b="b"/>
              <a:pathLst>
                <a:path w="4902" h="98">
                  <a:moveTo>
                    <a:pt x="6" y="0"/>
                  </a:moveTo>
                  <a:cubicBezTo>
                    <a:pt x="0" y="72"/>
                    <a:pt x="45" y="97"/>
                    <a:pt x="136" y="98"/>
                  </a:cubicBezTo>
                  <a:lnTo>
                    <a:pt x="4770" y="84"/>
                  </a:lnTo>
                  <a:cubicBezTo>
                    <a:pt x="4857" y="80"/>
                    <a:pt x="4897" y="65"/>
                    <a:pt x="4902" y="6"/>
                  </a:cubicBezTo>
                  <a:lnTo>
                    <a:pt x="6" y="0"/>
                  </a:lnTo>
                  <a:close/>
                </a:path>
              </a:pathLst>
            </a:custGeom>
            <a:gradFill rotWithShape="0">
              <a:gsLst>
                <a:gs pos="0">
                  <a:schemeClr val="accent1"/>
                </a:gs>
                <a:gs pos="100000">
                  <a:schemeClr val="accent1">
                    <a:gamma/>
                    <a:shade val="58824"/>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sp>
          <p:nvSpPr>
            <p:cNvPr id="253959" name="Freeform 7"/>
            <p:cNvSpPr>
              <a:spLocks/>
            </p:cNvSpPr>
            <p:nvPr userDrawn="1"/>
          </p:nvSpPr>
          <p:spPr bwMode="auto">
            <a:xfrm flipV="1">
              <a:off x="408" y="672"/>
              <a:ext cx="4989" cy="288"/>
            </a:xfrm>
            <a:custGeom>
              <a:avLst/>
              <a:gdLst/>
              <a:ahLst/>
              <a:cxnLst>
                <a:cxn ang="0">
                  <a:pos x="0" y="139"/>
                </a:cxn>
                <a:cxn ang="0">
                  <a:pos x="244" y="0"/>
                </a:cxn>
                <a:cxn ang="0">
                  <a:pos x="4712" y="0"/>
                </a:cxn>
                <a:cxn ang="0">
                  <a:pos x="4952" y="144"/>
                </a:cxn>
                <a:cxn ang="0">
                  <a:pos x="0" y="139"/>
                </a:cxn>
              </a:cxnLst>
              <a:rect l="0" t="0" r="r" b="b"/>
              <a:pathLst>
                <a:path w="4952" h="166">
                  <a:moveTo>
                    <a:pt x="0" y="139"/>
                  </a:moveTo>
                  <a:cubicBezTo>
                    <a:pt x="28" y="55"/>
                    <a:pt x="152" y="2"/>
                    <a:pt x="244" y="0"/>
                  </a:cubicBezTo>
                  <a:lnTo>
                    <a:pt x="4712" y="0"/>
                  </a:lnTo>
                  <a:cubicBezTo>
                    <a:pt x="4800" y="8"/>
                    <a:pt x="4944" y="62"/>
                    <a:pt x="4952" y="144"/>
                  </a:cubicBezTo>
                  <a:cubicBezTo>
                    <a:pt x="4167" y="166"/>
                    <a:pt x="0" y="139"/>
                    <a:pt x="0" y="139"/>
                  </a:cubicBezTo>
                  <a:close/>
                </a:path>
              </a:pathLst>
            </a:custGeom>
            <a:gradFill rotWithShape="0">
              <a:gsLst>
                <a:gs pos="0">
                  <a:schemeClr val="accent1"/>
                </a:gs>
                <a:gs pos="100000">
                  <a:schemeClr val="accent1">
                    <a:gamma/>
                    <a:tint val="82353"/>
                    <a:invGamma/>
                  </a:schemeClr>
                </a:gs>
              </a:gsLst>
              <a:lin ang="5400000" scaled="1"/>
            </a:gradFill>
            <a:ln w="9525">
              <a:noFill/>
              <a:round/>
              <a:headEnd/>
              <a:tailEnd/>
            </a:ln>
          </p:spPr>
          <p:txBody>
            <a:bodyPr wrap="none" anchor="ctr"/>
            <a:lstStyle/>
            <a:p>
              <a:pPr eaLnBrk="0" hangingPunct="0">
                <a:defRPr/>
              </a:pPr>
              <a:endParaRPr lang="en-US">
                <a:solidFill>
                  <a:srgbClr val="000000"/>
                </a:solidFill>
                <a:latin typeface="BONES" pitchFamily="-110" charset="0"/>
                <a:ea typeface="ＭＳ Ｐゴシック" charset="-128"/>
                <a:cs typeface="ＭＳ Ｐゴシック" charset="-128"/>
              </a:endParaRPr>
            </a:p>
          </p:txBody>
        </p:sp>
      </p:grpSp>
      <p:sp>
        <p:nvSpPr>
          <p:cNvPr id="83971" name="Rectangle 8"/>
          <p:cNvSpPr>
            <a:spLocks noGrp="1" noChangeArrowheads="1"/>
          </p:cNvSpPr>
          <p:nvPr>
            <p:ph type="title"/>
          </p:nvPr>
        </p:nvSpPr>
        <p:spPr bwMode="auto">
          <a:xfrm>
            <a:off x="685800" y="3683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3972" name="Rectangle 9"/>
          <p:cNvSpPr>
            <a:spLocks noGrp="1" noChangeArrowheads="1"/>
          </p:cNvSpPr>
          <p:nvPr>
            <p:ph type="body" idx="1"/>
          </p:nvPr>
        </p:nvSpPr>
        <p:spPr bwMode="auto">
          <a:xfrm>
            <a:off x="457200" y="1828800"/>
            <a:ext cx="8305800" cy="426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3962" name="Rectangle 10"/>
          <p:cNvSpPr>
            <a:spLocks noGrp="1" noChangeArrowheads="1"/>
          </p:cNvSpPr>
          <p:nvPr>
            <p:ph type="dt" sz="half" idx="2"/>
          </p:nvPr>
        </p:nvSpPr>
        <p:spPr bwMode="auto">
          <a:xfrm>
            <a:off x="533401" y="6324600"/>
            <a:ext cx="1905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3" name="Rectangle 11"/>
          <p:cNvSpPr>
            <a:spLocks noGrp="1" noChangeArrowheads="1"/>
          </p:cNvSpPr>
          <p:nvPr>
            <p:ph type="ftr" sz="quarter" idx="3"/>
          </p:nvPr>
        </p:nvSpPr>
        <p:spPr bwMode="auto">
          <a:xfrm>
            <a:off x="2590800" y="6324600"/>
            <a:ext cx="3810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3964" name="Rectangle 12"/>
          <p:cNvSpPr>
            <a:spLocks noGrp="1" noChangeArrowheads="1"/>
          </p:cNvSpPr>
          <p:nvPr>
            <p:ph type="sldNum" sz="quarter" idx="4"/>
          </p:nvPr>
        </p:nvSpPr>
        <p:spPr bwMode="auto">
          <a:xfrm>
            <a:off x="6477000" y="6324600"/>
            <a:ext cx="2286000" cy="457200"/>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lvl1pPr algn="r" eaLnBrk="0" hangingPunct="0">
              <a:defRPr sz="1400">
                <a:solidFill>
                  <a:srgbClr val="5B87F2"/>
                </a:solidFill>
                <a:latin typeface="Arial" charset="0"/>
              </a:defRPr>
            </a:lvl1pPr>
          </a:lstStyle>
          <a:p>
            <a:pPr>
              <a:defRPr/>
            </a:pPr>
            <a:fld id="{BAED61FA-8395-B745-986F-3AFEDF435E7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0"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pitchFamily="-105" charset="0"/>
        </a:defRPr>
      </a:lvl6pPr>
      <a:lvl7pPr marL="909996" algn="ctr" rtl="0" fontAlgn="base">
        <a:spcBef>
          <a:spcPct val="0"/>
        </a:spcBef>
        <a:spcAft>
          <a:spcPct val="0"/>
        </a:spcAft>
        <a:defRPr sz="4400">
          <a:solidFill>
            <a:schemeClr val="tx2"/>
          </a:solidFill>
          <a:latin typeface="Arial" pitchFamily="-105" charset="0"/>
        </a:defRPr>
      </a:lvl7pPr>
      <a:lvl8pPr marL="1364972" algn="ctr" rtl="0" fontAlgn="base">
        <a:spcBef>
          <a:spcPct val="0"/>
        </a:spcBef>
        <a:spcAft>
          <a:spcPct val="0"/>
        </a:spcAft>
        <a:defRPr sz="4400">
          <a:solidFill>
            <a:schemeClr val="tx2"/>
          </a:solidFill>
          <a:latin typeface="Arial" pitchFamily="-105" charset="0"/>
        </a:defRPr>
      </a:lvl8pPr>
      <a:lvl9pPr marL="1819980" algn="ctr" rtl="0" fontAlgn="base">
        <a:spcBef>
          <a:spcPct val="0"/>
        </a:spcBef>
        <a:spcAft>
          <a:spcPct val="0"/>
        </a:spcAft>
        <a:defRPr sz="4400">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folHlink"/>
        </a:buClr>
        <a:buSzPct val="120000"/>
        <a:buFont typeface="Arial" charset="0"/>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accent2"/>
        </a:buClr>
        <a:buFont typeface="Wingdings" charset="0"/>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folHlink"/>
        </a:buClr>
        <a:buFont typeface="Arial" charset="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accent2"/>
        </a:buClr>
        <a:buFont typeface="Wingdings" charset="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Font typeface="Arial" charset="0"/>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folHlink"/>
        </a:buClr>
        <a:buFont typeface="Arial" pitchFamily="-105" charset="0"/>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40000"/>
                <a:invGamma/>
              </a:schemeClr>
            </a:gs>
            <a:gs pos="100000">
              <a:schemeClr val="bg1"/>
            </a:gs>
          </a:gsLst>
          <a:lin ang="5400000" scaled="1"/>
        </a:gradFill>
        <a:effectLst/>
      </p:bgPr>
    </p:bg>
    <p:spTree>
      <p:nvGrpSpPr>
        <p:cNvPr id="1" name=""/>
        <p:cNvGrpSpPr/>
        <p:nvPr/>
      </p:nvGrpSpPr>
      <p:grpSpPr>
        <a:xfrm>
          <a:off x="0" y="0"/>
          <a:ext cx="0" cy="0"/>
          <a:chOff x="0" y="0"/>
          <a:chExt cx="0" cy="0"/>
        </a:xfrm>
      </p:grpSpPr>
      <p:sp>
        <p:nvSpPr>
          <p:cNvPr id="1086466" name="Rectangle 2"/>
          <p:cNvSpPr>
            <a:spLocks noGrp="1" noChangeArrowheads="1"/>
          </p:cNvSpPr>
          <p:nvPr>
            <p:ph type="body" idx="1"/>
          </p:nvPr>
        </p:nvSpPr>
        <p:spPr bwMode="auto">
          <a:xfrm>
            <a:off x="1157290" y="1981200"/>
            <a:ext cx="7791450" cy="4114800"/>
          </a:xfrm>
          <a:prstGeom prst="rect">
            <a:avLst/>
          </a:prstGeom>
          <a:noFill/>
          <a:ln w="12700">
            <a:noFill/>
            <a:miter lim="800000"/>
            <a:headEnd/>
            <a:tailEnd/>
          </a:ln>
          <a:effec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p:cNvSpPr>
            <a:spLocks noGrp="1" noChangeArrowheads="1"/>
          </p:cNvSpPr>
          <p:nvPr>
            <p:ph type="title"/>
          </p:nvPr>
        </p:nvSpPr>
        <p:spPr bwMode="auto">
          <a:xfrm>
            <a:off x="1181101" y="609600"/>
            <a:ext cx="7715250" cy="1143000"/>
          </a:xfrm>
          <a:prstGeom prst="rect">
            <a:avLst/>
          </a:prstGeom>
          <a:noFill/>
          <a:ln w="12700">
            <a:noFill/>
            <a:miter lim="800000"/>
            <a:headEnd/>
            <a:tailEnd/>
          </a:ln>
          <a:effectLst>
            <a:outerShdw blurRad="63500" dist="38099" dir="2700000" algn="ctr" rotWithShape="0">
              <a:srgbClr val="000000">
                <a:alpha val="74997"/>
              </a:srgbClr>
            </a:outerShdw>
          </a:effec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grpSp>
        <p:nvGrpSpPr>
          <p:cNvPr id="86020" name="Group 4"/>
          <p:cNvGrpSpPr>
            <a:grpSpLocks/>
          </p:cNvGrpSpPr>
          <p:nvPr/>
        </p:nvGrpSpPr>
        <p:grpSpPr bwMode="auto">
          <a:xfrm>
            <a:off x="0" y="1"/>
            <a:ext cx="1085850" cy="6845300"/>
            <a:chOff x="0" y="0"/>
            <a:chExt cx="684" cy="4312"/>
          </a:xfrm>
        </p:grpSpPr>
        <p:sp>
          <p:nvSpPr>
            <p:cNvPr id="86021" name="Rectangle 5"/>
            <p:cNvSpPr>
              <a:spLocks noChangeArrowheads="1"/>
            </p:cNvSpPr>
            <p:nvPr/>
          </p:nvSpPr>
          <p:spPr bwMode="auto">
            <a:xfrm>
              <a:off x="0" y="0"/>
              <a:ext cx="684" cy="4312"/>
            </a:xfrm>
            <a:prstGeom prst="rect">
              <a:avLst/>
            </a:prstGeom>
            <a:gradFill rotWithShape="0">
              <a:gsLst>
                <a:gs pos="0">
                  <a:srgbClr val="114FFB"/>
                </a:gs>
                <a:gs pos="50000">
                  <a:srgbClr val="031032"/>
                </a:gs>
                <a:gs pos="100000">
                  <a:srgbClr val="114FFB"/>
                </a:gs>
              </a:gsLst>
              <a:lin ang="540000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nvGrpSpPr>
            <p:cNvPr id="86022" name="Group 6"/>
            <p:cNvGrpSpPr>
              <a:grpSpLocks/>
            </p:cNvGrpSpPr>
            <p:nvPr/>
          </p:nvGrpSpPr>
          <p:grpSpPr bwMode="auto">
            <a:xfrm>
              <a:off x="48" y="102"/>
              <a:ext cx="96" cy="4122"/>
              <a:chOff x="48" y="102"/>
              <a:chExt cx="96" cy="4122"/>
            </a:xfrm>
          </p:grpSpPr>
          <p:sp>
            <p:nvSpPr>
              <p:cNvPr id="86023" name="Rectangle 7"/>
              <p:cNvSpPr>
                <a:spLocks noChangeArrowheads="1"/>
              </p:cNvSpPr>
              <p:nvPr/>
            </p:nvSpPr>
            <p:spPr bwMode="auto">
              <a:xfrm>
                <a:off x="48" y="110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4" name="Rectangle 8"/>
              <p:cNvSpPr>
                <a:spLocks noChangeArrowheads="1"/>
              </p:cNvSpPr>
              <p:nvPr/>
            </p:nvSpPr>
            <p:spPr bwMode="auto">
              <a:xfrm>
                <a:off x="48" y="124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5" name="Rectangle 9"/>
              <p:cNvSpPr>
                <a:spLocks noChangeArrowheads="1"/>
              </p:cNvSpPr>
              <p:nvPr/>
            </p:nvSpPr>
            <p:spPr bwMode="auto">
              <a:xfrm>
                <a:off x="48" y="139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6" name="Rectangle 10"/>
              <p:cNvSpPr>
                <a:spLocks noChangeArrowheads="1"/>
              </p:cNvSpPr>
              <p:nvPr/>
            </p:nvSpPr>
            <p:spPr bwMode="auto">
              <a:xfrm>
                <a:off x="48" y="153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7" name="Rectangle 11"/>
              <p:cNvSpPr>
                <a:spLocks noChangeArrowheads="1"/>
              </p:cNvSpPr>
              <p:nvPr/>
            </p:nvSpPr>
            <p:spPr bwMode="auto">
              <a:xfrm>
                <a:off x="48" y="168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8" name="Rectangle 12"/>
              <p:cNvSpPr>
                <a:spLocks noChangeArrowheads="1"/>
              </p:cNvSpPr>
              <p:nvPr/>
            </p:nvSpPr>
            <p:spPr bwMode="auto">
              <a:xfrm>
                <a:off x="48" y="182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29" name="Rectangle 13"/>
              <p:cNvSpPr>
                <a:spLocks noChangeArrowheads="1"/>
              </p:cNvSpPr>
              <p:nvPr/>
            </p:nvSpPr>
            <p:spPr bwMode="auto">
              <a:xfrm>
                <a:off x="48" y="196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0" name="Rectangle 14"/>
              <p:cNvSpPr>
                <a:spLocks noChangeArrowheads="1"/>
              </p:cNvSpPr>
              <p:nvPr/>
            </p:nvSpPr>
            <p:spPr bwMode="auto">
              <a:xfrm>
                <a:off x="48" y="211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1" name="Rectangle 15"/>
              <p:cNvSpPr>
                <a:spLocks noChangeArrowheads="1"/>
              </p:cNvSpPr>
              <p:nvPr/>
            </p:nvSpPr>
            <p:spPr bwMode="auto">
              <a:xfrm>
                <a:off x="48" y="225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2" name="Rectangle 16"/>
              <p:cNvSpPr>
                <a:spLocks noChangeArrowheads="1"/>
              </p:cNvSpPr>
              <p:nvPr/>
            </p:nvSpPr>
            <p:spPr bwMode="auto">
              <a:xfrm>
                <a:off x="48" y="240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3" name="Rectangle 17"/>
              <p:cNvSpPr>
                <a:spLocks noChangeArrowheads="1"/>
              </p:cNvSpPr>
              <p:nvPr/>
            </p:nvSpPr>
            <p:spPr bwMode="auto">
              <a:xfrm>
                <a:off x="48" y="254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4" name="Rectangle 18"/>
              <p:cNvSpPr>
                <a:spLocks noChangeArrowheads="1"/>
              </p:cNvSpPr>
              <p:nvPr/>
            </p:nvSpPr>
            <p:spPr bwMode="auto">
              <a:xfrm>
                <a:off x="48" y="268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5" name="Rectangle 19"/>
              <p:cNvSpPr>
                <a:spLocks noChangeArrowheads="1"/>
              </p:cNvSpPr>
              <p:nvPr/>
            </p:nvSpPr>
            <p:spPr bwMode="auto">
              <a:xfrm>
                <a:off x="48" y="283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6" name="Rectangle 20"/>
              <p:cNvSpPr>
                <a:spLocks noChangeArrowheads="1"/>
              </p:cNvSpPr>
              <p:nvPr/>
            </p:nvSpPr>
            <p:spPr bwMode="auto">
              <a:xfrm>
                <a:off x="48" y="297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7" name="Rectangle 21"/>
              <p:cNvSpPr>
                <a:spLocks noChangeArrowheads="1"/>
              </p:cNvSpPr>
              <p:nvPr/>
            </p:nvSpPr>
            <p:spPr bwMode="auto">
              <a:xfrm>
                <a:off x="48" y="312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8" name="Rectangle 22"/>
              <p:cNvSpPr>
                <a:spLocks noChangeArrowheads="1"/>
              </p:cNvSpPr>
              <p:nvPr/>
            </p:nvSpPr>
            <p:spPr bwMode="auto">
              <a:xfrm>
                <a:off x="48" y="326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39" name="Rectangle 23"/>
              <p:cNvSpPr>
                <a:spLocks noChangeArrowheads="1"/>
              </p:cNvSpPr>
              <p:nvPr/>
            </p:nvSpPr>
            <p:spPr bwMode="auto">
              <a:xfrm>
                <a:off x="48" y="340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0" name="Rectangle 24"/>
              <p:cNvSpPr>
                <a:spLocks noChangeArrowheads="1"/>
              </p:cNvSpPr>
              <p:nvPr/>
            </p:nvSpPr>
            <p:spPr bwMode="auto">
              <a:xfrm>
                <a:off x="48" y="355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1" name="Rectangle 25"/>
              <p:cNvSpPr>
                <a:spLocks noChangeArrowheads="1"/>
              </p:cNvSpPr>
              <p:nvPr/>
            </p:nvSpPr>
            <p:spPr bwMode="auto">
              <a:xfrm>
                <a:off x="48" y="369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2" name="Rectangle 26"/>
              <p:cNvSpPr>
                <a:spLocks noChangeArrowheads="1"/>
              </p:cNvSpPr>
              <p:nvPr/>
            </p:nvSpPr>
            <p:spPr bwMode="auto">
              <a:xfrm>
                <a:off x="48" y="384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3" name="Rectangle 27"/>
              <p:cNvSpPr>
                <a:spLocks noChangeArrowheads="1"/>
              </p:cNvSpPr>
              <p:nvPr/>
            </p:nvSpPr>
            <p:spPr bwMode="auto">
              <a:xfrm>
                <a:off x="48" y="398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4" name="Rectangle 28"/>
              <p:cNvSpPr>
                <a:spLocks noChangeArrowheads="1"/>
              </p:cNvSpPr>
              <p:nvPr/>
            </p:nvSpPr>
            <p:spPr bwMode="auto">
              <a:xfrm>
                <a:off x="48" y="412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5" name="Rectangle 29"/>
              <p:cNvSpPr>
                <a:spLocks noChangeArrowheads="1"/>
              </p:cNvSpPr>
              <p:nvPr/>
            </p:nvSpPr>
            <p:spPr bwMode="auto">
              <a:xfrm>
                <a:off x="48" y="10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6" name="Rectangle 30"/>
              <p:cNvSpPr>
                <a:spLocks noChangeArrowheads="1"/>
              </p:cNvSpPr>
              <p:nvPr/>
            </p:nvSpPr>
            <p:spPr bwMode="auto">
              <a:xfrm>
                <a:off x="48" y="24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7" name="Rectangle 31"/>
              <p:cNvSpPr>
                <a:spLocks noChangeArrowheads="1"/>
              </p:cNvSpPr>
              <p:nvPr/>
            </p:nvSpPr>
            <p:spPr bwMode="auto">
              <a:xfrm>
                <a:off x="48" y="390"/>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8" name="Rectangle 32"/>
              <p:cNvSpPr>
                <a:spLocks noChangeArrowheads="1"/>
              </p:cNvSpPr>
              <p:nvPr/>
            </p:nvSpPr>
            <p:spPr bwMode="auto">
              <a:xfrm>
                <a:off x="48" y="534"/>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49" name="Rectangle 33"/>
              <p:cNvSpPr>
                <a:spLocks noChangeArrowheads="1"/>
              </p:cNvSpPr>
              <p:nvPr/>
            </p:nvSpPr>
            <p:spPr bwMode="auto">
              <a:xfrm>
                <a:off x="48" y="678"/>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0" name="Rectangle 34"/>
              <p:cNvSpPr>
                <a:spLocks noChangeArrowheads="1"/>
              </p:cNvSpPr>
              <p:nvPr/>
            </p:nvSpPr>
            <p:spPr bwMode="auto">
              <a:xfrm>
                <a:off x="48" y="822"/>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86051" name="Rectangle 35"/>
              <p:cNvSpPr>
                <a:spLocks noChangeArrowheads="1"/>
              </p:cNvSpPr>
              <p:nvPr/>
            </p:nvSpPr>
            <p:spPr bwMode="auto">
              <a:xfrm>
                <a:off x="48" y="966"/>
                <a:ext cx="96" cy="96"/>
              </a:xfrm>
              <a:prstGeom prst="rect">
                <a:avLst/>
              </a:prstGeom>
              <a:solidFill>
                <a:schemeClr val="bg1"/>
              </a:soli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grpSp>
    </p:spTree>
  </p:cSld>
  <p:clrMap bg1="dk2" tx1="lt1" bg2="dk1" tx2="lt2" accent1="accent1" accent2="accent2" accent3="accent3" accent4="accent4" accent5="accent5" accent6="accent6" hlink="hlink" folHlink="folHlink"/>
  <p:sldLayoutIdLst>
    <p:sldLayoutId id="2147496095" r:id="rId1"/>
  </p:sldLayoutIdLst>
  <p:txStyles>
    <p:titleStyle>
      <a:lvl1pPr algn="l"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2pPr>
      <a:lvl3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3pPr>
      <a:lvl4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4pPr>
      <a:lvl5pPr algn="l" rtl="0" eaLnBrk="0" fontAlgn="base" hangingPunct="0">
        <a:spcBef>
          <a:spcPct val="0"/>
        </a:spcBef>
        <a:spcAft>
          <a:spcPct val="0"/>
        </a:spcAft>
        <a:defRPr sz="4400">
          <a:solidFill>
            <a:schemeClr val="tx2"/>
          </a:solidFill>
          <a:latin typeface="Times" pitchFamily="-105" charset="0"/>
          <a:ea typeface="ＭＳ Ｐゴシック" pitchFamily="-105" charset="-128"/>
          <a:cs typeface="ＭＳ Ｐゴシック" pitchFamily="-105" charset="-128"/>
        </a:defRPr>
      </a:lvl5pPr>
      <a:lvl6pPr marL="454998" algn="l" rtl="0" eaLnBrk="0" fontAlgn="base" hangingPunct="0">
        <a:spcBef>
          <a:spcPct val="0"/>
        </a:spcBef>
        <a:spcAft>
          <a:spcPct val="0"/>
        </a:spcAft>
        <a:defRPr sz="4400">
          <a:solidFill>
            <a:schemeClr val="tx2"/>
          </a:solidFill>
          <a:latin typeface="Times" pitchFamily="-105" charset="0"/>
        </a:defRPr>
      </a:lvl6pPr>
      <a:lvl7pPr marL="909996" algn="l" rtl="0" eaLnBrk="0" fontAlgn="base" hangingPunct="0">
        <a:spcBef>
          <a:spcPct val="0"/>
        </a:spcBef>
        <a:spcAft>
          <a:spcPct val="0"/>
        </a:spcAft>
        <a:defRPr sz="4400">
          <a:solidFill>
            <a:schemeClr val="tx2"/>
          </a:solidFill>
          <a:latin typeface="Times" pitchFamily="-105" charset="0"/>
        </a:defRPr>
      </a:lvl7pPr>
      <a:lvl8pPr marL="1364972" algn="l" rtl="0" eaLnBrk="0" fontAlgn="base" hangingPunct="0">
        <a:spcBef>
          <a:spcPct val="0"/>
        </a:spcBef>
        <a:spcAft>
          <a:spcPct val="0"/>
        </a:spcAft>
        <a:defRPr sz="4400">
          <a:solidFill>
            <a:schemeClr val="tx2"/>
          </a:solidFill>
          <a:latin typeface="Times" pitchFamily="-105" charset="0"/>
        </a:defRPr>
      </a:lvl8pPr>
      <a:lvl9pPr marL="1819980" algn="l" rtl="0" eaLnBrk="0" fontAlgn="base" hangingPunct="0">
        <a:spcBef>
          <a:spcPct val="0"/>
        </a:spcBef>
        <a:spcAft>
          <a:spcPct val="0"/>
        </a:spcAft>
        <a:defRPr sz="4400">
          <a:solidFill>
            <a:schemeClr val="tx2"/>
          </a:solidFill>
          <a:latin typeface="Times" pitchFamily="-105"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SzPct val="75000"/>
        <a:buFont typeface="Monotype Sort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tx2"/>
        </a:buClr>
        <a:buSzPct val="65000"/>
        <a:buFont typeface="Monotype Sort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8306"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98307"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22A1A8B-8DA3-8F42-AA3C-659ADECEF10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01"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1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035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035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130A200E-28DC-2B4E-AB16-36EE490E5A8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43"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14338"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4339"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latin typeface="Arial" charset="0"/>
              </a:defRPr>
            </a:lvl1pPr>
          </a:lstStyle>
          <a:p>
            <a:pPr>
              <a:defRPr/>
            </a:pPr>
            <a:fld id="{45B0C115-5FFD-6546-8CCB-F02582FB7DB5}"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33" r:id="rId1"/>
    <p:sldLayoutId id="2147496034" r:id="rId2"/>
    <p:sldLayoutId id="2147496035" r:id="rId3"/>
    <p:sldLayoutId id="2147496036" r:id="rId4"/>
    <p:sldLayoutId id="2147496037" r:id="rId5"/>
    <p:sldLayoutId id="2147496038" r:id="rId6"/>
    <p:sldLayoutId id="2147496039" r:id="rId7"/>
    <p:sldLayoutId id="2147496040" r:id="rId8"/>
    <p:sldLayoutId id="2147496041" r:id="rId9"/>
    <p:sldLayoutId id="2147496042" r:id="rId10"/>
    <p:sldLayoutId id="2147496043"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0.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1">
                <a:gamma/>
                <a:shade val="90980"/>
                <a:invGamma/>
              </a:schemeClr>
            </a:gs>
          </a:gsLst>
          <a:lin ang="5400000" scaled="1"/>
        </a:gradFill>
        <a:effectLst/>
      </p:bgPr>
    </p:bg>
    <p:spTree>
      <p:nvGrpSpPr>
        <p:cNvPr id="1" name=""/>
        <p:cNvGrpSpPr/>
        <p:nvPr/>
      </p:nvGrpSpPr>
      <p:grpSpPr>
        <a:xfrm>
          <a:off x="0" y="0"/>
          <a:ext cx="0" cy="0"/>
          <a:chOff x="0" y="0"/>
          <a:chExt cx="0" cy="0"/>
        </a:xfrm>
      </p:grpSpPr>
      <p:grpSp>
        <p:nvGrpSpPr>
          <p:cNvPr id="102402" name="Group 2"/>
          <p:cNvGrpSpPr>
            <a:grpSpLocks/>
          </p:cNvGrpSpPr>
          <p:nvPr/>
        </p:nvGrpSpPr>
        <p:grpSpPr bwMode="auto">
          <a:xfrm>
            <a:off x="28" y="1422400"/>
            <a:ext cx="9147175" cy="5435600"/>
            <a:chOff x="0" y="896"/>
            <a:chExt cx="5762" cy="3424"/>
          </a:xfrm>
        </p:grpSpPr>
        <p:grpSp>
          <p:nvGrpSpPr>
            <p:cNvPr id="102408" name="Group 3"/>
            <p:cNvGrpSpPr>
              <a:grpSpLocks/>
            </p:cNvGrpSpPr>
            <p:nvPr userDrawn="1"/>
          </p:nvGrpSpPr>
          <p:grpSpPr bwMode="auto">
            <a:xfrm>
              <a:off x="20" y="896"/>
              <a:ext cx="5742" cy="3424"/>
              <a:chOff x="20" y="896"/>
              <a:chExt cx="5742" cy="3424"/>
            </a:xfrm>
          </p:grpSpPr>
          <p:sp>
            <p:nvSpPr>
              <p:cNvPr id="102545" name="Freeform 4"/>
              <p:cNvSpPr>
                <a:spLocks/>
              </p:cNvSpPr>
              <p:nvPr userDrawn="1"/>
            </p:nvSpPr>
            <p:spPr bwMode="hidden">
              <a:xfrm>
                <a:off x="1399" y="1116"/>
                <a:ext cx="2815" cy="2110"/>
              </a:xfrm>
              <a:custGeom>
                <a:avLst/>
                <a:gdLst>
                  <a:gd name="T0" fmla="*/ 950 w 2815"/>
                  <a:gd name="T1" fmla="*/ 85 h 2110"/>
                  <a:gd name="T2" fmla="*/ 628 w 2815"/>
                  <a:gd name="T3" fmla="*/ 438 h 2110"/>
                  <a:gd name="T4" fmla="*/ 66 w 2815"/>
                  <a:gd name="T5" fmla="*/ 471 h 2110"/>
                  <a:gd name="T6" fmla="*/ 0 w 2815"/>
                  <a:gd name="T7" fmla="*/ 627 h 2110"/>
                  <a:gd name="T8" fmla="*/ 372 w 2815"/>
                  <a:gd name="T9" fmla="*/ 1026 h 2110"/>
                  <a:gd name="T10" fmla="*/ 611 w 2815"/>
                  <a:gd name="T11" fmla="*/ 902 h 2110"/>
                  <a:gd name="T12" fmla="*/ 992 w 2815"/>
                  <a:gd name="T13" fmla="*/ 1085 h 2110"/>
                  <a:gd name="T14" fmla="*/ 1116 w 2815"/>
                  <a:gd name="T15" fmla="*/ 1339 h 2110"/>
                  <a:gd name="T16" fmla="*/ 1083 w 2815"/>
                  <a:gd name="T17" fmla="*/ 1450 h 2110"/>
                  <a:gd name="T18" fmla="*/ 1124 w 2815"/>
                  <a:gd name="T19" fmla="*/ 1659 h 2110"/>
                  <a:gd name="T20" fmla="*/ 1149 w 2815"/>
                  <a:gd name="T21" fmla="*/ 1999 h 2110"/>
                  <a:gd name="T22" fmla="*/ 1463 w 2815"/>
                  <a:gd name="T23" fmla="*/ 2110 h 2110"/>
                  <a:gd name="T24" fmla="*/ 1686 w 2815"/>
                  <a:gd name="T25" fmla="*/ 2025 h 2110"/>
                  <a:gd name="T26" fmla="*/ 1603 w 2815"/>
                  <a:gd name="T27" fmla="*/ 1777 h 2110"/>
                  <a:gd name="T28" fmla="*/ 1991 w 2815"/>
                  <a:gd name="T29" fmla="*/ 1555 h 2110"/>
                  <a:gd name="T30" fmla="*/ 2281 w 2815"/>
                  <a:gd name="T31" fmla="*/ 1542 h 2110"/>
                  <a:gd name="T32" fmla="*/ 2446 w 2815"/>
                  <a:gd name="T33" fmla="*/ 1359 h 2110"/>
                  <a:gd name="T34" fmla="*/ 2361 w 2815"/>
                  <a:gd name="T35" fmla="*/ 1001 h 2110"/>
                  <a:gd name="T36" fmla="*/ 2606 w 2815"/>
                  <a:gd name="T37" fmla="*/ 893 h 2110"/>
                  <a:gd name="T38" fmla="*/ 2815 w 2815"/>
                  <a:gd name="T39" fmla="*/ 454 h 2110"/>
                  <a:gd name="T40" fmla="*/ 2518 w 2815"/>
                  <a:gd name="T41" fmla="*/ 0 h 2110"/>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2815" h="2110">
                    <a:moveTo>
                      <a:pt x="950" y="85"/>
                    </a:moveTo>
                    <a:lnTo>
                      <a:pt x="628" y="438"/>
                    </a:lnTo>
                    <a:lnTo>
                      <a:pt x="66" y="471"/>
                    </a:lnTo>
                    <a:lnTo>
                      <a:pt x="0" y="627"/>
                    </a:lnTo>
                    <a:lnTo>
                      <a:pt x="372" y="1026"/>
                    </a:lnTo>
                    <a:lnTo>
                      <a:pt x="611" y="902"/>
                    </a:lnTo>
                    <a:lnTo>
                      <a:pt x="992" y="1085"/>
                    </a:lnTo>
                    <a:lnTo>
                      <a:pt x="1116" y="1339"/>
                    </a:lnTo>
                    <a:lnTo>
                      <a:pt x="1083" y="1450"/>
                    </a:lnTo>
                    <a:lnTo>
                      <a:pt x="1124" y="1659"/>
                    </a:lnTo>
                    <a:lnTo>
                      <a:pt x="1149" y="1999"/>
                    </a:lnTo>
                    <a:lnTo>
                      <a:pt x="1463" y="2110"/>
                    </a:lnTo>
                    <a:lnTo>
                      <a:pt x="1686" y="2025"/>
                    </a:lnTo>
                    <a:lnTo>
                      <a:pt x="1603" y="1777"/>
                    </a:lnTo>
                    <a:lnTo>
                      <a:pt x="1991" y="1555"/>
                    </a:lnTo>
                    <a:lnTo>
                      <a:pt x="2281" y="1542"/>
                    </a:lnTo>
                    <a:lnTo>
                      <a:pt x="2446" y="1359"/>
                    </a:lnTo>
                    <a:lnTo>
                      <a:pt x="2361" y="1001"/>
                    </a:lnTo>
                    <a:lnTo>
                      <a:pt x="2606" y="893"/>
                    </a:lnTo>
                    <a:lnTo>
                      <a:pt x="2815" y="454"/>
                    </a:lnTo>
                    <a:lnTo>
                      <a:pt x="2518" y="0"/>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6" name="Freeform 5"/>
              <p:cNvSpPr>
                <a:spLocks/>
              </p:cNvSpPr>
              <p:nvPr userDrawn="1"/>
            </p:nvSpPr>
            <p:spPr bwMode="hidden">
              <a:xfrm>
                <a:off x="672" y="1116"/>
                <a:ext cx="3966" cy="2366"/>
              </a:xfrm>
              <a:custGeom>
                <a:avLst/>
                <a:gdLst>
                  <a:gd name="T0" fmla="*/ 1423 w 3966"/>
                  <a:gd name="T1" fmla="*/ 65 h 2366"/>
                  <a:gd name="T2" fmla="*/ 1148 w 3966"/>
                  <a:gd name="T3" fmla="*/ 262 h 2366"/>
                  <a:gd name="T4" fmla="*/ 934 w 3966"/>
                  <a:gd name="T5" fmla="*/ 216 h 2366"/>
                  <a:gd name="T6" fmla="*/ 529 w 3966"/>
                  <a:gd name="T7" fmla="*/ 314 h 2366"/>
                  <a:gd name="T8" fmla="*/ 174 w 3966"/>
                  <a:gd name="T9" fmla="*/ 327 h 2366"/>
                  <a:gd name="T10" fmla="*/ 0 w 3966"/>
                  <a:gd name="T11" fmla="*/ 628 h 2366"/>
                  <a:gd name="T12" fmla="*/ 91 w 3966"/>
                  <a:gd name="T13" fmla="*/ 726 h 2366"/>
                  <a:gd name="T14" fmla="*/ 231 w 3966"/>
                  <a:gd name="T15" fmla="*/ 654 h 2366"/>
                  <a:gd name="T16" fmla="*/ 430 w 3966"/>
                  <a:gd name="T17" fmla="*/ 687 h 2366"/>
                  <a:gd name="T18" fmla="*/ 504 w 3966"/>
                  <a:gd name="T19" fmla="*/ 850 h 2366"/>
                  <a:gd name="T20" fmla="*/ 347 w 3966"/>
                  <a:gd name="T21" fmla="*/ 1020 h 2366"/>
                  <a:gd name="T22" fmla="*/ 529 w 3966"/>
                  <a:gd name="T23" fmla="*/ 1144 h 2366"/>
                  <a:gd name="T24" fmla="*/ 727 w 3966"/>
                  <a:gd name="T25" fmla="*/ 1105 h 2366"/>
                  <a:gd name="T26" fmla="*/ 901 w 3966"/>
                  <a:gd name="T27" fmla="*/ 1216 h 2366"/>
                  <a:gd name="T28" fmla="*/ 1256 w 3966"/>
                  <a:gd name="T29" fmla="*/ 1229 h 2366"/>
                  <a:gd name="T30" fmla="*/ 1611 w 3966"/>
                  <a:gd name="T31" fmla="*/ 1425 h 2366"/>
                  <a:gd name="T32" fmla="*/ 1694 w 3966"/>
                  <a:gd name="T33" fmla="*/ 1673 h 2366"/>
                  <a:gd name="T34" fmla="*/ 1619 w 3966"/>
                  <a:gd name="T35" fmla="*/ 2118 h 2366"/>
                  <a:gd name="T36" fmla="*/ 1694 w 3966"/>
                  <a:gd name="T37" fmla="*/ 2268 h 2366"/>
                  <a:gd name="T38" fmla="*/ 2132 w 3966"/>
                  <a:gd name="T39" fmla="*/ 2242 h 2366"/>
                  <a:gd name="T40" fmla="*/ 2289 w 3966"/>
                  <a:gd name="T41" fmla="*/ 2366 h 2366"/>
                  <a:gd name="T42" fmla="*/ 2594 w 3966"/>
                  <a:gd name="T43" fmla="*/ 2046 h 2366"/>
                  <a:gd name="T44" fmla="*/ 2537 w 3966"/>
                  <a:gd name="T45" fmla="*/ 1817 h 2366"/>
                  <a:gd name="T46" fmla="*/ 2818 w 3966"/>
                  <a:gd name="T47" fmla="*/ 1673 h 2366"/>
                  <a:gd name="T48" fmla="*/ 3016 w 3966"/>
                  <a:gd name="T49" fmla="*/ 1719 h 2366"/>
                  <a:gd name="T50" fmla="*/ 3280 w 3966"/>
                  <a:gd name="T51" fmla="*/ 1615 h 2366"/>
                  <a:gd name="T52" fmla="*/ 3405 w 3966"/>
                  <a:gd name="T53" fmla="*/ 1174 h 2366"/>
                  <a:gd name="T54" fmla="*/ 3643 w 3966"/>
                  <a:gd name="T55" fmla="*/ 922 h 2366"/>
                  <a:gd name="T56" fmla="*/ 3966 w 3966"/>
                  <a:gd name="T57" fmla="*/ 896 h 2366"/>
                  <a:gd name="T58" fmla="*/ 3908 w 3966"/>
                  <a:gd name="T59" fmla="*/ 733 h 2366"/>
                  <a:gd name="T60" fmla="*/ 3669 w 3966"/>
                  <a:gd name="T61" fmla="*/ 563 h 2366"/>
                  <a:gd name="T62" fmla="*/ 3817 w 3966"/>
                  <a:gd name="T63" fmla="*/ 210 h 2366"/>
                  <a:gd name="T64" fmla="*/ 3590 w 3966"/>
                  <a:gd name="T65" fmla="*/ 0 h 236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0" t="0" r="r" b="b"/>
                <a:pathLst>
                  <a:path w="3966" h="2366">
                    <a:moveTo>
                      <a:pt x="1423" y="65"/>
                    </a:moveTo>
                    <a:lnTo>
                      <a:pt x="1148" y="262"/>
                    </a:lnTo>
                    <a:lnTo>
                      <a:pt x="934" y="216"/>
                    </a:lnTo>
                    <a:lnTo>
                      <a:pt x="529" y="314"/>
                    </a:lnTo>
                    <a:lnTo>
                      <a:pt x="174" y="327"/>
                    </a:lnTo>
                    <a:lnTo>
                      <a:pt x="0" y="628"/>
                    </a:lnTo>
                    <a:lnTo>
                      <a:pt x="91" y="726"/>
                    </a:lnTo>
                    <a:lnTo>
                      <a:pt x="231" y="654"/>
                    </a:lnTo>
                    <a:lnTo>
                      <a:pt x="430" y="687"/>
                    </a:lnTo>
                    <a:lnTo>
                      <a:pt x="504" y="850"/>
                    </a:lnTo>
                    <a:lnTo>
                      <a:pt x="347" y="1020"/>
                    </a:lnTo>
                    <a:lnTo>
                      <a:pt x="529" y="1144"/>
                    </a:lnTo>
                    <a:lnTo>
                      <a:pt x="727" y="1105"/>
                    </a:lnTo>
                    <a:lnTo>
                      <a:pt x="901" y="1216"/>
                    </a:lnTo>
                    <a:lnTo>
                      <a:pt x="1256" y="1229"/>
                    </a:lnTo>
                    <a:lnTo>
                      <a:pt x="1611" y="1425"/>
                    </a:lnTo>
                    <a:lnTo>
                      <a:pt x="1694" y="1673"/>
                    </a:lnTo>
                    <a:lnTo>
                      <a:pt x="1619" y="2118"/>
                    </a:lnTo>
                    <a:lnTo>
                      <a:pt x="1694" y="2268"/>
                    </a:lnTo>
                    <a:lnTo>
                      <a:pt x="2132" y="2242"/>
                    </a:lnTo>
                    <a:lnTo>
                      <a:pt x="2289" y="2366"/>
                    </a:lnTo>
                    <a:lnTo>
                      <a:pt x="2594" y="2046"/>
                    </a:lnTo>
                    <a:lnTo>
                      <a:pt x="2537" y="1817"/>
                    </a:lnTo>
                    <a:lnTo>
                      <a:pt x="2818" y="1673"/>
                    </a:lnTo>
                    <a:lnTo>
                      <a:pt x="3016" y="1719"/>
                    </a:lnTo>
                    <a:lnTo>
                      <a:pt x="3280" y="1615"/>
                    </a:lnTo>
                    <a:lnTo>
                      <a:pt x="3405" y="1174"/>
                    </a:lnTo>
                    <a:lnTo>
                      <a:pt x="3643" y="922"/>
                    </a:lnTo>
                    <a:lnTo>
                      <a:pt x="3966" y="896"/>
                    </a:lnTo>
                    <a:lnTo>
                      <a:pt x="3908" y="733"/>
                    </a:lnTo>
                    <a:lnTo>
                      <a:pt x="3669" y="563"/>
                    </a:lnTo>
                    <a:lnTo>
                      <a:pt x="3817" y="210"/>
                    </a:lnTo>
                    <a:lnTo>
                      <a:pt x="3590" y="0"/>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7" name="Freeform 6"/>
              <p:cNvSpPr>
                <a:spLocks/>
              </p:cNvSpPr>
              <p:nvPr userDrawn="1"/>
            </p:nvSpPr>
            <p:spPr bwMode="hidden">
              <a:xfrm>
                <a:off x="20" y="1069"/>
                <a:ext cx="5732" cy="3107"/>
              </a:xfrm>
              <a:custGeom>
                <a:avLst/>
                <a:gdLst>
                  <a:gd name="T0" fmla="*/ 81 w 5732"/>
                  <a:gd name="T1" fmla="*/ 0 h 3107"/>
                  <a:gd name="T2" fmla="*/ 133 w 5732"/>
                  <a:gd name="T3" fmla="*/ 328 h 3107"/>
                  <a:gd name="T4" fmla="*/ 0 w 5732"/>
                  <a:gd name="T5" fmla="*/ 666 h 3107"/>
                  <a:gd name="T6" fmla="*/ 83 w 5732"/>
                  <a:gd name="T7" fmla="*/ 1221 h 3107"/>
                  <a:gd name="T8" fmla="*/ 413 w 5732"/>
                  <a:gd name="T9" fmla="*/ 1515 h 3107"/>
                  <a:gd name="T10" fmla="*/ 881 w 5732"/>
                  <a:gd name="T11" fmla="*/ 1700 h 3107"/>
                  <a:gd name="T12" fmla="*/ 1440 w 5732"/>
                  <a:gd name="T13" fmla="*/ 1651 h 3107"/>
                  <a:gd name="T14" fmla="*/ 1755 w 5732"/>
                  <a:gd name="T15" fmla="*/ 1940 h 3107"/>
                  <a:gd name="T16" fmla="*/ 1653 w 5732"/>
                  <a:gd name="T17" fmla="*/ 2126 h 3107"/>
                  <a:gd name="T18" fmla="*/ 1136 w 5732"/>
                  <a:gd name="T19" fmla="*/ 2142 h 3107"/>
                  <a:gd name="T20" fmla="*/ 911 w 5732"/>
                  <a:gd name="T21" fmla="*/ 2021 h 3107"/>
                  <a:gd name="T22" fmla="*/ 739 w 5732"/>
                  <a:gd name="T23" fmla="*/ 2142 h 3107"/>
                  <a:gd name="T24" fmla="*/ 954 w 5732"/>
                  <a:gd name="T25" fmla="*/ 2524 h 3107"/>
                  <a:gd name="T26" fmla="*/ 973 w 5732"/>
                  <a:gd name="T27" fmla="*/ 2905 h 3107"/>
                  <a:gd name="T28" fmla="*/ 1511 w 5732"/>
                  <a:gd name="T29" fmla="*/ 3107 h 3107"/>
                  <a:gd name="T30" fmla="*/ 1644 w 5732"/>
                  <a:gd name="T31" fmla="*/ 2922 h 3107"/>
                  <a:gd name="T32" fmla="*/ 2077 w 5732"/>
                  <a:gd name="T33" fmla="*/ 2797 h 3107"/>
                  <a:gd name="T34" fmla="*/ 2610 w 5732"/>
                  <a:gd name="T35" fmla="*/ 2962 h 3107"/>
                  <a:gd name="T36" fmla="*/ 3222 w 5732"/>
                  <a:gd name="T37" fmla="*/ 2812 h 3107"/>
                  <a:gd name="T38" fmla="*/ 3443 w 5732"/>
                  <a:gd name="T39" fmla="*/ 2922 h 3107"/>
                  <a:gd name="T40" fmla="*/ 3861 w 5732"/>
                  <a:gd name="T41" fmla="*/ 2648 h 3107"/>
                  <a:gd name="T42" fmla="*/ 4125 w 5732"/>
                  <a:gd name="T43" fmla="*/ 2311 h 3107"/>
                  <a:gd name="T44" fmla="*/ 4369 w 5732"/>
                  <a:gd name="T45" fmla="*/ 2318 h 3107"/>
                  <a:gd name="T46" fmla="*/ 4554 w 5732"/>
                  <a:gd name="T47" fmla="*/ 2445 h 3107"/>
                  <a:gd name="T48" fmla="*/ 5015 w 5732"/>
                  <a:gd name="T49" fmla="*/ 2142 h 3107"/>
                  <a:gd name="T50" fmla="*/ 5404 w 5732"/>
                  <a:gd name="T51" fmla="*/ 2185 h 3107"/>
                  <a:gd name="T52" fmla="*/ 5732 w 5732"/>
                  <a:gd name="T53" fmla="*/ 2069 h 3107"/>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5732" h="3107">
                    <a:moveTo>
                      <a:pt x="81" y="0"/>
                    </a:moveTo>
                    <a:lnTo>
                      <a:pt x="133" y="328"/>
                    </a:lnTo>
                    <a:lnTo>
                      <a:pt x="0" y="666"/>
                    </a:lnTo>
                    <a:lnTo>
                      <a:pt x="83" y="1221"/>
                    </a:lnTo>
                    <a:lnTo>
                      <a:pt x="413" y="1515"/>
                    </a:lnTo>
                    <a:lnTo>
                      <a:pt x="881" y="1700"/>
                    </a:lnTo>
                    <a:lnTo>
                      <a:pt x="1440" y="1651"/>
                    </a:lnTo>
                    <a:lnTo>
                      <a:pt x="1755" y="1940"/>
                    </a:lnTo>
                    <a:lnTo>
                      <a:pt x="1653" y="2126"/>
                    </a:lnTo>
                    <a:lnTo>
                      <a:pt x="1136" y="2142"/>
                    </a:lnTo>
                    <a:lnTo>
                      <a:pt x="911" y="2021"/>
                    </a:lnTo>
                    <a:lnTo>
                      <a:pt x="739" y="2142"/>
                    </a:lnTo>
                    <a:lnTo>
                      <a:pt x="954" y="2524"/>
                    </a:lnTo>
                    <a:lnTo>
                      <a:pt x="973" y="2905"/>
                    </a:lnTo>
                    <a:lnTo>
                      <a:pt x="1511" y="3107"/>
                    </a:lnTo>
                    <a:lnTo>
                      <a:pt x="1644" y="2922"/>
                    </a:lnTo>
                    <a:lnTo>
                      <a:pt x="2077" y="2797"/>
                    </a:lnTo>
                    <a:lnTo>
                      <a:pt x="2610" y="2962"/>
                    </a:lnTo>
                    <a:lnTo>
                      <a:pt x="3222" y="2812"/>
                    </a:lnTo>
                    <a:lnTo>
                      <a:pt x="3443" y="2922"/>
                    </a:lnTo>
                    <a:lnTo>
                      <a:pt x="3861" y="2648"/>
                    </a:lnTo>
                    <a:lnTo>
                      <a:pt x="4125" y="2311"/>
                    </a:lnTo>
                    <a:lnTo>
                      <a:pt x="4369" y="2318"/>
                    </a:lnTo>
                    <a:lnTo>
                      <a:pt x="4554" y="2445"/>
                    </a:lnTo>
                    <a:lnTo>
                      <a:pt x="5015" y="2142"/>
                    </a:lnTo>
                    <a:lnTo>
                      <a:pt x="5404" y="2185"/>
                    </a:lnTo>
                    <a:lnTo>
                      <a:pt x="5732" y="206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8" name="Freeform 7"/>
              <p:cNvSpPr>
                <a:spLocks/>
              </p:cNvSpPr>
              <p:nvPr userDrawn="1"/>
            </p:nvSpPr>
            <p:spPr bwMode="hidden">
              <a:xfrm>
                <a:off x="242" y="1145"/>
                <a:ext cx="5512" cy="2760"/>
              </a:xfrm>
              <a:custGeom>
                <a:avLst/>
                <a:gdLst>
                  <a:gd name="T0" fmla="*/ 240 w 5512"/>
                  <a:gd name="T1" fmla="*/ 0 h 2760"/>
                  <a:gd name="T2" fmla="*/ 0 w 5512"/>
                  <a:gd name="T3" fmla="*/ 336 h 2760"/>
                  <a:gd name="T4" fmla="*/ 82 w 5512"/>
                  <a:gd name="T5" fmla="*/ 821 h 2760"/>
                  <a:gd name="T6" fmla="*/ 243 w 5512"/>
                  <a:gd name="T7" fmla="*/ 873 h 2760"/>
                  <a:gd name="T8" fmla="*/ 473 w 5512"/>
                  <a:gd name="T9" fmla="*/ 1087 h 2760"/>
                  <a:gd name="T10" fmla="*/ 557 w 5512"/>
                  <a:gd name="T11" fmla="*/ 1441 h 2760"/>
                  <a:gd name="T12" fmla="*/ 839 w 5512"/>
                  <a:gd name="T13" fmla="*/ 1499 h 2760"/>
                  <a:gd name="T14" fmla="*/ 1258 w 5512"/>
                  <a:gd name="T15" fmla="*/ 1349 h 2760"/>
                  <a:gd name="T16" fmla="*/ 1307 w 5512"/>
                  <a:gd name="T17" fmla="*/ 1493 h 2760"/>
                  <a:gd name="T18" fmla="*/ 1621 w 5512"/>
                  <a:gd name="T19" fmla="*/ 1513 h 2760"/>
                  <a:gd name="T20" fmla="*/ 1862 w 5512"/>
                  <a:gd name="T21" fmla="*/ 1865 h 2760"/>
                  <a:gd name="T22" fmla="*/ 1668 w 5512"/>
                  <a:gd name="T23" fmla="*/ 2166 h 2760"/>
                  <a:gd name="T24" fmla="*/ 1308 w 5512"/>
                  <a:gd name="T25" fmla="*/ 2217 h 2760"/>
                  <a:gd name="T26" fmla="*/ 992 w 5512"/>
                  <a:gd name="T27" fmla="*/ 2172 h 2760"/>
                  <a:gd name="T28" fmla="*/ 903 w 5512"/>
                  <a:gd name="T29" fmla="*/ 2244 h 2760"/>
                  <a:gd name="T30" fmla="*/ 1008 w 5512"/>
                  <a:gd name="T31" fmla="*/ 2415 h 2760"/>
                  <a:gd name="T32" fmla="*/ 992 w 5512"/>
                  <a:gd name="T33" fmla="*/ 2538 h 2760"/>
                  <a:gd name="T34" fmla="*/ 1137 w 5512"/>
                  <a:gd name="T35" fmla="*/ 2760 h 2760"/>
                  <a:gd name="T36" fmla="*/ 1661 w 5512"/>
                  <a:gd name="T37" fmla="*/ 2623 h 2760"/>
                  <a:gd name="T38" fmla="*/ 1725 w 5512"/>
                  <a:gd name="T39" fmla="*/ 2492 h 2760"/>
                  <a:gd name="T40" fmla="*/ 1895 w 5512"/>
                  <a:gd name="T41" fmla="*/ 2551 h 2760"/>
                  <a:gd name="T42" fmla="*/ 2338 w 5512"/>
                  <a:gd name="T43" fmla="*/ 2448 h 2760"/>
                  <a:gd name="T44" fmla="*/ 2443 w 5512"/>
                  <a:gd name="T45" fmla="*/ 2714 h 2760"/>
                  <a:gd name="T46" fmla="*/ 2870 w 5512"/>
                  <a:gd name="T47" fmla="*/ 2541 h 2760"/>
                  <a:gd name="T48" fmla="*/ 3264 w 5512"/>
                  <a:gd name="T49" fmla="*/ 2591 h 2760"/>
                  <a:gd name="T50" fmla="*/ 3522 w 5512"/>
                  <a:gd name="T51" fmla="*/ 2427 h 2760"/>
                  <a:gd name="T52" fmla="*/ 3594 w 5512"/>
                  <a:gd name="T53" fmla="*/ 2081 h 2760"/>
                  <a:gd name="T54" fmla="*/ 4013 w 5512"/>
                  <a:gd name="T55" fmla="*/ 2087 h 2760"/>
                  <a:gd name="T56" fmla="*/ 4070 w 5512"/>
                  <a:gd name="T57" fmla="*/ 1924 h 2760"/>
                  <a:gd name="T58" fmla="*/ 4239 w 5512"/>
                  <a:gd name="T59" fmla="*/ 1931 h 2760"/>
                  <a:gd name="T60" fmla="*/ 4465 w 5512"/>
                  <a:gd name="T61" fmla="*/ 2094 h 2760"/>
                  <a:gd name="T62" fmla="*/ 4836 w 5512"/>
                  <a:gd name="T63" fmla="*/ 1814 h 2760"/>
                  <a:gd name="T64" fmla="*/ 5225 w 5512"/>
                  <a:gd name="T65" fmla="*/ 1785 h 2760"/>
                  <a:gd name="T66" fmla="*/ 5367 w 5512"/>
                  <a:gd name="T67" fmla="*/ 1571 h 2760"/>
                  <a:gd name="T68" fmla="*/ 5512 w 5512"/>
                  <a:gd name="T69" fmla="*/ 1585 h 2760"/>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0" t="0" r="r" b="b"/>
                <a:pathLst>
                  <a:path w="5512" h="2760">
                    <a:moveTo>
                      <a:pt x="240" y="0"/>
                    </a:moveTo>
                    <a:lnTo>
                      <a:pt x="0" y="336"/>
                    </a:lnTo>
                    <a:lnTo>
                      <a:pt x="82" y="821"/>
                    </a:lnTo>
                    <a:lnTo>
                      <a:pt x="243" y="873"/>
                    </a:lnTo>
                    <a:lnTo>
                      <a:pt x="473" y="1087"/>
                    </a:lnTo>
                    <a:lnTo>
                      <a:pt x="557" y="1441"/>
                    </a:lnTo>
                    <a:lnTo>
                      <a:pt x="839" y="1499"/>
                    </a:lnTo>
                    <a:lnTo>
                      <a:pt x="1258" y="1349"/>
                    </a:lnTo>
                    <a:lnTo>
                      <a:pt x="1307" y="1493"/>
                    </a:lnTo>
                    <a:lnTo>
                      <a:pt x="1621" y="1513"/>
                    </a:lnTo>
                    <a:lnTo>
                      <a:pt x="1862" y="1865"/>
                    </a:lnTo>
                    <a:lnTo>
                      <a:pt x="1668" y="2166"/>
                    </a:lnTo>
                    <a:lnTo>
                      <a:pt x="1308" y="2217"/>
                    </a:lnTo>
                    <a:lnTo>
                      <a:pt x="992" y="2172"/>
                    </a:lnTo>
                    <a:lnTo>
                      <a:pt x="903" y="2244"/>
                    </a:lnTo>
                    <a:lnTo>
                      <a:pt x="1008" y="2415"/>
                    </a:lnTo>
                    <a:lnTo>
                      <a:pt x="992" y="2538"/>
                    </a:lnTo>
                    <a:lnTo>
                      <a:pt x="1137" y="2760"/>
                    </a:lnTo>
                    <a:lnTo>
                      <a:pt x="1661" y="2623"/>
                    </a:lnTo>
                    <a:lnTo>
                      <a:pt x="1725" y="2492"/>
                    </a:lnTo>
                    <a:lnTo>
                      <a:pt x="1895" y="2551"/>
                    </a:lnTo>
                    <a:lnTo>
                      <a:pt x="2338" y="2448"/>
                    </a:lnTo>
                    <a:lnTo>
                      <a:pt x="2443" y="2714"/>
                    </a:lnTo>
                    <a:lnTo>
                      <a:pt x="2870" y="2541"/>
                    </a:lnTo>
                    <a:lnTo>
                      <a:pt x="3264" y="2591"/>
                    </a:lnTo>
                    <a:lnTo>
                      <a:pt x="3522" y="2427"/>
                    </a:lnTo>
                    <a:lnTo>
                      <a:pt x="3594" y="2081"/>
                    </a:lnTo>
                    <a:lnTo>
                      <a:pt x="4013" y="2087"/>
                    </a:lnTo>
                    <a:lnTo>
                      <a:pt x="4070" y="1924"/>
                    </a:lnTo>
                    <a:lnTo>
                      <a:pt x="4239" y="1931"/>
                    </a:lnTo>
                    <a:lnTo>
                      <a:pt x="4465" y="2094"/>
                    </a:lnTo>
                    <a:lnTo>
                      <a:pt x="4836" y="1814"/>
                    </a:lnTo>
                    <a:lnTo>
                      <a:pt x="5225" y="1785"/>
                    </a:lnTo>
                    <a:lnTo>
                      <a:pt x="5367" y="1571"/>
                    </a:lnTo>
                    <a:lnTo>
                      <a:pt x="5512" y="1585"/>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49" name="Freeform 8"/>
              <p:cNvSpPr>
                <a:spLocks/>
              </p:cNvSpPr>
              <p:nvPr userDrawn="1"/>
            </p:nvSpPr>
            <p:spPr bwMode="hidden">
              <a:xfrm>
                <a:off x="4840" y="984"/>
                <a:ext cx="790" cy="1189"/>
              </a:xfrm>
              <a:custGeom>
                <a:avLst/>
                <a:gdLst>
                  <a:gd name="T0" fmla="*/ 139 w 790"/>
                  <a:gd name="T1" fmla="*/ 0 h 1189"/>
                  <a:gd name="T2" fmla="*/ 210 w 790"/>
                  <a:gd name="T3" fmla="*/ 233 h 1189"/>
                  <a:gd name="T4" fmla="*/ 159 w 790"/>
                  <a:gd name="T5" fmla="*/ 643 h 1189"/>
                  <a:gd name="T6" fmla="*/ 454 w 790"/>
                  <a:gd name="T7" fmla="*/ 771 h 1189"/>
                  <a:gd name="T8" fmla="*/ 605 w 790"/>
                  <a:gd name="T9" fmla="*/ 1046 h 1189"/>
                  <a:gd name="T10" fmla="*/ 790 w 790"/>
                  <a:gd name="T11" fmla="*/ 1189 h 1189"/>
                  <a:gd name="T12" fmla="*/ 540 w 790"/>
                  <a:gd name="T13" fmla="*/ 1111 h 1189"/>
                  <a:gd name="T14" fmla="*/ 363 w 790"/>
                  <a:gd name="T15" fmla="*/ 883 h 1189"/>
                  <a:gd name="T16" fmla="*/ 139 w 790"/>
                  <a:gd name="T17" fmla="*/ 852 h 1189"/>
                  <a:gd name="T18" fmla="*/ 0 w 790"/>
                  <a:gd name="T19" fmla="*/ 499 h 1189"/>
                  <a:gd name="T20" fmla="*/ 48 w 790"/>
                  <a:gd name="T21" fmla="*/ 209 h 1189"/>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790" h="1189">
                    <a:moveTo>
                      <a:pt x="139" y="0"/>
                    </a:moveTo>
                    <a:lnTo>
                      <a:pt x="210" y="233"/>
                    </a:lnTo>
                    <a:lnTo>
                      <a:pt x="159" y="643"/>
                    </a:lnTo>
                    <a:lnTo>
                      <a:pt x="454" y="771"/>
                    </a:lnTo>
                    <a:lnTo>
                      <a:pt x="605" y="1046"/>
                    </a:lnTo>
                    <a:lnTo>
                      <a:pt x="790" y="1189"/>
                    </a:lnTo>
                    <a:lnTo>
                      <a:pt x="540" y="1111"/>
                    </a:lnTo>
                    <a:lnTo>
                      <a:pt x="363" y="883"/>
                    </a:lnTo>
                    <a:lnTo>
                      <a:pt x="139" y="852"/>
                    </a:lnTo>
                    <a:lnTo>
                      <a:pt x="0" y="499"/>
                    </a:lnTo>
                    <a:lnTo>
                      <a:pt x="48" y="209"/>
                    </a:lnTo>
                  </a:path>
                </a:pathLst>
              </a:custGeom>
              <a:noFill/>
              <a:ln w="1524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0" name="Freeform 9"/>
              <p:cNvSpPr>
                <a:spLocks/>
              </p:cNvSpPr>
              <p:nvPr userDrawn="1"/>
            </p:nvSpPr>
            <p:spPr bwMode="hidden">
              <a:xfrm>
                <a:off x="5173" y="896"/>
                <a:ext cx="579" cy="1117"/>
              </a:xfrm>
              <a:custGeom>
                <a:avLst/>
                <a:gdLst>
                  <a:gd name="T0" fmla="*/ 0 w 579"/>
                  <a:gd name="T1" fmla="*/ 0 h 1117"/>
                  <a:gd name="T2" fmla="*/ 128 w 579"/>
                  <a:gd name="T3" fmla="*/ 328 h 1117"/>
                  <a:gd name="T4" fmla="*/ 9 w 579"/>
                  <a:gd name="T5" fmla="*/ 659 h 1117"/>
                  <a:gd name="T6" fmla="*/ 40 w 579"/>
                  <a:gd name="T7" fmla="*/ 763 h 1117"/>
                  <a:gd name="T8" fmla="*/ 234 w 579"/>
                  <a:gd name="T9" fmla="*/ 739 h 1117"/>
                  <a:gd name="T10" fmla="*/ 344 w 579"/>
                  <a:gd name="T11" fmla="*/ 1055 h 1117"/>
                  <a:gd name="T12" fmla="*/ 579 w 579"/>
                  <a:gd name="T13" fmla="*/ 1117 h 1117"/>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579" h="1117">
                    <a:moveTo>
                      <a:pt x="0" y="0"/>
                    </a:moveTo>
                    <a:lnTo>
                      <a:pt x="128" y="328"/>
                    </a:lnTo>
                    <a:lnTo>
                      <a:pt x="9" y="659"/>
                    </a:lnTo>
                    <a:lnTo>
                      <a:pt x="40" y="763"/>
                    </a:lnTo>
                    <a:lnTo>
                      <a:pt x="234" y="739"/>
                    </a:lnTo>
                    <a:lnTo>
                      <a:pt x="344" y="1055"/>
                    </a:lnTo>
                    <a:lnTo>
                      <a:pt x="579" y="1117"/>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1" name="Freeform 10"/>
              <p:cNvSpPr>
                <a:spLocks/>
              </p:cNvSpPr>
              <p:nvPr userDrawn="1"/>
            </p:nvSpPr>
            <p:spPr bwMode="hidden">
              <a:xfrm>
                <a:off x="3291" y="968"/>
                <a:ext cx="2471" cy="2396"/>
              </a:xfrm>
              <a:custGeom>
                <a:avLst/>
                <a:gdLst>
                  <a:gd name="T0" fmla="*/ 1118 w 2471"/>
                  <a:gd name="T1" fmla="*/ 0 h 2396"/>
                  <a:gd name="T2" fmla="*/ 1179 w 2471"/>
                  <a:gd name="T3" fmla="*/ 225 h 2396"/>
                  <a:gd name="T4" fmla="*/ 1393 w 2471"/>
                  <a:gd name="T5" fmla="*/ 339 h 2396"/>
                  <a:gd name="T6" fmla="*/ 1404 w 2471"/>
                  <a:gd name="T7" fmla="*/ 548 h 2396"/>
                  <a:gd name="T8" fmla="*/ 1342 w 2471"/>
                  <a:gd name="T9" fmla="*/ 732 h 2396"/>
                  <a:gd name="T10" fmla="*/ 1434 w 2471"/>
                  <a:gd name="T11" fmla="*/ 925 h 2396"/>
                  <a:gd name="T12" fmla="*/ 1455 w 2471"/>
                  <a:gd name="T13" fmla="*/ 1109 h 2396"/>
                  <a:gd name="T14" fmla="*/ 1311 w 2471"/>
                  <a:gd name="T15" fmla="*/ 1142 h 2396"/>
                  <a:gd name="T16" fmla="*/ 926 w 2471"/>
                  <a:gd name="T17" fmla="*/ 1384 h 2396"/>
                  <a:gd name="T18" fmla="*/ 975 w 2471"/>
                  <a:gd name="T19" fmla="*/ 1456 h 2396"/>
                  <a:gd name="T20" fmla="*/ 956 w 2471"/>
                  <a:gd name="T21" fmla="*/ 1624 h 2396"/>
                  <a:gd name="T22" fmla="*/ 782 w 2471"/>
                  <a:gd name="T23" fmla="*/ 1817 h 2396"/>
                  <a:gd name="T24" fmla="*/ 539 w 2471"/>
                  <a:gd name="T25" fmla="*/ 1978 h 2396"/>
                  <a:gd name="T26" fmla="*/ 152 w 2471"/>
                  <a:gd name="T27" fmla="*/ 2026 h 2396"/>
                  <a:gd name="T28" fmla="*/ 19 w 2471"/>
                  <a:gd name="T29" fmla="*/ 2251 h 2396"/>
                  <a:gd name="T30" fmla="*/ 0 w 2471"/>
                  <a:gd name="T31" fmla="*/ 2396 h 2396"/>
                  <a:gd name="T32" fmla="*/ 213 w 2471"/>
                  <a:gd name="T33" fmla="*/ 2179 h 2396"/>
                  <a:gd name="T34" fmla="*/ 629 w 2471"/>
                  <a:gd name="T35" fmla="*/ 2090 h 2396"/>
                  <a:gd name="T36" fmla="*/ 894 w 2471"/>
                  <a:gd name="T37" fmla="*/ 1906 h 2396"/>
                  <a:gd name="T38" fmla="*/ 1230 w 2471"/>
                  <a:gd name="T39" fmla="*/ 1986 h 2396"/>
                  <a:gd name="T40" fmla="*/ 1668 w 2471"/>
                  <a:gd name="T41" fmla="*/ 1906 h 2396"/>
                  <a:gd name="T42" fmla="*/ 1983 w 2471"/>
                  <a:gd name="T43" fmla="*/ 1745 h 2396"/>
                  <a:gd name="T44" fmla="*/ 2014 w 2471"/>
                  <a:gd name="T45" fmla="*/ 1600 h 2396"/>
                  <a:gd name="T46" fmla="*/ 2237 w 2471"/>
                  <a:gd name="T47" fmla="*/ 1496 h 2396"/>
                  <a:gd name="T48" fmla="*/ 2359 w 2471"/>
                  <a:gd name="T49" fmla="*/ 1552 h 2396"/>
                  <a:gd name="T50" fmla="*/ 2471 w 2471"/>
                  <a:gd name="T51" fmla="*/ 1479 h 239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2471" h="2396">
                    <a:moveTo>
                      <a:pt x="1118" y="0"/>
                    </a:moveTo>
                    <a:lnTo>
                      <a:pt x="1179" y="225"/>
                    </a:lnTo>
                    <a:lnTo>
                      <a:pt x="1393" y="339"/>
                    </a:lnTo>
                    <a:lnTo>
                      <a:pt x="1404" y="548"/>
                    </a:lnTo>
                    <a:lnTo>
                      <a:pt x="1342" y="732"/>
                    </a:lnTo>
                    <a:lnTo>
                      <a:pt x="1434" y="925"/>
                    </a:lnTo>
                    <a:lnTo>
                      <a:pt x="1455" y="1109"/>
                    </a:lnTo>
                    <a:lnTo>
                      <a:pt x="1311" y="1142"/>
                    </a:lnTo>
                    <a:lnTo>
                      <a:pt x="926" y="1384"/>
                    </a:lnTo>
                    <a:lnTo>
                      <a:pt x="975" y="1456"/>
                    </a:lnTo>
                    <a:lnTo>
                      <a:pt x="956" y="1624"/>
                    </a:lnTo>
                    <a:lnTo>
                      <a:pt x="782" y="1817"/>
                    </a:lnTo>
                    <a:lnTo>
                      <a:pt x="539" y="1978"/>
                    </a:lnTo>
                    <a:lnTo>
                      <a:pt x="152" y="2026"/>
                    </a:lnTo>
                    <a:lnTo>
                      <a:pt x="19" y="2251"/>
                    </a:lnTo>
                    <a:lnTo>
                      <a:pt x="0" y="2396"/>
                    </a:lnTo>
                    <a:lnTo>
                      <a:pt x="213" y="2179"/>
                    </a:lnTo>
                    <a:lnTo>
                      <a:pt x="629" y="2090"/>
                    </a:lnTo>
                    <a:lnTo>
                      <a:pt x="894" y="1906"/>
                    </a:lnTo>
                    <a:lnTo>
                      <a:pt x="1230" y="1986"/>
                    </a:lnTo>
                    <a:lnTo>
                      <a:pt x="1668" y="1906"/>
                    </a:lnTo>
                    <a:lnTo>
                      <a:pt x="1983" y="1745"/>
                    </a:lnTo>
                    <a:lnTo>
                      <a:pt x="2014" y="1600"/>
                    </a:lnTo>
                    <a:lnTo>
                      <a:pt x="2237" y="1496"/>
                    </a:lnTo>
                    <a:lnTo>
                      <a:pt x="2359" y="1552"/>
                    </a:lnTo>
                    <a:lnTo>
                      <a:pt x="2471" y="1479"/>
                    </a:lnTo>
                  </a:path>
                </a:pathLst>
              </a:custGeom>
              <a:noFill/>
              <a:ln w="1651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2" name="Freeform 11"/>
              <p:cNvSpPr>
                <a:spLocks/>
              </p:cNvSpPr>
              <p:nvPr userDrawn="1"/>
            </p:nvSpPr>
            <p:spPr bwMode="hidden">
              <a:xfrm>
                <a:off x="2366" y="1067"/>
                <a:ext cx="1399" cy="1349"/>
              </a:xfrm>
              <a:custGeom>
                <a:avLst/>
                <a:gdLst>
                  <a:gd name="T0" fmla="*/ 620 w 1399"/>
                  <a:gd name="T1" fmla="*/ 155 h 1349"/>
                  <a:gd name="T2" fmla="*/ 421 w 1399"/>
                  <a:gd name="T3" fmla="*/ 155 h 1349"/>
                  <a:gd name="T4" fmla="*/ 205 w 1399"/>
                  <a:gd name="T5" fmla="*/ 507 h 1349"/>
                  <a:gd name="T6" fmla="*/ 0 w 1399"/>
                  <a:gd name="T7" fmla="*/ 673 h 1349"/>
                  <a:gd name="T8" fmla="*/ 487 w 1399"/>
                  <a:gd name="T9" fmla="*/ 783 h 1349"/>
                  <a:gd name="T10" fmla="*/ 425 w 1399"/>
                  <a:gd name="T11" fmla="*/ 1009 h 1349"/>
                  <a:gd name="T12" fmla="*/ 617 w 1399"/>
                  <a:gd name="T13" fmla="*/ 1086 h 1349"/>
                  <a:gd name="T14" fmla="*/ 498 w 1399"/>
                  <a:gd name="T15" fmla="*/ 1349 h 1349"/>
                  <a:gd name="T16" fmla="*/ 961 w 1399"/>
                  <a:gd name="T17" fmla="*/ 1035 h 1349"/>
                  <a:gd name="T18" fmla="*/ 926 w 1399"/>
                  <a:gd name="T19" fmla="*/ 776 h 1349"/>
                  <a:gd name="T20" fmla="*/ 1181 w 1399"/>
                  <a:gd name="T21" fmla="*/ 749 h 1349"/>
                  <a:gd name="T22" fmla="*/ 1399 w 1399"/>
                  <a:gd name="T23" fmla="*/ 601 h 1349"/>
                  <a:gd name="T24" fmla="*/ 1315 w 1399"/>
                  <a:gd name="T25" fmla="*/ 416 h 1349"/>
                  <a:gd name="T26" fmla="*/ 1341 w 1399"/>
                  <a:gd name="T27" fmla="*/ 196 h 1349"/>
                  <a:gd name="T28" fmla="*/ 1171 w 1399"/>
                  <a:gd name="T29" fmla="*/ 164 h 1349"/>
                  <a:gd name="T30" fmla="*/ 928 w 1399"/>
                  <a:gd name="T31" fmla="*/ 0 h 1349"/>
                  <a:gd name="T32" fmla="*/ 620 w 1399"/>
                  <a:gd name="T33" fmla="*/ 155 h 1349"/>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Lst>
                <a:ahLst/>
                <a:cxnLst>
                  <a:cxn ang="T34">
                    <a:pos x="T0" y="T1"/>
                  </a:cxn>
                  <a:cxn ang="T35">
                    <a:pos x="T2" y="T3"/>
                  </a:cxn>
                  <a:cxn ang="T36">
                    <a:pos x="T4" y="T5"/>
                  </a:cxn>
                  <a:cxn ang="T37">
                    <a:pos x="T6" y="T7"/>
                  </a:cxn>
                  <a:cxn ang="T38">
                    <a:pos x="T8" y="T9"/>
                  </a:cxn>
                  <a:cxn ang="T39">
                    <a:pos x="T10" y="T11"/>
                  </a:cxn>
                  <a:cxn ang="T40">
                    <a:pos x="T12" y="T13"/>
                  </a:cxn>
                  <a:cxn ang="T41">
                    <a:pos x="T14" y="T15"/>
                  </a:cxn>
                  <a:cxn ang="T42">
                    <a:pos x="T16" y="T17"/>
                  </a:cxn>
                  <a:cxn ang="T43">
                    <a:pos x="T18" y="T19"/>
                  </a:cxn>
                  <a:cxn ang="T44">
                    <a:pos x="T20" y="T21"/>
                  </a:cxn>
                  <a:cxn ang="T45">
                    <a:pos x="T22" y="T23"/>
                  </a:cxn>
                  <a:cxn ang="T46">
                    <a:pos x="T24" y="T25"/>
                  </a:cxn>
                  <a:cxn ang="T47">
                    <a:pos x="T26" y="T27"/>
                  </a:cxn>
                  <a:cxn ang="T48">
                    <a:pos x="T28" y="T29"/>
                  </a:cxn>
                  <a:cxn ang="T49">
                    <a:pos x="T30" y="T31"/>
                  </a:cxn>
                  <a:cxn ang="T50">
                    <a:pos x="T32" y="T33"/>
                  </a:cxn>
                </a:cxnLst>
                <a:rect l="0" t="0" r="r" b="b"/>
                <a:pathLst>
                  <a:path w="1399" h="1349">
                    <a:moveTo>
                      <a:pt x="620" y="155"/>
                    </a:moveTo>
                    <a:lnTo>
                      <a:pt x="421" y="155"/>
                    </a:lnTo>
                    <a:lnTo>
                      <a:pt x="205" y="507"/>
                    </a:lnTo>
                    <a:lnTo>
                      <a:pt x="0" y="673"/>
                    </a:lnTo>
                    <a:lnTo>
                      <a:pt x="487" y="783"/>
                    </a:lnTo>
                    <a:lnTo>
                      <a:pt x="425" y="1009"/>
                    </a:lnTo>
                    <a:lnTo>
                      <a:pt x="617" y="1086"/>
                    </a:lnTo>
                    <a:lnTo>
                      <a:pt x="498" y="1349"/>
                    </a:lnTo>
                    <a:lnTo>
                      <a:pt x="961" y="1035"/>
                    </a:lnTo>
                    <a:lnTo>
                      <a:pt x="926" y="776"/>
                    </a:lnTo>
                    <a:lnTo>
                      <a:pt x="1181" y="749"/>
                    </a:lnTo>
                    <a:lnTo>
                      <a:pt x="1399" y="601"/>
                    </a:lnTo>
                    <a:lnTo>
                      <a:pt x="1315" y="416"/>
                    </a:lnTo>
                    <a:lnTo>
                      <a:pt x="1341" y="196"/>
                    </a:lnTo>
                    <a:lnTo>
                      <a:pt x="1171" y="164"/>
                    </a:lnTo>
                    <a:lnTo>
                      <a:pt x="928" y="0"/>
                    </a:lnTo>
                    <a:lnTo>
                      <a:pt x="620" y="155"/>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3" name="Freeform 12"/>
              <p:cNvSpPr>
                <a:spLocks/>
              </p:cNvSpPr>
              <p:nvPr userDrawn="1"/>
            </p:nvSpPr>
            <p:spPr bwMode="hidden">
              <a:xfrm>
                <a:off x="4275" y="2031"/>
                <a:ext cx="1256" cy="810"/>
              </a:xfrm>
              <a:custGeom>
                <a:avLst/>
                <a:gdLst>
                  <a:gd name="T0" fmla="*/ 719 w 1256"/>
                  <a:gd name="T1" fmla="*/ 183 h 810"/>
                  <a:gd name="T2" fmla="*/ 760 w 1256"/>
                  <a:gd name="T3" fmla="*/ 33 h 810"/>
                  <a:gd name="T4" fmla="*/ 884 w 1256"/>
                  <a:gd name="T5" fmla="*/ 0 h 810"/>
                  <a:gd name="T6" fmla="*/ 983 w 1256"/>
                  <a:gd name="T7" fmla="*/ 78 h 810"/>
                  <a:gd name="T8" fmla="*/ 1082 w 1256"/>
                  <a:gd name="T9" fmla="*/ 248 h 810"/>
                  <a:gd name="T10" fmla="*/ 1256 w 1256"/>
                  <a:gd name="T11" fmla="*/ 229 h 810"/>
                  <a:gd name="T12" fmla="*/ 1248 w 1256"/>
                  <a:gd name="T13" fmla="*/ 359 h 810"/>
                  <a:gd name="T14" fmla="*/ 1016 w 1256"/>
                  <a:gd name="T15" fmla="*/ 431 h 810"/>
                  <a:gd name="T16" fmla="*/ 879 w 1256"/>
                  <a:gd name="T17" fmla="*/ 417 h 810"/>
                  <a:gd name="T18" fmla="*/ 719 w 1256"/>
                  <a:gd name="T19" fmla="*/ 481 h 810"/>
                  <a:gd name="T20" fmla="*/ 591 w 1256"/>
                  <a:gd name="T21" fmla="*/ 633 h 810"/>
                  <a:gd name="T22" fmla="*/ 423 w 1256"/>
                  <a:gd name="T23" fmla="*/ 537 h 810"/>
                  <a:gd name="T24" fmla="*/ 256 w 1256"/>
                  <a:gd name="T25" fmla="*/ 810 h 810"/>
                  <a:gd name="T26" fmla="*/ 66 w 1256"/>
                  <a:gd name="T27" fmla="*/ 764 h 810"/>
                  <a:gd name="T28" fmla="*/ 0 w 1256"/>
                  <a:gd name="T29" fmla="*/ 601 h 810"/>
                  <a:gd name="T30" fmla="*/ 157 w 1256"/>
                  <a:gd name="T31" fmla="*/ 483 h 810"/>
                  <a:gd name="T32" fmla="*/ 248 w 1256"/>
                  <a:gd name="T33" fmla="*/ 281 h 810"/>
                  <a:gd name="T34" fmla="*/ 438 w 1256"/>
                  <a:gd name="T35" fmla="*/ 150 h 810"/>
                  <a:gd name="T36" fmla="*/ 719 w 1256"/>
                  <a:gd name="T37" fmla="*/ 189 h 810"/>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1256" h="810">
                    <a:moveTo>
                      <a:pt x="719" y="183"/>
                    </a:moveTo>
                    <a:lnTo>
                      <a:pt x="760" y="33"/>
                    </a:lnTo>
                    <a:lnTo>
                      <a:pt x="884" y="0"/>
                    </a:lnTo>
                    <a:lnTo>
                      <a:pt x="983" y="78"/>
                    </a:lnTo>
                    <a:lnTo>
                      <a:pt x="1082" y="248"/>
                    </a:lnTo>
                    <a:lnTo>
                      <a:pt x="1256" y="229"/>
                    </a:lnTo>
                    <a:lnTo>
                      <a:pt x="1248" y="359"/>
                    </a:lnTo>
                    <a:lnTo>
                      <a:pt x="1016" y="431"/>
                    </a:lnTo>
                    <a:lnTo>
                      <a:pt x="879" y="417"/>
                    </a:lnTo>
                    <a:lnTo>
                      <a:pt x="719" y="481"/>
                    </a:lnTo>
                    <a:lnTo>
                      <a:pt x="591" y="633"/>
                    </a:lnTo>
                    <a:lnTo>
                      <a:pt x="423" y="537"/>
                    </a:lnTo>
                    <a:lnTo>
                      <a:pt x="256" y="810"/>
                    </a:lnTo>
                    <a:lnTo>
                      <a:pt x="66" y="764"/>
                    </a:lnTo>
                    <a:lnTo>
                      <a:pt x="0" y="601"/>
                    </a:lnTo>
                    <a:lnTo>
                      <a:pt x="157" y="483"/>
                    </a:lnTo>
                    <a:lnTo>
                      <a:pt x="248" y="281"/>
                    </a:lnTo>
                    <a:lnTo>
                      <a:pt x="438" y="150"/>
                    </a:lnTo>
                    <a:lnTo>
                      <a:pt x="719" y="189"/>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4" name="Freeform 13"/>
              <p:cNvSpPr>
                <a:spLocks/>
              </p:cNvSpPr>
              <p:nvPr userDrawn="1"/>
            </p:nvSpPr>
            <p:spPr bwMode="hidden">
              <a:xfrm>
                <a:off x="2914" y="3476"/>
                <a:ext cx="2848" cy="788"/>
              </a:xfrm>
              <a:custGeom>
                <a:avLst/>
                <a:gdLst>
                  <a:gd name="T0" fmla="*/ 2838 w 2848"/>
                  <a:gd name="T1" fmla="*/ 16 h 788"/>
                  <a:gd name="T2" fmla="*/ 2493 w 2848"/>
                  <a:gd name="T3" fmla="*/ 0 h 788"/>
                  <a:gd name="T4" fmla="*/ 2278 w 2848"/>
                  <a:gd name="T5" fmla="*/ 81 h 788"/>
                  <a:gd name="T6" fmla="*/ 1936 w 2848"/>
                  <a:gd name="T7" fmla="*/ 44 h 788"/>
                  <a:gd name="T8" fmla="*/ 1739 w 2848"/>
                  <a:gd name="T9" fmla="*/ 354 h 788"/>
                  <a:gd name="T10" fmla="*/ 1600 w 2848"/>
                  <a:gd name="T11" fmla="*/ 212 h 788"/>
                  <a:gd name="T12" fmla="*/ 1352 w 2848"/>
                  <a:gd name="T13" fmla="*/ 308 h 788"/>
                  <a:gd name="T14" fmla="*/ 1445 w 2848"/>
                  <a:gd name="T15" fmla="*/ 515 h 788"/>
                  <a:gd name="T16" fmla="*/ 1072 w 2848"/>
                  <a:gd name="T17" fmla="*/ 412 h 788"/>
                  <a:gd name="T18" fmla="*/ 888 w 2848"/>
                  <a:gd name="T19" fmla="*/ 540 h 788"/>
                  <a:gd name="T20" fmla="*/ 0 w 2848"/>
                  <a:gd name="T21" fmla="*/ 660 h 788"/>
                  <a:gd name="T22" fmla="*/ 288 w 2848"/>
                  <a:gd name="T23" fmla="*/ 788 h 788"/>
                  <a:gd name="T24" fmla="*/ 1040 w 2848"/>
                  <a:gd name="T25" fmla="*/ 676 h 788"/>
                  <a:gd name="T26" fmla="*/ 1272 w 2848"/>
                  <a:gd name="T27" fmla="*/ 748 h 788"/>
                  <a:gd name="T28" fmla="*/ 2096 w 2848"/>
                  <a:gd name="T29" fmla="*/ 691 h 788"/>
                  <a:gd name="T30" fmla="*/ 2320 w 2848"/>
                  <a:gd name="T31" fmla="*/ 748 h 788"/>
                  <a:gd name="T32" fmla="*/ 2456 w 2848"/>
                  <a:gd name="T33" fmla="*/ 596 h 788"/>
                  <a:gd name="T34" fmla="*/ 2712 w 2848"/>
                  <a:gd name="T35" fmla="*/ 716 h 788"/>
                  <a:gd name="T36" fmla="*/ 2716 w 2848"/>
                  <a:gd name="T37" fmla="*/ 339 h 788"/>
                  <a:gd name="T38" fmla="*/ 2848 w 2848"/>
                  <a:gd name="T39" fmla="*/ 258 h 788"/>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Lst>
                <a:ahLst/>
                <a:cxnLst>
                  <a:cxn ang="T40">
                    <a:pos x="T0" y="T1"/>
                  </a:cxn>
                  <a:cxn ang="T41">
                    <a:pos x="T2" y="T3"/>
                  </a:cxn>
                  <a:cxn ang="T42">
                    <a:pos x="T4" y="T5"/>
                  </a:cxn>
                  <a:cxn ang="T43">
                    <a:pos x="T6" y="T7"/>
                  </a:cxn>
                  <a:cxn ang="T44">
                    <a:pos x="T8" y="T9"/>
                  </a:cxn>
                  <a:cxn ang="T45">
                    <a:pos x="T10" y="T11"/>
                  </a:cxn>
                  <a:cxn ang="T46">
                    <a:pos x="T12" y="T13"/>
                  </a:cxn>
                  <a:cxn ang="T47">
                    <a:pos x="T14" y="T15"/>
                  </a:cxn>
                  <a:cxn ang="T48">
                    <a:pos x="T16" y="T17"/>
                  </a:cxn>
                  <a:cxn ang="T49">
                    <a:pos x="T18" y="T19"/>
                  </a:cxn>
                  <a:cxn ang="T50">
                    <a:pos x="T20" y="T21"/>
                  </a:cxn>
                  <a:cxn ang="T51">
                    <a:pos x="T22" y="T23"/>
                  </a:cxn>
                  <a:cxn ang="T52">
                    <a:pos x="T24" y="T25"/>
                  </a:cxn>
                  <a:cxn ang="T53">
                    <a:pos x="T26" y="T27"/>
                  </a:cxn>
                  <a:cxn ang="T54">
                    <a:pos x="T28" y="T29"/>
                  </a:cxn>
                  <a:cxn ang="T55">
                    <a:pos x="T30" y="T31"/>
                  </a:cxn>
                  <a:cxn ang="T56">
                    <a:pos x="T32" y="T33"/>
                  </a:cxn>
                  <a:cxn ang="T57">
                    <a:pos x="T34" y="T35"/>
                  </a:cxn>
                  <a:cxn ang="T58">
                    <a:pos x="T36" y="T37"/>
                  </a:cxn>
                  <a:cxn ang="T59">
                    <a:pos x="T38" y="T39"/>
                  </a:cxn>
                </a:cxnLst>
                <a:rect l="0" t="0" r="r" b="b"/>
                <a:pathLst>
                  <a:path w="2848" h="788">
                    <a:moveTo>
                      <a:pt x="2838" y="16"/>
                    </a:moveTo>
                    <a:lnTo>
                      <a:pt x="2493" y="0"/>
                    </a:lnTo>
                    <a:lnTo>
                      <a:pt x="2278" y="81"/>
                    </a:lnTo>
                    <a:lnTo>
                      <a:pt x="1936" y="44"/>
                    </a:lnTo>
                    <a:lnTo>
                      <a:pt x="1739" y="354"/>
                    </a:lnTo>
                    <a:lnTo>
                      <a:pt x="1600" y="212"/>
                    </a:lnTo>
                    <a:lnTo>
                      <a:pt x="1352" y="308"/>
                    </a:lnTo>
                    <a:lnTo>
                      <a:pt x="1445" y="515"/>
                    </a:lnTo>
                    <a:lnTo>
                      <a:pt x="1072" y="412"/>
                    </a:lnTo>
                    <a:lnTo>
                      <a:pt x="888" y="540"/>
                    </a:lnTo>
                    <a:lnTo>
                      <a:pt x="0" y="660"/>
                    </a:lnTo>
                    <a:lnTo>
                      <a:pt x="288" y="788"/>
                    </a:lnTo>
                    <a:lnTo>
                      <a:pt x="1040" y="676"/>
                    </a:lnTo>
                    <a:lnTo>
                      <a:pt x="1272" y="748"/>
                    </a:lnTo>
                    <a:lnTo>
                      <a:pt x="2096" y="691"/>
                    </a:lnTo>
                    <a:lnTo>
                      <a:pt x="2320" y="748"/>
                    </a:lnTo>
                    <a:lnTo>
                      <a:pt x="2456" y="596"/>
                    </a:lnTo>
                    <a:lnTo>
                      <a:pt x="2712" y="716"/>
                    </a:lnTo>
                    <a:lnTo>
                      <a:pt x="2716" y="339"/>
                    </a:lnTo>
                    <a:lnTo>
                      <a:pt x="2848" y="258"/>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5" name="Freeform 14"/>
              <p:cNvSpPr>
                <a:spLocks/>
              </p:cNvSpPr>
              <p:nvPr userDrawn="1"/>
            </p:nvSpPr>
            <p:spPr bwMode="hidden">
              <a:xfrm>
                <a:off x="5443" y="922"/>
                <a:ext cx="319" cy="854"/>
              </a:xfrm>
              <a:custGeom>
                <a:avLst/>
                <a:gdLst>
                  <a:gd name="T0" fmla="*/ 0 w 319"/>
                  <a:gd name="T1" fmla="*/ 0 h 854"/>
                  <a:gd name="T2" fmla="*/ 106 w 319"/>
                  <a:gd name="T3" fmla="*/ 313 h 854"/>
                  <a:gd name="T4" fmla="*/ 106 w 319"/>
                  <a:gd name="T5" fmla="*/ 634 h 854"/>
                  <a:gd name="T6" fmla="*/ 268 w 319"/>
                  <a:gd name="T7" fmla="*/ 854 h 854"/>
                  <a:gd name="T8" fmla="*/ 278 w 319"/>
                  <a:gd name="T9" fmla="*/ 577 h 854"/>
                  <a:gd name="T10" fmla="*/ 238 w 319"/>
                  <a:gd name="T11" fmla="*/ 400 h 854"/>
                  <a:gd name="T12" fmla="*/ 319 w 319"/>
                  <a:gd name="T13" fmla="*/ 240 h 854"/>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19" h="854">
                    <a:moveTo>
                      <a:pt x="0" y="0"/>
                    </a:moveTo>
                    <a:lnTo>
                      <a:pt x="106" y="313"/>
                    </a:lnTo>
                    <a:lnTo>
                      <a:pt x="106" y="634"/>
                    </a:lnTo>
                    <a:lnTo>
                      <a:pt x="268" y="854"/>
                    </a:lnTo>
                    <a:lnTo>
                      <a:pt x="278" y="577"/>
                    </a:lnTo>
                    <a:lnTo>
                      <a:pt x="238" y="400"/>
                    </a:lnTo>
                    <a:lnTo>
                      <a:pt x="319" y="240"/>
                    </a:lnTo>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6" name="Freeform 15"/>
              <p:cNvSpPr>
                <a:spLocks/>
              </p:cNvSpPr>
              <p:nvPr userDrawn="1"/>
            </p:nvSpPr>
            <p:spPr bwMode="hidden">
              <a:xfrm>
                <a:off x="4954" y="3568"/>
                <a:ext cx="646" cy="392"/>
              </a:xfrm>
              <a:custGeom>
                <a:avLst/>
                <a:gdLst>
                  <a:gd name="T0" fmla="*/ 504 w 646"/>
                  <a:gd name="T1" fmla="*/ 0 h 392"/>
                  <a:gd name="T2" fmla="*/ 320 w 646"/>
                  <a:gd name="T3" fmla="*/ 61 h 392"/>
                  <a:gd name="T4" fmla="*/ 238 w 646"/>
                  <a:gd name="T5" fmla="*/ 109 h 392"/>
                  <a:gd name="T6" fmla="*/ 144 w 646"/>
                  <a:gd name="T7" fmla="*/ 216 h 392"/>
                  <a:gd name="T8" fmla="*/ 0 w 646"/>
                  <a:gd name="T9" fmla="*/ 392 h 392"/>
                  <a:gd name="T10" fmla="*/ 360 w 646"/>
                  <a:gd name="T11" fmla="*/ 263 h 392"/>
                  <a:gd name="T12" fmla="*/ 432 w 646"/>
                  <a:gd name="T13" fmla="*/ 182 h 392"/>
                  <a:gd name="T14" fmla="*/ 646 w 646"/>
                  <a:gd name="T15" fmla="*/ 142 h 392"/>
                  <a:gd name="T16" fmla="*/ 504 w 646"/>
                  <a:gd name="T17" fmla="*/ 0 h 392"/>
                  <a:gd name="T18" fmla="*/ 0 60000 65536"/>
                  <a:gd name="T19" fmla="*/ 0 60000 65536"/>
                  <a:gd name="T20" fmla="*/ 0 60000 65536"/>
                  <a:gd name="T21" fmla="*/ 0 60000 65536"/>
                  <a:gd name="T22" fmla="*/ 0 60000 65536"/>
                  <a:gd name="T23" fmla="*/ 0 60000 65536"/>
                  <a:gd name="T24" fmla="*/ 0 60000 65536"/>
                  <a:gd name="T25" fmla="*/ 0 60000 65536"/>
                  <a:gd name="T26" fmla="*/ 0 60000 65536"/>
                </a:gdLst>
                <a:ahLst/>
                <a:cxnLst>
                  <a:cxn ang="T18">
                    <a:pos x="T0" y="T1"/>
                  </a:cxn>
                  <a:cxn ang="T19">
                    <a:pos x="T2" y="T3"/>
                  </a:cxn>
                  <a:cxn ang="T20">
                    <a:pos x="T4" y="T5"/>
                  </a:cxn>
                  <a:cxn ang="T21">
                    <a:pos x="T6" y="T7"/>
                  </a:cxn>
                  <a:cxn ang="T22">
                    <a:pos x="T8" y="T9"/>
                  </a:cxn>
                  <a:cxn ang="T23">
                    <a:pos x="T10" y="T11"/>
                  </a:cxn>
                  <a:cxn ang="T24">
                    <a:pos x="T12" y="T13"/>
                  </a:cxn>
                  <a:cxn ang="T25">
                    <a:pos x="T14" y="T15"/>
                  </a:cxn>
                  <a:cxn ang="T26">
                    <a:pos x="T16" y="T17"/>
                  </a:cxn>
                </a:cxnLst>
                <a:rect l="0" t="0" r="r" b="b"/>
                <a:pathLst>
                  <a:path w="646" h="392">
                    <a:moveTo>
                      <a:pt x="504" y="0"/>
                    </a:moveTo>
                    <a:lnTo>
                      <a:pt x="320" y="61"/>
                    </a:lnTo>
                    <a:lnTo>
                      <a:pt x="238" y="109"/>
                    </a:lnTo>
                    <a:lnTo>
                      <a:pt x="144" y="216"/>
                    </a:lnTo>
                    <a:lnTo>
                      <a:pt x="0" y="392"/>
                    </a:lnTo>
                    <a:lnTo>
                      <a:pt x="360" y="263"/>
                    </a:lnTo>
                    <a:lnTo>
                      <a:pt x="432" y="182"/>
                    </a:lnTo>
                    <a:lnTo>
                      <a:pt x="646" y="142"/>
                    </a:lnTo>
                    <a:lnTo>
                      <a:pt x="504" y="0"/>
                    </a:lnTo>
                    <a:close/>
                  </a:path>
                </a:pathLst>
              </a:custGeom>
              <a:noFill/>
              <a:ln w="17780"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sp>
            <p:nvSpPr>
              <p:cNvPr id="102557" name="Freeform 16"/>
              <p:cNvSpPr>
                <a:spLocks/>
              </p:cNvSpPr>
              <p:nvPr userDrawn="1"/>
            </p:nvSpPr>
            <p:spPr bwMode="hidden">
              <a:xfrm>
                <a:off x="50" y="2400"/>
                <a:ext cx="2736" cy="1920"/>
              </a:xfrm>
              <a:custGeom>
                <a:avLst/>
                <a:gdLst>
                  <a:gd name="T0" fmla="*/ 0 w 2736"/>
                  <a:gd name="T1" fmla="*/ 0 h 1920"/>
                  <a:gd name="T2" fmla="*/ 96 w 2736"/>
                  <a:gd name="T3" fmla="*/ 336 h 1920"/>
                  <a:gd name="T4" fmla="*/ 384 w 2736"/>
                  <a:gd name="T5" fmla="*/ 384 h 1920"/>
                  <a:gd name="T6" fmla="*/ 576 w 2736"/>
                  <a:gd name="T7" fmla="*/ 720 h 1920"/>
                  <a:gd name="T8" fmla="*/ 528 w 2736"/>
                  <a:gd name="T9" fmla="*/ 960 h 1920"/>
                  <a:gd name="T10" fmla="*/ 672 w 2736"/>
                  <a:gd name="T11" fmla="*/ 1104 h 1920"/>
                  <a:gd name="T12" fmla="*/ 576 w 2736"/>
                  <a:gd name="T13" fmla="*/ 1392 h 1920"/>
                  <a:gd name="T14" fmla="*/ 624 w 2736"/>
                  <a:gd name="T15" fmla="*/ 1632 h 1920"/>
                  <a:gd name="T16" fmla="*/ 1488 w 2736"/>
                  <a:gd name="T17" fmla="*/ 1872 h 1920"/>
                  <a:gd name="T18" fmla="*/ 1680 w 2736"/>
                  <a:gd name="T19" fmla="*/ 1728 h 1920"/>
                  <a:gd name="T20" fmla="*/ 2208 w 2736"/>
                  <a:gd name="T21" fmla="*/ 1728 h 1920"/>
                  <a:gd name="T22" fmla="*/ 2304 w 2736"/>
                  <a:gd name="T23" fmla="*/ 1632 h 1920"/>
                  <a:gd name="T24" fmla="*/ 2736 w 2736"/>
                  <a:gd name="T25" fmla="*/ 1872 h 1920"/>
                  <a:gd name="T26" fmla="*/ 2640 w 2736"/>
                  <a:gd name="T27" fmla="*/ 1920 h 1920"/>
                  <a:gd name="T28" fmla="*/ 2304 w 2736"/>
                  <a:gd name="T29" fmla="*/ 1824 h 1920"/>
                  <a:gd name="T30" fmla="*/ 2160 w 2736"/>
                  <a:gd name="T31" fmla="*/ 1872 h 1920"/>
                  <a:gd name="T32" fmla="*/ 1632 w 2736"/>
                  <a:gd name="T33" fmla="*/ 1920 h 1920"/>
                  <a:gd name="T34" fmla="*/ 1440 w 2736"/>
                  <a:gd name="T35" fmla="*/ 1920 h 1920"/>
                  <a:gd name="T36" fmla="*/ 480 w 2736"/>
                  <a:gd name="T37" fmla="*/ 1824 h 1920"/>
                  <a:gd name="T38" fmla="*/ 192 w 2736"/>
                  <a:gd name="T39" fmla="*/ 1872 h 1920"/>
                  <a:gd name="T40" fmla="*/ 96 w 2736"/>
                  <a:gd name="T41" fmla="*/ 1680 h 1920"/>
                  <a:gd name="T42" fmla="*/ 288 w 2736"/>
                  <a:gd name="T43" fmla="*/ 1440 h 1920"/>
                  <a:gd name="T44" fmla="*/ 336 w 2736"/>
                  <a:gd name="T45" fmla="*/ 1104 h 1920"/>
                  <a:gd name="T46" fmla="*/ 144 w 2736"/>
                  <a:gd name="T47" fmla="*/ 864 h 1920"/>
                  <a:gd name="T48" fmla="*/ 240 w 2736"/>
                  <a:gd name="T49" fmla="*/ 624 h 1920"/>
                  <a:gd name="T50" fmla="*/ 48 w 2736"/>
                  <a:gd name="T51" fmla="*/ 528 h 1920"/>
                  <a:gd name="T52" fmla="*/ 0 w 2736"/>
                  <a:gd name="T53" fmla="*/ 0 h 1920"/>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Lst>
                <a:ahLst/>
                <a:cxnLst>
                  <a:cxn ang="T54">
                    <a:pos x="T0" y="T1"/>
                  </a:cxn>
                  <a:cxn ang="T55">
                    <a:pos x="T2" y="T3"/>
                  </a:cxn>
                  <a:cxn ang="T56">
                    <a:pos x="T4" y="T5"/>
                  </a:cxn>
                  <a:cxn ang="T57">
                    <a:pos x="T6" y="T7"/>
                  </a:cxn>
                  <a:cxn ang="T58">
                    <a:pos x="T8" y="T9"/>
                  </a:cxn>
                  <a:cxn ang="T59">
                    <a:pos x="T10" y="T11"/>
                  </a:cxn>
                  <a:cxn ang="T60">
                    <a:pos x="T12" y="T13"/>
                  </a:cxn>
                  <a:cxn ang="T61">
                    <a:pos x="T14" y="T15"/>
                  </a:cxn>
                  <a:cxn ang="T62">
                    <a:pos x="T16" y="T17"/>
                  </a:cxn>
                  <a:cxn ang="T63">
                    <a:pos x="T18" y="T19"/>
                  </a:cxn>
                  <a:cxn ang="T64">
                    <a:pos x="T20" y="T21"/>
                  </a:cxn>
                  <a:cxn ang="T65">
                    <a:pos x="T22" y="T23"/>
                  </a:cxn>
                  <a:cxn ang="T66">
                    <a:pos x="T24" y="T25"/>
                  </a:cxn>
                  <a:cxn ang="T67">
                    <a:pos x="T26" y="T27"/>
                  </a:cxn>
                  <a:cxn ang="T68">
                    <a:pos x="T28" y="T29"/>
                  </a:cxn>
                  <a:cxn ang="T69">
                    <a:pos x="T30" y="T31"/>
                  </a:cxn>
                  <a:cxn ang="T70">
                    <a:pos x="T32" y="T33"/>
                  </a:cxn>
                  <a:cxn ang="T71">
                    <a:pos x="T34" y="T35"/>
                  </a:cxn>
                  <a:cxn ang="T72">
                    <a:pos x="T36" y="T37"/>
                  </a:cxn>
                  <a:cxn ang="T73">
                    <a:pos x="T38" y="T39"/>
                  </a:cxn>
                  <a:cxn ang="T74">
                    <a:pos x="T40" y="T41"/>
                  </a:cxn>
                  <a:cxn ang="T75">
                    <a:pos x="T42" y="T43"/>
                  </a:cxn>
                  <a:cxn ang="T76">
                    <a:pos x="T44" y="T45"/>
                  </a:cxn>
                  <a:cxn ang="T77">
                    <a:pos x="T46" y="T47"/>
                  </a:cxn>
                  <a:cxn ang="T78">
                    <a:pos x="T48" y="T49"/>
                  </a:cxn>
                  <a:cxn ang="T79">
                    <a:pos x="T50" y="T51"/>
                  </a:cxn>
                  <a:cxn ang="T80">
                    <a:pos x="T52" y="T53"/>
                  </a:cxn>
                </a:cxnLst>
                <a:rect l="0" t="0" r="r" b="b"/>
                <a:pathLst>
                  <a:path w="2736" h="1920">
                    <a:moveTo>
                      <a:pt x="0" y="0"/>
                    </a:moveTo>
                    <a:lnTo>
                      <a:pt x="96" y="336"/>
                    </a:lnTo>
                    <a:lnTo>
                      <a:pt x="384" y="384"/>
                    </a:lnTo>
                    <a:lnTo>
                      <a:pt x="576" y="720"/>
                    </a:lnTo>
                    <a:lnTo>
                      <a:pt x="528" y="960"/>
                    </a:lnTo>
                    <a:lnTo>
                      <a:pt x="672" y="1104"/>
                    </a:lnTo>
                    <a:lnTo>
                      <a:pt x="576" y="1392"/>
                    </a:lnTo>
                    <a:lnTo>
                      <a:pt x="624" y="1632"/>
                    </a:lnTo>
                    <a:lnTo>
                      <a:pt x="1488" y="1872"/>
                    </a:lnTo>
                    <a:lnTo>
                      <a:pt x="1680" y="1728"/>
                    </a:lnTo>
                    <a:lnTo>
                      <a:pt x="2208" y="1728"/>
                    </a:lnTo>
                    <a:lnTo>
                      <a:pt x="2304" y="1632"/>
                    </a:lnTo>
                    <a:lnTo>
                      <a:pt x="2736" y="1872"/>
                    </a:lnTo>
                    <a:lnTo>
                      <a:pt x="2640" y="1920"/>
                    </a:lnTo>
                    <a:lnTo>
                      <a:pt x="2304" y="1824"/>
                    </a:lnTo>
                    <a:lnTo>
                      <a:pt x="2160" y="1872"/>
                    </a:lnTo>
                    <a:lnTo>
                      <a:pt x="1632" y="1920"/>
                    </a:lnTo>
                    <a:lnTo>
                      <a:pt x="1440" y="1920"/>
                    </a:lnTo>
                    <a:lnTo>
                      <a:pt x="480" y="1824"/>
                    </a:lnTo>
                    <a:lnTo>
                      <a:pt x="192" y="1872"/>
                    </a:lnTo>
                    <a:lnTo>
                      <a:pt x="96" y="1680"/>
                    </a:lnTo>
                    <a:lnTo>
                      <a:pt x="288" y="1440"/>
                    </a:lnTo>
                    <a:lnTo>
                      <a:pt x="336" y="1104"/>
                    </a:lnTo>
                    <a:lnTo>
                      <a:pt x="144" y="864"/>
                    </a:lnTo>
                    <a:lnTo>
                      <a:pt x="240" y="624"/>
                    </a:lnTo>
                    <a:lnTo>
                      <a:pt x="48" y="528"/>
                    </a:lnTo>
                    <a:lnTo>
                      <a:pt x="0" y="0"/>
                    </a:lnTo>
                    <a:close/>
                  </a:path>
                </a:pathLst>
              </a:custGeom>
              <a:noFill/>
              <a:ln w="9525" cap="flat" cmpd="sng">
                <a:solidFill>
                  <a:schemeClr val="bg2"/>
                </a:solidFill>
                <a:prstDash val="solid"/>
                <a:round/>
                <a:headEnd type="none" w="med" len="med"/>
                <a:tailEnd type="none" w="med" len="med"/>
              </a:ln>
              <a:extLst>
                <a:ext uri="{909E8E84-426E-40dd-AFC4-6F175D3DCCD1}">
                  <a14:hiddenFill xmlns="" xmlns:a14="http://schemas.microsoft.com/office/drawing/2010/main">
                    <a:solidFill>
                      <a:srgbClr val="FFFFFF"/>
                    </a:solidFill>
                  </a14:hiddenFill>
                </a:ext>
              </a:extLst>
            </p:spPr>
            <p:txBody>
              <a:bodyPr/>
              <a:lstStyle/>
              <a:p>
                <a:endParaRPr lang="en-US"/>
              </a:p>
            </p:txBody>
          </p:sp>
        </p:grpSp>
        <p:grpSp>
          <p:nvGrpSpPr>
            <p:cNvPr id="102409" name="Group 17"/>
            <p:cNvGrpSpPr>
              <a:grpSpLocks/>
            </p:cNvGrpSpPr>
            <p:nvPr userDrawn="1"/>
          </p:nvGrpSpPr>
          <p:grpSpPr bwMode="auto">
            <a:xfrm>
              <a:off x="0" y="2291"/>
              <a:ext cx="1385" cy="1702"/>
              <a:chOff x="0" y="2291"/>
              <a:chExt cx="1385" cy="1702"/>
            </a:xfrm>
          </p:grpSpPr>
          <p:sp>
            <p:nvSpPr>
              <p:cNvPr id="102410" name="Rectangle 18"/>
              <p:cNvSpPr>
                <a:spLocks noChangeArrowheads="1"/>
              </p:cNvSpPr>
              <p:nvPr userDrawn="1"/>
            </p:nvSpPr>
            <p:spPr bwMode="ltGray">
              <a:xfrm rot="6798887">
                <a:off x="63" y="388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1" name="Rectangle 19"/>
              <p:cNvSpPr>
                <a:spLocks noChangeArrowheads="1"/>
              </p:cNvSpPr>
              <p:nvPr userDrawn="1"/>
            </p:nvSpPr>
            <p:spPr bwMode="ltGray">
              <a:xfrm rot="6798887">
                <a:off x="33" y="388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2" name="Rectangle 20"/>
              <p:cNvSpPr>
                <a:spLocks noChangeArrowheads="1"/>
              </p:cNvSpPr>
              <p:nvPr userDrawn="1"/>
            </p:nvSpPr>
            <p:spPr bwMode="ltGray">
              <a:xfrm rot="6798887">
                <a:off x="7" y="387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3" name="Rectangle 21"/>
              <p:cNvSpPr>
                <a:spLocks noChangeArrowheads="1"/>
              </p:cNvSpPr>
              <p:nvPr userDrawn="1"/>
            </p:nvSpPr>
            <p:spPr bwMode="ltGray">
              <a:xfrm rot="5999912">
                <a:off x="209" y="388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4" name="Rectangle 22"/>
              <p:cNvSpPr>
                <a:spLocks noChangeArrowheads="1"/>
              </p:cNvSpPr>
              <p:nvPr userDrawn="1"/>
            </p:nvSpPr>
            <p:spPr bwMode="ltGray">
              <a:xfrm rot="5999912">
                <a:off x="18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5" name="Rectangle 23"/>
              <p:cNvSpPr>
                <a:spLocks noChangeArrowheads="1"/>
              </p:cNvSpPr>
              <p:nvPr userDrawn="1"/>
            </p:nvSpPr>
            <p:spPr bwMode="ltGray">
              <a:xfrm rot="6250138">
                <a:off x="153" y="388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6" name="Rectangle 24"/>
              <p:cNvSpPr>
                <a:spLocks noChangeArrowheads="1"/>
              </p:cNvSpPr>
              <p:nvPr userDrawn="1"/>
            </p:nvSpPr>
            <p:spPr bwMode="ltGray">
              <a:xfrm rot="6238076">
                <a:off x="123" y="388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7" name="Rectangle 25"/>
              <p:cNvSpPr>
                <a:spLocks noChangeArrowheads="1"/>
              </p:cNvSpPr>
              <p:nvPr userDrawn="1"/>
            </p:nvSpPr>
            <p:spPr bwMode="ltGray">
              <a:xfrm rot="5380717">
                <a:off x="363" y="386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8" name="Rectangle 26"/>
              <p:cNvSpPr>
                <a:spLocks noChangeArrowheads="1"/>
              </p:cNvSpPr>
              <p:nvPr userDrawn="1"/>
            </p:nvSpPr>
            <p:spPr bwMode="ltGray">
              <a:xfrm rot="5380717">
                <a:off x="333" y="387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19" name="Rectangle 27"/>
              <p:cNvSpPr>
                <a:spLocks noChangeArrowheads="1"/>
              </p:cNvSpPr>
              <p:nvPr userDrawn="1"/>
            </p:nvSpPr>
            <p:spPr bwMode="ltGray">
              <a:xfrm rot="5583200">
                <a:off x="303" y="387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0" name="Rectangle 28"/>
              <p:cNvSpPr>
                <a:spLocks noChangeArrowheads="1"/>
              </p:cNvSpPr>
              <p:nvPr userDrawn="1"/>
            </p:nvSpPr>
            <p:spPr bwMode="ltGray">
              <a:xfrm rot="5737625">
                <a:off x="271" y="3882"/>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1" name="Rectangle 29"/>
              <p:cNvSpPr>
                <a:spLocks noChangeArrowheads="1"/>
              </p:cNvSpPr>
              <p:nvPr userDrawn="1"/>
            </p:nvSpPr>
            <p:spPr bwMode="ltGray">
              <a:xfrm rot="4715477">
                <a:off x="517" y="382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2" name="Rectangle 30"/>
              <p:cNvSpPr>
                <a:spLocks noChangeArrowheads="1"/>
              </p:cNvSpPr>
              <p:nvPr userDrawn="1"/>
            </p:nvSpPr>
            <p:spPr bwMode="ltGray">
              <a:xfrm rot="4924949">
                <a:off x="486" y="38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3" name="Rectangle 31"/>
              <p:cNvSpPr>
                <a:spLocks noChangeArrowheads="1"/>
              </p:cNvSpPr>
              <p:nvPr userDrawn="1"/>
            </p:nvSpPr>
            <p:spPr bwMode="ltGray">
              <a:xfrm rot="4924949">
                <a:off x="456" y="38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4" name="Rectangle 32"/>
              <p:cNvSpPr>
                <a:spLocks noChangeArrowheads="1"/>
              </p:cNvSpPr>
              <p:nvPr userDrawn="1"/>
            </p:nvSpPr>
            <p:spPr bwMode="ltGray">
              <a:xfrm rot="5041352">
                <a:off x="427" y="385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5" name="Rectangle 33"/>
              <p:cNvSpPr>
                <a:spLocks noChangeArrowheads="1"/>
              </p:cNvSpPr>
              <p:nvPr userDrawn="1"/>
            </p:nvSpPr>
            <p:spPr bwMode="ltGray">
              <a:xfrm rot="3816889">
                <a:off x="664" y="376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6" name="Rectangle 34"/>
              <p:cNvSpPr>
                <a:spLocks noChangeArrowheads="1"/>
              </p:cNvSpPr>
              <p:nvPr userDrawn="1"/>
            </p:nvSpPr>
            <p:spPr bwMode="ltGray">
              <a:xfrm rot="3816889">
                <a:off x="634" y="378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7" name="Rectangle 35"/>
              <p:cNvSpPr>
                <a:spLocks noChangeArrowheads="1"/>
              </p:cNvSpPr>
              <p:nvPr userDrawn="1"/>
            </p:nvSpPr>
            <p:spPr bwMode="ltGray">
              <a:xfrm rot="4104184">
                <a:off x="606" y="3790"/>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8" name="Rectangle 36"/>
              <p:cNvSpPr>
                <a:spLocks noChangeArrowheads="1"/>
              </p:cNvSpPr>
              <p:nvPr userDrawn="1"/>
            </p:nvSpPr>
            <p:spPr bwMode="ltGray">
              <a:xfrm rot="4325343">
                <a:off x="575" y="380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29" name="Rectangle 37"/>
              <p:cNvSpPr>
                <a:spLocks noChangeArrowheads="1"/>
              </p:cNvSpPr>
              <p:nvPr userDrawn="1"/>
            </p:nvSpPr>
            <p:spPr bwMode="ltGray">
              <a:xfrm rot="3368036">
                <a:off x="800" y="368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0" name="Rectangle 38"/>
              <p:cNvSpPr>
                <a:spLocks noChangeArrowheads="1"/>
              </p:cNvSpPr>
              <p:nvPr userDrawn="1"/>
            </p:nvSpPr>
            <p:spPr bwMode="ltGray">
              <a:xfrm rot="3368036">
                <a:off x="772" y="369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1" name="Rectangle 39"/>
              <p:cNvSpPr>
                <a:spLocks noChangeArrowheads="1"/>
              </p:cNvSpPr>
              <p:nvPr userDrawn="1"/>
            </p:nvSpPr>
            <p:spPr bwMode="ltGray">
              <a:xfrm rot="3368036">
                <a:off x="746" y="37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2" name="Rectangle 40"/>
              <p:cNvSpPr>
                <a:spLocks noChangeArrowheads="1"/>
              </p:cNvSpPr>
              <p:nvPr userDrawn="1"/>
            </p:nvSpPr>
            <p:spPr bwMode="ltGray">
              <a:xfrm rot="3816889">
                <a:off x="717" y="373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3" name="Rectangle 41"/>
              <p:cNvSpPr>
                <a:spLocks noChangeArrowheads="1"/>
              </p:cNvSpPr>
              <p:nvPr userDrawn="1"/>
            </p:nvSpPr>
            <p:spPr bwMode="ltGray">
              <a:xfrm rot="2302266">
                <a:off x="923" y="358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4" name="Rectangle 42"/>
              <p:cNvSpPr>
                <a:spLocks noChangeArrowheads="1"/>
              </p:cNvSpPr>
              <p:nvPr userDrawn="1"/>
            </p:nvSpPr>
            <p:spPr bwMode="ltGray">
              <a:xfrm rot="2302266">
                <a:off x="899" y="360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5" name="Rectangle 43"/>
              <p:cNvSpPr>
                <a:spLocks noChangeArrowheads="1"/>
              </p:cNvSpPr>
              <p:nvPr userDrawn="1"/>
            </p:nvSpPr>
            <p:spPr bwMode="ltGray">
              <a:xfrm rot="2707562">
                <a:off x="876" y="36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6" name="Rectangle 44"/>
              <p:cNvSpPr>
                <a:spLocks noChangeArrowheads="1"/>
              </p:cNvSpPr>
              <p:nvPr userDrawn="1"/>
            </p:nvSpPr>
            <p:spPr bwMode="ltGray">
              <a:xfrm rot="2707562">
                <a:off x="850" y="3644"/>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7" name="Rectangle 45"/>
              <p:cNvSpPr>
                <a:spLocks noChangeArrowheads="1"/>
              </p:cNvSpPr>
              <p:nvPr userDrawn="1"/>
            </p:nvSpPr>
            <p:spPr bwMode="ltGray">
              <a:xfrm rot="1525830">
                <a:off x="1027" y="3473"/>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8" name="Rectangle 46"/>
              <p:cNvSpPr>
                <a:spLocks noChangeArrowheads="1"/>
              </p:cNvSpPr>
              <p:nvPr userDrawn="1"/>
            </p:nvSpPr>
            <p:spPr bwMode="ltGray">
              <a:xfrm rot="1525830">
                <a:off x="1009" y="3497"/>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39" name="Rectangle 47"/>
              <p:cNvSpPr>
                <a:spLocks noChangeArrowheads="1"/>
              </p:cNvSpPr>
              <p:nvPr userDrawn="1"/>
            </p:nvSpPr>
            <p:spPr bwMode="ltGray">
              <a:xfrm rot="1788117">
                <a:off x="990" y="3519"/>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0" name="Rectangle 48"/>
              <p:cNvSpPr>
                <a:spLocks noChangeArrowheads="1"/>
              </p:cNvSpPr>
              <p:nvPr userDrawn="1"/>
            </p:nvSpPr>
            <p:spPr bwMode="ltGray">
              <a:xfrm rot="1788117">
                <a:off x="969" y="354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1" name="Rectangle 49"/>
              <p:cNvSpPr>
                <a:spLocks noChangeArrowheads="1"/>
              </p:cNvSpPr>
              <p:nvPr userDrawn="1"/>
            </p:nvSpPr>
            <p:spPr bwMode="ltGray">
              <a:xfrm rot="841630">
                <a:off x="1113" y="3355"/>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2" name="Rectangle 50"/>
              <p:cNvSpPr>
                <a:spLocks noChangeArrowheads="1"/>
              </p:cNvSpPr>
              <p:nvPr userDrawn="1"/>
            </p:nvSpPr>
            <p:spPr bwMode="ltGray">
              <a:xfrm rot="841630">
                <a:off x="1100" y="337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3" name="Rectangle 51"/>
              <p:cNvSpPr>
                <a:spLocks noChangeArrowheads="1"/>
              </p:cNvSpPr>
              <p:nvPr userDrawn="1"/>
            </p:nvSpPr>
            <p:spPr bwMode="ltGray">
              <a:xfrm rot="1308689">
                <a:off x="1086" y="3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4" name="Rectangle 52"/>
              <p:cNvSpPr>
                <a:spLocks noChangeArrowheads="1"/>
              </p:cNvSpPr>
              <p:nvPr userDrawn="1"/>
            </p:nvSpPr>
            <p:spPr bwMode="ltGray">
              <a:xfrm rot="1308689">
                <a:off x="1064" y="3425"/>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5" name="Rectangle 53"/>
              <p:cNvSpPr>
                <a:spLocks noChangeArrowheads="1"/>
              </p:cNvSpPr>
              <p:nvPr userDrawn="1"/>
            </p:nvSpPr>
            <p:spPr bwMode="ltGray">
              <a:xfrm rot="469913">
                <a:off x="1172" y="3225"/>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6" name="Rectangle 54"/>
              <p:cNvSpPr>
                <a:spLocks noChangeArrowheads="1"/>
              </p:cNvSpPr>
              <p:nvPr userDrawn="1"/>
            </p:nvSpPr>
            <p:spPr bwMode="ltGray">
              <a:xfrm rot="559869">
                <a:off x="1162" y="325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7" name="Rectangle 55"/>
              <p:cNvSpPr>
                <a:spLocks noChangeArrowheads="1"/>
              </p:cNvSpPr>
              <p:nvPr userDrawn="1"/>
            </p:nvSpPr>
            <p:spPr bwMode="ltGray">
              <a:xfrm rot="734079">
                <a:off x="1154" y="327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8" name="Rectangle 56"/>
              <p:cNvSpPr>
                <a:spLocks noChangeArrowheads="1"/>
              </p:cNvSpPr>
              <p:nvPr userDrawn="1"/>
            </p:nvSpPr>
            <p:spPr bwMode="ltGray">
              <a:xfrm rot="734079">
                <a:off x="1141" y="330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49" name="Rectangle 57"/>
              <p:cNvSpPr>
                <a:spLocks noChangeArrowheads="1"/>
              </p:cNvSpPr>
              <p:nvPr userDrawn="1"/>
            </p:nvSpPr>
            <p:spPr bwMode="ltGray">
              <a:xfrm rot="-293905">
                <a:off x="1211" y="309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0" name="Rectangle 58"/>
              <p:cNvSpPr>
                <a:spLocks noChangeArrowheads="1"/>
              </p:cNvSpPr>
              <p:nvPr userDrawn="1"/>
            </p:nvSpPr>
            <p:spPr bwMode="ltGray">
              <a:xfrm rot="-8">
                <a:off x="1201" y="312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1" name="Rectangle 59"/>
              <p:cNvSpPr>
                <a:spLocks noChangeArrowheads="1"/>
              </p:cNvSpPr>
              <p:nvPr userDrawn="1"/>
            </p:nvSpPr>
            <p:spPr bwMode="ltGray">
              <a:xfrm rot="-8">
                <a:off x="1200" y="3147"/>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2" name="Rectangle 60"/>
              <p:cNvSpPr>
                <a:spLocks noChangeArrowheads="1"/>
              </p:cNvSpPr>
              <p:nvPr userDrawn="1"/>
            </p:nvSpPr>
            <p:spPr bwMode="ltGray">
              <a:xfrm rot="214188">
                <a:off x="1189" y="3173"/>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3" name="Rectangle 61"/>
              <p:cNvSpPr>
                <a:spLocks noChangeArrowheads="1"/>
              </p:cNvSpPr>
              <p:nvPr userDrawn="1"/>
            </p:nvSpPr>
            <p:spPr bwMode="ltGray">
              <a:xfrm rot="-682388">
                <a:off x="1219" y="296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4" name="Rectangle 62"/>
              <p:cNvSpPr>
                <a:spLocks noChangeArrowheads="1"/>
              </p:cNvSpPr>
              <p:nvPr userDrawn="1"/>
            </p:nvSpPr>
            <p:spPr bwMode="ltGray">
              <a:xfrm rot="-480400">
                <a:off x="1220" y="2991"/>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5" name="Rectangle 63"/>
              <p:cNvSpPr>
                <a:spLocks noChangeArrowheads="1"/>
              </p:cNvSpPr>
              <p:nvPr userDrawn="1"/>
            </p:nvSpPr>
            <p:spPr bwMode="ltGray">
              <a:xfrm rot="-480400">
                <a:off x="1220" y="30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6" name="Rectangle 64"/>
              <p:cNvSpPr>
                <a:spLocks noChangeArrowheads="1"/>
              </p:cNvSpPr>
              <p:nvPr userDrawn="1"/>
            </p:nvSpPr>
            <p:spPr bwMode="ltGray">
              <a:xfrm rot="-270546">
                <a:off x="1219" y="3041"/>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7" name="Rectangle 65"/>
              <p:cNvSpPr>
                <a:spLocks noChangeArrowheads="1"/>
              </p:cNvSpPr>
              <p:nvPr userDrawn="1"/>
            </p:nvSpPr>
            <p:spPr bwMode="ltGray">
              <a:xfrm rot="-1132286">
                <a:off x="1207" y="2843"/>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8" name="Rectangle 66"/>
              <p:cNvSpPr>
                <a:spLocks noChangeArrowheads="1"/>
              </p:cNvSpPr>
              <p:nvPr userDrawn="1"/>
            </p:nvSpPr>
            <p:spPr bwMode="ltGray">
              <a:xfrm rot="-969272">
                <a:off x="1213" y="286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59" name="Rectangle 67"/>
              <p:cNvSpPr>
                <a:spLocks noChangeArrowheads="1"/>
              </p:cNvSpPr>
              <p:nvPr userDrawn="1"/>
            </p:nvSpPr>
            <p:spPr bwMode="ltGray">
              <a:xfrm rot="-969272">
                <a:off x="1216" y="288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0" name="Rectangle 68"/>
              <p:cNvSpPr>
                <a:spLocks noChangeArrowheads="1"/>
              </p:cNvSpPr>
              <p:nvPr userDrawn="1"/>
            </p:nvSpPr>
            <p:spPr bwMode="ltGray">
              <a:xfrm rot="-806259">
                <a:off x="1219" y="291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1" name="Rectangle 69"/>
              <p:cNvSpPr>
                <a:spLocks noChangeArrowheads="1"/>
              </p:cNvSpPr>
              <p:nvPr userDrawn="1"/>
            </p:nvSpPr>
            <p:spPr bwMode="ltGray">
              <a:xfrm rot="-1543941">
                <a:off x="1165" y="272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2" name="Rectangle 70"/>
              <p:cNvSpPr>
                <a:spLocks noChangeArrowheads="1"/>
              </p:cNvSpPr>
              <p:nvPr userDrawn="1"/>
            </p:nvSpPr>
            <p:spPr bwMode="ltGray">
              <a:xfrm rot="-1341953">
                <a:off x="1176" y="2752"/>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3" name="Rectangle 71"/>
              <p:cNvSpPr>
                <a:spLocks noChangeArrowheads="1"/>
              </p:cNvSpPr>
              <p:nvPr userDrawn="1"/>
            </p:nvSpPr>
            <p:spPr bwMode="ltGray">
              <a:xfrm rot="-1341953">
                <a:off x="1184" y="277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4" name="Rectangle 72"/>
              <p:cNvSpPr>
                <a:spLocks noChangeArrowheads="1"/>
              </p:cNvSpPr>
              <p:nvPr userDrawn="1"/>
            </p:nvSpPr>
            <p:spPr bwMode="ltGray">
              <a:xfrm rot="-1341953">
                <a:off x="1194" y="279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5" name="Rectangle 73"/>
              <p:cNvSpPr>
                <a:spLocks noChangeArrowheads="1"/>
              </p:cNvSpPr>
              <p:nvPr userDrawn="1"/>
            </p:nvSpPr>
            <p:spPr bwMode="ltGray">
              <a:xfrm rot="-1928746">
                <a:off x="1101" y="262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6" name="Rectangle 74"/>
              <p:cNvSpPr>
                <a:spLocks noChangeArrowheads="1"/>
              </p:cNvSpPr>
              <p:nvPr userDrawn="1"/>
            </p:nvSpPr>
            <p:spPr bwMode="ltGray">
              <a:xfrm rot="-1844175">
                <a:off x="1114" y="2645"/>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7" name="Rectangle 75"/>
              <p:cNvSpPr>
                <a:spLocks noChangeArrowheads="1"/>
              </p:cNvSpPr>
              <p:nvPr userDrawn="1"/>
            </p:nvSpPr>
            <p:spPr bwMode="ltGray">
              <a:xfrm rot="-1752383">
                <a:off x="1129" y="266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8" name="Rectangle 76"/>
              <p:cNvSpPr>
                <a:spLocks noChangeArrowheads="1"/>
              </p:cNvSpPr>
              <p:nvPr userDrawn="1"/>
            </p:nvSpPr>
            <p:spPr bwMode="ltGray">
              <a:xfrm rot="-1752383">
                <a:off x="1142" y="268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69" name="Rectangle 77"/>
              <p:cNvSpPr>
                <a:spLocks noChangeArrowheads="1"/>
              </p:cNvSpPr>
              <p:nvPr userDrawn="1"/>
            </p:nvSpPr>
            <p:spPr bwMode="ltGray">
              <a:xfrm rot="-2466736">
                <a:off x="1014" y="2538"/>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0" name="Rectangle 78"/>
              <p:cNvSpPr>
                <a:spLocks noChangeArrowheads="1"/>
              </p:cNvSpPr>
              <p:nvPr userDrawn="1"/>
            </p:nvSpPr>
            <p:spPr bwMode="ltGray">
              <a:xfrm rot="-2466736">
                <a:off x="1035" y="255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1" name="Rectangle 79"/>
              <p:cNvSpPr>
                <a:spLocks noChangeArrowheads="1"/>
              </p:cNvSpPr>
              <p:nvPr userDrawn="1"/>
            </p:nvSpPr>
            <p:spPr bwMode="ltGray">
              <a:xfrm rot="-2466736">
                <a:off x="1050" y="2574"/>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2" name="Rectangle 80"/>
              <p:cNvSpPr>
                <a:spLocks noChangeArrowheads="1"/>
              </p:cNvSpPr>
              <p:nvPr userDrawn="1"/>
            </p:nvSpPr>
            <p:spPr bwMode="ltGray">
              <a:xfrm rot="-2342866">
                <a:off x="1068" y="2590"/>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3" name="Freeform 81"/>
              <p:cNvSpPr>
                <a:spLocks/>
              </p:cNvSpPr>
              <p:nvPr userDrawn="1"/>
            </p:nvSpPr>
            <p:spPr bwMode="ltGray">
              <a:xfrm>
                <a:off x="486" y="2563"/>
                <a:ext cx="180" cy="151"/>
              </a:xfrm>
              <a:custGeom>
                <a:avLst/>
                <a:gdLst>
                  <a:gd name="T0" fmla="*/ 0 w 180"/>
                  <a:gd name="T1" fmla="*/ 144 h 151"/>
                  <a:gd name="T2" fmla="*/ 28 w 180"/>
                  <a:gd name="T3" fmla="*/ 147 h 151"/>
                  <a:gd name="T4" fmla="*/ 64 w 180"/>
                  <a:gd name="T5" fmla="*/ 46 h 151"/>
                  <a:gd name="T6" fmla="*/ 94 w 180"/>
                  <a:gd name="T7" fmla="*/ 151 h 151"/>
                  <a:gd name="T8" fmla="*/ 129 w 180"/>
                  <a:gd name="T9" fmla="*/ 151 h 151"/>
                  <a:gd name="T10" fmla="*/ 180 w 180"/>
                  <a:gd name="T11" fmla="*/ 9 h 151"/>
                  <a:gd name="T12" fmla="*/ 148 w 180"/>
                  <a:gd name="T13" fmla="*/ 10 h 151"/>
                  <a:gd name="T14" fmla="*/ 112 w 180"/>
                  <a:gd name="T15" fmla="*/ 112 h 151"/>
                  <a:gd name="T16" fmla="*/ 79 w 180"/>
                  <a:gd name="T17" fmla="*/ 0 h 151"/>
                  <a:gd name="T18" fmla="*/ 48 w 180"/>
                  <a:gd name="T19" fmla="*/ 0 h 151"/>
                  <a:gd name="T20" fmla="*/ 0 w 180"/>
                  <a:gd name="T21" fmla="*/ 144 h 151"/>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0" t="0" r="r" b="b"/>
                <a:pathLst>
                  <a:path w="180" h="151">
                    <a:moveTo>
                      <a:pt x="0" y="144"/>
                    </a:moveTo>
                    <a:lnTo>
                      <a:pt x="28" y="147"/>
                    </a:lnTo>
                    <a:lnTo>
                      <a:pt x="64" y="46"/>
                    </a:lnTo>
                    <a:lnTo>
                      <a:pt x="94" y="151"/>
                    </a:lnTo>
                    <a:lnTo>
                      <a:pt x="129" y="151"/>
                    </a:lnTo>
                    <a:lnTo>
                      <a:pt x="180" y="9"/>
                    </a:lnTo>
                    <a:lnTo>
                      <a:pt x="148" y="10"/>
                    </a:lnTo>
                    <a:lnTo>
                      <a:pt x="112" y="112"/>
                    </a:lnTo>
                    <a:lnTo>
                      <a:pt x="79" y="0"/>
                    </a:lnTo>
                    <a:lnTo>
                      <a:pt x="48"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474" name="Rectangle 82"/>
              <p:cNvSpPr>
                <a:spLocks noChangeArrowheads="1"/>
              </p:cNvSpPr>
              <p:nvPr userDrawn="1"/>
            </p:nvSpPr>
            <p:spPr bwMode="ltGray">
              <a:xfrm rot="6575641">
                <a:off x="-217" y="3138"/>
                <a:ext cx="122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5" name="Rectangle 83"/>
              <p:cNvSpPr>
                <a:spLocks noChangeArrowheads="1"/>
              </p:cNvSpPr>
              <p:nvPr userDrawn="1"/>
            </p:nvSpPr>
            <p:spPr bwMode="ltGray">
              <a:xfrm rot="238799">
                <a:off x="4" y="3146"/>
                <a:ext cx="103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6" name="Rectangle 84"/>
              <p:cNvSpPr>
                <a:spLocks noChangeArrowheads="1"/>
              </p:cNvSpPr>
              <p:nvPr userDrawn="1"/>
            </p:nvSpPr>
            <p:spPr bwMode="ltGray">
              <a:xfrm rot="-2957028">
                <a:off x="907" y="247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7" name="Rectangle 85"/>
              <p:cNvSpPr>
                <a:spLocks noChangeArrowheads="1"/>
              </p:cNvSpPr>
              <p:nvPr userDrawn="1"/>
            </p:nvSpPr>
            <p:spPr bwMode="ltGray">
              <a:xfrm rot="-2957028">
                <a:off x="930" y="2486"/>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8" name="Rectangle 86"/>
              <p:cNvSpPr>
                <a:spLocks noChangeArrowheads="1"/>
              </p:cNvSpPr>
              <p:nvPr userDrawn="1"/>
            </p:nvSpPr>
            <p:spPr bwMode="ltGray">
              <a:xfrm rot="-2957028">
                <a:off x="954" y="2497"/>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79" name="Rectangle 87"/>
              <p:cNvSpPr>
                <a:spLocks noChangeArrowheads="1"/>
              </p:cNvSpPr>
              <p:nvPr userDrawn="1"/>
            </p:nvSpPr>
            <p:spPr bwMode="ltGray">
              <a:xfrm rot="-2661033">
                <a:off x="974" y="2509"/>
                <a:ext cx="86"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0" name="Rectangle 88"/>
              <p:cNvSpPr>
                <a:spLocks noChangeArrowheads="1"/>
              </p:cNvSpPr>
              <p:nvPr userDrawn="1"/>
            </p:nvSpPr>
            <p:spPr bwMode="ltGray">
              <a:xfrm rot="-3638503">
                <a:off x="788" y="242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1" name="Rectangle 89"/>
              <p:cNvSpPr>
                <a:spLocks noChangeArrowheads="1"/>
              </p:cNvSpPr>
              <p:nvPr userDrawn="1"/>
            </p:nvSpPr>
            <p:spPr bwMode="ltGray">
              <a:xfrm rot="-3638503">
                <a:off x="815" y="2434"/>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2" name="Rectangle 90"/>
              <p:cNvSpPr>
                <a:spLocks noChangeArrowheads="1"/>
              </p:cNvSpPr>
              <p:nvPr userDrawn="1"/>
            </p:nvSpPr>
            <p:spPr bwMode="ltGray">
              <a:xfrm rot="-3514633">
                <a:off x="837" y="2440"/>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3" name="Rectangle 91"/>
              <p:cNvSpPr>
                <a:spLocks noChangeArrowheads="1"/>
              </p:cNvSpPr>
              <p:nvPr userDrawn="1"/>
            </p:nvSpPr>
            <p:spPr bwMode="ltGray">
              <a:xfrm rot="-3220799">
                <a:off x="862" y="2452"/>
                <a:ext cx="8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4" name="Rectangle 92"/>
              <p:cNvSpPr>
                <a:spLocks noChangeArrowheads="1"/>
              </p:cNvSpPr>
              <p:nvPr userDrawn="1"/>
            </p:nvSpPr>
            <p:spPr bwMode="ltGray">
              <a:xfrm rot="-4338250">
                <a:off x="649" y="239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5" name="Rectangle 93"/>
              <p:cNvSpPr>
                <a:spLocks noChangeArrowheads="1"/>
              </p:cNvSpPr>
              <p:nvPr userDrawn="1"/>
            </p:nvSpPr>
            <p:spPr bwMode="ltGray">
              <a:xfrm rot="-4250359">
                <a:off x="677" y="240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6" name="Rectangle 94"/>
              <p:cNvSpPr>
                <a:spLocks noChangeArrowheads="1"/>
              </p:cNvSpPr>
              <p:nvPr userDrawn="1"/>
            </p:nvSpPr>
            <p:spPr bwMode="ltGray">
              <a:xfrm rot="-4250359">
                <a:off x="708" y="2406"/>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7" name="Rectangle 95"/>
              <p:cNvSpPr>
                <a:spLocks noChangeArrowheads="1"/>
              </p:cNvSpPr>
              <p:nvPr userDrawn="1"/>
            </p:nvSpPr>
            <p:spPr bwMode="ltGray">
              <a:xfrm rot="-3989246">
                <a:off x="738" y="241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8" name="Rectangle 96"/>
              <p:cNvSpPr>
                <a:spLocks noChangeArrowheads="1"/>
              </p:cNvSpPr>
              <p:nvPr userDrawn="1"/>
            </p:nvSpPr>
            <p:spPr bwMode="ltGray">
              <a:xfrm rot="-4862215">
                <a:off x="503" y="239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89" name="Rectangle 97"/>
              <p:cNvSpPr>
                <a:spLocks noChangeArrowheads="1"/>
              </p:cNvSpPr>
              <p:nvPr userDrawn="1"/>
            </p:nvSpPr>
            <p:spPr bwMode="ltGray">
              <a:xfrm rot="-4673370">
                <a:off x="534" y="2392"/>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0" name="Rectangle 98"/>
              <p:cNvSpPr>
                <a:spLocks noChangeArrowheads="1"/>
              </p:cNvSpPr>
              <p:nvPr userDrawn="1"/>
            </p:nvSpPr>
            <p:spPr bwMode="ltGray">
              <a:xfrm rot="-4646721">
                <a:off x="563"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1" name="Rectangle 99"/>
              <p:cNvSpPr>
                <a:spLocks noChangeArrowheads="1"/>
              </p:cNvSpPr>
              <p:nvPr userDrawn="1"/>
            </p:nvSpPr>
            <p:spPr bwMode="ltGray">
              <a:xfrm rot="-4580623">
                <a:off x="595" y="2390"/>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2" name="Rectangle 100"/>
              <p:cNvSpPr>
                <a:spLocks noChangeArrowheads="1"/>
              </p:cNvSpPr>
              <p:nvPr userDrawn="1"/>
            </p:nvSpPr>
            <p:spPr bwMode="ltGray">
              <a:xfrm rot="-5195129">
                <a:off x="355" y="241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3" name="Rectangle 101"/>
              <p:cNvSpPr>
                <a:spLocks noChangeArrowheads="1"/>
              </p:cNvSpPr>
              <p:nvPr userDrawn="1"/>
            </p:nvSpPr>
            <p:spPr bwMode="ltGray">
              <a:xfrm rot="-5360484">
                <a:off x="385" y="2408"/>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4" name="Rectangle 102"/>
              <p:cNvSpPr>
                <a:spLocks noChangeArrowheads="1"/>
              </p:cNvSpPr>
              <p:nvPr userDrawn="1"/>
            </p:nvSpPr>
            <p:spPr bwMode="ltGray">
              <a:xfrm rot="-5288939">
                <a:off x="419" y="2404"/>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5" name="Rectangle 103"/>
              <p:cNvSpPr>
                <a:spLocks noChangeArrowheads="1"/>
              </p:cNvSpPr>
              <p:nvPr userDrawn="1"/>
            </p:nvSpPr>
            <p:spPr bwMode="ltGray">
              <a:xfrm rot="-5164854">
                <a:off x="449" y="2400"/>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6" name="Rectangle 104"/>
              <p:cNvSpPr>
                <a:spLocks noChangeArrowheads="1"/>
              </p:cNvSpPr>
              <p:nvPr userDrawn="1"/>
            </p:nvSpPr>
            <p:spPr bwMode="ltGray">
              <a:xfrm rot="-6132163">
                <a:off x="206" y="245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7" name="Rectangle 105"/>
              <p:cNvSpPr>
                <a:spLocks noChangeArrowheads="1"/>
              </p:cNvSpPr>
              <p:nvPr userDrawn="1"/>
            </p:nvSpPr>
            <p:spPr bwMode="ltGray">
              <a:xfrm rot="-6220433">
                <a:off x="237" y="24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8" name="Rectangle 106"/>
              <p:cNvSpPr>
                <a:spLocks noChangeArrowheads="1"/>
              </p:cNvSpPr>
              <p:nvPr userDrawn="1"/>
            </p:nvSpPr>
            <p:spPr bwMode="ltGray">
              <a:xfrm rot="-6110943">
                <a:off x="266" y="243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499" name="Rectangle 107"/>
              <p:cNvSpPr>
                <a:spLocks noChangeArrowheads="1"/>
              </p:cNvSpPr>
              <p:nvPr userDrawn="1"/>
            </p:nvSpPr>
            <p:spPr bwMode="ltGray">
              <a:xfrm rot="-5919570">
                <a:off x="293" y="2426"/>
                <a:ext cx="69"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0" name="Rectangle 108"/>
              <p:cNvSpPr>
                <a:spLocks noChangeArrowheads="1"/>
              </p:cNvSpPr>
              <p:nvPr userDrawn="1"/>
            </p:nvSpPr>
            <p:spPr bwMode="ltGray">
              <a:xfrm rot="-7376291">
                <a:off x="6" y="254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1" name="Rectangle 109"/>
              <p:cNvSpPr>
                <a:spLocks noChangeArrowheads="1"/>
              </p:cNvSpPr>
              <p:nvPr userDrawn="1"/>
            </p:nvSpPr>
            <p:spPr bwMode="ltGray">
              <a:xfrm rot="-7168347">
                <a:off x="65" y="2516"/>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2" name="Rectangle 110"/>
              <p:cNvSpPr>
                <a:spLocks noChangeArrowheads="1"/>
              </p:cNvSpPr>
              <p:nvPr userDrawn="1"/>
            </p:nvSpPr>
            <p:spPr bwMode="ltGray">
              <a:xfrm rot="-6802416">
                <a:off x="92" y="250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3" name="Rectangle 111"/>
              <p:cNvSpPr>
                <a:spLocks noChangeArrowheads="1"/>
              </p:cNvSpPr>
              <p:nvPr userDrawn="1"/>
            </p:nvSpPr>
            <p:spPr bwMode="ltGray">
              <a:xfrm rot="-6802416">
                <a:off x="119" y="2492"/>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4" name="Rectangle 112"/>
              <p:cNvSpPr>
                <a:spLocks noChangeArrowheads="1"/>
              </p:cNvSpPr>
              <p:nvPr userDrawn="1"/>
            </p:nvSpPr>
            <p:spPr bwMode="ltGray">
              <a:xfrm rot="-6457704">
                <a:off x="150" y="2478"/>
                <a:ext cx="6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5" name="Rectangle 113"/>
              <p:cNvSpPr>
                <a:spLocks noChangeArrowheads="1"/>
              </p:cNvSpPr>
              <p:nvPr userDrawn="1"/>
            </p:nvSpPr>
            <p:spPr bwMode="ltGray">
              <a:xfrm rot="-1876771">
                <a:off x="0" y="3363"/>
                <a:ext cx="7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6" name="Rectangle 114"/>
              <p:cNvSpPr>
                <a:spLocks noChangeArrowheads="1"/>
              </p:cNvSpPr>
              <p:nvPr userDrawn="1"/>
            </p:nvSpPr>
            <p:spPr bwMode="ltGray">
              <a:xfrm rot="3283992">
                <a:off x="511" y="347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7" name="Rectangle 115"/>
              <p:cNvSpPr>
                <a:spLocks noChangeArrowheads="1"/>
              </p:cNvSpPr>
              <p:nvPr userDrawn="1"/>
            </p:nvSpPr>
            <p:spPr bwMode="ltGray">
              <a:xfrm rot="3283992">
                <a:off x="35" y="2798"/>
                <a:ext cx="24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8" name="Rectangle 116"/>
              <p:cNvSpPr>
                <a:spLocks noChangeArrowheads="1"/>
              </p:cNvSpPr>
              <p:nvPr userDrawn="1"/>
            </p:nvSpPr>
            <p:spPr bwMode="ltGray">
              <a:xfrm rot="-1876771">
                <a:off x="700" y="2851"/>
                <a:ext cx="31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09" name="Rectangle 117"/>
              <p:cNvSpPr>
                <a:spLocks noChangeArrowheads="1"/>
              </p:cNvSpPr>
              <p:nvPr userDrawn="1"/>
            </p:nvSpPr>
            <p:spPr bwMode="ltGray">
              <a:xfrm rot="5908516">
                <a:off x="200" y="3915"/>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0" name="Rectangle 118"/>
              <p:cNvSpPr>
                <a:spLocks noChangeArrowheads="1"/>
              </p:cNvSpPr>
              <p:nvPr userDrawn="1"/>
            </p:nvSpPr>
            <p:spPr bwMode="ltGray">
              <a:xfrm rot="6683973">
                <a:off x="45" y="3915"/>
                <a:ext cx="144"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1" name="Rectangle 119"/>
              <p:cNvSpPr>
                <a:spLocks noChangeArrowheads="1"/>
              </p:cNvSpPr>
              <p:nvPr userDrawn="1"/>
            </p:nvSpPr>
            <p:spPr bwMode="ltGray">
              <a:xfrm rot="5245609">
                <a:off x="361" y="389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2" name="Rectangle 120"/>
              <p:cNvSpPr>
                <a:spLocks noChangeArrowheads="1"/>
              </p:cNvSpPr>
              <p:nvPr userDrawn="1"/>
            </p:nvSpPr>
            <p:spPr bwMode="ltGray">
              <a:xfrm rot="4500520">
                <a:off x="522" y="3847"/>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3" name="Rectangle 121"/>
              <p:cNvSpPr>
                <a:spLocks noChangeArrowheads="1"/>
              </p:cNvSpPr>
              <p:nvPr userDrawn="1"/>
            </p:nvSpPr>
            <p:spPr bwMode="ltGray">
              <a:xfrm rot="3805227">
                <a:off x="670" y="377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4" name="Rectangle 122"/>
              <p:cNvSpPr>
                <a:spLocks noChangeArrowheads="1"/>
              </p:cNvSpPr>
              <p:nvPr userDrawn="1"/>
            </p:nvSpPr>
            <p:spPr bwMode="ltGray">
              <a:xfrm rot="3060138">
                <a:off x="813" y="3688"/>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5" name="Rectangle 123"/>
              <p:cNvSpPr>
                <a:spLocks noChangeArrowheads="1"/>
              </p:cNvSpPr>
              <p:nvPr userDrawn="1"/>
            </p:nvSpPr>
            <p:spPr bwMode="ltGray">
              <a:xfrm rot="2090281">
                <a:off x="938" y="3582"/>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6" name="Rectangle 124"/>
              <p:cNvSpPr>
                <a:spLocks noChangeArrowheads="1"/>
              </p:cNvSpPr>
              <p:nvPr userDrawn="1"/>
            </p:nvSpPr>
            <p:spPr bwMode="ltGray">
              <a:xfrm rot="-7168347">
                <a:off x="-18" y="2506"/>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7" name="Rectangle 125"/>
              <p:cNvSpPr>
                <a:spLocks noChangeArrowheads="1"/>
              </p:cNvSpPr>
              <p:nvPr userDrawn="1"/>
            </p:nvSpPr>
            <p:spPr bwMode="ltGray">
              <a:xfrm rot="-6406501">
                <a:off x="136" y="2433"/>
                <a:ext cx="132"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8" name="Rectangle 126"/>
              <p:cNvSpPr>
                <a:spLocks noChangeArrowheads="1"/>
              </p:cNvSpPr>
              <p:nvPr userDrawn="1"/>
            </p:nvSpPr>
            <p:spPr bwMode="ltGray">
              <a:xfrm rot="-4970620">
                <a:off x="447" y="2364"/>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19" name="Rectangle 127"/>
              <p:cNvSpPr>
                <a:spLocks noChangeArrowheads="1"/>
              </p:cNvSpPr>
              <p:nvPr userDrawn="1"/>
            </p:nvSpPr>
            <p:spPr bwMode="ltGray">
              <a:xfrm rot="-4298502">
                <a:off x="597" y="2360"/>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0" name="Rectangle 128"/>
              <p:cNvSpPr>
                <a:spLocks noChangeArrowheads="1"/>
              </p:cNvSpPr>
              <p:nvPr userDrawn="1"/>
            </p:nvSpPr>
            <p:spPr bwMode="ltGray">
              <a:xfrm rot="-3676305">
                <a:off x="739" y="2386"/>
                <a:ext cx="155"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1" name="Rectangle 129"/>
              <p:cNvSpPr>
                <a:spLocks noChangeArrowheads="1"/>
              </p:cNvSpPr>
              <p:nvPr userDrawn="1"/>
            </p:nvSpPr>
            <p:spPr bwMode="ltGray">
              <a:xfrm rot="-3188616">
                <a:off x="869" y="24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2" name="Rectangle 130"/>
              <p:cNvSpPr>
                <a:spLocks noChangeArrowheads="1"/>
              </p:cNvSpPr>
              <p:nvPr userDrawn="1"/>
            </p:nvSpPr>
            <p:spPr bwMode="ltGray">
              <a:xfrm rot="-2610246">
                <a:off x="984" y="2497"/>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3" name="Rectangle 131"/>
              <p:cNvSpPr>
                <a:spLocks noChangeArrowheads="1"/>
              </p:cNvSpPr>
              <p:nvPr userDrawn="1"/>
            </p:nvSpPr>
            <p:spPr bwMode="ltGray">
              <a:xfrm rot="-2190008">
                <a:off x="1075" y="2585"/>
                <a:ext cx="173"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4" name="Rectangle 132"/>
              <p:cNvSpPr>
                <a:spLocks noChangeArrowheads="1"/>
              </p:cNvSpPr>
              <p:nvPr userDrawn="1"/>
            </p:nvSpPr>
            <p:spPr bwMode="ltGray">
              <a:xfrm rot="-1728558">
                <a:off x="1147" y="2688"/>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5" name="Rectangle 133"/>
              <p:cNvSpPr>
                <a:spLocks noChangeArrowheads="1"/>
              </p:cNvSpPr>
              <p:nvPr userDrawn="1"/>
            </p:nvSpPr>
            <p:spPr bwMode="ltGray">
              <a:xfrm rot="-1172118">
                <a:off x="1198" y="2805"/>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6" name="Rectangle 134"/>
              <p:cNvSpPr>
                <a:spLocks noChangeArrowheads="1"/>
              </p:cNvSpPr>
              <p:nvPr userDrawn="1"/>
            </p:nvSpPr>
            <p:spPr bwMode="ltGray">
              <a:xfrm rot="-753845">
                <a:off x="1218" y="2930"/>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7" name="Rectangle 135"/>
              <p:cNvSpPr>
                <a:spLocks noChangeArrowheads="1"/>
              </p:cNvSpPr>
              <p:nvPr userDrawn="1"/>
            </p:nvSpPr>
            <p:spPr bwMode="ltGray">
              <a:xfrm rot="-287823">
                <a:off x="1213" y="3066"/>
                <a:ext cx="167"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8" name="Rectangle 136"/>
              <p:cNvSpPr>
                <a:spLocks noChangeArrowheads="1"/>
              </p:cNvSpPr>
              <p:nvPr userDrawn="1"/>
            </p:nvSpPr>
            <p:spPr bwMode="ltGray">
              <a:xfrm rot="696741">
                <a:off x="1126" y="3337"/>
                <a:ext cx="15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29" name="Rectangle 137"/>
              <p:cNvSpPr>
                <a:spLocks noChangeArrowheads="1"/>
              </p:cNvSpPr>
              <p:nvPr userDrawn="1"/>
            </p:nvSpPr>
            <p:spPr bwMode="ltGray">
              <a:xfrm rot="1529990">
                <a:off x="1041" y="3465"/>
                <a:ext cx="140"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30" name="Freeform 138"/>
              <p:cNvSpPr>
                <a:spLocks/>
              </p:cNvSpPr>
              <p:nvPr userDrawn="1"/>
            </p:nvSpPr>
            <p:spPr bwMode="ltGray">
              <a:xfrm>
                <a:off x="850" y="3136"/>
                <a:ext cx="204" cy="120"/>
              </a:xfrm>
              <a:custGeom>
                <a:avLst/>
                <a:gdLst>
                  <a:gd name="T0" fmla="*/ 168 w 204"/>
                  <a:gd name="T1" fmla="*/ 120 h 120"/>
                  <a:gd name="T2" fmla="*/ 204 w 204"/>
                  <a:gd name="T3" fmla="*/ 12 h 120"/>
                  <a:gd name="T4" fmla="*/ 42 w 204"/>
                  <a:gd name="T5" fmla="*/ 0 h 120"/>
                  <a:gd name="T6" fmla="*/ 0 w 204"/>
                  <a:gd name="T7" fmla="*/ 108 h 120"/>
                  <a:gd name="T8" fmla="*/ 30 w 204"/>
                  <a:gd name="T9" fmla="*/ 114 h 120"/>
                  <a:gd name="T10" fmla="*/ 60 w 204"/>
                  <a:gd name="T11" fmla="*/ 30 h 120"/>
                  <a:gd name="T12" fmla="*/ 102 w 204"/>
                  <a:gd name="T13" fmla="*/ 36 h 120"/>
                  <a:gd name="T14" fmla="*/ 78 w 204"/>
                  <a:gd name="T15" fmla="*/ 108 h 120"/>
                  <a:gd name="T16" fmla="*/ 102 w 204"/>
                  <a:gd name="T17" fmla="*/ 108 h 120"/>
                  <a:gd name="T18" fmla="*/ 132 w 204"/>
                  <a:gd name="T19" fmla="*/ 36 h 120"/>
                  <a:gd name="T20" fmla="*/ 162 w 204"/>
                  <a:gd name="T21" fmla="*/ 36 h 120"/>
                  <a:gd name="T22" fmla="*/ 138 w 204"/>
                  <a:gd name="T23" fmla="*/ 114 h 120"/>
                  <a:gd name="T24" fmla="*/ 168 w 204"/>
                  <a:gd name="T25" fmla="*/ 120 h 120"/>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204" h="120">
                    <a:moveTo>
                      <a:pt x="168" y="120"/>
                    </a:moveTo>
                    <a:lnTo>
                      <a:pt x="204" y="12"/>
                    </a:lnTo>
                    <a:lnTo>
                      <a:pt x="42" y="0"/>
                    </a:lnTo>
                    <a:lnTo>
                      <a:pt x="0" y="108"/>
                    </a:lnTo>
                    <a:lnTo>
                      <a:pt x="30" y="114"/>
                    </a:lnTo>
                    <a:lnTo>
                      <a:pt x="60" y="30"/>
                    </a:lnTo>
                    <a:lnTo>
                      <a:pt x="102" y="36"/>
                    </a:lnTo>
                    <a:lnTo>
                      <a:pt x="78" y="108"/>
                    </a:lnTo>
                    <a:lnTo>
                      <a:pt x="102" y="108"/>
                    </a:lnTo>
                    <a:lnTo>
                      <a:pt x="132" y="36"/>
                    </a:lnTo>
                    <a:lnTo>
                      <a:pt x="162" y="36"/>
                    </a:lnTo>
                    <a:lnTo>
                      <a:pt x="138" y="114"/>
                    </a:lnTo>
                    <a:lnTo>
                      <a:pt x="168" y="12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1" name="Freeform 139"/>
              <p:cNvSpPr>
                <a:spLocks/>
              </p:cNvSpPr>
              <p:nvPr userDrawn="1"/>
            </p:nvSpPr>
            <p:spPr bwMode="ltGray">
              <a:xfrm>
                <a:off x="19" y="2722"/>
                <a:ext cx="90" cy="78"/>
              </a:xfrm>
              <a:custGeom>
                <a:avLst/>
                <a:gdLst>
                  <a:gd name="T0" fmla="*/ 66 w 90"/>
                  <a:gd name="T1" fmla="*/ 36 h 78"/>
                  <a:gd name="T2" fmla="*/ 66 w 90"/>
                  <a:gd name="T3" fmla="*/ 36 h 78"/>
                  <a:gd name="T4" fmla="*/ 18 w 90"/>
                  <a:gd name="T5" fmla="*/ 24 h 78"/>
                  <a:gd name="T6" fmla="*/ 0 w 90"/>
                  <a:gd name="T7" fmla="*/ 30 h 78"/>
                  <a:gd name="T8" fmla="*/ 36 w 90"/>
                  <a:gd name="T9" fmla="*/ 78 h 78"/>
                  <a:gd name="T10" fmla="*/ 48 w 90"/>
                  <a:gd name="T11" fmla="*/ 72 h 78"/>
                  <a:gd name="T12" fmla="*/ 24 w 90"/>
                  <a:gd name="T13" fmla="*/ 36 h 78"/>
                  <a:gd name="T14" fmla="*/ 24 w 90"/>
                  <a:gd name="T15" fmla="*/ 36 h 78"/>
                  <a:gd name="T16" fmla="*/ 72 w 90"/>
                  <a:gd name="T17" fmla="*/ 54 h 78"/>
                  <a:gd name="T18" fmla="*/ 90 w 90"/>
                  <a:gd name="T19" fmla="*/ 42 h 78"/>
                  <a:gd name="T20" fmla="*/ 54 w 90"/>
                  <a:gd name="T21" fmla="*/ 0 h 78"/>
                  <a:gd name="T22" fmla="*/ 42 w 90"/>
                  <a:gd name="T23" fmla="*/ 6 h 78"/>
                  <a:gd name="T24" fmla="*/ 66 w 90"/>
                  <a:gd name="T25" fmla="*/ 36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8">
                    <a:moveTo>
                      <a:pt x="66" y="36"/>
                    </a:moveTo>
                    <a:lnTo>
                      <a:pt x="66" y="36"/>
                    </a:lnTo>
                    <a:lnTo>
                      <a:pt x="18" y="24"/>
                    </a:lnTo>
                    <a:lnTo>
                      <a:pt x="0" y="30"/>
                    </a:lnTo>
                    <a:lnTo>
                      <a:pt x="36" y="78"/>
                    </a:lnTo>
                    <a:lnTo>
                      <a:pt x="48" y="72"/>
                    </a:lnTo>
                    <a:lnTo>
                      <a:pt x="24" y="36"/>
                    </a:lnTo>
                    <a:lnTo>
                      <a:pt x="72" y="54"/>
                    </a:lnTo>
                    <a:lnTo>
                      <a:pt x="90" y="42"/>
                    </a:lnTo>
                    <a:lnTo>
                      <a:pt x="54" y="0"/>
                    </a:lnTo>
                    <a:lnTo>
                      <a:pt x="42" y="6"/>
                    </a:lnTo>
                    <a:lnTo>
                      <a:pt x="66" y="3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2" name="Freeform 140"/>
              <p:cNvSpPr>
                <a:spLocks/>
              </p:cNvSpPr>
              <p:nvPr userDrawn="1"/>
            </p:nvSpPr>
            <p:spPr bwMode="ltGray">
              <a:xfrm>
                <a:off x="97" y="2651"/>
                <a:ext cx="101" cy="89"/>
              </a:xfrm>
              <a:custGeom>
                <a:avLst/>
                <a:gdLst>
                  <a:gd name="T0" fmla="*/ 54 w 101"/>
                  <a:gd name="T1" fmla="*/ 89 h 89"/>
                  <a:gd name="T2" fmla="*/ 65 w 101"/>
                  <a:gd name="T3" fmla="*/ 83 h 89"/>
                  <a:gd name="T4" fmla="*/ 48 w 101"/>
                  <a:gd name="T5" fmla="*/ 35 h 89"/>
                  <a:gd name="T6" fmla="*/ 89 w 101"/>
                  <a:gd name="T7" fmla="*/ 65 h 89"/>
                  <a:gd name="T8" fmla="*/ 101 w 101"/>
                  <a:gd name="T9" fmla="*/ 59 h 89"/>
                  <a:gd name="T10" fmla="*/ 83 w 101"/>
                  <a:gd name="T11" fmla="*/ 0 h 89"/>
                  <a:gd name="T12" fmla="*/ 71 w 101"/>
                  <a:gd name="T13" fmla="*/ 12 h 89"/>
                  <a:gd name="T14" fmla="*/ 83 w 101"/>
                  <a:gd name="T15" fmla="*/ 41 h 89"/>
                  <a:gd name="T16" fmla="*/ 48 w 101"/>
                  <a:gd name="T17" fmla="*/ 23 h 89"/>
                  <a:gd name="T18" fmla="*/ 36 w 101"/>
                  <a:gd name="T19" fmla="*/ 29 h 89"/>
                  <a:gd name="T20" fmla="*/ 45 w 101"/>
                  <a:gd name="T21" fmla="*/ 68 h 89"/>
                  <a:gd name="T22" fmla="*/ 18 w 101"/>
                  <a:gd name="T23" fmla="*/ 41 h 89"/>
                  <a:gd name="T24" fmla="*/ 0 w 101"/>
                  <a:gd name="T25" fmla="*/ 53 h 89"/>
                  <a:gd name="T26" fmla="*/ 54 w 101"/>
                  <a:gd name="T27" fmla="*/ 89 h 8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0" t="0" r="r" b="b"/>
                <a:pathLst>
                  <a:path w="101" h="89">
                    <a:moveTo>
                      <a:pt x="54" y="89"/>
                    </a:moveTo>
                    <a:lnTo>
                      <a:pt x="65" y="83"/>
                    </a:lnTo>
                    <a:lnTo>
                      <a:pt x="48" y="35"/>
                    </a:lnTo>
                    <a:lnTo>
                      <a:pt x="89" y="65"/>
                    </a:lnTo>
                    <a:lnTo>
                      <a:pt x="101" y="59"/>
                    </a:lnTo>
                    <a:lnTo>
                      <a:pt x="83" y="0"/>
                    </a:lnTo>
                    <a:lnTo>
                      <a:pt x="71" y="12"/>
                    </a:lnTo>
                    <a:lnTo>
                      <a:pt x="83" y="41"/>
                    </a:lnTo>
                    <a:lnTo>
                      <a:pt x="48" y="23"/>
                    </a:lnTo>
                    <a:lnTo>
                      <a:pt x="36" y="29"/>
                    </a:lnTo>
                    <a:lnTo>
                      <a:pt x="45" y="68"/>
                    </a:lnTo>
                    <a:lnTo>
                      <a:pt x="18" y="41"/>
                    </a:lnTo>
                    <a:lnTo>
                      <a:pt x="0" y="53"/>
                    </a:lnTo>
                    <a:lnTo>
                      <a:pt x="54" y="89"/>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3" name="Freeform 141"/>
              <p:cNvSpPr>
                <a:spLocks/>
              </p:cNvSpPr>
              <p:nvPr userDrawn="1"/>
            </p:nvSpPr>
            <p:spPr bwMode="ltGray">
              <a:xfrm>
                <a:off x="677" y="3502"/>
                <a:ext cx="83" cy="78"/>
              </a:xfrm>
              <a:custGeom>
                <a:avLst/>
                <a:gdLst>
                  <a:gd name="T0" fmla="*/ 36 w 83"/>
                  <a:gd name="T1" fmla="*/ 78 h 78"/>
                  <a:gd name="T2" fmla="*/ 83 w 83"/>
                  <a:gd name="T3" fmla="*/ 48 h 78"/>
                  <a:gd name="T4" fmla="*/ 54 w 83"/>
                  <a:gd name="T5" fmla="*/ 0 h 78"/>
                  <a:gd name="T6" fmla="*/ 0 w 83"/>
                  <a:gd name="T7" fmla="*/ 30 h 78"/>
                  <a:gd name="T8" fmla="*/ 6 w 83"/>
                  <a:gd name="T9" fmla="*/ 36 h 78"/>
                  <a:gd name="T10" fmla="*/ 42 w 83"/>
                  <a:gd name="T11" fmla="*/ 18 h 78"/>
                  <a:gd name="T12" fmla="*/ 54 w 83"/>
                  <a:gd name="T13" fmla="*/ 30 h 78"/>
                  <a:gd name="T14" fmla="*/ 24 w 83"/>
                  <a:gd name="T15" fmla="*/ 48 h 78"/>
                  <a:gd name="T16" fmla="*/ 30 w 83"/>
                  <a:gd name="T17" fmla="*/ 54 h 78"/>
                  <a:gd name="T18" fmla="*/ 60 w 83"/>
                  <a:gd name="T19" fmla="*/ 36 h 78"/>
                  <a:gd name="T20" fmla="*/ 66 w 83"/>
                  <a:gd name="T21" fmla="*/ 48 h 78"/>
                  <a:gd name="T22" fmla="*/ 30 w 83"/>
                  <a:gd name="T23" fmla="*/ 66 h 78"/>
                  <a:gd name="T24" fmla="*/ 36 w 83"/>
                  <a:gd name="T25" fmla="*/ 78 h 78"/>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83" h="78">
                    <a:moveTo>
                      <a:pt x="36" y="78"/>
                    </a:moveTo>
                    <a:lnTo>
                      <a:pt x="83" y="48"/>
                    </a:lnTo>
                    <a:lnTo>
                      <a:pt x="54" y="0"/>
                    </a:lnTo>
                    <a:lnTo>
                      <a:pt x="0" y="30"/>
                    </a:lnTo>
                    <a:lnTo>
                      <a:pt x="6" y="36"/>
                    </a:lnTo>
                    <a:lnTo>
                      <a:pt x="42" y="18"/>
                    </a:lnTo>
                    <a:lnTo>
                      <a:pt x="54" y="30"/>
                    </a:lnTo>
                    <a:lnTo>
                      <a:pt x="24" y="48"/>
                    </a:lnTo>
                    <a:lnTo>
                      <a:pt x="30" y="54"/>
                    </a:lnTo>
                    <a:lnTo>
                      <a:pt x="60" y="36"/>
                    </a:lnTo>
                    <a:lnTo>
                      <a:pt x="66" y="48"/>
                    </a:lnTo>
                    <a:lnTo>
                      <a:pt x="30" y="66"/>
                    </a:lnTo>
                    <a:lnTo>
                      <a:pt x="36" y="7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4" name="Freeform 142"/>
              <p:cNvSpPr>
                <a:spLocks/>
              </p:cNvSpPr>
              <p:nvPr userDrawn="1"/>
            </p:nvSpPr>
            <p:spPr bwMode="ltGray">
              <a:xfrm>
                <a:off x="940" y="2782"/>
                <a:ext cx="90" cy="72"/>
              </a:xfrm>
              <a:custGeom>
                <a:avLst/>
                <a:gdLst>
                  <a:gd name="T0" fmla="*/ 90 w 90"/>
                  <a:gd name="T1" fmla="*/ 30 h 72"/>
                  <a:gd name="T2" fmla="*/ 66 w 90"/>
                  <a:gd name="T3" fmla="*/ 0 h 72"/>
                  <a:gd name="T4" fmla="*/ 0 w 90"/>
                  <a:gd name="T5" fmla="*/ 36 h 72"/>
                  <a:gd name="T6" fmla="*/ 24 w 90"/>
                  <a:gd name="T7" fmla="*/ 72 h 72"/>
                  <a:gd name="T8" fmla="*/ 36 w 90"/>
                  <a:gd name="T9" fmla="*/ 66 h 72"/>
                  <a:gd name="T10" fmla="*/ 18 w 90"/>
                  <a:gd name="T11" fmla="*/ 42 h 72"/>
                  <a:gd name="T12" fmla="*/ 36 w 90"/>
                  <a:gd name="T13" fmla="*/ 30 h 72"/>
                  <a:gd name="T14" fmla="*/ 54 w 90"/>
                  <a:gd name="T15" fmla="*/ 54 h 72"/>
                  <a:gd name="T16" fmla="*/ 60 w 90"/>
                  <a:gd name="T17" fmla="*/ 48 h 72"/>
                  <a:gd name="T18" fmla="*/ 48 w 90"/>
                  <a:gd name="T19" fmla="*/ 24 h 72"/>
                  <a:gd name="T20" fmla="*/ 60 w 90"/>
                  <a:gd name="T21" fmla="*/ 12 h 72"/>
                  <a:gd name="T22" fmla="*/ 78 w 90"/>
                  <a:gd name="T23" fmla="*/ 42 h 72"/>
                  <a:gd name="T24" fmla="*/ 90 w 90"/>
                  <a:gd name="T25" fmla="*/ 30 h 72"/>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72">
                    <a:moveTo>
                      <a:pt x="90" y="30"/>
                    </a:moveTo>
                    <a:lnTo>
                      <a:pt x="66" y="0"/>
                    </a:lnTo>
                    <a:lnTo>
                      <a:pt x="0" y="36"/>
                    </a:lnTo>
                    <a:lnTo>
                      <a:pt x="24" y="72"/>
                    </a:lnTo>
                    <a:lnTo>
                      <a:pt x="36" y="66"/>
                    </a:lnTo>
                    <a:lnTo>
                      <a:pt x="18" y="42"/>
                    </a:lnTo>
                    <a:lnTo>
                      <a:pt x="36" y="30"/>
                    </a:lnTo>
                    <a:lnTo>
                      <a:pt x="54" y="54"/>
                    </a:lnTo>
                    <a:lnTo>
                      <a:pt x="60" y="48"/>
                    </a:lnTo>
                    <a:lnTo>
                      <a:pt x="48" y="24"/>
                    </a:lnTo>
                    <a:lnTo>
                      <a:pt x="60" y="12"/>
                    </a:lnTo>
                    <a:lnTo>
                      <a:pt x="78" y="42"/>
                    </a:lnTo>
                    <a:lnTo>
                      <a:pt x="90" y="3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5" name="Freeform 143"/>
              <p:cNvSpPr>
                <a:spLocks/>
              </p:cNvSpPr>
              <p:nvPr userDrawn="1"/>
            </p:nvSpPr>
            <p:spPr bwMode="ltGray">
              <a:xfrm>
                <a:off x="898" y="2716"/>
                <a:ext cx="90" cy="84"/>
              </a:xfrm>
              <a:custGeom>
                <a:avLst/>
                <a:gdLst>
                  <a:gd name="T0" fmla="*/ 42 w 90"/>
                  <a:gd name="T1" fmla="*/ 60 h 84"/>
                  <a:gd name="T2" fmla="*/ 42 w 90"/>
                  <a:gd name="T3" fmla="*/ 60 h 84"/>
                  <a:gd name="T4" fmla="*/ 72 w 90"/>
                  <a:gd name="T5" fmla="*/ 12 h 84"/>
                  <a:gd name="T6" fmla="*/ 66 w 90"/>
                  <a:gd name="T7" fmla="*/ 0 h 84"/>
                  <a:gd name="T8" fmla="*/ 0 w 90"/>
                  <a:gd name="T9" fmla="*/ 42 h 84"/>
                  <a:gd name="T10" fmla="*/ 6 w 90"/>
                  <a:gd name="T11" fmla="*/ 54 h 84"/>
                  <a:gd name="T12" fmla="*/ 54 w 90"/>
                  <a:gd name="T13" fmla="*/ 24 h 84"/>
                  <a:gd name="T14" fmla="*/ 54 w 90"/>
                  <a:gd name="T15" fmla="*/ 24 h 84"/>
                  <a:gd name="T16" fmla="*/ 18 w 90"/>
                  <a:gd name="T17" fmla="*/ 72 h 84"/>
                  <a:gd name="T18" fmla="*/ 24 w 90"/>
                  <a:gd name="T19" fmla="*/ 84 h 84"/>
                  <a:gd name="T20" fmla="*/ 90 w 90"/>
                  <a:gd name="T21" fmla="*/ 42 h 84"/>
                  <a:gd name="T22" fmla="*/ 84 w 90"/>
                  <a:gd name="T23" fmla="*/ 30 h 84"/>
                  <a:gd name="T24" fmla="*/ 42 w 90"/>
                  <a:gd name="T25" fmla="*/ 60 h 84"/>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0" t="0" r="r" b="b"/>
                <a:pathLst>
                  <a:path w="90" h="84">
                    <a:moveTo>
                      <a:pt x="42" y="60"/>
                    </a:moveTo>
                    <a:lnTo>
                      <a:pt x="42" y="60"/>
                    </a:lnTo>
                    <a:lnTo>
                      <a:pt x="72" y="12"/>
                    </a:lnTo>
                    <a:lnTo>
                      <a:pt x="66" y="0"/>
                    </a:lnTo>
                    <a:lnTo>
                      <a:pt x="0" y="42"/>
                    </a:lnTo>
                    <a:lnTo>
                      <a:pt x="6" y="54"/>
                    </a:lnTo>
                    <a:lnTo>
                      <a:pt x="54" y="24"/>
                    </a:lnTo>
                    <a:lnTo>
                      <a:pt x="18" y="72"/>
                    </a:lnTo>
                    <a:lnTo>
                      <a:pt x="24" y="84"/>
                    </a:lnTo>
                    <a:lnTo>
                      <a:pt x="90" y="42"/>
                    </a:lnTo>
                    <a:lnTo>
                      <a:pt x="84" y="30"/>
                    </a:lnTo>
                    <a:lnTo>
                      <a:pt x="42" y="6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6" name="Freeform 144"/>
              <p:cNvSpPr>
                <a:spLocks/>
              </p:cNvSpPr>
              <p:nvPr userDrawn="1"/>
            </p:nvSpPr>
            <p:spPr bwMode="ltGray">
              <a:xfrm>
                <a:off x="7" y="3837"/>
                <a:ext cx="6" cy="12"/>
              </a:xfrm>
              <a:custGeom>
                <a:avLst/>
                <a:gdLst>
                  <a:gd name="T0" fmla="*/ 6 w 6"/>
                  <a:gd name="T1" fmla="*/ 0 h 12"/>
                  <a:gd name="T2" fmla="*/ 6 w 6"/>
                  <a:gd name="T3" fmla="*/ 0 h 12"/>
                  <a:gd name="T4" fmla="*/ 0 w 6"/>
                  <a:gd name="T5" fmla="*/ 0 h 12"/>
                  <a:gd name="T6" fmla="*/ 0 w 6"/>
                  <a:gd name="T7" fmla="*/ 0 h 12"/>
                  <a:gd name="T8" fmla="*/ 0 w 6"/>
                  <a:gd name="T9" fmla="*/ 12 h 12"/>
                  <a:gd name="T10" fmla="*/ 6 w 6"/>
                  <a:gd name="T11" fmla="*/ 0 h 12"/>
                  <a:gd name="T12" fmla="*/ 6 w 6"/>
                  <a:gd name="T13" fmla="*/ 0 h 12"/>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6" h="12">
                    <a:moveTo>
                      <a:pt x="6" y="0"/>
                    </a:moveTo>
                    <a:lnTo>
                      <a:pt x="6" y="0"/>
                    </a:lnTo>
                    <a:lnTo>
                      <a:pt x="0" y="0"/>
                    </a:lnTo>
                    <a:lnTo>
                      <a:pt x="0" y="12"/>
                    </a:lnTo>
                    <a:lnTo>
                      <a:pt x="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7" name="Freeform 145"/>
              <p:cNvSpPr>
                <a:spLocks/>
              </p:cNvSpPr>
              <p:nvPr userDrawn="1"/>
            </p:nvSpPr>
            <p:spPr bwMode="ltGray">
              <a:xfrm>
                <a:off x="7" y="2555"/>
                <a:ext cx="30" cy="48"/>
              </a:xfrm>
              <a:custGeom>
                <a:avLst/>
                <a:gdLst>
                  <a:gd name="T0" fmla="*/ 18 w 30"/>
                  <a:gd name="T1" fmla="*/ 48 h 48"/>
                  <a:gd name="T2" fmla="*/ 18 w 30"/>
                  <a:gd name="T3" fmla="*/ 48 h 48"/>
                  <a:gd name="T4" fmla="*/ 30 w 30"/>
                  <a:gd name="T5" fmla="*/ 42 h 48"/>
                  <a:gd name="T6" fmla="*/ 0 w 30"/>
                  <a:gd name="T7" fmla="*/ 0 h 48"/>
                  <a:gd name="T8" fmla="*/ 0 w 30"/>
                  <a:gd name="T9" fmla="*/ 24 h 48"/>
                  <a:gd name="T10" fmla="*/ 18 w 30"/>
                  <a:gd name="T11" fmla="*/ 48 h 48"/>
                  <a:gd name="T12" fmla="*/ 18 w 30"/>
                  <a:gd name="T13" fmla="*/ 48 h 48"/>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0" h="48">
                    <a:moveTo>
                      <a:pt x="18" y="48"/>
                    </a:moveTo>
                    <a:lnTo>
                      <a:pt x="18" y="48"/>
                    </a:lnTo>
                    <a:lnTo>
                      <a:pt x="30" y="42"/>
                    </a:lnTo>
                    <a:lnTo>
                      <a:pt x="0" y="0"/>
                    </a:lnTo>
                    <a:lnTo>
                      <a:pt x="0" y="24"/>
                    </a:lnTo>
                    <a:lnTo>
                      <a:pt x="18" y="48"/>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8" name="Freeform 146"/>
              <p:cNvSpPr>
                <a:spLocks/>
              </p:cNvSpPr>
              <p:nvPr userDrawn="1"/>
            </p:nvSpPr>
            <p:spPr bwMode="ltGray">
              <a:xfrm>
                <a:off x="7" y="3843"/>
                <a:ext cx="36" cy="66"/>
              </a:xfrm>
              <a:custGeom>
                <a:avLst/>
                <a:gdLst>
                  <a:gd name="T0" fmla="*/ 36 w 36"/>
                  <a:gd name="T1" fmla="*/ 0 h 66"/>
                  <a:gd name="T2" fmla="*/ 24 w 36"/>
                  <a:gd name="T3" fmla="*/ 0 h 66"/>
                  <a:gd name="T4" fmla="*/ 24 w 36"/>
                  <a:gd name="T5" fmla="*/ 0 h 66"/>
                  <a:gd name="T6" fmla="*/ 0 w 36"/>
                  <a:gd name="T7" fmla="*/ 36 h 66"/>
                  <a:gd name="T8" fmla="*/ 0 w 36"/>
                  <a:gd name="T9" fmla="*/ 66 h 66"/>
                  <a:gd name="T10" fmla="*/ 36 w 36"/>
                  <a:gd name="T11" fmla="*/ 0 h 66"/>
                  <a:gd name="T12" fmla="*/ 36 w 36"/>
                  <a:gd name="T13" fmla="*/ 0 h 6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6" h="66">
                    <a:moveTo>
                      <a:pt x="36" y="0"/>
                    </a:moveTo>
                    <a:lnTo>
                      <a:pt x="24" y="0"/>
                    </a:lnTo>
                    <a:lnTo>
                      <a:pt x="0" y="36"/>
                    </a:lnTo>
                    <a:lnTo>
                      <a:pt x="0" y="66"/>
                    </a:lnTo>
                    <a:lnTo>
                      <a:pt x="36" y="0"/>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39" name="Rectangle 147"/>
              <p:cNvSpPr>
                <a:spLocks noChangeArrowheads="1"/>
              </p:cNvSpPr>
              <p:nvPr userDrawn="1"/>
            </p:nvSpPr>
            <p:spPr bwMode="ltGray">
              <a:xfrm rot="244926">
                <a:off x="1177" y="3201"/>
                <a:ext cx="161"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0" name="Rectangle 148"/>
              <p:cNvSpPr>
                <a:spLocks noChangeArrowheads="1"/>
              </p:cNvSpPr>
              <p:nvPr userDrawn="1"/>
            </p:nvSpPr>
            <p:spPr bwMode="ltGray">
              <a:xfrm rot="-5598588">
                <a:off x="290" y="2386"/>
                <a:ext cx="138" cy="12"/>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2541" name="Freeform 149"/>
              <p:cNvSpPr>
                <a:spLocks/>
              </p:cNvSpPr>
              <p:nvPr userDrawn="1"/>
            </p:nvSpPr>
            <p:spPr bwMode="ltGray">
              <a:xfrm>
                <a:off x="139" y="3573"/>
                <a:ext cx="144" cy="154"/>
              </a:xfrm>
              <a:custGeom>
                <a:avLst/>
                <a:gdLst>
                  <a:gd name="T0" fmla="*/ 0 w 144"/>
                  <a:gd name="T1" fmla="*/ 102 h 154"/>
                  <a:gd name="T2" fmla="*/ 59 w 144"/>
                  <a:gd name="T3" fmla="*/ 154 h 154"/>
                  <a:gd name="T4" fmla="*/ 117 w 144"/>
                  <a:gd name="T5" fmla="*/ 120 h 154"/>
                  <a:gd name="T6" fmla="*/ 62 w 144"/>
                  <a:gd name="T7" fmla="*/ 55 h 154"/>
                  <a:gd name="T8" fmla="*/ 104 w 144"/>
                  <a:gd name="T9" fmla="*/ 34 h 154"/>
                  <a:gd name="T10" fmla="*/ 117 w 144"/>
                  <a:gd name="T11" fmla="*/ 53 h 154"/>
                  <a:gd name="T12" fmla="*/ 141 w 144"/>
                  <a:gd name="T13" fmla="*/ 47 h 154"/>
                  <a:gd name="T14" fmla="*/ 97 w 144"/>
                  <a:gd name="T15" fmla="*/ 2 h 154"/>
                  <a:gd name="T16" fmla="*/ 36 w 144"/>
                  <a:gd name="T17" fmla="*/ 33 h 154"/>
                  <a:gd name="T18" fmla="*/ 90 w 144"/>
                  <a:gd name="T19" fmla="*/ 107 h 154"/>
                  <a:gd name="T20" fmla="*/ 28 w 144"/>
                  <a:gd name="T21" fmla="*/ 101 h 154"/>
                  <a:gd name="T22" fmla="*/ 0 w 144"/>
                  <a:gd name="T23" fmla="*/ 102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9" y="61"/>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2542" name="Freeform 150"/>
              <p:cNvSpPr>
                <a:spLocks/>
              </p:cNvSpPr>
              <p:nvPr userDrawn="1"/>
            </p:nvSpPr>
            <p:spPr bwMode="ltGray">
              <a:xfrm rot="-2857037">
                <a:off x="619" y="3550"/>
                <a:ext cx="68" cy="69"/>
              </a:xfrm>
              <a:custGeom>
                <a:avLst/>
                <a:gdLst>
                  <a:gd name="T0" fmla="*/ 0 w 144"/>
                  <a:gd name="T1" fmla="*/ 0 h 154"/>
                  <a:gd name="T2" fmla="*/ 0 w 144"/>
                  <a:gd name="T3" fmla="*/ 0 h 154"/>
                  <a:gd name="T4" fmla="*/ 0 w 144"/>
                  <a:gd name="T5" fmla="*/ 0 h 154"/>
                  <a:gd name="T6" fmla="*/ 0 w 144"/>
                  <a:gd name="T7" fmla="*/ 0 h 154"/>
                  <a:gd name="T8" fmla="*/ 0 w 144"/>
                  <a:gd name="T9" fmla="*/ 0 h 154"/>
                  <a:gd name="T10" fmla="*/ 0 w 144"/>
                  <a:gd name="T11" fmla="*/ 0 h 154"/>
                  <a:gd name="T12" fmla="*/ 0 w 144"/>
                  <a:gd name="T13" fmla="*/ 0 h 154"/>
                  <a:gd name="T14" fmla="*/ 0 w 144"/>
                  <a:gd name="T15" fmla="*/ 0 h 154"/>
                  <a:gd name="T16" fmla="*/ 0 w 144"/>
                  <a:gd name="T17" fmla="*/ 0 h 154"/>
                  <a:gd name="T18" fmla="*/ 0 w 144"/>
                  <a:gd name="T19" fmla="*/ 0 h 154"/>
                  <a:gd name="T20" fmla="*/ 0 w 144"/>
                  <a:gd name="T21" fmla="*/ 0 h 154"/>
                  <a:gd name="T22" fmla="*/ 0 w 144"/>
                  <a:gd name="T23" fmla="*/ 0 h 154"/>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Lst>
                <a:ahLst/>
                <a:cxnLst>
                  <a:cxn ang="T24">
                    <a:pos x="T0" y="T1"/>
                  </a:cxn>
                  <a:cxn ang="T25">
                    <a:pos x="T2" y="T3"/>
                  </a:cxn>
                  <a:cxn ang="T26">
                    <a:pos x="T4" y="T5"/>
                  </a:cxn>
                  <a:cxn ang="T27">
                    <a:pos x="T6" y="T7"/>
                  </a:cxn>
                  <a:cxn ang="T28">
                    <a:pos x="T8" y="T9"/>
                  </a:cxn>
                  <a:cxn ang="T29">
                    <a:pos x="T10" y="T11"/>
                  </a:cxn>
                  <a:cxn ang="T30">
                    <a:pos x="T12" y="T13"/>
                  </a:cxn>
                  <a:cxn ang="T31">
                    <a:pos x="T14" y="T15"/>
                  </a:cxn>
                  <a:cxn ang="T32">
                    <a:pos x="T16" y="T17"/>
                  </a:cxn>
                  <a:cxn ang="T33">
                    <a:pos x="T18" y="T19"/>
                  </a:cxn>
                  <a:cxn ang="T34">
                    <a:pos x="T20" y="T21"/>
                  </a:cxn>
                  <a:cxn ang="T35">
                    <a:pos x="T22" y="T23"/>
                  </a:cxn>
                </a:cxnLst>
                <a:rect l="0" t="0" r="r" b="b"/>
                <a:pathLst>
                  <a:path w="144" h="154">
                    <a:moveTo>
                      <a:pt x="0" y="102"/>
                    </a:moveTo>
                    <a:cubicBezTo>
                      <a:pt x="6" y="140"/>
                      <a:pt x="25" y="154"/>
                      <a:pt x="59" y="154"/>
                    </a:cubicBezTo>
                    <a:cubicBezTo>
                      <a:pt x="111" y="152"/>
                      <a:pt x="106" y="130"/>
                      <a:pt x="117" y="120"/>
                    </a:cubicBezTo>
                    <a:cubicBezTo>
                      <a:pt x="113" y="47"/>
                      <a:pt x="84" y="84"/>
                      <a:pt x="62" y="55"/>
                    </a:cubicBezTo>
                    <a:cubicBezTo>
                      <a:pt x="59" y="42"/>
                      <a:pt x="78" y="11"/>
                      <a:pt x="104" y="34"/>
                    </a:cubicBezTo>
                    <a:cubicBezTo>
                      <a:pt x="108" y="41"/>
                      <a:pt x="111" y="51"/>
                      <a:pt x="117" y="53"/>
                    </a:cubicBezTo>
                    <a:cubicBezTo>
                      <a:pt x="123" y="55"/>
                      <a:pt x="144" y="55"/>
                      <a:pt x="141" y="47"/>
                    </a:cubicBezTo>
                    <a:cubicBezTo>
                      <a:pt x="138" y="39"/>
                      <a:pt x="126" y="5"/>
                      <a:pt x="97" y="2"/>
                    </a:cubicBezTo>
                    <a:cubicBezTo>
                      <a:pt x="77" y="0"/>
                      <a:pt x="48" y="0"/>
                      <a:pt x="36" y="33"/>
                    </a:cubicBezTo>
                    <a:cubicBezTo>
                      <a:pt x="15" y="89"/>
                      <a:pt x="83" y="79"/>
                      <a:pt x="90" y="107"/>
                    </a:cubicBezTo>
                    <a:cubicBezTo>
                      <a:pt x="96" y="130"/>
                      <a:pt x="34" y="147"/>
                      <a:pt x="28" y="101"/>
                    </a:cubicBezTo>
                    <a:cubicBezTo>
                      <a:pt x="12" y="104"/>
                      <a:pt x="15" y="98"/>
                      <a:pt x="0" y="102"/>
                    </a:cubicBez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397463" name="Freeform 151"/>
              <p:cNvSpPr>
                <a:spLocks/>
              </p:cNvSpPr>
              <p:nvPr userDrawn="1"/>
            </p:nvSpPr>
            <p:spPr bwMode="ltGray">
              <a:xfrm>
                <a:off x="235" y="2503"/>
                <a:ext cx="348" cy="1272"/>
              </a:xfrm>
              <a:custGeom>
                <a:avLst/>
                <a:gdLst/>
                <a:ahLst/>
                <a:cxnLst>
                  <a:cxn ang="0">
                    <a:pos x="0" y="0"/>
                  </a:cxn>
                  <a:cxn ang="0">
                    <a:pos x="287" y="582"/>
                  </a:cxn>
                  <a:cxn ang="0">
                    <a:pos x="348" y="1272"/>
                  </a:cxn>
                  <a:cxn ang="0">
                    <a:pos x="54" y="676"/>
                  </a:cxn>
                  <a:cxn ang="0">
                    <a:pos x="0" y="0"/>
                  </a:cxn>
                </a:cxnLst>
                <a:rect l="0" t="0" r="r" b="b"/>
                <a:pathLst>
                  <a:path w="348" h="1272">
                    <a:moveTo>
                      <a:pt x="0" y="0"/>
                    </a:moveTo>
                    <a:lnTo>
                      <a:pt x="287" y="582"/>
                    </a:lnTo>
                    <a:lnTo>
                      <a:pt x="348" y="1272"/>
                    </a:lnTo>
                    <a:lnTo>
                      <a:pt x="54" y="676"/>
                    </a:lnTo>
                    <a:lnTo>
                      <a:pt x="0" y="0"/>
                    </a:lnTo>
                    <a:close/>
                  </a:path>
                </a:pathLst>
              </a:custGeom>
              <a:gradFill rotWithShape="0">
                <a:gsLst>
                  <a:gs pos="0">
                    <a:schemeClr val="bg2"/>
                  </a:gs>
                  <a:gs pos="100000">
                    <a:schemeClr val="bg2">
                      <a:gamma/>
                      <a:shade val="96863"/>
                      <a:invGamma/>
                    </a:schemeClr>
                  </a:gs>
                </a:gsLst>
                <a:lin ang="189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397464" name="Oval 152"/>
              <p:cNvSpPr>
                <a:spLocks noChangeArrowheads="1"/>
              </p:cNvSpPr>
              <p:nvPr userDrawn="1"/>
            </p:nvSpPr>
            <p:spPr bwMode="ltGray">
              <a:xfrm rot="-1684349">
                <a:off x="296" y="3047"/>
                <a:ext cx="221" cy="174"/>
              </a:xfrm>
              <a:prstGeom prst="ellipse">
                <a:avLst/>
              </a:prstGeom>
              <a:gradFill rotWithShape="0">
                <a:gsLst>
                  <a:gs pos="0">
                    <a:schemeClr val="bg2">
                      <a:gamma/>
                      <a:shade val="90980"/>
                      <a:invGamma/>
                    </a:schemeClr>
                  </a:gs>
                  <a:gs pos="50000">
                    <a:schemeClr val="bg2"/>
                  </a:gs>
                  <a:gs pos="100000">
                    <a:schemeClr val="bg2">
                      <a:gamma/>
                      <a:shade val="90980"/>
                      <a:invGamma/>
                    </a:schemeClr>
                  </a:gs>
                </a:gsLst>
                <a:lin ang="18900000" scaled="1"/>
              </a:gradFill>
              <a:ln w="9525">
                <a:noFill/>
                <a:round/>
                <a:headEnd/>
                <a:tailEn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397465" name="Rectangle 153"/>
          <p:cNvSpPr>
            <a:spLocks noGrp="1" noRot="1" noChangeArrowheads="1"/>
          </p:cNvSpPr>
          <p:nvPr>
            <p:ph type="title"/>
          </p:nvPr>
        </p:nvSpPr>
        <p:spPr bwMode="auto">
          <a:xfrm>
            <a:off x="301630" y="228600"/>
            <a:ext cx="854075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397466" name="Rectangle 154"/>
          <p:cNvSpPr>
            <a:spLocks noGrp="1" noChangeArrowheads="1"/>
          </p:cNvSpPr>
          <p:nvPr>
            <p:ph type="dt" sz="half" idx="2"/>
          </p:nvPr>
        </p:nvSpPr>
        <p:spPr bwMode="auto">
          <a:xfrm>
            <a:off x="301652"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7" name="Rectangle 15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000">
                <a:solidFill>
                  <a:srgbClr val="FFFFFF"/>
                </a:solidFill>
                <a:latin typeface="Arial" charset="0"/>
                <a:ea typeface="ＭＳ Ｐゴシック" charset="-128"/>
                <a:cs typeface="ＭＳ Ｐゴシック" charset="-128"/>
              </a:defRPr>
            </a:lvl1pPr>
          </a:lstStyle>
          <a:p>
            <a:pPr>
              <a:defRPr/>
            </a:pPr>
            <a:endParaRPr lang="en-US"/>
          </a:p>
        </p:txBody>
      </p:sp>
      <p:sp>
        <p:nvSpPr>
          <p:cNvPr id="397468" name="Rectangle 156"/>
          <p:cNvSpPr>
            <a:spLocks noGrp="1" noChangeArrowheads="1"/>
          </p:cNvSpPr>
          <p:nvPr>
            <p:ph type="sldNum" sz="quarter" idx="4"/>
          </p:nvPr>
        </p:nvSpPr>
        <p:spPr bwMode="auto">
          <a:xfrm>
            <a:off x="6553227" y="6245226"/>
            <a:ext cx="2289175"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000">
                <a:solidFill>
                  <a:srgbClr val="FFFFFF"/>
                </a:solidFill>
                <a:latin typeface="Arial" charset="0"/>
              </a:defRPr>
            </a:lvl1pPr>
          </a:lstStyle>
          <a:p>
            <a:pPr>
              <a:defRPr/>
            </a:pPr>
            <a:fld id="{AA044BFC-044F-764E-A532-FC6614FEE03C}" type="slidenum">
              <a:rPr lang="en-US"/>
              <a:pPr>
                <a:defRPr/>
              </a:pPr>
              <a:t>‹#›</a:t>
            </a:fld>
            <a:endParaRPr lang="en-US"/>
          </a:p>
        </p:txBody>
      </p:sp>
      <p:sp>
        <p:nvSpPr>
          <p:cNvPr id="397469" name="Rectangle 157"/>
          <p:cNvSpPr>
            <a:spLocks noGrp="1" noRot="1" noChangeArrowheads="1"/>
          </p:cNvSpPr>
          <p:nvPr>
            <p:ph type="body" idx="1"/>
          </p:nvPr>
        </p:nvSpPr>
        <p:spPr bwMode="auto">
          <a:xfrm>
            <a:off x="301630" y="1600234"/>
            <a:ext cx="8540750" cy="449897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4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1244" indent="-341244" algn="l" rtl="0" eaLnBrk="0" fontAlgn="base" hangingPunct="0">
        <a:spcBef>
          <a:spcPct val="20000"/>
        </a:spcBef>
        <a:spcAft>
          <a:spcPct val="0"/>
        </a:spcAft>
        <a:buClr>
          <a:schemeClr val="hlink"/>
        </a:buClr>
        <a:buSzPct val="80000"/>
        <a:buFont typeface="Arial" charset="0"/>
        <a:buChar char="►"/>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folHlink"/>
        </a:buClr>
        <a:buFont typeface="Wingdings" charset="0"/>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hlink"/>
        </a:buClr>
        <a:buSzPct val="80000"/>
        <a:buFont typeface="Arial"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fo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hlink"/>
        </a:buClr>
        <a:buSzPct val="80000"/>
        <a:buFont typeface="Arial"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hlink"/>
        </a:buClr>
        <a:buSzPct val="80000"/>
        <a:buFont typeface="Arial" pitchFamily="-105" charset="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4450"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4451"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56973B8-20C5-0345-AB05-30F95D12ADB9}"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02" r:id="rId1"/>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106498" name="Group 2"/>
          <p:cNvGrpSpPr>
            <a:grpSpLocks/>
          </p:cNvGrpSpPr>
          <p:nvPr/>
        </p:nvGrpSpPr>
        <p:grpSpPr bwMode="auto">
          <a:xfrm>
            <a:off x="0" y="28"/>
            <a:ext cx="9144000" cy="6856413"/>
            <a:chOff x="0" y="0"/>
            <a:chExt cx="5760" cy="4319"/>
          </a:xfrm>
        </p:grpSpPr>
        <p:sp>
          <p:nvSpPr>
            <p:cNvPr id="560131" name="Freeform 3"/>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32" name="Freeform 4"/>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33" name="Freeform 5"/>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07" name="Freeform 6"/>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35" name="Freeform 7"/>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09" name="Freeform 8"/>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106510" name="Freeform 9"/>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38" name="Freeform 10"/>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2" name="Freeform 11"/>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0" name="Freeform 12"/>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4" name="Freeform 13"/>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2" name="Freeform 14"/>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16" name="Freeform 15"/>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4" name="Freeform 16"/>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45" name="Freeform 17"/>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46" name="Freeform 18"/>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0" name="Freeform 19"/>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48" name="Freeform 20"/>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2" name="Freeform 21"/>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0" name="Freeform 22"/>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1" name="Freeform 23"/>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2" name="Freeform 24"/>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6" name="Freeform 25"/>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4" name="Freeform 26"/>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55" name="Freeform 27"/>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29" name="Freeform 28"/>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7" name="Freeform 29"/>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106531" name="Freeform 30"/>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560159" name="Freeform 31"/>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0" name="Freeform 32"/>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1" name="Freeform 33"/>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2" name="Freeform 34"/>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3" name="Freeform 35"/>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4" name="Freeform 36"/>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5" name="Freeform 37"/>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6" name="Freeform 38"/>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nvGrpSpPr>
            <p:cNvPr id="106540" name="Group 39"/>
            <p:cNvGrpSpPr>
              <a:grpSpLocks/>
            </p:cNvGrpSpPr>
            <p:nvPr userDrawn="1"/>
          </p:nvGrpSpPr>
          <p:grpSpPr bwMode="auto">
            <a:xfrm>
              <a:off x="0" y="1632"/>
              <a:ext cx="5758" cy="1858"/>
              <a:chOff x="0" y="1632"/>
              <a:chExt cx="5758" cy="1858"/>
            </a:xfrm>
          </p:grpSpPr>
          <p:sp>
            <p:nvSpPr>
              <p:cNvPr id="560168" name="Freeform 40"/>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560169" name="Freeform 41"/>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grpSp>
      </p:grpSp>
      <p:sp>
        <p:nvSpPr>
          <p:cNvPr id="560170" name="Rectangle 42"/>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560171" name="Rectangle 43"/>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60172" name="Rectangle 44"/>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560173" name="Rectangle 4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560174" name="Rectangle 46"/>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Arial" charset="0"/>
              </a:defRPr>
            </a:lvl1pPr>
          </a:lstStyle>
          <a:p>
            <a:pPr>
              <a:defRPr/>
            </a:pPr>
            <a:fld id="{DFB5B03A-5FFE-3244-AF84-6F4C8C6D0D4C}"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03"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5"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3"/>
        </a:buBlip>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4"/>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5"/>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6pPr>
      <a:lvl7pPr marL="2957449"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7pPr>
      <a:lvl8pPr marL="3412431"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8pPr>
      <a:lvl9pPr marL="3867430" indent="-227503" algn="l" rtl="0" fontAlgn="base">
        <a:spcBef>
          <a:spcPct val="20000"/>
        </a:spcBef>
        <a:spcAft>
          <a:spcPct val="0"/>
        </a:spcAft>
        <a:buClr>
          <a:schemeClr val="folHlink"/>
        </a:buClr>
        <a:buSzPct val="90000"/>
        <a:buFont typeface="Wingdings" pitchFamily="-105" charset="2"/>
        <a:buBlip>
          <a:blip r:embed="rId5"/>
        </a:buBlip>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3.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FFCC99"/>
            </a:gs>
            <a:gs pos="50000">
              <a:schemeClr val="bg1"/>
            </a:gs>
            <a:gs pos="100000">
              <a:srgbClr val="FFCC99"/>
            </a:gs>
          </a:gsLst>
          <a:lin ang="5400000" scaled="1"/>
        </a:gradFill>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1" y="0"/>
            <a:ext cx="3200400" cy="6858000"/>
            <a:chOff x="0" y="0"/>
            <a:chExt cx="2016" cy="4320"/>
          </a:xfrm>
        </p:grpSpPr>
        <p:sp>
          <p:nvSpPr>
            <p:cNvPr id="108556" name="Rectangle 3"/>
            <p:cNvSpPr>
              <a:spLocks noChangeArrowheads="1"/>
            </p:cNvSpPr>
            <p:nvPr/>
          </p:nvSpPr>
          <p:spPr bwMode="auto">
            <a:xfrm>
              <a:off x="0" y="0"/>
              <a:ext cx="480" cy="4320"/>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sp>
          <p:nvSpPr>
            <p:cNvPr id="108557" name="Rectangle 4"/>
            <p:cNvSpPr>
              <a:spLocks noChangeArrowheads="1"/>
            </p:cNvSpPr>
            <p:nvPr/>
          </p:nvSpPr>
          <p:spPr bwMode="auto">
            <a:xfrm>
              <a:off x="432" y="0"/>
              <a:ext cx="1584" cy="672"/>
            </a:xfrm>
            <a:prstGeom prst="rect">
              <a:avLst/>
            </a:prstGeom>
            <a:solidFill>
              <a:schemeClr val="accent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sp>
        <p:nvSpPr>
          <p:cNvPr id="108547" name="AutoShape 5"/>
          <p:cNvSpPr>
            <a:spLocks noChangeArrowheads="1"/>
          </p:cNvSpPr>
          <p:nvPr/>
        </p:nvSpPr>
        <p:spPr bwMode="auto">
          <a:xfrm>
            <a:off x="762000" y="762000"/>
            <a:ext cx="5105400" cy="609600"/>
          </a:xfrm>
          <a:prstGeom prst="roundRect">
            <a:avLst>
              <a:gd name="adj" fmla="val 50000"/>
            </a:avLst>
          </a:pr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anchor="ctr"/>
          <a:lstStyle/>
          <a:p>
            <a:pPr algn="ctr"/>
            <a:endParaRPr kumimoji="1" lang="en-US">
              <a:solidFill>
                <a:srgbClr val="FFFFFF"/>
              </a:solidFill>
            </a:endParaRPr>
          </a:p>
        </p:txBody>
      </p:sp>
      <p:sp>
        <p:nvSpPr>
          <p:cNvPr id="108548" name="Rectangle 6"/>
          <p:cNvSpPr>
            <a:spLocks noGrp="1" noChangeArrowheads="1"/>
          </p:cNvSpPr>
          <p:nvPr>
            <p:ph type="title"/>
          </p:nvPr>
        </p:nvSpPr>
        <p:spPr bwMode="auto">
          <a:xfrm>
            <a:off x="914400" y="762000"/>
            <a:ext cx="8001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b" anchorCtr="0" compatLnSpc="1">
            <a:prstTxWarp prst="textNoShape">
              <a:avLst/>
            </a:prstTxWarp>
          </a:bodyPr>
          <a:lstStyle/>
          <a:p>
            <a:pPr lvl="0"/>
            <a:r>
              <a:rPr lang="en-US"/>
              <a:t>Click to edit Master title style</a:t>
            </a:r>
          </a:p>
        </p:txBody>
      </p:sp>
      <p:sp>
        <p:nvSpPr>
          <p:cNvPr id="108549" name="Rectangle 7"/>
          <p:cNvSpPr>
            <a:spLocks noGrp="1" noChangeArrowheads="1"/>
          </p:cNvSpPr>
          <p:nvPr>
            <p:ph type="body" idx="1"/>
          </p:nvPr>
        </p:nvSpPr>
        <p:spPr bwMode="auto">
          <a:xfrm>
            <a:off x="914400" y="2362200"/>
            <a:ext cx="8001000" cy="3733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6744" name="Rectangle 8"/>
          <p:cNvSpPr>
            <a:spLocks noGrp="1" noChangeArrowheads="1"/>
          </p:cNvSpPr>
          <p:nvPr>
            <p:ph type="dt" sz="half" idx="2"/>
          </p:nvPr>
        </p:nvSpPr>
        <p:spPr bwMode="auto">
          <a:xfrm>
            <a:off x="7010400" y="6549226"/>
            <a:ext cx="1905000" cy="308774"/>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spAutoFit/>
          </a:bodyPr>
          <a:lstStyle>
            <a:lvl1pPr algn="r">
              <a:defRPr sz="1400">
                <a:solidFill>
                  <a:srgbClr val="FFFFFF"/>
                </a:solidFill>
                <a:latin typeface="Arial" charset="0"/>
                <a:ea typeface="ＭＳ Ｐゴシック" charset="-128"/>
                <a:cs typeface="ＭＳ Ｐゴシック" charset="-128"/>
              </a:defRPr>
            </a:lvl1pPr>
          </a:lstStyle>
          <a:p>
            <a:pPr>
              <a:defRPr/>
            </a:pPr>
            <a:endParaRPr lang="en-US"/>
          </a:p>
        </p:txBody>
      </p:sp>
      <p:sp>
        <p:nvSpPr>
          <p:cNvPr id="116745" name="Rectangle 9"/>
          <p:cNvSpPr>
            <a:spLocks noGrp="1" noChangeArrowheads="1"/>
          </p:cNvSpPr>
          <p:nvPr>
            <p:ph type="ftr" sz="quarter" idx="3"/>
          </p:nvPr>
        </p:nvSpPr>
        <p:spPr bwMode="auto">
          <a:xfrm>
            <a:off x="2936875" y="6525414"/>
            <a:ext cx="2895600" cy="308774"/>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spAutoFit/>
          </a:bodyPr>
          <a:lstStyle>
            <a:lvl1pPr algn="ctr">
              <a:defRPr sz="1400">
                <a:solidFill>
                  <a:srgbClr val="FFFFFF"/>
                </a:solidFill>
                <a:latin typeface="Arial" charset="0"/>
                <a:ea typeface="ＭＳ Ｐゴシック" charset="-128"/>
                <a:cs typeface="ＭＳ Ｐゴシック" charset="-128"/>
              </a:defRPr>
            </a:lvl1pPr>
          </a:lstStyle>
          <a:p>
            <a:pPr>
              <a:defRPr/>
            </a:pPr>
            <a:endParaRPr lang="en-US"/>
          </a:p>
        </p:txBody>
      </p:sp>
      <p:sp>
        <p:nvSpPr>
          <p:cNvPr id="116746" name="Rectangle 10"/>
          <p:cNvSpPr>
            <a:spLocks noGrp="1" noChangeArrowheads="1"/>
          </p:cNvSpPr>
          <p:nvPr>
            <p:ph type="sldNum" sz="quarter" idx="4"/>
          </p:nvPr>
        </p:nvSpPr>
        <p:spPr bwMode="auto">
          <a:xfrm>
            <a:off x="84166" y="6340618"/>
            <a:ext cx="587375" cy="491996"/>
          </a:xfrm>
          <a:prstGeom prst="rect">
            <a:avLst/>
          </a:prstGeom>
          <a:noFill/>
          <a:ln w="9525">
            <a:noFill/>
            <a:miter lim="800000"/>
            <a:headEnd/>
            <a:tailEnd/>
          </a:ln>
          <a:effectLst/>
        </p:spPr>
        <p:txBody>
          <a:bodyPr vert="horz" wrap="square" lIns="90993" tIns="45499" rIns="90993" bIns="45499" numCol="1" anchor="b" anchorCtr="1" compatLnSpc="1">
            <a:prstTxWarp prst="textNoShape">
              <a:avLst/>
            </a:prstTxWarp>
            <a:spAutoFit/>
          </a:bodyPr>
          <a:lstStyle>
            <a:lvl1pPr>
              <a:defRPr sz="2600" b="1">
                <a:solidFill>
                  <a:srgbClr val="000000"/>
                </a:solidFill>
                <a:latin typeface="Arial" charset="0"/>
              </a:defRPr>
            </a:lvl1pPr>
          </a:lstStyle>
          <a:p>
            <a:pPr>
              <a:defRPr/>
            </a:pPr>
            <a:fld id="{CE9285F4-E1DB-0C47-A76C-2FA6F357BF70}" type="slidenum">
              <a:rPr lang="en-US"/>
              <a:pPr>
                <a:defRPr/>
              </a:pPr>
              <a:t>‹#›</a:t>
            </a:fld>
            <a:endParaRPr lang="en-US"/>
          </a:p>
        </p:txBody>
      </p:sp>
      <p:grpSp>
        <p:nvGrpSpPr>
          <p:cNvPr id="108553" name="Group 11"/>
          <p:cNvGrpSpPr>
            <a:grpSpLocks/>
          </p:cNvGrpSpPr>
          <p:nvPr/>
        </p:nvGrpSpPr>
        <p:grpSpPr bwMode="auto">
          <a:xfrm>
            <a:off x="228600" y="1981200"/>
            <a:ext cx="7391400" cy="319088"/>
            <a:chOff x="144" y="1248"/>
            <a:chExt cx="4656" cy="201"/>
          </a:xfrm>
        </p:grpSpPr>
        <p:sp>
          <p:nvSpPr>
            <p:cNvPr id="108554" name="AutoShape 12"/>
            <p:cNvSpPr>
              <a:spLocks noChangeArrowheads="1"/>
            </p:cNvSpPr>
            <p:nvPr/>
          </p:nvSpPr>
          <p:spPr bwMode="auto">
            <a:xfrm>
              <a:off x="384" y="1248"/>
              <a:ext cx="4416" cy="200"/>
            </a:xfrm>
            <a:prstGeom prst="roundRect">
              <a:avLst>
                <a:gd name="adj" fmla="val 0"/>
              </a:avLst>
            </a:pr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pPr eaLnBrk="0" hangingPunct="0"/>
              <a:endParaRPr lang="en-US">
                <a:solidFill>
                  <a:srgbClr val="FFFFFF"/>
                </a:solidFill>
                <a:latin typeface="BONES" charset="0"/>
              </a:endParaRPr>
            </a:p>
          </p:txBody>
        </p:sp>
        <p:sp>
          <p:nvSpPr>
            <p:cNvPr id="108555" name="AutoShape 13"/>
            <p:cNvSpPr>
              <a:spLocks noChangeArrowheads="1"/>
            </p:cNvSpPr>
            <p:nvPr/>
          </p:nvSpPr>
          <p:spPr bwMode="auto">
            <a:xfrm flipH="1">
              <a:off x="144" y="1248"/>
              <a:ext cx="248" cy="201"/>
            </a:xfrm>
            <a:prstGeom prst="flowChartDelay">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anchor="ctr"/>
            <a:lstStyle/>
            <a:p>
              <a:pPr eaLnBrk="0" hangingPunct="0"/>
              <a:endParaRPr lang="en-US">
                <a:solidFill>
                  <a:srgbClr val="FFFFFF"/>
                </a:solidFill>
                <a:latin typeface="BONES" charset="0"/>
              </a:endParaRPr>
            </a:p>
          </p:txBody>
        </p:sp>
      </p:grpSp>
    </p:spTree>
  </p:cSld>
  <p:clrMap bg1="dk2" tx1="lt1" bg2="dk1" tx2="lt2" accent1="accent1" accent2="accent2" accent3="accent3" accent4="accent4" accent5="accent5" accent6="accent6" hlink="hlink" folHlink="folHlink"/>
  <p:sldLayoutIdLst>
    <p:sldLayoutId id="2147496104" r:id="rId1"/>
  </p:sldLayoutIdLst>
  <p:txStyles>
    <p:titleStyle>
      <a:lvl1pPr algn="l" rtl="0" eaLnBrk="0" fontAlgn="base" hangingPunct="0">
        <a:lnSpc>
          <a:spcPct val="90000"/>
        </a:lnSpc>
        <a:spcBef>
          <a:spcPct val="0"/>
        </a:spcBef>
        <a:spcAft>
          <a:spcPct val="0"/>
        </a:spcAft>
        <a:defRPr sz="3600" b="1">
          <a:solidFill>
            <a:schemeClr val="tx2"/>
          </a:solidFill>
          <a:latin typeface="+mj-lt"/>
          <a:ea typeface="ＭＳ Ｐゴシック" pitchFamily="-105" charset="-128"/>
          <a:cs typeface="ＭＳ Ｐゴシック" pitchFamily="-105" charset="-128"/>
        </a:defRPr>
      </a:lvl1pPr>
      <a:lvl2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2pPr>
      <a:lvl3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3pPr>
      <a:lvl4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4pPr>
      <a:lvl5pPr algn="l" rtl="0" eaLnBrk="0" fontAlgn="base" hangingPunct="0">
        <a:lnSpc>
          <a:spcPct val="90000"/>
        </a:lnSpc>
        <a:spcBef>
          <a:spcPct val="0"/>
        </a:spcBef>
        <a:spcAft>
          <a:spcPct val="0"/>
        </a:spcAft>
        <a:defRPr sz="3600" b="1">
          <a:solidFill>
            <a:schemeClr val="tx2"/>
          </a:solidFill>
          <a:latin typeface="Arial" pitchFamily="-105" charset="0"/>
          <a:ea typeface="ＭＳ Ｐゴシック" pitchFamily="-105" charset="-128"/>
          <a:cs typeface="ＭＳ Ｐゴシック" pitchFamily="-105" charset="-128"/>
        </a:defRPr>
      </a:lvl5pPr>
      <a:lvl6pPr marL="454998" algn="l" rtl="0" fontAlgn="base">
        <a:lnSpc>
          <a:spcPct val="90000"/>
        </a:lnSpc>
        <a:spcBef>
          <a:spcPct val="0"/>
        </a:spcBef>
        <a:spcAft>
          <a:spcPct val="0"/>
        </a:spcAft>
        <a:defRPr sz="3600" b="1">
          <a:solidFill>
            <a:schemeClr val="tx2"/>
          </a:solidFill>
          <a:latin typeface="Arial" pitchFamily="-105" charset="0"/>
        </a:defRPr>
      </a:lvl6pPr>
      <a:lvl7pPr marL="909996" algn="l" rtl="0" fontAlgn="base">
        <a:lnSpc>
          <a:spcPct val="90000"/>
        </a:lnSpc>
        <a:spcBef>
          <a:spcPct val="0"/>
        </a:spcBef>
        <a:spcAft>
          <a:spcPct val="0"/>
        </a:spcAft>
        <a:defRPr sz="3600" b="1">
          <a:solidFill>
            <a:schemeClr val="tx2"/>
          </a:solidFill>
          <a:latin typeface="Arial" pitchFamily="-105" charset="0"/>
        </a:defRPr>
      </a:lvl7pPr>
      <a:lvl8pPr marL="1364972" algn="l" rtl="0" fontAlgn="base">
        <a:lnSpc>
          <a:spcPct val="90000"/>
        </a:lnSpc>
        <a:spcBef>
          <a:spcPct val="0"/>
        </a:spcBef>
        <a:spcAft>
          <a:spcPct val="0"/>
        </a:spcAft>
        <a:defRPr sz="3600" b="1">
          <a:solidFill>
            <a:schemeClr val="tx2"/>
          </a:solidFill>
          <a:latin typeface="Arial" pitchFamily="-105" charset="0"/>
        </a:defRPr>
      </a:lvl8pPr>
      <a:lvl9pPr marL="1819980" algn="l" rtl="0" fontAlgn="base">
        <a:lnSpc>
          <a:spcPct val="90000"/>
        </a:lnSpc>
        <a:spcBef>
          <a:spcPct val="0"/>
        </a:spcBef>
        <a:spcAft>
          <a:spcPct val="0"/>
        </a:spcAft>
        <a:defRPr sz="3600" b="1">
          <a:solidFill>
            <a:schemeClr val="tx2"/>
          </a:solidFill>
          <a:latin typeface="Arial" pitchFamily="-105" charset="0"/>
        </a:defRPr>
      </a:lvl9pPr>
    </p:titleStyle>
    <p:bodyStyle>
      <a:lvl1pPr marL="341244" indent="-341244" algn="l" rtl="0" eaLnBrk="0" fontAlgn="base" hangingPunct="0">
        <a:spcBef>
          <a:spcPct val="20000"/>
        </a:spcBef>
        <a:spcAft>
          <a:spcPct val="0"/>
        </a:spcAft>
        <a:buClr>
          <a:schemeClr val="tx1"/>
        </a:buClr>
        <a:buSzPct val="75000"/>
        <a:buFont typeface="Wingdings" charset="0"/>
        <a:buChar char="l"/>
        <a:defRPr sz="28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lr>
          <a:schemeClr val="tx1"/>
        </a:buClr>
        <a:buSzPct val="75000"/>
        <a:buChar char="–"/>
        <a:defRPr sz="24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lr>
          <a:schemeClr val="tx1"/>
        </a:buClr>
        <a:buSzPct val="75000"/>
        <a:buFont typeface="Wingdings" charset="0"/>
        <a:buChar char="l"/>
        <a:defRPr sz="20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1"/>
        </a:buClr>
        <a:buSzPct val="80000"/>
        <a:buChar char="–"/>
        <a:defRPr>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1"/>
        </a:buClr>
        <a:buSzPct val="65000"/>
        <a:buFont typeface="Wingdings" charset="0"/>
        <a:buChar char="l"/>
        <a:defRPr>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6pPr>
      <a:lvl7pPr marL="2957449"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7pPr>
      <a:lvl8pPr marL="3412431"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8pPr>
      <a:lvl9pPr marL="3867430" indent="-227503" algn="l" rtl="0" fontAlgn="base">
        <a:spcBef>
          <a:spcPct val="20000"/>
        </a:spcBef>
        <a:spcAft>
          <a:spcPct val="0"/>
        </a:spcAft>
        <a:buClr>
          <a:schemeClr val="tx1"/>
        </a:buClr>
        <a:buSzPct val="65000"/>
        <a:buFont typeface="Wingdings" pitchFamily="-105" charset="2"/>
        <a:buChar char="l"/>
        <a:defRPr>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1059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1060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28A5A4C4-B719-724C-AD87-E5CBE22C4B5B}" type="slidenum">
              <a:rPr lang="en-US"/>
              <a:pPr>
                <a:defRPr/>
              </a:pPr>
              <a:t>‹#›</a:t>
            </a:fld>
            <a:endParaRPr lang="en-US"/>
          </a:p>
        </p:txBody>
      </p:sp>
      <p:sp>
        <p:nvSpPr>
          <p:cNvPr id="11059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05"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5.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20834"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20841"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solidFill>
                  <a:srgbClr val="FFFFFF"/>
                </a:solidFill>
                <a:ea typeface="ＭＳ Ｐゴシック" charset="-128"/>
                <a:cs typeface="ＭＳ Ｐゴシック" charset="-128"/>
              </a:defRPr>
            </a:lvl1pPr>
          </a:lstStyle>
          <a:p>
            <a:pPr>
              <a:defRPr/>
            </a:pPr>
            <a:endParaRPr lang="en-US"/>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solidFill>
                  <a:srgbClr val="FFFFFF"/>
                </a:solidFill>
                <a:ea typeface="ＭＳ Ｐゴシック" charset="-128"/>
                <a:cs typeface="ＭＳ Ｐゴシック" charset="-128"/>
              </a:defRPr>
            </a:lvl1pPr>
          </a:lstStyle>
          <a:p>
            <a:pPr>
              <a:defRPr/>
            </a:pPr>
            <a:endParaRPr lang="en-US"/>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solidFill>
                  <a:srgbClr val="FFFFFF"/>
                </a:solidFill>
              </a:defRPr>
            </a:lvl1pPr>
          </a:lstStyle>
          <a:p>
            <a:pPr>
              <a:defRPr/>
            </a:pPr>
            <a:fld id="{CBCD4914-FF6F-BB4A-83FE-EB42D331D2F6}" type="slidenum">
              <a:rPr lang="en-US"/>
              <a:pPr>
                <a:defRPr/>
              </a:pPr>
              <a:t>‹#›</a:t>
            </a:fld>
            <a:endParaRPr lang="en-US"/>
          </a:p>
        </p:txBody>
      </p:sp>
      <p:sp>
        <p:nvSpPr>
          <p:cNvPr id="120839"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146"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442371"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442373"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442374"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F8ED32A5-832D-CE4C-A645-4701C4DE4CD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7" r:id="rId1"/>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4998" algn="ctr" rtl="0" fontAlgn="base">
        <a:spcBef>
          <a:spcPct val="0"/>
        </a:spcBef>
        <a:spcAft>
          <a:spcPct val="0"/>
        </a:spcAft>
        <a:defRPr sz="4400">
          <a:solidFill>
            <a:schemeClr val="tx2"/>
          </a:solidFill>
          <a:latin typeface="Arial" charset="0"/>
        </a:defRPr>
      </a:lvl6pPr>
      <a:lvl7pPr marL="909996" algn="ctr" rtl="0" fontAlgn="base">
        <a:spcBef>
          <a:spcPct val="0"/>
        </a:spcBef>
        <a:spcAft>
          <a:spcPct val="0"/>
        </a:spcAft>
        <a:defRPr sz="4400">
          <a:solidFill>
            <a:schemeClr val="tx2"/>
          </a:solidFill>
          <a:latin typeface="Arial" charset="0"/>
        </a:defRPr>
      </a:lvl7pPr>
      <a:lvl8pPr marL="1364972" algn="ctr" rtl="0" fontAlgn="base">
        <a:spcBef>
          <a:spcPct val="0"/>
        </a:spcBef>
        <a:spcAft>
          <a:spcPct val="0"/>
        </a:spcAft>
        <a:defRPr sz="4400">
          <a:solidFill>
            <a:schemeClr val="tx2"/>
          </a:solidFill>
          <a:latin typeface="Arial" charset="0"/>
        </a:defRPr>
      </a:lvl8pPr>
      <a:lvl9pPr marL="1819980" algn="ctr" rtl="0" fontAlgn="base">
        <a:spcBef>
          <a:spcPct val="0"/>
        </a:spcBef>
        <a:spcAft>
          <a:spcPct val="0"/>
        </a:spcAft>
        <a:defRPr sz="4400">
          <a:solidFill>
            <a:schemeClr val="tx2"/>
          </a:solidFill>
          <a:latin typeface="Arial" charset="0"/>
        </a:defRPr>
      </a:lvl9pPr>
    </p:titleStyle>
    <p:bodyStyle>
      <a:lvl1pPr marL="341244" indent="-341244"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39354" indent="-284372"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37471"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592476" indent="-227503"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47459" indent="-227503"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02447" indent="-227503" algn="l" rtl="0" fontAlgn="base">
        <a:spcBef>
          <a:spcPct val="20000"/>
        </a:spcBef>
        <a:spcAft>
          <a:spcPct val="0"/>
        </a:spcAft>
        <a:buChar char="»"/>
        <a:defRPr sz="2000">
          <a:solidFill>
            <a:schemeClr val="tx1"/>
          </a:solidFill>
          <a:latin typeface="+mn-lt"/>
          <a:ea typeface="ＭＳ Ｐゴシック" charset="-128"/>
        </a:defRPr>
      </a:lvl6pPr>
      <a:lvl7pPr marL="2957449" indent="-227503" algn="l" rtl="0" fontAlgn="base">
        <a:spcBef>
          <a:spcPct val="20000"/>
        </a:spcBef>
        <a:spcAft>
          <a:spcPct val="0"/>
        </a:spcAft>
        <a:buChar char="»"/>
        <a:defRPr sz="2000">
          <a:solidFill>
            <a:schemeClr val="tx1"/>
          </a:solidFill>
          <a:latin typeface="+mn-lt"/>
          <a:ea typeface="ＭＳ Ｐゴシック" charset="-128"/>
        </a:defRPr>
      </a:lvl7pPr>
      <a:lvl8pPr marL="3412431" indent="-227503" algn="l" rtl="0" fontAlgn="base">
        <a:spcBef>
          <a:spcPct val="20000"/>
        </a:spcBef>
        <a:spcAft>
          <a:spcPct val="0"/>
        </a:spcAft>
        <a:buChar char="»"/>
        <a:defRPr sz="2000">
          <a:solidFill>
            <a:schemeClr val="tx1"/>
          </a:solidFill>
          <a:latin typeface="+mn-lt"/>
          <a:ea typeface="ＭＳ Ｐゴシック" charset="-128"/>
        </a:defRPr>
      </a:lvl8pPr>
      <a:lvl9pPr marL="3867430" indent="-227503"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mn-lt"/>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mn-lt"/>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34E7343B-7D37-984D-8E61-2A9B3F7EB6AF}"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10" r:id="rId1"/>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p:spPr>
        <p:txBody>
          <a:bodyPr vert="horz" wrap="square" lIns="90993" tIns="45499" rIns="90993" bIns="45499"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Arial" charset="0"/>
                <a:cs typeface="Arial"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Arial" charset="0"/>
                <a:cs typeface="Arial"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087E76E7-0900-044B-A929-9B319518230C}"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49" r:id="rId1"/>
    <p:sldLayoutId id="2147496150" r:id="rId2"/>
    <p:sldLayoutId id="2147496151" r:id="rId3"/>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2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74638"/>
            <a:ext cx="8229600" cy="1143000"/>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457200" y="1600227"/>
            <a:ext cx="8229600" cy="4525963"/>
          </a:xfrm>
          <a:prstGeom prst="rect">
            <a:avLst/>
          </a:prstGeom>
          <a:noFill/>
          <a:ln w="9525">
            <a:noFill/>
            <a:miter lim="800000"/>
            <a:headEnd/>
            <a:tailEnd/>
          </a:ln>
          <a:effectLst>
            <a:outerShdw blurRad="50800" dist="38100" dir="2700000">
              <a:srgbClr val="000000">
                <a:alpha val="43000"/>
              </a:srgbClr>
            </a:outerShdw>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a:ea typeface="Arial" pitchFamily="-107" charset="0"/>
                <a:cs typeface="Arial" pitchFamily="-107" charset="0"/>
              </a:defRPr>
            </a:lvl1pPr>
          </a:lstStyle>
          <a:p>
            <a:pPr>
              <a:defRPr/>
            </a:pPr>
            <a:endParaRPr lang="en-US"/>
          </a:p>
        </p:txBody>
      </p:sp>
      <p:sp>
        <p:nvSpPr>
          <p:cNvPr id="102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a:ea typeface="Arial" pitchFamily="-107" charset="0"/>
                <a:cs typeface="Arial" pitchFamily="-107" charset="0"/>
              </a:defRPr>
            </a:lvl1pPr>
          </a:lstStyle>
          <a:p>
            <a:pPr>
              <a:defRPr/>
            </a:pPr>
            <a:endParaRPr lang="en-US"/>
          </a:p>
        </p:txBody>
      </p:sp>
      <p:sp>
        <p:nvSpPr>
          <p:cNvPr id="103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cs typeface="Arial" charset="0"/>
              </a:defRPr>
            </a:lvl1pPr>
          </a:lstStyle>
          <a:p>
            <a:pPr>
              <a:defRPr/>
            </a:pPr>
            <a:fld id="{45491F41-B2F5-CD49-BA61-C8939334FB6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11" r:id="rId1"/>
    <p:sldLayoutId id="2147496112" r:id="rId2"/>
    <p:sldLayoutId id="2147496113" r:id="rId3"/>
    <p:sldLayoutId id="2147496114" r:id="rId4"/>
    <p:sldLayoutId id="2147496115" r:id="rId5"/>
    <p:sldLayoutId id="2147496116" r:id="rId6"/>
    <p:sldLayoutId id="2147496117" r:id="rId7"/>
    <p:sldLayoutId id="2147496118" r:id="rId8"/>
    <p:sldLayoutId id="2147496119" r:id="rId9"/>
    <p:sldLayoutId id="2147496120" r:id="rId10"/>
    <p:sldLayoutId id="2147496121" r:id="rId11"/>
    <p:sldLayoutId id="2147496122" r:id="rId12"/>
    <p:sldLayoutId id="2147496123"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4998"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09996"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64972"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1998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1244" indent="-341244"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39354" indent="-284372"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37471" indent="-227503"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592476"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47459" indent="-227503"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57647"/>
                <a:invGamma/>
              </a:schemeClr>
            </a:gs>
            <a:gs pos="100000">
              <a:schemeClr val="bg1"/>
            </a:gs>
          </a:gsLst>
          <a:lin ang="2700000" scaled="1"/>
        </a:gradFill>
        <a:effectLst/>
      </p:bgPr>
    </p:bg>
    <p:spTree>
      <p:nvGrpSpPr>
        <p:cNvPr id="1" name=""/>
        <p:cNvGrpSpPr/>
        <p:nvPr/>
      </p:nvGrpSpPr>
      <p:grpSpPr>
        <a:xfrm>
          <a:off x="0" y="0"/>
          <a:ext cx="0" cy="0"/>
          <a:chOff x="0" y="0"/>
          <a:chExt cx="0" cy="0"/>
        </a:xfrm>
      </p:grpSpPr>
      <p:grpSp>
        <p:nvGrpSpPr>
          <p:cNvPr id="26626" name="Group 1026"/>
          <p:cNvGrpSpPr>
            <a:grpSpLocks/>
          </p:cNvGrpSpPr>
          <p:nvPr/>
        </p:nvGrpSpPr>
        <p:grpSpPr bwMode="auto">
          <a:xfrm>
            <a:off x="0" y="28"/>
            <a:ext cx="9144000" cy="6856413"/>
            <a:chOff x="0" y="0"/>
            <a:chExt cx="5760" cy="4319"/>
          </a:xfrm>
        </p:grpSpPr>
        <p:sp>
          <p:nvSpPr>
            <p:cNvPr id="73731" name="Freeform 1027"/>
            <p:cNvSpPr>
              <a:spLocks/>
            </p:cNvSpPr>
            <p:nvPr/>
          </p:nvSpPr>
          <p:spPr bwMode="hidden">
            <a:xfrm>
              <a:off x="0" y="12"/>
              <a:ext cx="5758" cy="3273"/>
            </a:xfrm>
            <a:custGeom>
              <a:avLst/>
              <a:gdLst/>
              <a:ahLst/>
              <a:cxnLst>
                <a:cxn ang="0">
                  <a:pos x="3193" y="1816"/>
                </a:cxn>
                <a:cxn ang="0">
                  <a:pos x="0" y="0"/>
                </a:cxn>
                <a:cxn ang="0">
                  <a:pos x="0" y="522"/>
                </a:cxn>
                <a:cxn ang="0">
                  <a:pos x="3037" y="1978"/>
                </a:cxn>
                <a:cxn ang="0">
                  <a:pos x="5740" y="3273"/>
                </a:cxn>
                <a:cxn ang="0">
                  <a:pos x="5740" y="3267"/>
                </a:cxn>
                <a:cxn ang="0">
                  <a:pos x="3193" y="1816"/>
                </a:cxn>
                <a:cxn ang="0">
                  <a:pos x="3193" y="1816"/>
                </a:cxn>
              </a:cxnLst>
              <a:rect l="0" t="0" r="r" b="b"/>
              <a:pathLst>
                <a:path w="5740" h="3273">
                  <a:moveTo>
                    <a:pt x="3193" y="1816"/>
                  </a:moveTo>
                  <a:lnTo>
                    <a:pt x="0" y="0"/>
                  </a:lnTo>
                  <a:lnTo>
                    <a:pt x="0" y="522"/>
                  </a:lnTo>
                  <a:lnTo>
                    <a:pt x="3037" y="1978"/>
                  </a:lnTo>
                  <a:lnTo>
                    <a:pt x="5740" y="3273"/>
                  </a:lnTo>
                  <a:lnTo>
                    <a:pt x="5740" y="3267"/>
                  </a:lnTo>
                  <a:lnTo>
                    <a:pt x="3193" y="1816"/>
                  </a:lnTo>
                  <a:lnTo>
                    <a:pt x="3193" y="1816"/>
                  </a:lnTo>
                  <a:close/>
                </a:path>
              </a:pathLst>
            </a:custGeom>
            <a:gradFill rotWithShape="0">
              <a:gsLst>
                <a:gs pos="0">
                  <a:schemeClr val="bg2">
                    <a:gamma/>
                    <a:shade val="63529"/>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2" name="Freeform 1028"/>
            <p:cNvSpPr>
              <a:spLocks/>
            </p:cNvSpPr>
            <p:nvPr/>
          </p:nvSpPr>
          <p:spPr bwMode="hidden">
            <a:xfrm>
              <a:off x="149" y="0"/>
              <a:ext cx="5609" cy="3243"/>
            </a:xfrm>
            <a:custGeom>
              <a:avLst/>
              <a:gdLst/>
              <a:ahLst/>
              <a:cxnLst>
                <a:cxn ang="0">
                  <a:pos x="3163" y="1714"/>
                </a:cxn>
                <a:cxn ang="0">
                  <a:pos x="431" y="0"/>
                </a:cxn>
                <a:cxn ang="0">
                  <a:pos x="0" y="0"/>
                </a:cxn>
                <a:cxn ang="0">
                  <a:pos x="3086" y="1786"/>
                </a:cxn>
                <a:cxn ang="0">
                  <a:pos x="5591" y="3243"/>
                </a:cxn>
                <a:cxn ang="0">
                  <a:pos x="5591" y="3237"/>
                </a:cxn>
                <a:cxn ang="0">
                  <a:pos x="3163" y="1714"/>
                </a:cxn>
                <a:cxn ang="0">
                  <a:pos x="3163" y="1714"/>
                </a:cxn>
              </a:cxnLst>
              <a:rect l="0" t="0" r="r" b="b"/>
              <a:pathLst>
                <a:path w="5591" h="3243">
                  <a:moveTo>
                    <a:pt x="3163" y="1714"/>
                  </a:moveTo>
                  <a:lnTo>
                    <a:pt x="431" y="0"/>
                  </a:lnTo>
                  <a:lnTo>
                    <a:pt x="0" y="0"/>
                  </a:lnTo>
                  <a:lnTo>
                    <a:pt x="3086" y="1786"/>
                  </a:lnTo>
                  <a:lnTo>
                    <a:pt x="5591" y="3243"/>
                  </a:lnTo>
                  <a:lnTo>
                    <a:pt x="5591" y="3237"/>
                  </a:lnTo>
                  <a:lnTo>
                    <a:pt x="3163" y="1714"/>
                  </a:lnTo>
                  <a:lnTo>
                    <a:pt x="3163" y="1714"/>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33" name="Freeform 1029"/>
            <p:cNvSpPr>
              <a:spLocks/>
            </p:cNvSpPr>
            <p:nvPr/>
          </p:nvSpPr>
          <p:spPr bwMode="hidden">
            <a:xfrm>
              <a:off x="0" y="3433"/>
              <a:ext cx="4038" cy="191"/>
            </a:xfrm>
            <a:custGeom>
              <a:avLst/>
              <a:gdLst/>
              <a:ahLst/>
              <a:cxnLst>
                <a:cxn ang="0">
                  <a:pos x="0" y="156"/>
                </a:cxn>
                <a:cxn ang="0">
                  <a:pos x="4042" y="192"/>
                </a:cxn>
                <a:cxn ang="0">
                  <a:pos x="4042" y="144"/>
                </a:cxn>
                <a:cxn ang="0">
                  <a:pos x="0" y="0"/>
                </a:cxn>
                <a:cxn ang="0">
                  <a:pos x="0" y="156"/>
                </a:cxn>
                <a:cxn ang="0">
                  <a:pos x="0" y="156"/>
                </a:cxn>
              </a:cxnLst>
              <a:rect l="0" t="0" r="r" b="b"/>
              <a:pathLst>
                <a:path w="4042" h="192">
                  <a:moveTo>
                    <a:pt x="0" y="156"/>
                  </a:moveTo>
                  <a:lnTo>
                    <a:pt x="4042" y="192"/>
                  </a:lnTo>
                  <a:lnTo>
                    <a:pt x="4042" y="144"/>
                  </a:lnTo>
                  <a:lnTo>
                    <a:pt x="0" y="0"/>
                  </a:lnTo>
                  <a:lnTo>
                    <a:pt x="0" y="156"/>
                  </a:lnTo>
                  <a:lnTo>
                    <a:pt x="0" y="156"/>
                  </a:lnTo>
                  <a:close/>
                </a:path>
              </a:pathLst>
            </a:custGeom>
            <a:gradFill rotWithShape="0">
              <a:gsLst>
                <a:gs pos="0">
                  <a:schemeClr val="bg2">
                    <a:gamma/>
                    <a:shade val="75686"/>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35" name="Freeform 1030"/>
            <p:cNvSpPr>
              <a:spLocks/>
            </p:cNvSpPr>
            <p:nvPr/>
          </p:nvSpPr>
          <p:spPr bwMode="hidden">
            <a:xfrm>
              <a:off x="4038" y="3577"/>
              <a:ext cx="1720" cy="65"/>
            </a:xfrm>
            <a:custGeom>
              <a:avLst/>
              <a:gdLst>
                <a:gd name="T0" fmla="*/ 1654 w 1722"/>
                <a:gd name="T1" fmla="*/ 33 h 66"/>
                <a:gd name="T2" fmla="*/ 1654 w 1722"/>
                <a:gd name="T3" fmla="*/ 33 h 66"/>
                <a:gd name="T4" fmla="*/ 0 w 1722"/>
                <a:gd name="T5" fmla="*/ 0 h 66"/>
                <a:gd name="T6" fmla="*/ 0 w 1722"/>
                <a:gd name="T7" fmla="*/ 33 h 66"/>
                <a:gd name="T8" fmla="*/ 1654 w 1722"/>
                <a:gd name="T9" fmla="*/ 33 h 66"/>
                <a:gd name="T10" fmla="*/ 1654 w 1722"/>
                <a:gd name="T11" fmla="*/ 33 h 6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722" h="66">
                  <a:moveTo>
                    <a:pt x="1722" y="66"/>
                  </a:moveTo>
                  <a:lnTo>
                    <a:pt x="1722" y="60"/>
                  </a:lnTo>
                  <a:lnTo>
                    <a:pt x="0" y="0"/>
                  </a:lnTo>
                  <a:lnTo>
                    <a:pt x="0" y="48"/>
                  </a:lnTo>
                  <a:lnTo>
                    <a:pt x="1722" y="66"/>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5" name="Freeform 1031"/>
            <p:cNvSpPr>
              <a:spLocks/>
            </p:cNvSpPr>
            <p:nvPr/>
          </p:nvSpPr>
          <p:spPr bwMode="hidden">
            <a:xfrm>
              <a:off x="0" y="3726"/>
              <a:ext cx="4784" cy="329"/>
            </a:xfrm>
            <a:custGeom>
              <a:avLst/>
              <a:gdLst/>
              <a:ahLst/>
              <a:cxnLst>
                <a:cxn ang="0">
                  <a:pos x="0" y="329"/>
                </a:cxn>
                <a:cxn ang="0">
                  <a:pos x="4789" y="77"/>
                </a:cxn>
                <a:cxn ang="0">
                  <a:pos x="4789" y="0"/>
                </a:cxn>
                <a:cxn ang="0">
                  <a:pos x="0" y="107"/>
                </a:cxn>
                <a:cxn ang="0">
                  <a:pos x="0" y="329"/>
                </a:cxn>
                <a:cxn ang="0">
                  <a:pos x="0" y="329"/>
                </a:cxn>
              </a:cxnLst>
              <a:rect l="0" t="0" r="r" b="b"/>
              <a:pathLst>
                <a:path w="4789" h="329">
                  <a:moveTo>
                    <a:pt x="0" y="329"/>
                  </a:moveTo>
                  <a:lnTo>
                    <a:pt x="4789" y="77"/>
                  </a:lnTo>
                  <a:lnTo>
                    <a:pt x="4789" y="0"/>
                  </a:lnTo>
                  <a:lnTo>
                    <a:pt x="0" y="107"/>
                  </a:lnTo>
                  <a:lnTo>
                    <a:pt x="0" y="329"/>
                  </a:lnTo>
                  <a:lnTo>
                    <a:pt x="0" y="329"/>
                  </a:lnTo>
                  <a:close/>
                </a:path>
              </a:pathLst>
            </a:custGeom>
            <a:gradFill rotWithShape="0">
              <a:gsLst>
                <a:gs pos="0">
                  <a:schemeClr val="bg1">
                    <a:gamma/>
                    <a:shade val="81961"/>
                    <a:invGamma/>
                  </a:schemeClr>
                </a:gs>
                <a:gs pos="100000">
                  <a:schemeClr val="bg1"/>
                </a:gs>
              </a:gsLst>
              <a:lin ang="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26637" name="Freeform 1032"/>
            <p:cNvSpPr>
              <a:spLocks/>
            </p:cNvSpPr>
            <p:nvPr/>
          </p:nvSpPr>
          <p:spPr bwMode="hidden">
            <a:xfrm>
              <a:off x="4784" y="3702"/>
              <a:ext cx="974" cy="101"/>
            </a:xfrm>
            <a:custGeom>
              <a:avLst/>
              <a:gdLst>
                <a:gd name="T0" fmla="*/ 941 w 975"/>
                <a:gd name="T1" fmla="*/ 48 h 101"/>
                <a:gd name="T2" fmla="*/ 941 w 975"/>
                <a:gd name="T3" fmla="*/ 0 h 101"/>
                <a:gd name="T4" fmla="*/ 0 w 975"/>
                <a:gd name="T5" fmla="*/ 24 h 101"/>
                <a:gd name="T6" fmla="*/ 0 w 975"/>
                <a:gd name="T7" fmla="*/ 101 h 101"/>
                <a:gd name="T8" fmla="*/ 941 w 975"/>
                <a:gd name="T9" fmla="*/ 48 h 101"/>
                <a:gd name="T10" fmla="*/ 941 w 975"/>
                <a:gd name="T11" fmla="*/ 48 h 101"/>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975" h="101">
                  <a:moveTo>
                    <a:pt x="975" y="48"/>
                  </a:moveTo>
                  <a:lnTo>
                    <a:pt x="975" y="0"/>
                  </a:lnTo>
                  <a:lnTo>
                    <a:pt x="0" y="24"/>
                  </a:lnTo>
                  <a:lnTo>
                    <a:pt x="0" y="101"/>
                  </a:lnTo>
                  <a:lnTo>
                    <a:pt x="975" y="48"/>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26638" name="Freeform 1033"/>
            <p:cNvSpPr>
              <a:spLocks/>
            </p:cNvSpPr>
            <p:nvPr/>
          </p:nvSpPr>
          <p:spPr bwMode="hidden">
            <a:xfrm>
              <a:off x="3619" y="3815"/>
              <a:ext cx="2139" cy="198"/>
            </a:xfrm>
            <a:custGeom>
              <a:avLst/>
              <a:gdLst>
                <a:gd name="T0" fmla="*/ 2073 w 2141"/>
                <a:gd name="T1" fmla="*/ 0 h 198"/>
                <a:gd name="T2" fmla="*/ 0 w 2141"/>
                <a:gd name="T3" fmla="*/ 156 h 198"/>
                <a:gd name="T4" fmla="*/ 0 w 2141"/>
                <a:gd name="T5" fmla="*/ 198 h 198"/>
                <a:gd name="T6" fmla="*/ 2073 w 2141"/>
                <a:gd name="T7" fmla="*/ 0 h 198"/>
                <a:gd name="T8" fmla="*/ 2073 w 2141"/>
                <a:gd name="T9" fmla="*/ 0 h 19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141" h="198">
                  <a:moveTo>
                    <a:pt x="2141" y="0"/>
                  </a:moveTo>
                  <a:lnTo>
                    <a:pt x="0" y="156"/>
                  </a:lnTo>
                  <a:lnTo>
                    <a:pt x="0" y="198"/>
                  </a:lnTo>
                  <a:lnTo>
                    <a:pt x="2141" y="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38" name="Freeform 1034"/>
            <p:cNvSpPr>
              <a:spLocks/>
            </p:cNvSpPr>
            <p:nvPr/>
          </p:nvSpPr>
          <p:spPr bwMode="hidden">
            <a:xfrm>
              <a:off x="0" y="3971"/>
              <a:ext cx="3619" cy="348"/>
            </a:xfrm>
            <a:custGeom>
              <a:avLst/>
              <a:gdLst/>
              <a:ahLst/>
              <a:cxnLst>
                <a:cxn ang="0">
                  <a:pos x="0" y="348"/>
                </a:cxn>
                <a:cxn ang="0">
                  <a:pos x="311" y="348"/>
                </a:cxn>
                <a:cxn ang="0">
                  <a:pos x="3623" y="42"/>
                </a:cxn>
                <a:cxn ang="0">
                  <a:pos x="3623" y="0"/>
                </a:cxn>
                <a:cxn ang="0">
                  <a:pos x="0" y="264"/>
                </a:cxn>
                <a:cxn ang="0">
                  <a:pos x="0" y="348"/>
                </a:cxn>
                <a:cxn ang="0">
                  <a:pos x="0" y="348"/>
                </a:cxn>
              </a:cxnLst>
              <a:rect l="0" t="0" r="r" b="b"/>
              <a:pathLst>
                <a:path w="3623" h="348">
                  <a:moveTo>
                    <a:pt x="0" y="348"/>
                  </a:moveTo>
                  <a:lnTo>
                    <a:pt x="311" y="348"/>
                  </a:lnTo>
                  <a:lnTo>
                    <a:pt x="3623" y="42"/>
                  </a:lnTo>
                  <a:lnTo>
                    <a:pt x="3623" y="0"/>
                  </a:lnTo>
                  <a:lnTo>
                    <a:pt x="0" y="264"/>
                  </a:lnTo>
                  <a:lnTo>
                    <a:pt x="0" y="348"/>
                  </a:lnTo>
                  <a:lnTo>
                    <a:pt x="0" y="348"/>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0" name="Freeform 1035"/>
            <p:cNvSpPr>
              <a:spLocks/>
            </p:cNvSpPr>
            <p:nvPr/>
          </p:nvSpPr>
          <p:spPr bwMode="hidden">
            <a:xfrm>
              <a:off x="2097" y="4043"/>
              <a:ext cx="2514" cy="276"/>
            </a:xfrm>
            <a:custGeom>
              <a:avLst/>
              <a:gdLst>
                <a:gd name="T0" fmla="*/ 2085 w 2517"/>
                <a:gd name="T1" fmla="*/ 276 h 276"/>
                <a:gd name="T2" fmla="*/ 2415 w 2517"/>
                <a:gd name="T3" fmla="*/ 204 h 276"/>
                <a:gd name="T4" fmla="*/ 2158 w 2517"/>
                <a:gd name="T5" fmla="*/ 0 h 276"/>
                <a:gd name="T6" fmla="*/ 0 w 2517"/>
                <a:gd name="T7" fmla="*/ 276 h 276"/>
                <a:gd name="T8" fmla="*/ 2085 w 2517"/>
                <a:gd name="T9" fmla="*/ 276 h 276"/>
                <a:gd name="T10" fmla="*/ 2085 w 2517"/>
                <a:gd name="T11" fmla="*/ 276 h 27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517" h="276">
                  <a:moveTo>
                    <a:pt x="2182" y="276"/>
                  </a:moveTo>
                  <a:lnTo>
                    <a:pt x="2517" y="204"/>
                  </a:lnTo>
                  <a:lnTo>
                    <a:pt x="2260" y="0"/>
                  </a:lnTo>
                  <a:lnTo>
                    <a:pt x="0" y="276"/>
                  </a:lnTo>
                  <a:lnTo>
                    <a:pt x="2182" y="276"/>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0" name="Freeform 1036"/>
            <p:cNvSpPr>
              <a:spLocks/>
            </p:cNvSpPr>
            <p:nvPr/>
          </p:nvSpPr>
          <p:spPr bwMode="hidden">
            <a:xfrm>
              <a:off x="4354" y="3869"/>
              <a:ext cx="1404" cy="378"/>
            </a:xfrm>
            <a:custGeom>
              <a:avLst/>
              <a:gdLst/>
              <a:ahLst/>
              <a:cxnLst>
                <a:cxn ang="0">
                  <a:pos x="1405" y="126"/>
                </a:cxn>
                <a:cxn ang="0">
                  <a:pos x="1405" y="0"/>
                </a:cxn>
                <a:cxn ang="0">
                  <a:pos x="0" y="174"/>
                </a:cxn>
                <a:cxn ang="0">
                  <a:pos x="257" y="378"/>
                </a:cxn>
                <a:cxn ang="0">
                  <a:pos x="1405" y="126"/>
                </a:cxn>
                <a:cxn ang="0">
                  <a:pos x="1405" y="126"/>
                </a:cxn>
              </a:cxnLst>
              <a:rect l="0" t="0" r="r" b="b"/>
              <a:pathLst>
                <a:path w="1405" h="378">
                  <a:moveTo>
                    <a:pt x="1405" y="126"/>
                  </a:moveTo>
                  <a:lnTo>
                    <a:pt x="1405" y="0"/>
                  </a:lnTo>
                  <a:lnTo>
                    <a:pt x="0" y="174"/>
                  </a:lnTo>
                  <a:lnTo>
                    <a:pt x="257" y="378"/>
                  </a:lnTo>
                  <a:lnTo>
                    <a:pt x="1405" y="126"/>
                  </a:lnTo>
                  <a:lnTo>
                    <a:pt x="1405" y="126"/>
                  </a:lnTo>
                  <a:close/>
                </a:path>
              </a:pathLst>
            </a:custGeom>
            <a:gradFill rotWithShape="0">
              <a:gsLst>
                <a:gs pos="0">
                  <a:schemeClr val="bg1"/>
                </a:gs>
                <a:gs pos="100000">
                  <a:schemeClr val="bg1">
                    <a:gamma/>
                    <a:tint val="96863"/>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2" name="Freeform 1037"/>
            <p:cNvSpPr>
              <a:spLocks/>
            </p:cNvSpPr>
            <p:nvPr/>
          </p:nvSpPr>
          <p:spPr bwMode="hidden">
            <a:xfrm>
              <a:off x="5030" y="3151"/>
              <a:ext cx="728" cy="240"/>
            </a:xfrm>
            <a:custGeom>
              <a:avLst/>
              <a:gdLst>
                <a:gd name="T0" fmla="*/ 695 w 729"/>
                <a:gd name="T1" fmla="*/ 240 h 240"/>
                <a:gd name="T2" fmla="*/ 0 w 729"/>
                <a:gd name="T3" fmla="*/ 0 h 240"/>
                <a:gd name="T4" fmla="*/ 0 w 729"/>
                <a:gd name="T5" fmla="*/ 6 h 240"/>
                <a:gd name="T6" fmla="*/ 695 w 729"/>
                <a:gd name="T7" fmla="*/ 240 h 240"/>
                <a:gd name="T8" fmla="*/ 695 w 729"/>
                <a:gd name="T9" fmla="*/ 240 h 24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729" h="240">
                  <a:moveTo>
                    <a:pt x="729" y="240"/>
                  </a:moveTo>
                  <a:lnTo>
                    <a:pt x="0" y="0"/>
                  </a:lnTo>
                  <a:lnTo>
                    <a:pt x="0" y="6"/>
                  </a:lnTo>
                  <a:lnTo>
                    <a:pt x="729" y="240"/>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2" name="Freeform 1038"/>
            <p:cNvSpPr>
              <a:spLocks/>
            </p:cNvSpPr>
            <p:nvPr/>
          </p:nvSpPr>
          <p:spPr bwMode="hidden">
            <a:xfrm>
              <a:off x="0" y="1486"/>
              <a:ext cx="5030" cy="1671"/>
            </a:xfrm>
            <a:custGeom>
              <a:avLst/>
              <a:gdLst/>
              <a:ahLst/>
              <a:cxnLst>
                <a:cxn ang="0">
                  <a:pos x="0" y="72"/>
                </a:cxn>
                <a:cxn ang="0">
                  <a:pos x="5035" y="1672"/>
                </a:cxn>
                <a:cxn ang="0">
                  <a:pos x="5035" y="1666"/>
                </a:cxn>
                <a:cxn ang="0">
                  <a:pos x="0" y="0"/>
                </a:cxn>
                <a:cxn ang="0">
                  <a:pos x="0" y="72"/>
                </a:cxn>
                <a:cxn ang="0">
                  <a:pos x="0" y="72"/>
                </a:cxn>
              </a:cxnLst>
              <a:rect l="0" t="0" r="r" b="b"/>
              <a:pathLst>
                <a:path w="5035" h="1672">
                  <a:moveTo>
                    <a:pt x="0" y="72"/>
                  </a:moveTo>
                  <a:lnTo>
                    <a:pt x="5035" y="1672"/>
                  </a:lnTo>
                  <a:lnTo>
                    <a:pt x="5035" y="1666"/>
                  </a:lnTo>
                  <a:lnTo>
                    <a:pt x="0" y="0"/>
                  </a:lnTo>
                  <a:lnTo>
                    <a:pt x="0" y="72"/>
                  </a:lnTo>
                  <a:lnTo>
                    <a:pt x="0" y="72"/>
                  </a:lnTo>
                  <a:close/>
                </a:path>
              </a:pathLst>
            </a:custGeom>
            <a:gradFill rotWithShape="0">
              <a:gsLst>
                <a:gs pos="0">
                  <a:schemeClr val="bg1">
                    <a:gamma/>
                    <a:shade val="54510"/>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4" name="Freeform 1039"/>
            <p:cNvSpPr>
              <a:spLocks/>
            </p:cNvSpPr>
            <p:nvPr/>
          </p:nvSpPr>
          <p:spPr bwMode="hidden">
            <a:xfrm>
              <a:off x="5030" y="3049"/>
              <a:ext cx="728" cy="318"/>
            </a:xfrm>
            <a:custGeom>
              <a:avLst/>
              <a:gdLst>
                <a:gd name="T0" fmla="*/ 695 w 729"/>
                <a:gd name="T1" fmla="*/ 318 h 318"/>
                <a:gd name="T2" fmla="*/ 695 w 729"/>
                <a:gd name="T3" fmla="*/ 312 h 318"/>
                <a:gd name="T4" fmla="*/ 0 w 729"/>
                <a:gd name="T5" fmla="*/ 0 h 318"/>
                <a:gd name="T6" fmla="*/ 0 w 729"/>
                <a:gd name="T7" fmla="*/ 54 h 318"/>
                <a:gd name="T8" fmla="*/ 695 w 729"/>
                <a:gd name="T9" fmla="*/ 318 h 318"/>
                <a:gd name="T10" fmla="*/ 695 w 729"/>
                <a:gd name="T11" fmla="*/ 318 h 318"/>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729" h="318">
                  <a:moveTo>
                    <a:pt x="729" y="318"/>
                  </a:moveTo>
                  <a:lnTo>
                    <a:pt x="729" y="312"/>
                  </a:lnTo>
                  <a:lnTo>
                    <a:pt x="0" y="0"/>
                  </a:lnTo>
                  <a:lnTo>
                    <a:pt x="0" y="54"/>
                  </a:lnTo>
                  <a:lnTo>
                    <a:pt x="729" y="318"/>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4" name="Freeform 1040"/>
            <p:cNvSpPr>
              <a:spLocks/>
            </p:cNvSpPr>
            <p:nvPr/>
          </p:nvSpPr>
          <p:spPr bwMode="hidden">
            <a:xfrm>
              <a:off x="0" y="916"/>
              <a:ext cx="5030" cy="2187"/>
            </a:xfrm>
            <a:custGeom>
              <a:avLst/>
              <a:gdLst/>
              <a:ahLst/>
              <a:cxnLst>
                <a:cxn ang="0">
                  <a:pos x="0" y="396"/>
                </a:cxn>
                <a:cxn ang="0">
                  <a:pos x="5035" y="2188"/>
                </a:cxn>
                <a:cxn ang="0">
                  <a:pos x="5035" y="2134"/>
                </a:cxn>
                <a:cxn ang="0">
                  <a:pos x="0" y="0"/>
                </a:cxn>
                <a:cxn ang="0">
                  <a:pos x="0" y="396"/>
                </a:cxn>
                <a:cxn ang="0">
                  <a:pos x="0" y="396"/>
                </a:cxn>
              </a:cxnLst>
              <a:rect l="0" t="0" r="r" b="b"/>
              <a:pathLst>
                <a:path w="5035" h="2188">
                  <a:moveTo>
                    <a:pt x="0" y="396"/>
                  </a:moveTo>
                  <a:lnTo>
                    <a:pt x="5035" y="2188"/>
                  </a:lnTo>
                  <a:lnTo>
                    <a:pt x="5035" y="2134"/>
                  </a:lnTo>
                  <a:lnTo>
                    <a:pt x="0" y="0"/>
                  </a:lnTo>
                  <a:lnTo>
                    <a:pt x="0" y="396"/>
                  </a:lnTo>
                  <a:lnTo>
                    <a:pt x="0" y="396"/>
                  </a:lnTo>
                  <a:close/>
                </a:path>
              </a:pathLst>
            </a:custGeom>
            <a:gradFill rotWithShape="0">
              <a:gsLst>
                <a:gs pos="0">
                  <a:schemeClr val="bg2">
                    <a:gamma/>
                    <a:shade val="66667"/>
                    <a:invGamma/>
                  </a:schemeClr>
                </a:gs>
                <a:gs pos="100000">
                  <a:schemeClr val="bg2"/>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5" name="Freeform 1041"/>
            <p:cNvSpPr>
              <a:spLocks/>
            </p:cNvSpPr>
            <p:nvPr/>
          </p:nvSpPr>
          <p:spPr bwMode="hidden">
            <a:xfrm>
              <a:off x="2294" y="0"/>
              <a:ext cx="3159" cy="2725"/>
            </a:xfrm>
            <a:custGeom>
              <a:avLst/>
              <a:gdLst/>
              <a:ahLst/>
              <a:cxnLst>
                <a:cxn ang="0">
                  <a:pos x="0" y="0"/>
                </a:cxn>
                <a:cxn ang="0">
                  <a:pos x="3145" y="2727"/>
                </a:cxn>
                <a:cxn ang="0">
                  <a:pos x="3163" y="2704"/>
                </a:cxn>
                <a:cxn ang="0">
                  <a:pos x="102" y="0"/>
                </a:cxn>
                <a:cxn ang="0">
                  <a:pos x="0" y="0"/>
                </a:cxn>
                <a:cxn ang="0">
                  <a:pos x="0" y="0"/>
                </a:cxn>
              </a:cxnLst>
              <a:rect l="0" t="0" r="r" b="b"/>
              <a:pathLst>
                <a:path w="3163" h="2727">
                  <a:moveTo>
                    <a:pt x="0" y="0"/>
                  </a:moveTo>
                  <a:lnTo>
                    <a:pt x="3145" y="2727"/>
                  </a:lnTo>
                  <a:lnTo>
                    <a:pt x="3163" y="2704"/>
                  </a:lnTo>
                  <a:lnTo>
                    <a:pt x="102" y="0"/>
                  </a:lnTo>
                  <a:lnTo>
                    <a:pt x="0" y="0"/>
                  </a:lnTo>
                  <a:lnTo>
                    <a:pt x="0" y="0"/>
                  </a:lnTo>
                  <a:close/>
                </a:path>
              </a:pathLst>
            </a:custGeom>
            <a:gradFill rotWithShape="0">
              <a:gsLst>
                <a:gs pos="0">
                  <a:schemeClr val="bg1">
                    <a:gamma/>
                    <a:shade val="6980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46" name="Freeform 1042"/>
            <p:cNvSpPr>
              <a:spLocks/>
            </p:cNvSpPr>
            <p:nvPr/>
          </p:nvSpPr>
          <p:spPr bwMode="hidden">
            <a:xfrm>
              <a:off x="5435" y="2702"/>
              <a:ext cx="323" cy="299"/>
            </a:xfrm>
            <a:custGeom>
              <a:avLst/>
              <a:gdLst/>
              <a:ahLst/>
              <a:cxnLst>
                <a:cxn ang="0">
                  <a:pos x="323" y="299"/>
                </a:cxn>
                <a:cxn ang="0">
                  <a:pos x="323" y="263"/>
                </a:cxn>
                <a:cxn ang="0">
                  <a:pos x="18" y="0"/>
                </a:cxn>
                <a:cxn ang="0">
                  <a:pos x="0" y="23"/>
                </a:cxn>
                <a:cxn ang="0">
                  <a:pos x="323" y="299"/>
                </a:cxn>
                <a:cxn ang="0">
                  <a:pos x="323" y="299"/>
                </a:cxn>
              </a:cxnLst>
              <a:rect l="0" t="0" r="r" b="b"/>
              <a:pathLst>
                <a:path w="323" h="299">
                  <a:moveTo>
                    <a:pt x="323" y="299"/>
                  </a:moveTo>
                  <a:lnTo>
                    <a:pt x="323" y="263"/>
                  </a:lnTo>
                  <a:lnTo>
                    <a:pt x="18" y="0"/>
                  </a:lnTo>
                  <a:lnTo>
                    <a:pt x="0" y="23"/>
                  </a:lnTo>
                  <a:lnTo>
                    <a:pt x="323" y="299"/>
                  </a:lnTo>
                  <a:lnTo>
                    <a:pt x="323" y="299"/>
                  </a:lnTo>
                  <a:close/>
                </a:path>
              </a:pathLst>
            </a:custGeom>
            <a:gradFill rotWithShape="0">
              <a:gsLst>
                <a:gs pos="0">
                  <a:schemeClr val="bg1"/>
                </a:gs>
                <a:gs pos="100000">
                  <a:schemeClr val="bg1">
                    <a:gamma/>
                    <a:tint val="94118"/>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48" name="Freeform 1043"/>
            <p:cNvSpPr>
              <a:spLocks/>
            </p:cNvSpPr>
            <p:nvPr/>
          </p:nvSpPr>
          <p:spPr bwMode="hidden">
            <a:xfrm>
              <a:off x="5477" y="2588"/>
              <a:ext cx="281" cy="335"/>
            </a:xfrm>
            <a:custGeom>
              <a:avLst/>
              <a:gdLst>
                <a:gd name="T0" fmla="*/ 281 w 281"/>
                <a:gd name="T1" fmla="*/ 335 h 335"/>
                <a:gd name="T2" fmla="*/ 281 w 281"/>
                <a:gd name="T3" fmla="*/ 173 h 335"/>
                <a:gd name="T4" fmla="*/ 96 w 281"/>
                <a:gd name="T5" fmla="*/ 0 h 335"/>
                <a:gd name="T6" fmla="*/ 0 w 281"/>
                <a:gd name="T7" fmla="*/ 90 h 335"/>
                <a:gd name="T8" fmla="*/ 281 w 281"/>
                <a:gd name="T9" fmla="*/ 335 h 335"/>
                <a:gd name="T10" fmla="*/ 281 w 281"/>
                <a:gd name="T11" fmla="*/ 335 h 335"/>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281" h="335">
                  <a:moveTo>
                    <a:pt x="281" y="335"/>
                  </a:moveTo>
                  <a:lnTo>
                    <a:pt x="281" y="173"/>
                  </a:lnTo>
                  <a:lnTo>
                    <a:pt x="96" y="0"/>
                  </a:lnTo>
                  <a:lnTo>
                    <a:pt x="0" y="90"/>
                  </a:lnTo>
                  <a:lnTo>
                    <a:pt x="281" y="335"/>
                  </a:lnTo>
                  <a:close/>
                </a:path>
              </a:pathLst>
            </a:custGeom>
            <a:solidFill>
              <a:schemeClr val="bg1"/>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48" name="Freeform 1044"/>
            <p:cNvSpPr>
              <a:spLocks/>
            </p:cNvSpPr>
            <p:nvPr/>
          </p:nvSpPr>
          <p:spPr bwMode="hidden">
            <a:xfrm>
              <a:off x="2454" y="0"/>
              <a:ext cx="3119" cy="2678"/>
            </a:xfrm>
            <a:custGeom>
              <a:avLst/>
              <a:gdLst/>
              <a:ahLst/>
              <a:cxnLst>
                <a:cxn ang="0">
                  <a:pos x="0" y="0"/>
                </a:cxn>
                <a:cxn ang="0">
                  <a:pos x="3026" y="2680"/>
                </a:cxn>
                <a:cxn ang="0">
                  <a:pos x="3122" y="2590"/>
                </a:cxn>
                <a:cxn ang="0">
                  <a:pos x="383" y="0"/>
                </a:cxn>
                <a:cxn ang="0">
                  <a:pos x="0" y="0"/>
                </a:cxn>
                <a:cxn ang="0">
                  <a:pos x="0" y="0"/>
                </a:cxn>
              </a:cxnLst>
              <a:rect l="0" t="0" r="r" b="b"/>
              <a:pathLst>
                <a:path w="3122" h="2680">
                  <a:moveTo>
                    <a:pt x="0" y="0"/>
                  </a:moveTo>
                  <a:lnTo>
                    <a:pt x="3026" y="2680"/>
                  </a:lnTo>
                  <a:lnTo>
                    <a:pt x="3122" y="2590"/>
                  </a:lnTo>
                  <a:lnTo>
                    <a:pt x="383" y="0"/>
                  </a:lnTo>
                  <a:lnTo>
                    <a:pt x="0" y="0"/>
                  </a:lnTo>
                  <a:lnTo>
                    <a:pt x="0" y="0"/>
                  </a:lnTo>
                  <a:close/>
                </a:path>
              </a:pathLst>
            </a:custGeom>
            <a:gradFill rotWithShape="0">
              <a:gsLst>
                <a:gs pos="0">
                  <a:schemeClr val="bg1">
                    <a:gamma/>
                    <a:shade val="46275"/>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0" name="Freeform 1045"/>
            <p:cNvSpPr>
              <a:spLocks/>
            </p:cNvSpPr>
            <p:nvPr/>
          </p:nvSpPr>
          <p:spPr bwMode="hidden">
            <a:xfrm>
              <a:off x="5626" y="2534"/>
              <a:ext cx="132" cy="132"/>
            </a:xfrm>
            <a:custGeom>
              <a:avLst/>
              <a:gdLst>
                <a:gd name="T0" fmla="*/ 132 w 132"/>
                <a:gd name="T1" fmla="*/ 132 h 132"/>
                <a:gd name="T2" fmla="*/ 0 w 132"/>
                <a:gd name="T3" fmla="*/ 0 h 132"/>
                <a:gd name="T4" fmla="*/ 0 w 132"/>
                <a:gd name="T5" fmla="*/ 0 h 132"/>
                <a:gd name="T6" fmla="*/ 132 w 132"/>
                <a:gd name="T7" fmla="*/ 132 h 132"/>
                <a:gd name="T8" fmla="*/ 132 w 132"/>
                <a:gd name="T9" fmla="*/ 132 h 132"/>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132" h="132">
                  <a:moveTo>
                    <a:pt x="132" y="132"/>
                  </a:moveTo>
                  <a:lnTo>
                    <a:pt x="0" y="0"/>
                  </a:lnTo>
                  <a:lnTo>
                    <a:pt x="132" y="132"/>
                  </a:lnTo>
                  <a:close/>
                </a:path>
              </a:pathLst>
            </a:custGeom>
            <a:solidFill>
              <a:srgbClr val="FF9999"/>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0" name="Freeform 1046"/>
            <p:cNvSpPr>
              <a:spLocks/>
            </p:cNvSpPr>
            <p:nvPr/>
          </p:nvSpPr>
          <p:spPr bwMode="hidden">
            <a:xfrm>
              <a:off x="3112" y="0"/>
              <a:ext cx="2514" cy="2534"/>
            </a:xfrm>
            <a:custGeom>
              <a:avLst/>
              <a:gdLst/>
              <a:ahLst/>
              <a:cxnLst>
                <a:cxn ang="0">
                  <a:pos x="0" y="0"/>
                </a:cxn>
                <a:cxn ang="0">
                  <a:pos x="2517" y="2536"/>
                </a:cxn>
                <a:cxn ang="0">
                  <a:pos x="2517" y="2536"/>
                </a:cxn>
                <a:cxn ang="0">
                  <a:pos x="66" y="0"/>
                </a:cxn>
                <a:cxn ang="0">
                  <a:pos x="0" y="0"/>
                </a:cxn>
                <a:cxn ang="0">
                  <a:pos x="0" y="0"/>
                </a:cxn>
              </a:cxnLst>
              <a:rect l="0" t="0" r="r" b="b"/>
              <a:pathLst>
                <a:path w="2517" h="2536">
                  <a:moveTo>
                    <a:pt x="0" y="0"/>
                  </a:moveTo>
                  <a:lnTo>
                    <a:pt x="2517" y="2536"/>
                  </a:lnTo>
                  <a:lnTo>
                    <a:pt x="2517" y="2536"/>
                  </a:lnTo>
                  <a:lnTo>
                    <a:pt x="66" y="0"/>
                  </a:lnTo>
                  <a:lnTo>
                    <a:pt x="0" y="0"/>
                  </a:lnTo>
                  <a:lnTo>
                    <a:pt x="0" y="0"/>
                  </a:lnTo>
                  <a:close/>
                </a:path>
              </a:pathLst>
            </a:custGeom>
            <a:gradFill rotWithShape="0">
              <a:gsLst>
                <a:gs pos="0">
                  <a:schemeClr val="bg1">
                    <a:gamma/>
                    <a:shade val="51373"/>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1" name="Freeform 1047"/>
            <p:cNvSpPr>
              <a:spLocks/>
            </p:cNvSpPr>
            <p:nvPr/>
          </p:nvSpPr>
          <p:spPr bwMode="hidden">
            <a:xfrm>
              <a:off x="3488" y="0"/>
              <a:ext cx="2198" cy="2480"/>
            </a:xfrm>
            <a:custGeom>
              <a:avLst/>
              <a:gdLst/>
              <a:ahLst/>
              <a:cxnLst>
                <a:cxn ang="0">
                  <a:pos x="0" y="0"/>
                </a:cxn>
                <a:cxn ang="0">
                  <a:pos x="2188" y="2482"/>
                </a:cxn>
                <a:cxn ang="0">
                  <a:pos x="2200" y="2476"/>
                </a:cxn>
                <a:cxn ang="0">
                  <a:pos x="317" y="0"/>
                </a:cxn>
                <a:cxn ang="0">
                  <a:pos x="0" y="0"/>
                </a:cxn>
                <a:cxn ang="0">
                  <a:pos x="0" y="0"/>
                </a:cxn>
              </a:cxnLst>
              <a:rect l="0" t="0" r="r" b="b"/>
              <a:pathLst>
                <a:path w="2200" h="2482">
                  <a:moveTo>
                    <a:pt x="0" y="0"/>
                  </a:moveTo>
                  <a:lnTo>
                    <a:pt x="2188" y="2482"/>
                  </a:lnTo>
                  <a:lnTo>
                    <a:pt x="2200" y="2476"/>
                  </a:lnTo>
                  <a:lnTo>
                    <a:pt x="317" y="0"/>
                  </a:lnTo>
                  <a:lnTo>
                    <a:pt x="0" y="0"/>
                  </a:lnTo>
                  <a:lnTo>
                    <a:pt x="0" y="0"/>
                  </a:lnTo>
                  <a:close/>
                </a:path>
              </a:pathLst>
            </a:custGeom>
            <a:gradFill rotWithShape="0">
              <a:gsLst>
                <a:gs pos="0">
                  <a:schemeClr val="bg2">
                    <a:gamma/>
                    <a:shade val="78824"/>
                    <a:invGamma/>
                  </a:schemeClr>
                </a:gs>
                <a:gs pos="100000">
                  <a:schemeClr val="bg2"/>
                </a:gs>
              </a:gsLst>
              <a:lin ang="5400000" scaled="1"/>
            </a:gradFill>
            <a:ln w="9525" cap="flat" cmpd="sng">
              <a:noFill/>
              <a:prstDash val="solid"/>
              <a:round/>
              <a:headEnd type="none" w="med" len="med"/>
              <a:tailEnd type="none" w="med" len="med"/>
            </a:ln>
            <a:effectLst/>
          </p:spPr>
          <p:txBody>
            <a:bodyPr/>
            <a:lstStyle/>
            <a:p>
              <a:pPr>
                <a:defRPr/>
              </a:pPr>
              <a:endParaRPr lang="en-US">
                <a:ea typeface="ＭＳ Ｐゴシック" charset="-128"/>
                <a:cs typeface="ＭＳ Ｐゴシック" charset="-128"/>
              </a:endParaRPr>
            </a:p>
          </p:txBody>
        </p:sp>
        <p:sp>
          <p:nvSpPr>
            <p:cNvPr id="73752" name="Freeform 1048"/>
            <p:cNvSpPr>
              <a:spLocks/>
            </p:cNvSpPr>
            <p:nvPr/>
          </p:nvSpPr>
          <p:spPr bwMode="hidden">
            <a:xfrm>
              <a:off x="5674" y="2474"/>
              <a:ext cx="84" cy="96"/>
            </a:xfrm>
            <a:custGeom>
              <a:avLst/>
              <a:gdLst/>
              <a:ahLst/>
              <a:cxnLst>
                <a:cxn ang="0">
                  <a:pos x="84" y="96"/>
                </a:cxn>
                <a:cxn ang="0">
                  <a:pos x="84" y="90"/>
                </a:cxn>
                <a:cxn ang="0">
                  <a:pos x="12" y="0"/>
                </a:cxn>
                <a:cxn ang="0">
                  <a:pos x="0" y="6"/>
                </a:cxn>
                <a:cxn ang="0">
                  <a:pos x="84" y="96"/>
                </a:cxn>
                <a:cxn ang="0">
                  <a:pos x="84" y="96"/>
                </a:cxn>
              </a:cxnLst>
              <a:rect l="0" t="0" r="r" b="b"/>
              <a:pathLst>
                <a:path w="84" h="96">
                  <a:moveTo>
                    <a:pt x="84" y="96"/>
                  </a:moveTo>
                  <a:lnTo>
                    <a:pt x="84" y="90"/>
                  </a:lnTo>
                  <a:lnTo>
                    <a:pt x="12" y="0"/>
                  </a:lnTo>
                  <a:lnTo>
                    <a:pt x="0" y="6"/>
                  </a:lnTo>
                  <a:lnTo>
                    <a:pt x="84" y="96"/>
                  </a:lnTo>
                  <a:lnTo>
                    <a:pt x="84" y="96"/>
                  </a:lnTo>
                  <a:close/>
                </a:path>
              </a:pathLst>
            </a:custGeom>
            <a:gradFill rotWithShape="0">
              <a:gsLst>
                <a:gs pos="0">
                  <a:schemeClr val="bg1"/>
                </a:gs>
                <a:gs pos="100000">
                  <a:schemeClr val="bg1">
                    <a:gamma/>
                    <a:tint val="90980"/>
                    <a:invGamma/>
                  </a:schemeClr>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4" name="Freeform 1049"/>
            <p:cNvSpPr>
              <a:spLocks/>
            </p:cNvSpPr>
            <p:nvPr/>
          </p:nvSpPr>
          <p:spPr bwMode="hidden">
            <a:xfrm>
              <a:off x="5603" y="850"/>
              <a:ext cx="155" cy="516"/>
            </a:xfrm>
            <a:custGeom>
              <a:avLst/>
              <a:gdLst>
                <a:gd name="T0" fmla="*/ 155 w 155"/>
                <a:gd name="T1" fmla="*/ 516 h 516"/>
                <a:gd name="T2" fmla="*/ 155 w 155"/>
                <a:gd name="T3" fmla="*/ 204 h 516"/>
                <a:gd name="T4" fmla="*/ 77 w 155"/>
                <a:gd name="T5" fmla="*/ 0 h 516"/>
                <a:gd name="T6" fmla="*/ 0 w 155"/>
                <a:gd name="T7" fmla="*/ 192 h 516"/>
                <a:gd name="T8" fmla="*/ 155 w 155"/>
                <a:gd name="T9" fmla="*/ 516 h 516"/>
                <a:gd name="T10" fmla="*/ 155 w 155"/>
                <a:gd name="T11" fmla="*/ 516 h 516"/>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155" h="516">
                  <a:moveTo>
                    <a:pt x="155" y="516"/>
                  </a:moveTo>
                  <a:lnTo>
                    <a:pt x="155" y="204"/>
                  </a:lnTo>
                  <a:lnTo>
                    <a:pt x="77" y="0"/>
                  </a:lnTo>
                  <a:lnTo>
                    <a:pt x="0" y="192"/>
                  </a:lnTo>
                  <a:lnTo>
                    <a:pt x="155" y="516"/>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4" name="Freeform 1050"/>
            <p:cNvSpPr>
              <a:spLocks/>
            </p:cNvSpPr>
            <p:nvPr/>
          </p:nvSpPr>
          <p:spPr bwMode="hidden">
            <a:xfrm>
              <a:off x="5107" y="0"/>
              <a:ext cx="573" cy="1042"/>
            </a:xfrm>
            <a:custGeom>
              <a:avLst/>
              <a:gdLst/>
              <a:ahLst/>
              <a:cxnLst>
                <a:cxn ang="0">
                  <a:pos x="0" y="0"/>
                </a:cxn>
                <a:cxn ang="0">
                  <a:pos x="497" y="1043"/>
                </a:cxn>
                <a:cxn ang="0">
                  <a:pos x="574" y="851"/>
                </a:cxn>
                <a:cxn ang="0">
                  <a:pos x="251" y="0"/>
                </a:cxn>
                <a:cxn ang="0">
                  <a:pos x="0" y="0"/>
                </a:cxn>
                <a:cxn ang="0">
                  <a:pos x="0" y="0"/>
                </a:cxn>
              </a:cxnLst>
              <a:rect l="0" t="0" r="r" b="b"/>
              <a:pathLst>
                <a:path w="574" h="1043">
                  <a:moveTo>
                    <a:pt x="0" y="0"/>
                  </a:moveTo>
                  <a:lnTo>
                    <a:pt x="497" y="1043"/>
                  </a:lnTo>
                  <a:lnTo>
                    <a:pt x="574" y="851"/>
                  </a:lnTo>
                  <a:lnTo>
                    <a:pt x="251" y="0"/>
                  </a:lnTo>
                  <a:lnTo>
                    <a:pt x="0" y="0"/>
                  </a:lnTo>
                  <a:lnTo>
                    <a:pt x="0" y="0"/>
                  </a:lnTo>
                  <a:close/>
                </a:path>
              </a:pathLst>
            </a:custGeom>
            <a:gradFill rotWithShape="0">
              <a:gsLst>
                <a:gs pos="0">
                  <a:schemeClr val="bg2">
                    <a:gamma/>
                    <a:shade val="66667"/>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55" name="Freeform 1051"/>
            <p:cNvSpPr>
              <a:spLocks/>
            </p:cNvSpPr>
            <p:nvPr/>
          </p:nvSpPr>
          <p:spPr bwMode="hidden">
            <a:xfrm>
              <a:off x="5411" y="0"/>
              <a:ext cx="341" cy="796"/>
            </a:xfrm>
            <a:custGeom>
              <a:avLst/>
              <a:gdLst/>
              <a:ahLst/>
              <a:cxnLst>
                <a:cxn ang="0">
                  <a:pos x="144" y="0"/>
                </a:cxn>
                <a:cxn ang="0">
                  <a:pos x="0" y="0"/>
                </a:cxn>
                <a:cxn ang="0">
                  <a:pos x="287" y="797"/>
                </a:cxn>
                <a:cxn ang="0">
                  <a:pos x="341" y="653"/>
                </a:cxn>
                <a:cxn ang="0">
                  <a:pos x="144" y="0"/>
                </a:cxn>
                <a:cxn ang="0">
                  <a:pos x="144" y="0"/>
                </a:cxn>
              </a:cxnLst>
              <a:rect l="0" t="0" r="r" b="b"/>
              <a:pathLst>
                <a:path w="341" h="797">
                  <a:moveTo>
                    <a:pt x="144" y="0"/>
                  </a:moveTo>
                  <a:lnTo>
                    <a:pt x="0" y="0"/>
                  </a:lnTo>
                  <a:lnTo>
                    <a:pt x="287" y="797"/>
                  </a:lnTo>
                  <a:lnTo>
                    <a:pt x="341" y="653"/>
                  </a:lnTo>
                  <a:lnTo>
                    <a:pt x="144" y="0"/>
                  </a:lnTo>
                  <a:lnTo>
                    <a:pt x="144" y="0"/>
                  </a:lnTo>
                  <a:close/>
                </a:path>
              </a:pathLst>
            </a:custGeom>
            <a:gradFill rotWithShape="0">
              <a:gsLst>
                <a:gs pos="0">
                  <a:schemeClr val="bg2">
                    <a:gamma/>
                    <a:shade val="6980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7" name="Freeform 1052"/>
            <p:cNvSpPr>
              <a:spLocks/>
            </p:cNvSpPr>
            <p:nvPr/>
          </p:nvSpPr>
          <p:spPr bwMode="hidden">
            <a:xfrm>
              <a:off x="5698" y="653"/>
              <a:ext cx="60" cy="311"/>
            </a:xfrm>
            <a:custGeom>
              <a:avLst/>
              <a:gdLst>
                <a:gd name="T0" fmla="*/ 0 w 60"/>
                <a:gd name="T1" fmla="*/ 144 h 312"/>
                <a:gd name="T2" fmla="*/ 60 w 60"/>
                <a:gd name="T3" fmla="*/ 278 h 312"/>
                <a:gd name="T4" fmla="*/ 60 w 60"/>
                <a:gd name="T5" fmla="*/ 6 h 312"/>
                <a:gd name="T6" fmla="*/ 54 w 60"/>
                <a:gd name="T7" fmla="*/ 0 h 312"/>
                <a:gd name="T8" fmla="*/ 0 w 60"/>
                <a:gd name="T9" fmla="*/ 144 h 312"/>
                <a:gd name="T10" fmla="*/ 0 w 60"/>
                <a:gd name="T11" fmla="*/ 144 h 312"/>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60" h="312">
                  <a:moveTo>
                    <a:pt x="0" y="144"/>
                  </a:moveTo>
                  <a:lnTo>
                    <a:pt x="60" y="312"/>
                  </a:lnTo>
                  <a:lnTo>
                    <a:pt x="60" y="6"/>
                  </a:lnTo>
                  <a:lnTo>
                    <a:pt x="54" y="0"/>
                  </a:lnTo>
                  <a:lnTo>
                    <a:pt x="0" y="144"/>
                  </a:lnTo>
                  <a:close/>
                </a:path>
              </a:pathLst>
            </a:custGeom>
            <a:solidFill>
              <a:schemeClr val="bg2"/>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7" name="Freeform 1053"/>
            <p:cNvSpPr>
              <a:spLocks/>
            </p:cNvSpPr>
            <p:nvPr/>
          </p:nvSpPr>
          <p:spPr bwMode="hidden">
            <a:xfrm>
              <a:off x="2" y="1601"/>
              <a:ext cx="5752" cy="1864"/>
            </a:xfrm>
            <a:custGeom>
              <a:avLst/>
              <a:gdLst/>
              <a:ahLst/>
              <a:cxnLst>
                <a:cxn ang="0">
                  <a:pos x="0" y="371"/>
                </a:cxn>
                <a:cxn ang="0">
                  <a:pos x="5740" y="1864"/>
                </a:cxn>
                <a:cxn ang="0">
                  <a:pos x="5740" y="1834"/>
                </a:cxn>
                <a:cxn ang="0">
                  <a:pos x="0" y="0"/>
                </a:cxn>
                <a:cxn ang="0">
                  <a:pos x="0" y="371"/>
                </a:cxn>
                <a:cxn ang="0">
                  <a:pos x="0" y="371"/>
                </a:cxn>
              </a:cxnLst>
              <a:rect l="0" t="0" r="r" b="b"/>
              <a:pathLst>
                <a:path w="5740" h="1864">
                  <a:moveTo>
                    <a:pt x="0" y="371"/>
                  </a:moveTo>
                  <a:lnTo>
                    <a:pt x="5740" y="1864"/>
                  </a:lnTo>
                  <a:lnTo>
                    <a:pt x="5740" y="1834"/>
                  </a:lnTo>
                  <a:lnTo>
                    <a:pt x="0" y="0"/>
                  </a:lnTo>
                  <a:lnTo>
                    <a:pt x="0" y="371"/>
                  </a:lnTo>
                  <a:lnTo>
                    <a:pt x="0" y="371"/>
                  </a:lnTo>
                  <a:close/>
                </a:path>
              </a:pathLst>
            </a:custGeom>
            <a:gradFill rotWithShape="0">
              <a:gsLst>
                <a:gs pos="0">
                  <a:schemeClr val="bg1">
                    <a:gamma/>
                    <a:shade val="6352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26659" name="Freeform 1054"/>
            <p:cNvSpPr>
              <a:spLocks/>
            </p:cNvSpPr>
            <p:nvPr/>
          </p:nvSpPr>
          <p:spPr bwMode="hidden">
            <a:xfrm>
              <a:off x="5754" y="3483"/>
              <a:ext cx="6" cy="6"/>
            </a:xfrm>
            <a:custGeom>
              <a:avLst/>
              <a:gdLst>
                <a:gd name="T0" fmla="*/ 6 w 6"/>
                <a:gd name="T1" fmla="*/ 6 h 6"/>
                <a:gd name="T2" fmla="*/ 0 w 6"/>
                <a:gd name="T3" fmla="*/ 0 h 6"/>
                <a:gd name="T4" fmla="*/ 0 w 6"/>
                <a:gd name="T5" fmla="*/ 6 h 6"/>
                <a:gd name="T6" fmla="*/ 6 w 6"/>
                <a:gd name="T7" fmla="*/ 6 h 6"/>
                <a:gd name="T8" fmla="*/ 6 w 6"/>
                <a:gd name="T9" fmla="*/ 6 h 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 h="6">
                  <a:moveTo>
                    <a:pt x="6" y="6"/>
                  </a:moveTo>
                  <a:lnTo>
                    <a:pt x="0" y="0"/>
                  </a:lnTo>
                  <a:lnTo>
                    <a:pt x="0" y="6"/>
                  </a:lnTo>
                  <a:lnTo>
                    <a:pt x="6" y="6"/>
                  </a:lnTo>
                  <a:close/>
                </a:path>
              </a:pathLst>
            </a:custGeom>
            <a:solidFill>
              <a:srgbClr val="18FF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sp>
          <p:nvSpPr>
            <p:cNvPr id="73759" name="Freeform 1055"/>
            <p:cNvSpPr>
              <a:spLocks/>
            </p:cNvSpPr>
            <p:nvPr/>
          </p:nvSpPr>
          <p:spPr bwMode="hidden">
            <a:xfrm>
              <a:off x="2" y="2152"/>
              <a:ext cx="5752" cy="1337"/>
            </a:xfrm>
            <a:custGeom>
              <a:avLst/>
              <a:gdLst/>
              <a:ahLst/>
              <a:cxnLst>
                <a:cxn ang="0">
                  <a:pos x="0" y="366"/>
                </a:cxn>
                <a:cxn ang="0">
                  <a:pos x="5740" y="1337"/>
                </a:cxn>
                <a:cxn ang="0">
                  <a:pos x="5740" y="1331"/>
                </a:cxn>
                <a:cxn ang="0">
                  <a:pos x="0" y="0"/>
                </a:cxn>
                <a:cxn ang="0">
                  <a:pos x="0" y="366"/>
                </a:cxn>
                <a:cxn ang="0">
                  <a:pos x="0" y="366"/>
                </a:cxn>
              </a:cxnLst>
              <a:rect l="0" t="0" r="r" b="b"/>
              <a:pathLst>
                <a:path w="5740" h="1337">
                  <a:moveTo>
                    <a:pt x="0" y="366"/>
                  </a:moveTo>
                  <a:lnTo>
                    <a:pt x="5740" y="1337"/>
                  </a:lnTo>
                  <a:lnTo>
                    <a:pt x="5740" y="1331"/>
                  </a:lnTo>
                  <a:lnTo>
                    <a:pt x="0" y="0"/>
                  </a:lnTo>
                  <a:lnTo>
                    <a:pt x="0" y="366"/>
                  </a:lnTo>
                  <a:lnTo>
                    <a:pt x="0" y="366"/>
                  </a:lnTo>
                  <a:close/>
                </a:path>
              </a:pathLst>
            </a:custGeom>
            <a:gradFill rotWithShape="0">
              <a:gsLst>
                <a:gs pos="0">
                  <a:schemeClr val="bg1">
                    <a:gamma/>
                    <a:shade val="6078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0" name="Freeform 1056"/>
            <p:cNvSpPr>
              <a:spLocks/>
            </p:cNvSpPr>
            <p:nvPr/>
          </p:nvSpPr>
          <p:spPr bwMode="hidden">
            <a:xfrm>
              <a:off x="2" y="3177"/>
              <a:ext cx="5752" cy="414"/>
            </a:xfrm>
            <a:custGeom>
              <a:avLst/>
              <a:gdLst/>
              <a:ahLst/>
              <a:cxnLst>
                <a:cxn ang="0">
                  <a:pos x="0" y="48"/>
                </a:cxn>
                <a:cxn ang="0">
                  <a:pos x="5740" y="414"/>
                </a:cxn>
                <a:cxn ang="0">
                  <a:pos x="5740" y="402"/>
                </a:cxn>
                <a:cxn ang="0">
                  <a:pos x="0" y="0"/>
                </a:cxn>
                <a:cxn ang="0">
                  <a:pos x="0" y="48"/>
                </a:cxn>
                <a:cxn ang="0">
                  <a:pos x="0" y="48"/>
                </a:cxn>
              </a:cxnLst>
              <a:rect l="0" t="0" r="r" b="b"/>
              <a:pathLst>
                <a:path w="5740" h="414">
                  <a:moveTo>
                    <a:pt x="0" y="48"/>
                  </a:moveTo>
                  <a:lnTo>
                    <a:pt x="5740" y="414"/>
                  </a:lnTo>
                  <a:lnTo>
                    <a:pt x="5740" y="402"/>
                  </a:lnTo>
                  <a:lnTo>
                    <a:pt x="0" y="0"/>
                  </a:lnTo>
                  <a:lnTo>
                    <a:pt x="0" y="48"/>
                  </a:lnTo>
                  <a:lnTo>
                    <a:pt x="0" y="48"/>
                  </a:lnTo>
                  <a:close/>
                </a:path>
              </a:pathLst>
            </a:custGeom>
            <a:gradFill rotWithShape="0">
              <a:gsLst>
                <a:gs pos="0">
                  <a:schemeClr val="bg1">
                    <a:gamma/>
                    <a:shade val="84706"/>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1" name="Freeform 1057"/>
            <p:cNvSpPr>
              <a:spLocks/>
            </p:cNvSpPr>
            <p:nvPr/>
          </p:nvSpPr>
          <p:spPr bwMode="hidden">
            <a:xfrm>
              <a:off x="1297" y="0"/>
              <a:ext cx="4457" cy="3177"/>
            </a:xfrm>
            <a:custGeom>
              <a:avLst/>
              <a:gdLst/>
              <a:ahLst/>
              <a:cxnLst>
                <a:cxn ang="0">
                  <a:pos x="0" y="0"/>
                </a:cxn>
                <a:cxn ang="0">
                  <a:pos x="4448" y="3177"/>
                </a:cxn>
                <a:cxn ang="0">
                  <a:pos x="4448" y="3153"/>
                </a:cxn>
                <a:cxn ang="0">
                  <a:pos x="125" y="0"/>
                </a:cxn>
                <a:cxn ang="0">
                  <a:pos x="0" y="0"/>
                </a:cxn>
                <a:cxn ang="0">
                  <a:pos x="0" y="0"/>
                </a:cxn>
              </a:cxnLst>
              <a:rect l="0" t="0" r="r" b="b"/>
              <a:pathLst>
                <a:path w="4448" h="3177">
                  <a:moveTo>
                    <a:pt x="0" y="0"/>
                  </a:moveTo>
                  <a:lnTo>
                    <a:pt x="4448" y="3177"/>
                  </a:lnTo>
                  <a:lnTo>
                    <a:pt x="4448" y="3153"/>
                  </a:lnTo>
                  <a:lnTo>
                    <a:pt x="125" y="0"/>
                  </a:lnTo>
                  <a:lnTo>
                    <a:pt x="0" y="0"/>
                  </a:lnTo>
                  <a:lnTo>
                    <a:pt x="0" y="0"/>
                  </a:lnTo>
                  <a:close/>
                </a:path>
              </a:pathLst>
            </a:custGeom>
            <a:gradFill rotWithShape="0">
              <a:gsLst>
                <a:gs pos="0">
                  <a:schemeClr val="bg1">
                    <a:gamma/>
                    <a:shade val="4862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2" name="Freeform 1058"/>
            <p:cNvSpPr>
              <a:spLocks/>
            </p:cNvSpPr>
            <p:nvPr/>
          </p:nvSpPr>
          <p:spPr bwMode="hidden">
            <a:xfrm>
              <a:off x="3321" y="0"/>
              <a:ext cx="2433" cy="2614"/>
            </a:xfrm>
            <a:custGeom>
              <a:avLst/>
              <a:gdLst/>
              <a:ahLst/>
              <a:cxnLst>
                <a:cxn ang="0">
                  <a:pos x="0" y="0"/>
                </a:cxn>
                <a:cxn ang="0">
                  <a:pos x="2428" y="2614"/>
                </a:cxn>
                <a:cxn ang="0">
                  <a:pos x="2428" y="2608"/>
                </a:cxn>
                <a:cxn ang="0">
                  <a:pos x="66" y="0"/>
                </a:cxn>
                <a:cxn ang="0">
                  <a:pos x="0" y="0"/>
                </a:cxn>
                <a:cxn ang="0">
                  <a:pos x="0" y="0"/>
                </a:cxn>
              </a:cxnLst>
              <a:rect l="0" t="0" r="r" b="b"/>
              <a:pathLst>
                <a:path w="2428" h="2614">
                  <a:moveTo>
                    <a:pt x="0" y="0"/>
                  </a:moveTo>
                  <a:lnTo>
                    <a:pt x="2428" y="2614"/>
                  </a:lnTo>
                  <a:lnTo>
                    <a:pt x="2428" y="2608"/>
                  </a:lnTo>
                  <a:lnTo>
                    <a:pt x="66" y="0"/>
                  </a:lnTo>
                  <a:lnTo>
                    <a:pt x="0" y="0"/>
                  </a:lnTo>
                  <a:lnTo>
                    <a:pt x="0" y="0"/>
                  </a:lnTo>
                  <a:close/>
                </a:path>
              </a:pathLst>
            </a:custGeom>
            <a:gradFill rotWithShape="0">
              <a:gsLst>
                <a:gs pos="0">
                  <a:schemeClr val="bg1">
                    <a:gamma/>
                    <a:shade val="84706"/>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3" name="Freeform 1059"/>
            <p:cNvSpPr>
              <a:spLocks/>
            </p:cNvSpPr>
            <p:nvPr/>
          </p:nvSpPr>
          <p:spPr bwMode="hidden">
            <a:xfrm>
              <a:off x="3950" y="0"/>
              <a:ext cx="1804" cy="2464"/>
            </a:xfrm>
            <a:custGeom>
              <a:avLst/>
              <a:gdLst/>
              <a:ahLst/>
              <a:cxnLst>
                <a:cxn ang="0">
                  <a:pos x="485" y="0"/>
                </a:cxn>
                <a:cxn ang="0">
                  <a:pos x="0" y="0"/>
                </a:cxn>
                <a:cxn ang="0">
                  <a:pos x="1800" y="2464"/>
                </a:cxn>
                <a:cxn ang="0">
                  <a:pos x="1800" y="2248"/>
                </a:cxn>
                <a:cxn ang="0">
                  <a:pos x="1794" y="2248"/>
                </a:cxn>
                <a:cxn ang="0">
                  <a:pos x="485" y="0"/>
                </a:cxn>
                <a:cxn ang="0">
                  <a:pos x="485" y="0"/>
                </a:cxn>
              </a:cxnLst>
              <a:rect l="0" t="0" r="r" b="b"/>
              <a:pathLst>
                <a:path w="1800" h="2464">
                  <a:moveTo>
                    <a:pt x="485" y="0"/>
                  </a:moveTo>
                  <a:lnTo>
                    <a:pt x="0" y="0"/>
                  </a:lnTo>
                  <a:lnTo>
                    <a:pt x="1800" y="2464"/>
                  </a:lnTo>
                  <a:lnTo>
                    <a:pt x="1800" y="2248"/>
                  </a:lnTo>
                  <a:lnTo>
                    <a:pt x="1794" y="2248"/>
                  </a:lnTo>
                  <a:lnTo>
                    <a:pt x="485" y="0"/>
                  </a:lnTo>
                  <a:lnTo>
                    <a:pt x="485" y="0"/>
                  </a:lnTo>
                  <a:close/>
                </a:path>
              </a:pathLst>
            </a:custGeom>
            <a:gradFill rotWithShape="0">
              <a:gsLst>
                <a:gs pos="0">
                  <a:schemeClr val="bg2">
                    <a:gamma/>
                    <a:shade val="78824"/>
                    <a:invGamma/>
                  </a:schemeClr>
                </a:gs>
                <a:gs pos="100000">
                  <a:schemeClr val="bg2"/>
                </a:gs>
              </a:gsLst>
              <a:lin ang="54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4" name="Freeform 1060"/>
            <p:cNvSpPr>
              <a:spLocks/>
            </p:cNvSpPr>
            <p:nvPr/>
          </p:nvSpPr>
          <p:spPr bwMode="hidden">
            <a:xfrm>
              <a:off x="4519" y="0"/>
              <a:ext cx="1235" cy="2074"/>
            </a:xfrm>
            <a:custGeom>
              <a:avLst/>
              <a:gdLst/>
              <a:ahLst/>
              <a:cxnLst>
                <a:cxn ang="0">
                  <a:pos x="0" y="0"/>
                </a:cxn>
                <a:cxn ang="0">
                  <a:pos x="1232" y="2074"/>
                </a:cxn>
                <a:cxn ang="0">
                  <a:pos x="1232" y="2038"/>
                </a:cxn>
                <a:cxn ang="0">
                  <a:pos x="42" y="0"/>
                </a:cxn>
                <a:cxn ang="0">
                  <a:pos x="0" y="0"/>
                </a:cxn>
                <a:cxn ang="0">
                  <a:pos x="0" y="0"/>
                </a:cxn>
              </a:cxnLst>
              <a:rect l="0" t="0" r="r" b="b"/>
              <a:pathLst>
                <a:path w="1232" h="2074">
                  <a:moveTo>
                    <a:pt x="0" y="0"/>
                  </a:moveTo>
                  <a:lnTo>
                    <a:pt x="1232" y="2074"/>
                  </a:lnTo>
                  <a:lnTo>
                    <a:pt x="1232" y="2038"/>
                  </a:lnTo>
                  <a:lnTo>
                    <a:pt x="42" y="0"/>
                  </a:lnTo>
                  <a:lnTo>
                    <a:pt x="0" y="0"/>
                  </a:lnTo>
                  <a:lnTo>
                    <a:pt x="0" y="0"/>
                  </a:lnTo>
                  <a:close/>
                </a:path>
              </a:pathLst>
            </a:custGeom>
            <a:gradFill rotWithShape="0">
              <a:gsLst>
                <a:gs pos="0">
                  <a:schemeClr val="bg1">
                    <a:gamma/>
                    <a:shade val="57647"/>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5" name="Freeform 1061"/>
            <p:cNvSpPr>
              <a:spLocks/>
            </p:cNvSpPr>
            <p:nvPr/>
          </p:nvSpPr>
          <p:spPr bwMode="hidden">
            <a:xfrm>
              <a:off x="4694" y="0"/>
              <a:ext cx="1060" cy="1936"/>
            </a:xfrm>
            <a:custGeom>
              <a:avLst/>
              <a:gdLst/>
              <a:ahLst/>
              <a:cxnLst>
                <a:cxn ang="0">
                  <a:pos x="0" y="0"/>
                </a:cxn>
                <a:cxn ang="0">
                  <a:pos x="1058" y="1936"/>
                </a:cxn>
                <a:cxn ang="0">
                  <a:pos x="1058" y="1930"/>
                </a:cxn>
                <a:cxn ang="0">
                  <a:pos x="54" y="0"/>
                </a:cxn>
                <a:cxn ang="0">
                  <a:pos x="0" y="0"/>
                </a:cxn>
                <a:cxn ang="0">
                  <a:pos x="0" y="0"/>
                </a:cxn>
              </a:cxnLst>
              <a:rect l="0" t="0" r="r" b="b"/>
              <a:pathLst>
                <a:path w="1058" h="1936">
                  <a:moveTo>
                    <a:pt x="0" y="0"/>
                  </a:moveTo>
                  <a:lnTo>
                    <a:pt x="1058" y="1936"/>
                  </a:lnTo>
                  <a:lnTo>
                    <a:pt x="1058" y="1930"/>
                  </a:lnTo>
                  <a:lnTo>
                    <a:pt x="54" y="0"/>
                  </a:lnTo>
                  <a:lnTo>
                    <a:pt x="0" y="0"/>
                  </a:lnTo>
                  <a:lnTo>
                    <a:pt x="0" y="0"/>
                  </a:lnTo>
                  <a:close/>
                </a:path>
              </a:pathLst>
            </a:custGeom>
            <a:gradFill rotWithShape="0">
              <a:gsLst>
                <a:gs pos="0">
                  <a:schemeClr val="bg1">
                    <a:gamma/>
                    <a:shade val="72549"/>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6" name="Freeform 1062"/>
            <p:cNvSpPr>
              <a:spLocks/>
            </p:cNvSpPr>
            <p:nvPr/>
          </p:nvSpPr>
          <p:spPr bwMode="hidden">
            <a:xfrm>
              <a:off x="4981" y="0"/>
              <a:ext cx="773" cy="1487"/>
            </a:xfrm>
            <a:custGeom>
              <a:avLst/>
              <a:gdLst/>
              <a:ahLst/>
              <a:cxnLst>
                <a:cxn ang="0">
                  <a:pos x="771" y="1433"/>
                </a:cxn>
                <a:cxn ang="0">
                  <a:pos x="42" y="0"/>
                </a:cxn>
                <a:cxn ang="0">
                  <a:pos x="0" y="0"/>
                </a:cxn>
                <a:cxn ang="0">
                  <a:pos x="771" y="1487"/>
                </a:cxn>
                <a:cxn ang="0">
                  <a:pos x="771" y="1433"/>
                </a:cxn>
                <a:cxn ang="0">
                  <a:pos x="771" y="1433"/>
                </a:cxn>
              </a:cxnLst>
              <a:rect l="0" t="0" r="r" b="b"/>
              <a:pathLst>
                <a:path w="771" h="1487">
                  <a:moveTo>
                    <a:pt x="771" y="1433"/>
                  </a:moveTo>
                  <a:lnTo>
                    <a:pt x="42" y="0"/>
                  </a:lnTo>
                  <a:lnTo>
                    <a:pt x="0" y="0"/>
                  </a:lnTo>
                  <a:lnTo>
                    <a:pt x="771" y="1487"/>
                  </a:lnTo>
                  <a:lnTo>
                    <a:pt x="771" y="1433"/>
                  </a:lnTo>
                  <a:lnTo>
                    <a:pt x="771" y="1433"/>
                  </a:lnTo>
                  <a:close/>
                </a:path>
              </a:pathLst>
            </a:custGeom>
            <a:gradFill rotWithShape="0">
              <a:gsLst>
                <a:gs pos="0">
                  <a:schemeClr val="bg1">
                    <a:gamma/>
                    <a:shade val="78824"/>
                    <a:invGamma/>
                  </a:schemeClr>
                </a:gs>
                <a:gs pos="100000">
                  <a:schemeClr val="bg1"/>
                </a:gs>
              </a:gsLst>
              <a:lin ang="2700000" scaled="1"/>
            </a:gradFill>
            <a:ln w="9525">
              <a:noFill/>
              <a:round/>
              <a:headEnd/>
              <a:tailEnd/>
            </a:ln>
          </p:spPr>
          <p:txBody>
            <a:bodyPr/>
            <a:lstStyle/>
            <a:p>
              <a:pPr>
                <a:defRPr/>
              </a:pPr>
              <a:endParaRPr lang="en-US">
                <a:ea typeface="ＭＳ Ｐゴシック" charset="-128"/>
                <a:cs typeface="ＭＳ Ｐゴシック" charset="-128"/>
              </a:endParaRPr>
            </a:p>
          </p:txBody>
        </p:sp>
        <p:grpSp>
          <p:nvGrpSpPr>
            <p:cNvPr id="26668" name="Group 1063"/>
            <p:cNvGrpSpPr>
              <a:grpSpLocks/>
            </p:cNvGrpSpPr>
            <p:nvPr userDrawn="1"/>
          </p:nvGrpSpPr>
          <p:grpSpPr bwMode="auto">
            <a:xfrm>
              <a:off x="0" y="1632"/>
              <a:ext cx="5758" cy="1858"/>
              <a:chOff x="0" y="1632"/>
              <a:chExt cx="5758" cy="1858"/>
            </a:xfrm>
          </p:grpSpPr>
          <p:sp>
            <p:nvSpPr>
              <p:cNvPr id="73768" name="Freeform 1064"/>
              <p:cNvSpPr>
                <a:spLocks/>
              </p:cNvSpPr>
              <p:nvPr/>
            </p:nvSpPr>
            <p:spPr bwMode="hidden">
              <a:xfrm>
                <a:off x="0" y="1632"/>
                <a:ext cx="3670" cy="1313"/>
              </a:xfrm>
              <a:custGeom>
                <a:avLst/>
                <a:gdLst/>
                <a:ahLst/>
                <a:cxnLst>
                  <a:cxn ang="0">
                    <a:pos x="0" y="0"/>
                  </a:cxn>
                  <a:cxn ang="0">
                    <a:pos x="0" y="366"/>
                  </a:cxn>
                  <a:cxn ang="0">
                    <a:pos x="3635" y="1313"/>
                  </a:cxn>
                  <a:cxn ang="0">
                    <a:pos x="3647" y="1235"/>
                  </a:cxn>
                  <a:cxn ang="0">
                    <a:pos x="3659" y="1163"/>
                  </a:cxn>
                  <a:cxn ang="0">
                    <a:pos x="0" y="0"/>
                  </a:cxn>
                  <a:cxn ang="0">
                    <a:pos x="0" y="0"/>
                  </a:cxn>
                </a:cxnLst>
                <a:rect l="0" t="0" r="r" b="b"/>
                <a:pathLst>
                  <a:path w="3659" h="1313">
                    <a:moveTo>
                      <a:pt x="0" y="0"/>
                    </a:moveTo>
                    <a:lnTo>
                      <a:pt x="0" y="366"/>
                    </a:lnTo>
                    <a:lnTo>
                      <a:pt x="3635" y="1313"/>
                    </a:lnTo>
                    <a:lnTo>
                      <a:pt x="3647" y="1235"/>
                    </a:lnTo>
                    <a:lnTo>
                      <a:pt x="3659" y="1163"/>
                    </a:lnTo>
                    <a:lnTo>
                      <a:pt x="0" y="0"/>
                    </a:lnTo>
                    <a:lnTo>
                      <a:pt x="0" y="0"/>
                    </a:lnTo>
                    <a:close/>
                  </a:path>
                </a:pathLst>
              </a:custGeom>
              <a:gradFill rotWithShape="0">
                <a:gsLst>
                  <a:gs pos="0">
                    <a:schemeClr val="bg1">
                      <a:gamma/>
                      <a:shade val="72549"/>
                      <a:invGamma/>
                    </a:schemeClr>
                  </a:gs>
                  <a:gs pos="100000">
                    <a:schemeClr val="bg1"/>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sp>
            <p:nvSpPr>
              <p:cNvPr id="73769" name="Freeform 1065"/>
              <p:cNvSpPr>
                <a:spLocks/>
              </p:cNvSpPr>
              <p:nvPr/>
            </p:nvSpPr>
            <p:spPr bwMode="hidden">
              <a:xfrm>
                <a:off x="3646" y="2795"/>
                <a:ext cx="2112" cy="695"/>
              </a:xfrm>
              <a:custGeom>
                <a:avLst/>
                <a:gdLst/>
                <a:ahLst/>
                <a:cxnLst>
                  <a:cxn ang="0">
                    <a:pos x="2105" y="665"/>
                  </a:cxn>
                  <a:cxn ang="0">
                    <a:pos x="24" y="0"/>
                  </a:cxn>
                  <a:cxn ang="0">
                    <a:pos x="12" y="72"/>
                  </a:cxn>
                  <a:cxn ang="0">
                    <a:pos x="0" y="150"/>
                  </a:cxn>
                  <a:cxn ang="0">
                    <a:pos x="2105" y="695"/>
                  </a:cxn>
                  <a:cxn ang="0">
                    <a:pos x="2105" y="665"/>
                  </a:cxn>
                  <a:cxn ang="0">
                    <a:pos x="2105" y="665"/>
                  </a:cxn>
                </a:cxnLst>
                <a:rect l="0" t="0" r="r" b="b"/>
                <a:pathLst>
                  <a:path w="2105" h="695">
                    <a:moveTo>
                      <a:pt x="2105" y="665"/>
                    </a:moveTo>
                    <a:lnTo>
                      <a:pt x="24" y="0"/>
                    </a:lnTo>
                    <a:lnTo>
                      <a:pt x="12" y="72"/>
                    </a:lnTo>
                    <a:lnTo>
                      <a:pt x="0" y="150"/>
                    </a:lnTo>
                    <a:lnTo>
                      <a:pt x="2105" y="695"/>
                    </a:lnTo>
                    <a:lnTo>
                      <a:pt x="2105" y="665"/>
                    </a:lnTo>
                    <a:lnTo>
                      <a:pt x="2105" y="665"/>
                    </a:lnTo>
                    <a:close/>
                  </a:path>
                </a:pathLst>
              </a:custGeom>
              <a:gradFill rotWithShape="0">
                <a:gsLst>
                  <a:gs pos="0">
                    <a:schemeClr val="bg1"/>
                  </a:gs>
                  <a:gs pos="100000">
                    <a:schemeClr val="bg1">
                      <a:gamma/>
                      <a:tint val="90980"/>
                      <a:invGamma/>
                    </a:schemeClr>
                  </a:gs>
                </a:gsLst>
                <a:lin ang="0" scaled="1"/>
              </a:gradFill>
              <a:ln w="9525">
                <a:noFill/>
                <a:round/>
                <a:headEnd/>
                <a:tailEnd/>
              </a:ln>
            </p:spPr>
            <p:txBody>
              <a:bodyPr/>
              <a:lstStyle/>
              <a:p>
                <a:pPr>
                  <a:defRPr/>
                </a:pPr>
                <a:endParaRPr lang="en-US">
                  <a:ea typeface="ＭＳ Ｐゴシック" charset="-128"/>
                  <a:cs typeface="ＭＳ Ｐゴシック" charset="-128"/>
                </a:endParaRPr>
              </a:p>
            </p:txBody>
          </p:sp>
        </p:grpSp>
      </p:grpSp>
      <p:sp>
        <p:nvSpPr>
          <p:cNvPr id="73770" name="Rectangle 1066"/>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73771" name="Rectangle 1067"/>
          <p:cNvSpPr>
            <a:spLocks noGrp="1" noChangeArrowheads="1"/>
          </p:cNvSpPr>
          <p:nvPr>
            <p:ph type="body" idx="1"/>
          </p:nvPr>
        </p:nvSpPr>
        <p:spPr bwMode="auto">
          <a:xfrm>
            <a:off x="457200" y="1600235"/>
            <a:ext cx="8229600" cy="4530725"/>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3772" name="Rectangle 1068"/>
          <p:cNvSpPr>
            <a:spLocks noGrp="1" noChangeArrowheads="1"/>
          </p:cNvSpPr>
          <p:nvPr>
            <p:ph type="dt" sz="half" idx="2"/>
          </p:nvPr>
        </p:nvSpPr>
        <p:spPr bwMode="auto">
          <a:xfrm>
            <a:off x="457201"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3" name="Rectangle 106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ctr">
              <a:defRPr sz="1200">
                <a:effectLst>
                  <a:outerShdw blurRad="38100" dist="38100" dir="2700000" algn="tl">
                    <a:srgbClr val="000000"/>
                  </a:outerShdw>
                </a:effectLst>
                <a:latin typeface="Arial" charset="0"/>
                <a:ea typeface="ＭＳ Ｐゴシック" charset="-128"/>
                <a:cs typeface="ＭＳ Ｐゴシック" charset="-128"/>
              </a:defRPr>
            </a:lvl1pPr>
          </a:lstStyle>
          <a:p>
            <a:pPr>
              <a:defRPr/>
            </a:pPr>
            <a:endParaRPr lang="en-US"/>
          </a:p>
        </p:txBody>
      </p:sp>
      <p:sp>
        <p:nvSpPr>
          <p:cNvPr id="73774" name="Rectangle 1070"/>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0993" tIns="45499" rIns="90993" bIns="45499" numCol="1" anchor="b" anchorCtr="0" compatLnSpc="1">
            <a:prstTxWarp prst="textNoShape">
              <a:avLst/>
            </a:prstTxWarp>
          </a:bodyPr>
          <a:lstStyle>
            <a:lvl1pPr algn="r">
              <a:defRPr sz="1200">
                <a:effectLst>
                  <a:outerShdw blurRad="38100" dist="38100" dir="2700000" algn="tl">
                    <a:srgbClr val="000000"/>
                  </a:outerShdw>
                </a:effectLst>
                <a:latin typeface="Arial" charset="0"/>
              </a:defRPr>
            </a:lvl1pPr>
          </a:lstStyle>
          <a:p>
            <a:pPr>
              <a:defRPr/>
            </a:pPr>
            <a:fld id="{AA336FCD-6F11-0141-A062-845E0683101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44" r:id="rId1"/>
    <p:sldLayoutId id="2147496045" r:id="rId2"/>
    <p:sldLayoutId id="2147496046" r:id="rId3"/>
    <p:sldLayoutId id="2147496047" r:id="rId4"/>
    <p:sldLayoutId id="2147496048" r:id="rId5"/>
    <p:sldLayoutId id="2147496049" r:id="rId6"/>
    <p:sldLayoutId id="2147496050" r:id="rId7"/>
    <p:sldLayoutId id="2147496051" r:id="rId8"/>
    <p:sldLayoutId id="2147496052" r:id="rId9"/>
    <p:sldLayoutId id="2147496053" r:id="rId10"/>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hlink"/>
        </a:buClr>
        <a:buSzPct val="90000"/>
        <a:buFont typeface="Wingdings" charset="0"/>
        <a:buBlip>
          <a:blip r:embed="rId12"/>
        </a:buBlip>
        <a:defRPr sz="3200">
          <a:solidFill>
            <a:schemeClr val="tx1"/>
          </a:solidFill>
          <a:effectLst>
            <a:outerShdw blurRad="38100" dist="38100" dir="2700000" algn="tl">
              <a:srgbClr val="000000"/>
            </a:outerShdw>
          </a:effectLst>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ＭＳ Ｐゴシック" pitchFamily="-108" charset="-128"/>
        </a:defRPr>
      </a:lvl2pPr>
      <a:lvl3pPr marL="1137471" indent="-227503" algn="l" rtl="0" eaLnBrk="0" fontAlgn="base" hangingPunct="0">
        <a:spcBef>
          <a:spcPct val="20000"/>
        </a:spcBef>
        <a:spcAft>
          <a:spcPct val="0"/>
        </a:spcAft>
        <a:buClr>
          <a:schemeClr val="accent2"/>
        </a:buClr>
        <a:buSzPct val="90000"/>
        <a:buFont typeface="Wingdings" charset="0"/>
        <a:buBlip>
          <a:blip r:embed="rId13"/>
        </a:buBlip>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folHlink"/>
        </a:buClr>
        <a:buSzPct val="90000"/>
        <a:buFont typeface="Wingdings" charset="0"/>
        <a:buBlip>
          <a:blip r:embed="rId14"/>
        </a:buBlip>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02447"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6pPr>
      <a:lvl7pPr marL="2957449"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7pPr>
      <a:lvl8pPr marL="3412431"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8pPr>
      <a:lvl9pPr marL="3867430" indent="-227503" algn="l" rtl="0" fontAlgn="base">
        <a:spcBef>
          <a:spcPct val="20000"/>
        </a:spcBef>
        <a:spcAft>
          <a:spcPct val="0"/>
        </a:spcAft>
        <a:buClr>
          <a:schemeClr val="folHlink"/>
        </a:buClr>
        <a:buSzPct val="90000"/>
        <a:buFont typeface="Wingdings" pitchFamily="-108" charset="2"/>
        <a:buBlip>
          <a:blip r:embed="rId14"/>
        </a:buBlip>
        <a:defRPr sz="2000">
          <a:solidFill>
            <a:schemeClr val="tx1"/>
          </a:solidFill>
          <a:effectLst>
            <a:outerShdw blurRad="38100" dist="38100" dir="2700000" algn="tl">
              <a:srgbClr val="000000"/>
            </a:outerShdw>
          </a:effectLst>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0.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1" hangingPunct="1">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3077"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1" hangingPunct="1">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3078"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1" hangingPunct="1">
              <a:defRPr sz="1400">
                <a:solidFill>
                  <a:srgbClr val="000000"/>
                </a:solidFill>
                <a:latin typeface="Arial" charset="0"/>
              </a:defRPr>
            </a:lvl1pPr>
          </a:lstStyle>
          <a:p>
            <a:pPr>
              <a:defRPr/>
            </a:pPr>
            <a:fld id="{CE3F7E60-8923-AC44-AB66-55DB94BA31ED}"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52" r:id="rId1"/>
    <p:sldLayoutId id="2147496153" r:id="rId2"/>
    <p:sldLayoutId id="2147496154" r:id="rId3"/>
    <p:sldLayoutId id="2147496155" r:id="rId4"/>
    <p:sldLayoutId id="2147496156" r:id="rId5"/>
    <p:sldLayoutId id="2147496157" r:id="rId6"/>
    <p:sldLayoutId id="2147496158" r:id="rId7"/>
    <p:sldLayoutId id="2147496159" r:id="rId8"/>
    <p:sldLayoutId id="2147496160" r:id="rId9"/>
    <p:sldLayoutId id="2147496161" r:id="rId10"/>
    <p:sldLayoutId id="2147496162" r:id="rId11"/>
    <p:sldLayoutId id="2147496163"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4998" algn="ctr" rtl="0" fontAlgn="base">
        <a:spcBef>
          <a:spcPct val="0"/>
        </a:spcBef>
        <a:spcAft>
          <a:spcPct val="0"/>
        </a:spcAft>
        <a:defRPr sz="4400">
          <a:solidFill>
            <a:schemeClr val="tx2"/>
          </a:solidFill>
          <a:latin typeface="Arial" pitchFamily="-112" charset="0"/>
        </a:defRPr>
      </a:lvl6pPr>
      <a:lvl7pPr marL="909996" algn="ctr" rtl="0" fontAlgn="base">
        <a:spcBef>
          <a:spcPct val="0"/>
        </a:spcBef>
        <a:spcAft>
          <a:spcPct val="0"/>
        </a:spcAft>
        <a:defRPr sz="4400">
          <a:solidFill>
            <a:schemeClr val="tx2"/>
          </a:solidFill>
          <a:latin typeface="Arial" pitchFamily="-112" charset="0"/>
        </a:defRPr>
      </a:lvl7pPr>
      <a:lvl8pPr marL="1364972" algn="ctr" rtl="0" fontAlgn="base">
        <a:spcBef>
          <a:spcPct val="0"/>
        </a:spcBef>
        <a:spcAft>
          <a:spcPct val="0"/>
        </a:spcAft>
        <a:defRPr sz="4400">
          <a:solidFill>
            <a:schemeClr val="tx2"/>
          </a:solidFill>
          <a:latin typeface="Arial" pitchFamily="-112" charset="0"/>
        </a:defRPr>
      </a:lvl8pPr>
      <a:lvl9pPr marL="1819980" algn="ctr" rtl="0" fontAlgn="base">
        <a:spcBef>
          <a:spcPct val="0"/>
        </a:spcBef>
        <a:spcAft>
          <a:spcPct val="0"/>
        </a:spcAft>
        <a:defRPr sz="4400">
          <a:solidFill>
            <a:schemeClr val="tx2"/>
          </a:solidFill>
          <a:latin typeface="Arial" pitchFamily="-112" charset="0"/>
        </a:defRPr>
      </a:lvl9pPr>
    </p:titleStyle>
    <p:bodyStyle>
      <a:lvl1pPr marL="341244" indent="-341244"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39354" indent="-284372"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37471" indent="-227503"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2476" indent="-22750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47459" indent="-227503"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02447" indent="-227503" algn="l" rtl="0" fontAlgn="base">
        <a:spcBef>
          <a:spcPct val="20000"/>
        </a:spcBef>
        <a:spcAft>
          <a:spcPct val="0"/>
        </a:spcAft>
        <a:buChar char="»"/>
        <a:defRPr sz="2000">
          <a:solidFill>
            <a:schemeClr val="tx1"/>
          </a:solidFill>
          <a:latin typeface="+mn-lt"/>
          <a:ea typeface="ＭＳ Ｐゴシック" pitchFamily="-112"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12"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12"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6179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6179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61D34251-D6B2-D940-A724-96075710B7D0}"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64" r:id="rId1"/>
    <p:sldLayoutId id="2147496165" r:id="rId2"/>
    <p:sldLayoutId id="2147496166" r:id="rId3"/>
    <p:sldLayoutId id="2147496167" r:id="rId4"/>
    <p:sldLayoutId id="2147496168" r:id="rId5"/>
    <p:sldLayoutId id="2147496169" r:id="rId6"/>
    <p:sldLayoutId id="2147496170" r:id="rId7"/>
    <p:sldLayoutId id="2147496171" r:id="rId8"/>
    <p:sldLayoutId id="2147496172" r:id="rId9"/>
    <p:sldLayoutId id="2147496173" r:id="rId10"/>
    <p:sldLayoutId id="2147496174" r:id="rId11"/>
    <p:sldLayoutId id="2147496175"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39354" indent="-284372"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37471" indent="-22750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2476"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47459"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510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7510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a:solidFill>
                  <a:srgbClr val="FFFFFF"/>
                </a:solidFill>
                <a:latin typeface="Arial Black"/>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FFFFFF"/>
                </a:solidFill>
                <a:latin typeface="Arial Black"/>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F3C1391E-BBB4-B84D-AD1C-8084018069A2}"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176" r:id="rId1"/>
    <p:sldLayoutId id="2147496177" r:id="rId2"/>
    <p:sldLayoutId id="2147496178" r:id="rId3"/>
    <p:sldLayoutId id="2147496179" r:id="rId4"/>
    <p:sldLayoutId id="2147496180" r:id="rId5"/>
    <p:sldLayoutId id="2147496181" r:id="rId6"/>
    <p:sldLayoutId id="2147496182" r:id="rId7"/>
    <p:sldLayoutId id="2147496183" r:id="rId8"/>
    <p:sldLayoutId id="2147496184" r:id="rId9"/>
    <p:sldLayoutId id="2147496185" r:id="rId10"/>
    <p:sldLayoutId id="2147496186" r:id="rId11"/>
    <p:sldLayoutId id="2147496187" r:id="rId12"/>
  </p:sldLayoutIdLst>
  <p:txStyles>
    <p:titleStyle>
      <a:lvl1pPr algn="ctr" rtl="0" eaLnBrk="0" fontAlgn="base" hangingPunct="0">
        <a:spcBef>
          <a:spcPct val="0"/>
        </a:spcBef>
        <a:spcAft>
          <a:spcPct val="0"/>
        </a:spcAft>
        <a:defRPr sz="4400">
          <a:solidFill>
            <a:schemeClr val="tx2"/>
          </a:solidFill>
          <a:latin typeface="Arial"/>
          <a:ea typeface="ＭＳ Ｐゴシック" pitchFamily="-105" charset="-128"/>
          <a:cs typeface="Arial"/>
        </a:defRPr>
      </a:lvl1pPr>
      <a:lvl2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2pPr>
      <a:lvl3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3pPr>
      <a:lvl4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4pPr>
      <a:lvl5pPr algn="ctr" rtl="0" eaLnBrk="0" fontAlgn="base" hangingPunct="0">
        <a:spcBef>
          <a:spcPct val="0"/>
        </a:spcBef>
        <a:spcAft>
          <a:spcPct val="0"/>
        </a:spcAft>
        <a:defRPr sz="4400">
          <a:solidFill>
            <a:schemeClr val="tx2"/>
          </a:solidFill>
          <a:latin typeface="Arial" charset="0"/>
          <a:ea typeface="ＭＳ Ｐゴシック" pitchFamily="-105" charset="-128"/>
          <a:cs typeface="Arial" charset="0"/>
        </a:defRPr>
      </a:lvl5pPr>
      <a:lvl6pPr marL="454998" algn="ctr" rtl="0" fontAlgn="base">
        <a:spcBef>
          <a:spcPct val="0"/>
        </a:spcBef>
        <a:spcAft>
          <a:spcPct val="0"/>
        </a:spcAft>
        <a:defRPr sz="4400">
          <a:solidFill>
            <a:schemeClr val="tx2"/>
          </a:solidFill>
          <a:latin typeface="Arial Black" pitchFamily="-105" charset="0"/>
        </a:defRPr>
      </a:lvl6pPr>
      <a:lvl7pPr marL="909996" algn="ctr" rtl="0" fontAlgn="base">
        <a:spcBef>
          <a:spcPct val="0"/>
        </a:spcBef>
        <a:spcAft>
          <a:spcPct val="0"/>
        </a:spcAft>
        <a:defRPr sz="4400">
          <a:solidFill>
            <a:schemeClr val="tx2"/>
          </a:solidFill>
          <a:latin typeface="Arial Black" pitchFamily="-105" charset="0"/>
        </a:defRPr>
      </a:lvl7pPr>
      <a:lvl8pPr marL="1364972" algn="ctr" rtl="0" fontAlgn="base">
        <a:spcBef>
          <a:spcPct val="0"/>
        </a:spcBef>
        <a:spcAft>
          <a:spcPct val="0"/>
        </a:spcAft>
        <a:defRPr sz="4400">
          <a:solidFill>
            <a:schemeClr val="tx2"/>
          </a:solidFill>
          <a:latin typeface="Arial Black" pitchFamily="-105" charset="0"/>
        </a:defRPr>
      </a:lvl8pPr>
      <a:lvl9pPr marL="1819980" algn="ctr" rtl="0" fontAlgn="base">
        <a:spcBef>
          <a:spcPct val="0"/>
        </a:spcBef>
        <a:spcAft>
          <a:spcPct val="0"/>
        </a:spcAft>
        <a:defRPr sz="4400">
          <a:solidFill>
            <a:schemeClr val="tx2"/>
          </a:solidFill>
          <a:latin typeface="Arial Black"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Arial"/>
          <a:ea typeface="ＭＳ Ｐゴシック" pitchFamily="-105" charset="-128"/>
          <a:cs typeface="Arial"/>
        </a:defRPr>
      </a:lvl1pPr>
      <a:lvl2pPr marL="739354" indent="-284372" algn="l" rtl="0" eaLnBrk="0" fontAlgn="base" hangingPunct="0">
        <a:spcBef>
          <a:spcPct val="20000"/>
        </a:spcBef>
        <a:spcAft>
          <a:spcPct val="0"/>
        </a:spcAft>
        <a:buChar char="–"/>
        <a:defRPr sz="2800">
          <a:solidFill>
            <a:schemeClr val="tx1"/>
          </a:solidFill>
          <a:latin typeface="Arial"/>
          <a:ea typeface="ＭＳ Ｐゴシック" pitchFamily="-105" charset="-128"/>
          <a:cs typeface="Arial"/>
        </a:defRPr>
      </a:lvl2pPr>
      <a:lvl3pPr marL="1137471" indent="-227503" algn="l" rtl="0" eaLnBrk="0" fontAlgn="base" hangingPunct="0">
        <a:spcBef>
          <a:spcPct val="20000"/>
        </a:spcBef>
        <a:spcAft>
          <a:spcPct val="0"/>
        </a:spcAft>
        <a:buChar char="•"/>
        <a:defRPr sz="2400">
          <a:solidFill>
            <a:schemeClr val="tx1"/>
          </a:solidFill>
          <a:latin typeface="Arial"/>
          <a:ea typeface="ＭＳ Ｐゴシック" pitchFamily="-105" charset="-128"/>
          <a:cs typeface="Arial"/>
        </a:defRPr>
      </a:lvl3pPr>
      <a:lvl4pPr marL="1592476"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4pPr>
      <a:lvl5pPr marL="2047459" indent="-227503" algn="l" rtl="0" eaLnBrk="0" fontAlgn="base" hangingPunct="0">
        <a:spcBef>
          <a:spcPct val="20000"/>
        </a:spcBef>
        <a:spcAft>
          <a:spcPct val="0"/>
        </a:spcAft>
        <a:buChar char="»"/>
        <a:defRPr sz="2000">
          <a:solidFill>
            <a:schemeClr val="tx1"/>
          </a:solidFill>
          <a:latin typeface="Arial"/>
          <a:ea typeface="ＭＳ Ｐゴシック" pitchFamily="-105" charset="-128"/>
          <a:cs typeface="Arial"/>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3.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88418"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670" tIns="40835" rIns="81670" bIns="40835" anchor="ctr"/>
          <a:lstStyle/>
          <a:p>
            <a:endParaRPr lang="en-US">
              <a:solidFill>
                <a:srgbClr val="000000"/>
              </a:solidFill>
              <a:ea typeface="MS Gothic" charset="0"/>
              <a:cs typeface="MS Gothic" charset="0"/>
            </a:endParaRPr>
          </a:p>
        </p:txBody>
      </p:sp>
      <p:sp>
        <p:nvSpPr>
          <p:cNvPr id="1026" name="Text Box 2"/>
          <p:cNvSpPr txBox="1">
            <a:spLocks noChangeArrowheads="1"/>
          </p:cNvSpPr>
          <p:nvPr/>
        </p:nvSpPr>
        <p:spPr bwMode="auto">
          <a:xfrm>
            <a:off x="757955" y="6562424"/>
            <a:ext cx="876501" cy="222912"/>
          </a:xfrm>
          <a:prstGeom prst="rect">
            <a:avLst/>
          </a:prstGeom>
          <a:noFill/>
          <a:ln w="9525">
            <a:noFill/>
            <a:round/>
            <a:headEnd/>
            <a:tailEnd/>
          </a:ln>
          <a:effectLst/>
        </p:spPr>
        <p:txBody>
          <a:bodyPr wrap="none" lIns="80384" tIns="41798" rIns="80384" bIns="417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ea typeface="MS Gothic" charset="0"/>
                <a:cs typeface="MS Gothic" charset="0"/>
              </a:rPr>
              <a:t>© </a:t>
            </a:r>
            <a:r>
              <a:rPr lang="en-GB" sz="900" b="1">
                <a:solidFill>
                  <a:srgbClr val="FFFFFF"/>
                </a:solidFill>
                <a:latin typeface="Arial" charset="0"/>
                <a:ea typeface="MS Gothic" charset="0"/>
                <a:cs typeface="MS Gothic" charset="0"/>
              </a:rPr>
              <a:t>2006</a:t>
            </a:r>
            <a:r>
              <a:rPr lang="en-GB" sz="800" b="1">
                <a:solidFill>
                  <a:srgbClr val="FFFFFF"/>
                </a:solidFill>
                <a:latin typeface="Arial" charset="0"/>
                <a:ea typeface="MS Gothic" charset="0"/>
                <a:cs typeface="MS Gothic" charset="0"/>
              </a:rPr>
              <a:t> TBBMI</a:t>
            </a:r>
          </a:p>
        </p:txBody>
      </p:sp>
      <p:sp>
        <p:nvSpPr>
          <p:cNvPr id="188420" name="Rectangle 3"/>
          <p:cNvSpPr>
            <a:spLocks noChangeArrowheads="1"/>
          </p:cNvSpPr>
          <p:nvPr/>
        </p:nvSpPr>
        <p:spPr bwMode="auto">
          <a:xfrm>
            <a:off x="7844536" y="6546051"/>
            <a:ext cx="673369" cy="225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84" tIns="41798" rIns="80384" bIns="41798" anchor="ctr">
            <a:spAutoFit/>
          </a:bodyPr>
          <a:lstStyle/>
          <a:p>
            <a:pPr algn="ctr">
              <a:buClr>
                <a:srgbClr val="FFFFFF"/>
              </a:buClr>
              <a:buFont typeface="Comic Sans MS"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sz="900" b="1">
                <a:solidFill>
                  <a:srgbClr val="FFFFFF"/>
                </a:solidFill>
                <a:latin typeface="Comic Sans MS" charset="0"/>
                <a:ea typeface="MS Gothic" charset="0"/>
                <a:cs typeface="MS Gothic" charset="0"/>
              </a:rPr>
              <a:t>9.65.08.</a:t>
            </a:r>
          </a:p>
        </p:txBody>
      </p:sp>
      <p:sp>
        <p:nvSpPr>
          <p:cNvPr id="188421" name="Rectangle 4"/>
          <p:cNvSpPr>
            <a:spLocks noChangeArrowheads="1"/>
          </p:cNvSpPr>
          <p:nvPr/>
        </p:nvSpPr>
        <p:spPr bwMode="auto">
          <a:xfrm>
            <a:off x="461998" y="106365"/>
            <a:ext cx="4060825" cy="9965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656" tIns="45331" rIns="90656" bIns="45331">
            <a:spAutoFit/>
          </a:bodyPr>
          <a:lstStyle/>
          <a:p>
            <a:pPr>
              <a:lnSpc>
                <a:spcPct val="125000"/>
              </a:lnSpc>
              <a:spcBef>
                <a:spcPts val="1350"/>
              </a:spcBef>
              <a:buClr>
                <a:srgbClr val="FFFF00"/>
              </a:buClr>
              <a:buFont typeface="Helvetica"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b="1">
                <a:solidFill>
                  <a:srgbClr val="FFFF00"/>
                </a:solidFill>
                <a:latin typeface="Helvetica" charset="0"/>
                <a:ea typeface="MS Gothic" charset="0"/>
                <a:cs typeface="MS Gothic" charset="0"/>
              </a:rPr>
              <a:t>The  New Testament          Comes Together</a:t>
            </a:r>
          </a:p>
        </p:txBody>
      </p:sp>
    </p:spTree>
  </p:cSld>
  <p:clrMap bg1="lt1" tx1="dk1" bg2="lt2" tx2="dk2" accent1="accent1" accent2="accent2" accent3="accent3" accent4="accent4" accent5="accent5" accent6="accent6" hlink="hlink" folHlink="folHlink"/>
  <p:sldLayoutIdLst>
    <p:sldLayoutId id="2147496124" r:id="rId1"/>
  </p:sldLayoutIdLst>
  <p:txStyles>
    <p:titleStyle>
      <a:lvl1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30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661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4929"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3234"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4920" indent="-334920" algn="l" defTabSz="40759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8302" indent="-279627" algn="l" defTabSz="40759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0102" indent="-222762" algn="l" defTabSz="40759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0350"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032"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2858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36894"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521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350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307" rtl="0" eaLnBrk="1" latinLnBrk="0" hangingPunct="1">
        <a:defRPr sz="1600" kern="1200">
          <a:solidFill>
            <a:schemeClr val="tx1"/>
          </a:solidFill>
          <a:latin typeface="+mn-lt"/>
          <a:ea typeface="+mn-ea"/>
          <a:cs typeface="+mn-cs"/>
        </a:defRPr>
      </a:lvl1pPr>
      <a:lvl2pPr marL="408307" algn="l" defTabSz="408307" rtl="0" eaLnBrk="1" latinLnBrk="0" hangingPunct="1">
        <a:defRPr sz="1600" kern="1200">
          <a:solidFill>
            <a:schemeClr val="tx1"/>
          </a:solidFill>
          <a:latin typeface="+mn-lt"/>
          <a:ea typeface="+mn-ea"/>
          <a:cs typeface="+mn-cs"/>
        </a:defRPr>
      </a:lvl2pPr>
      <a:lvl3pPr marL="816617" algn="l" defTabSz="408307" rtl="0" eaLnBrk="1" latinLnBrk="0" hangingPunct="1">
        <a:defRPr sz="1600" kern="1200">
          <a:solidFill>
            <a:schemeClr val="tx1"/>
          </a:solidFill>
          <a:latin typeface="+mn-lt"/>
          <a:ea typeface="+mn-ea"/>
          <a:cs typeface="+mn-cs"/>
        </a:defRPr>
      </a:lvl3pPr>
      <a:lvl4pPr marL="1224929" algn="l" defTabSz="408307" rtl="0" eaLnBrk="1" latinLnBrk="0" hangingPunct="1">
        <a:defRPr sz="1600" kern="1200">
          <a:solidFill>
            <a:schemeClr val="tx1"/>
          </a:solidFill>
          <a:latin typeface="+mn-lt"/>
          <a:ea typeface="+mn-ea"/>
          <a:cs typeface="+mn-cs"/>
        </a:defRPr>
      </a:lvl4pPr>
      <a:lvl5pPr marL="1633234" algn="l" defTabSz="408307" rtl="0" eaLnBrk="1" latinLnBrk="0" hangingPunct="1">
        <a:defRPr sz="1600" kern="1200">
          <a:solidFill>
            <a:schemeClr val="tx1"/>
          </a:solidFill>
          <a:latin typeface="+mn-lt"/>
          <a:ea typeface="+mn-ea"/>
          <a:cs typeface="+mn-cs"/>
        </a:defRPr>
      </a:lvl5pPr>
      <a:lvl6pPr marL="2041536" algn="l" defTabSz="408307" rtl="0" eaLnBrk="1" latinLnBrk="0" hangingPunct="1">
        <a:defRPr sz="1600" kern="1200">
          <a:solidFill>
            <a:schemeClr val="tx1"/>
          </a:solidFill>
          <a:latin typeface="+mn-lt"/>
          <a:ea typeface="+mn-ea"/>
          <a:cs typeface="+mn-cs"/>
        </a:defRPr>
      </a:lvl6pPr>
      <a:lvl7pPr marL="2449851" algn="l" defTabSz="408307" rtl="0" eaLnBrk="1" latinLnBrk="0" hangingPunct="1">
        <a:defRPr sz="1600" kern="1200">
          <a:solidFill>
            <a:schemeClr val="tx1"/>
          </a:solidFill>
          <a:latin typeface="+mn-lt"/>
          <a:ea typeface="+mn-ea"/>
          <a:cs typeface="+mn-cs"/>
        </a:defRPr>
      </a:lvl7pPr>
      <a:lvl8pPr marL="2858168" algn="l" defTabSz="408307" rtl="0" eaLnBrk="1" latinLnBrk="0" hangingPunct="1">
        <a:defRPr sz="1600" kern="1200">
          <a:solidFill>
            <a:schemeClr val="tx1"/>
          </a:solidFill>
          <a:latin typeface="+mn-lt"/>
          <a:ea typeface="+mn-ea"/>
          <a:cs typeface="+mn-cs"/>
        </a:defRPr>
      </a:lvl8pPr>
      <a:lvl9pPr marL="3266469" algn="l" defTabSz="408307" rtl="0" eaLnBrk="1" latinLnBrk="0" hangingPunct="1">
        <a:defRPr sz="1600" kern="1200">
          <a:solidFill>
            <a:schemeClr val="tx1"/>
          </a:solidFill>
          <a:latin typeface="+mn-lt"/>
          <a:ea typeface="+mn-ea"/>
          <a:cs typeface="+mn-cs"/>
        </a:defRPr>
      </a:lvl9pPr>
    </p:otherStyle>
  </p:txStyles>
</p:sldMaster>
</file>

<file path=ppt/slideMasters/slideMaster3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89442"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8944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14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4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1" hangingPunct="1">
              <a:defRPr sz="1400" b="0">
                <a:solidFill>
                  <a:srgbClr val="000000"/>
                </a:solidFill>
                <a:latin typeface="Times New Roman"/>
                <a:ea typeface="ＭＳ Ｐゴシック" pitchFamily="34" charset="-128"/>
                <a:cs typeface="+mn-cs"/>
              </a:defRPr>
            </a:lvl1pPr>
          </a:lstStyle>
          <a:p>
            <a:pPr>
              <a:defRPr/>
            </a:pPr>
            <a:endParaRPr lang="en-US"/>
          </a:p>
        </p:txBody>
      </p:sp>
      <p:sp>
        <p:nvSpPr>
          <p:cNvPr id="615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1" hangingPunct="1">
              <a:defRPr sz="1400">
                <a:solidFill>
                  <a:srgbClr val="000000"/>
                </a:solidFill>
                <a:latin typeface="Times New Roman" charset="0"/>
              </a:defRPr>
            </a:lvl1pPr>
          </a:lstStyle>
          <a:p>
            <a:pPr>
              <a:defRPr/>
            </a:pPr>
            <a:fld id="{74FA92B7-B403-6F43-B473-DB5E69C5D876}"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8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65" charset="-128"/>
          <a:cs typeface="ＭＳ Ｐゴシック" pitchFamily="-65" charset="-128"/>
        </a:defRPr>
      </a:lvl1pPr>
      <a:lvl2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Times New Roman" charset="0"/>
          <a:ea typeface="ＭＳ Ｐゴシック" pitchFamily="-65" charset="-128"/>
          <a:cs typeface="ＭＳ Ｐゴシック" pitchFamily="-65" charset="-128"/>
        </a:defRPr>
      </a:lvl5pPr>
      <a:lvl6pPr marL="454998" algn="ctr" rtl="0" eaLnBrk="0" fontAlgn="base" hangingPunct="0">
        <a:spcBef>
          <a:spcPct val="0"/>
        </a:spcBef>
        <a:spcAft>
          <a:spcPct val="0"/>
        </a:spcAft>
        <a:defRPr sz="4400">
          <a:solidFill>
            <a:schemeClr val="tx2"/>
          </a:solidFill>
          <a:latin typeface="Times New Roman" charset="0"/>
        </a:defRPr>
      </a:lvl6pPr>
      <a:lvl7pPr marL="909996" algn="ctr" rtl="0" eaLnBrk="0" fontAlgn="base" hangingPunct="0">
        <a:spcBef>
          <a:spcPct val="0"/>
        </a:spcBef>
        <a:spcAft>
          <a:spcPct val="0"/>
        </a:spcAft>
        <a:defRPr sz="4400">
          <a:solidFill>
            <a:schemeClr val="tx2"/>
          </a:solidFill>
          <a:latin typeface="Times New Roman" charset="0"/>
        </a:defRPr>
      </a:lvl7pPr>
      <a:lvl8pPr marL="1364972" algn="ctr" rtl="0" eaLnBrk="0" fontAlgn="base" hangingPunct="0">
        <a:spcBef>
          <a:spcPct val="0"/>
        </a:spcBef>
        <a:spcAft>
          <a:spcPct val="0"/>
        </a:spcAft>
        <a:defRPr sz="4400">
          <a:solidFill>
            <a:schemeClr val="tx2"/>
          </a:solidFill>
          <a:latin typeface="Times New Roman" charset="0"/>
        </a:defRPr>
      </a:lvl8pPr>
      <a:lvl9pPr marL="1819980" algn="ctr" rtl="0" eaLnBrk="0" fontAlgn="base" hangingPunct="0">
        <a:spcBef>
          <a:spcPct val="0"/>
        </a:spcBef>
        <a:spcAft>
          <a:spcPct val="0"/>
        </a:spcAft>
        <a:defRPr sz="4400">
          <a:solidFill>
            <a:schemeClr val="tx2"/>
          </a:solidFill>
          <a:latin typeface="Times New Roman"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65" charset="-128"/>
          <a:cs typeface="ＭＳ Ｐゴシック" pitchFamily="-6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charset="-128"/>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charset="-128"/>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charset="-128"/>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5.xml><?xml version="1.0" encoding="utf-8"?>
<p:sldMaster xmlns:a="http://schemas.openxmlformats.org/drawingml/2006/main" xmlns:r="http://schemas.openxmlformats.org/officeDocument/2006/relationships" xmlns:p="http://schemas.openxmlformats.org/presentationml/2006/main">
  <p:cSld>
    <p:bg>
      <p:bgPr>
        <a:solidFill>
          <a:schemeClr val="tx2"/>
        </a:solidFill>
        <a:effectLst/>
      </p:bgPr>
    </p:bg>
    <p:spTree>
      <p:nvGrpSpPr>
        <p:cNvPr id="1" name=""/>
        <p:cNvGrpSpPr/>
        <p:nvPr/>
      </p:nvGrpSpPr>
      <p:grpSpPr>
        <a:xfrm>
          <a:off x="0" y="0"/>
          <a:ext cx="0" cy="0"/>
          <a:chOff x="0" y="0"/>
          <a:chExt cx="0" cy="0"/>
        </a:xfrm>
      </p:grpSpPr>
      <p:sp>
        <p:nvSpPr>
          <p:cNvPr id="217090"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17091"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203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7203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B4F0F694-9F3D-634E-85F1-B00CBE03915B}"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125" r:id="rId1"/>
    <p:sldLayoutId id="2147496126" r:id="rId2"/>
    <p:sldLayoutId id="2147496127" r:id="rId3"/>
    <p:sldLayoutId id="2147496128" r:id="rId4"/>
    <p:sldLayoutId id="2147496129" r:id="rId5"/>
    <p:sldLayoutId id="2147496130" r:id="rId6"/>
    <p:sldLayoutId id="2147496131" r:id="rId7"/>
    <p:sldLayoutId id="2147496132" r:id="rId8"/>
    <p:sldLayoutId id="2147496133" r:id="rId9"/>
    <p:sldLayoutId id="2147496134" r:id="rId10"/>
    <p:sldLayoutId id="2147496135"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6.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29378" name="Rectangle 2"/>
          <p:cNvSpPr>
            <a:spLocks noGrp="1" noChangeArrowheads="1"/>
          </p:cNvSpPr>
          <p:nvPr>
            <p:ph type="title"/>
          </p:nvPr>
        </p:nvSpPr>
        <p:spPr bwMode="auto">
          <a:xfrm>
            <a:off x="38128"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229379"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a:solidFill>
                  <a:srgbClr val="000000"/>
                </a:solidFill>
                <a:latin typeface="Times New Roman" pitchFamily="-111" charset="0"/>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eaLnBrk="0" hangingPunct="0">
              <a:defRPr sz="1400">
                <a:solidFill>
                  <a:srgbClr val="000000"/>
                </a:solidFill>
                <a:latin typeface="Times New Roman" pitchFamily="-111" charset="0"/>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a:solidFill>
                  <a:srgbClr val="000000"/>
                </a:solidFill>
                <a:latin typeface="Times New Roman" charset="0"/>
              </a:defRPr>
            </a:lvl1pPr>
          </a:lstStyle>
          <a:p>
            <a:pPr>
              <a:defRPr/>
            </a:pPr>
            <a:fld id="{63F467EE-D92D-C746-B21F-828A3E7DEDC4}"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212" r:id="rId1"/>
    <p:sldLayoutId id="2147496213" r:id="rId2"/>
    <p:sldLayoutId id="2147496214" r:id="rId3"/>
    <p:sldLayoutId id="2147496215" r:id="rId4"/>
    <p:sldLayoutId id="2147496216" r:id="rId5"/>
    <p:sldLayoutId id="2147496217" r:id="rId6"/>
    <p:sldLayoutId id="2147496218" r:id="rId7"/>
    <p:sldLayoutId id="2147496219" r:id="rId8"/>
    <p:sldLayoutId id="2147496220" r:id="rId9"/>
    <p:sldLayoutId id="2147496221" r:id="rId10"/>
    <p:sldLayoutId id="2147496222" r:id="rId11"/>
    <p:sldLayoutId id="2147496223" r:id="rId12"/>
    <p:sldLayoutId id="2147496224"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Arial" charset="0"/>
        </a:defRPr>
      </a:lvl5pPr>
      <a:lvl6pPr marL="454998" algn="ctr" rtl="0" eaLnBrk="0" fontAlgn="base" hangingPunct="0">
        <a:spcBef>
          <a:spcPct val="0"/>
        </a:spcBef>
        <a:spcAft>
          <a:spcPct val="0"/>
        </a:spcAft>
        <a:defRPr sz="4400">
          <a:solidFill>
            <a:schemeClr val="tx2"/>
          </a:solidFill>
          <a:latin typeface="Times New Roman" pitchFamily="-112" charset="0"/>
        </a:defRPr>
      </a:lvl6pPr>
      <a:lvl7pPr marL="909996" algn="ctr" rtl="0" eaLnBrk="0" fontAlgn="base" hangingPunct="0">
        <a:spcBef>
          <a:spcPct val="0"/>
        </a:spcBef>
        <a:spcAft>
          <a:spcPct val="0"/>
        </a:spcAft>
        <a:defRPr sz="4400">
          <a:solidFill>
            <a:schemeClr val="tx2"/>
          </a:solidFill>
          <a:latin typeface="Times New Roman" pitchFamily="-112" charset="0"/>
        </a:defRPr>
      </a:lvl7pPr>
      <a:lvl8pPr marL="1364972" algn="ctr" rtl="0" eaLnBrk="0" fontAlgn="base" hangingPunct="0">
        <a:spcBef>
          <a:spcPct val="0"/>
        </a:spcBef>
        <a:spcAft>
          <a:spcPct val="0"/>
        </a:spcAft>
        <a:defRPr sz="4400">
          <a:solidFill>
            <a:schemeClr val="tx2"/>
          </a:solidFill>
          <a:latin typeface="Times New Roman" pitchFamily="-112" charset="0"/>
        </a:defRPr>
      </a:lvl8pPr>
      <a:lvl9pPr marL="1819980" algn="ctr" rtl="0" eaLnBrk="0" fontAlgn="base" hangingPunct="0">
        <a:spcBef>
          <a:spcPct val="0"/>
        </a:spcBef>
        <a:spcAft>
          <a:spcPct val="0"/>
        </a:spcAft>
        <a:defRPr sz="4400">
          <a:solidFill>
            <a:schemeClr val="tx2"/>
          </a:solidFill>
          <a:latin typeface="Times New Roman" pitchFamily="-112" charset="0"/>
        </a:defRPr>
      </a:lvl9pPr>
    </p:titleStyle>
    <p:bodyStyle>
      <a:lvl1pPr marL="341244" indent="-341244"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39354" indent="-284372"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37471" indent="-227503"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592476" indent="-227503" algn="l" rtl="0" eaLnBrk="0" fontAlgn="base" hangingPunct="0">
        <a:spcBef>
          <a:spcPct val="20000"/>
        </a:spcBef>
        <a:spcAft>
          <a:spcPct val="0"/>
        </a:spcAft>
        <a:buChar char="–"/>
        <a:defRPr sz="2000">
          <a:solidFill>
            <a:schemeClr val="bg1"/>
          </a:solidFill>
          <a:latin typeface="Arial"/>
          <a:ea typeface="Geneva" charset="-128"/>
          <a:cs typeface="Arial"/>
        </a:defRPr>
      </a:lvl4pPr>
      <a:lvl5pPr marL="2047459" indent="-227503"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02447"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57449"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12431"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67430" indent="-227503"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7.xml><?xml version="1.0" encoding="utf-8"?>
<p:sldMaster xmlns:a="http://schemas.openxmlformats.org/drawingml/2006/main" xmlns:r="http://schemas.openxmlformats.org/officeDocument/2006/relationships" xmlns:p="http://schemas.openxmlformats.org/presentationml/2006/main">
  <p:cSld>
    <p:bg>
      <p:bgPr>
        <a:gradFill rotWithShape="0">
          <a:gsLst>
            <a:gs pos="0">
              <a:srgbClr val="6B2300"/>
            </a:gs>
            <a:gs pos="100000">
              <a:schemeClr val="bg1"/>
            </a:gs>
          </a:gsLst>
          <a:lin ang="5400000" scaled="1"/>
        </a:gra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134999" y="889004"/>
            <a:ext cx="8885237" cy="11557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628" tIns="45812" rIns="91628" bIns="45812"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134940" y="2116199"/>
            <a:ext cx="8896350" cy="41354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628" tIns="45812" rIns="91628" bIns="45812"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316" name="Freeform 4"/>
          <p:cNvSpPr>
            <a:spLocks/>
          </p:cNvSpPr>
          <p:nvPr/>
        </p:nvSpPr>
        <p:spPr bwMode="auto">
          <a:xfrm>
            <a:off x="3587751" y="53979"/>
            <a:ext cx="1982788" cy="654050"/>
          </a:xfrm>
          <a:custGeom>
            <a:avLst/>
            <a:gdLst>
              <a:gd name="T0" fmla="*/ 2147483647 w 1249"/>
              <a:gd name="T1" fmla="*/ 2147483647 h 412"/>
              <a:gd name="T2" fmla="*/ 2147483647 w 1249"/>
              <a:gd name="T3" fmla="*/ 2147483647 h 412"/>
              <a:gd name="T4" fmla="*/ 2147483647 w 1249"/>
              <a:gd name="T5" fmla="*/ 2147483647 h 412"/>
              <a:gd name="T6" fmla="*/ 2147483647 w 1249"/>
              <a:gd name="T7" fmla="*/ 2147483647 h 412"/>
              <a:gd name="T8" fmla="*/ 2147483647 w 1249"/>
              <a:gd name="T9" fmla="*/ 2147483647 h 412"/>
              <a:gd name="T10" fmla="*/ 2147483647 w 1249"/>
              <a:gd name="T11" fmla="*/ 2147483647 h 412"/>
              <a:gd name="T12" fmla="*/ 2147483647 w 1249"/>
              <a:gd name="T13" fmla="*/ 2147483647 h 412"/>
              <a:gd name="T14" fmla="*/ 2147483647 w 1249"/>
              <a:gd name="T15" fmla="*/ 2147483647 h 412"/>
              <a:gd name="T16" fmla="*/ 2147483647 w 1249"/>
              <a:gd name="T17" fmla="*/ 2147483647 h 412"/>
              <a:gd name="T18" fmla="*/ 2147483647 w 1249"/>
              <a:gd name="T19" fmla="*/ 0 h 412"/>
              <a:gd name="T20" fmla="*/ 2147483647 w 1249"/>
              <a:gd name="T21" fmla="*/ 2147483647 h 412"/>
              <a:gd name="T22" fmla="*/ 2147483647 w 1249"/>
              <a:gd name="T23" fmla="*/ 2147483647 h 412"/>
              <a:gd name="T24" fmla="*/ 2147483647 w 1249"/>
              <a:gd name="T25" fmla="*/ 2147483647 h 412"/>
              <a:gd name="T26" fmla="*/ 2147483647 w 1249"/>
              <a:gd name="T27" fmla="*/ 2147483647 h 412"/>
              <a:gd name="T28" fmla="*/ 2147483647 w 1249"/>
              <a:gd name="T29" fmla="*/ 2147483647 h 412"/>
              <a:gd name="T30" fmla="*/ 2147483647 w 1249"/>
              <a:gd name="T31" fmla="*/ 2147483647 h 412"/>
              <a:gd name="T32" fmla="*/ 2147483647 w 1249"/>
              <a:gd name="T33" fmla="*/ 2147483647 h 412"/>
              <a:gd name="T34" fmla="*/ 2147483647 w 1249"/>
              <a:gd name="T35" fmla="*/ 2147483647 h 412"/>
              <a:gd name="T36" fmla="*/ 2147483647 w 1249"/>
              <a:gd name="T37" fmla="*/ 2147483647 h 412"/>
              <a:gd name="T38" fmla="*/ 2147483647 w 1249"/>
              <a:gd name="T39" fmla="*/ 2147483647 h 412"/>
              <a:gd name="T40" fmla="*/ 2147483647 w 1249"/>
              <a:gd name="T41" fmla="*/ 2147483647 h 412"/>
              <a:gd name="T42" fmla="*/ 2147483647 w 1249"/>
              <a:gd name="T43" fmla="*/ 2147483647 h 412"/>
              <a:gd name="T44" fmla="*/ 2147483647 w 1249"/>
              <a:gd name="T45" fmla="*/ 2147483647 h 412"/>
              <a:gd name="T46" fmla="*/ 2147483647 w 1249"/>
              <a:gd name="T47" fmla="*/ 2147483647 h 412"/>
              <a:gd name="T48" fmla="*/ 2147483647 w 1249"/>
              <a:gd name="T49" fmla="*/ 2147483647 h 412"/>
              <a:gd name="T50" fmla="*/ 2147483647 w 1249"/>
              <a:gd name="T51" fmla="*/ 2147483647 h 412"/>
              <a:gd name="T52" fmla="*/ 2147483647 w 1249"/>
              <a:gd name="T53" fmla="*/ 2147483647 h 412"/>
              <a:gd name="T54" fmla="*/ 2147483647 w 1249"/>
              <a:gd name="T55" fmla="*/ 2147483647 h 412"/>
              <a:gd name="T56" fmla="*/ 0 w 1249"/>
              <a:gd name="T57" fmla="*/ 2147483647 h 412"/>
              <a:gd name="T58" fmla="*/ 0 w 1249"/>
              <a:gd name="T59" fmla="*/ 2147483647 h 412"/>
              <a:gd name="T60" fmla="*/ 0 w 1249"/>
              <a:gd name="T61" fmla="*/ 2147483647 h 412"/>
              <a:gd name="T62" fmla="*/ 2147483647 w 1249"/>
              <a:gd name="T63" fmla="*/ 2147483647 h 412"/>
              <a:gd name="T64" fmla="*/ 2147483647 w 1249"/>
              <a:gd name="T65" fmla="*/ 2147483647 h 412"/>
              <a:gd name="T66" fmla="*/ 2147483647 w 1249"/>
              <a:gd name="T67" fmla="*/ 2147483647 h 412"/>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0" t="0" r="r" b="b"/>
            <a:pathLst>
              <a:path w="1249" h="412">
                <a:moveTo>
                  <a:pt x="16" y="67"/>
                </a:moveTo>
                <a:lnTo>
                  <a:pt x="26" y="62"/>
                </a:lnTo>
                <a:lnTo>
                  <a:pt x="452" y="62"/>
                </a:lnTo>
                <a:lnTo>
                  <a:pt x="483" y="40"/>
                </a:lnTo>
                <a:lnTo>
                  <a:pt x="505" y="27"/>
                </a:lnTo>
                <a:lnTo>
                  <a:pt x="526" y="17"/>
                </a:lnTo>
                <a:lnTo>
                  <a:pt x="552" y="11"/>
                </a:lnTo>
                <a:lnTo>
                  <a:pt x="578" y="5"/>
                </a:lnTo>
                <a:lnTo>
                  <a:pt x="605" y="2"/>
                </a:lnTo>
                <a:lnTo>
                  <a:pt x="639" y="0"/>
                </a:lnTo>
                <a:lnTo>
                  <a:pt x="678" y="5"/>
                </a:lnTo>
                <a:lnTo>
                  <a:pt x="714" y="15"/>
                </a:lnTo>
                <a:lnTo>
                  <a:pt x="740" y="27"/>
                </a:lnTo>
                <a:lnTo>
                  <a:pt x="768" y="40"/>
                </a:lnTo>
                <a:lnTo>
                  <a:pt x="786" y="51"/>
                </a:lnTo>
                <a:lnTo>
                  <a:pt x="802" y="64"/>
                </a:lnTo>
                <a:lnTo>
                  <a:pt x="1209" y="62"/>
                </a:lnTo>
                <a:lnTo>
                  <a:pt x="1223" y="66"/>
                </a:lnTo>
                <a:lnTo>
                  <a:pt x="1233" y="73"/>
                </a:lnTo>
                <a:lnTo>
                  <a:pt x="1242" y="91"/>
                </a:lnTo>
                <a:lnTo>
                  <a:pt x="1246" y="112"/>
                </a:lnTo>
                <a:lnTo>
                  <a:pt x="1248" y="137"/>
                </a:lnTo>
                <a:lnTo>
                  <a:pt x="1248" y="349"/>
                </a:lnTo>
                <a:lnTo>
                  <a:pt x="809" y="350"/>
                </a:lnTo>
                <a:lnTo>
                  <a:pt x="700" y="409"/>
                </a:lnTo>
                <a:lnTo>
                  <a:pt x="523" y="411"/>
                </a:lnTo>
                <a:lnTo>
                  <a:pt x="437" y="346"/>
                </a:lnTo>
                <a:lnTo>
                  <a:pt x="46" y="349"/>
                </a:lnTo>
                <a:lnTo>
                  <a:pt x="0" y="349"/>
                </a:lnTo>
                <a:lnTo>
                  <a:pt x="0" y="152"/>
                </a:lnTo>
                <a:lnTo>
                  <a:pt x="0" y="123"/>
                </a:lnTo>
                <a:lnTo>
                  <a:pt x="5" y="94"/>
                </a:lnTo>
                <a:lnTo>
                  <a:pt x="9" y="80"/>
                </a:lnTo>
                <a:lnTo>
                  <a:pt x="16" y="67"/>
                </a:lnTo>
              </a:path>
            </a:pathLst>
          </a:custGeom>
          <a:gradFill rotWithShape="0">
            <a:gsLst>
              <a:gs pos="0">
                <a:srgbClr val="00CCFF"/>
              </a:gs>
              <a:gs pos="50000">
                <a:srgbClr val="FFFFFF"/>
              </a:gs>
              <a:gs pos="100000">
                <a:srgbClr val="00CC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17" name="Oval 5"/>
          <p:cNvSpPr>
            <a:spLocks noChangeArrowheads="1"/>
          </p:cNvSpPr>
          <p:nvPr/>
        </p:nvSpPr>
        <p:spPr bwMode="auto">
          <a:xfrm>
            <a:off x="4205288" y="61914"/>
            <a:ext cx="766762" cy="673100"/>
          </a:xfrm>
          <a:prstGeom prst="ellipse">
            <a:avLst/>
          </a:prstGeom>
          <a:gradFill rotWithShape="0">
            <a:gsLst>
              <a:gs pos="0">
                <a:srgbClr val="00CCFF"/>
              </a:gs>
              <a:gs pos="100000">
                <a:srgbClr val="FFFFFF"/>
              </a:gs>
            </a:gsLst>
            <a:path path="shape">
              <a:fillToRect l="50000" t="50000" r="50000" b="50000"/>
            </a:path>
          </a:gradFill>
          <a:ln>
            <a:noFill/>
          </a:ln>
          <a:extLst>
            <a:ext uri="{91240B29-F687-4f45-9708-019B960494DF}">
              <a14:hiddenLine xmlns="" xmlns:a14="http://schemas.microsoft.com/office/drawing/2010/main" w="9525">
                <a:solidFill>
                  <a:srgbClr val="000000"/>
                </a:solidFill>
                <a:round/>
                <a:headEnd/>
                <a:tailEnd/>
              </a14:hiddenLine>
            </a:ext>
          </a:extLst>
        </p:spPr>
        <p:txBody>
          <a:bodyPr lIns="90993" tIns="45499" rIns="90993" bIns="45499"/>
          <a:lstStyle/>
          <a:p>
            <a:pPr algn="ctr"/>
            <a:endParaRPr kumimoji="1" lang="en-US">
              <a:solidFill>
                <a:srgbClr val="FFFFCC"/>
              </a:solidFill>
            </a:endParaRPr>
          </a:p>
        </p:txBody>
      </p:sp>
      <p:sp>
        <p:nvSpPr>
          <p:cNvPr id="13318" name="Freeform 6"/>
          <p:cNvSpPr>
            <a:spLocks/>
          </p:cNvSpPr>
          <p:nvPr/>
        </p:nvSpPr>
        <p:spPr bwMode="auto">
          <a:xfrm>
            <a:off x="3586191" y="452439"/>
            <a:ext cx="1984375" cy="304800"/>
          </a:xfrm>
          <a:custGeom>
            <a:avLst/>
            <a:gdLst>
              <a:gd name="T0" fmla="*/ 2147483647 w 1250"/>
              <a:gd name="T1" fmla="*/ 2147483647 h 192"/>
              <a:gd name="T2" fmla="*/ 2147483647 w 1250"/>
              <a:gd name="T3" fmla="*/ 2147483647 h 192"/>
              <a:gd name="T4" fmla="*/ 2147483647 w 1250"/>
              <a:gd name="T5" fmla="*/ 2147483647 h 192"/>
              <a:gd name="T6" fmla="*/ 2147483647 w 1250"/>
              <a:gd name="T7" fmla="*/ 2147483647 h 192"/>
              <a:gd name="T8" fmla="*/ 2147483647 w 1250"/>
              <a:gd name="T9" fmla="*/ 2147483647 h 192"/>
              <a:gd name="T10" fmla="*/ 2147483647 w 1250"/>
              <a:gd name="T11" fmla="*/ 2147483647 h 192"/>
              <a:gd name="T12" fmla="*/ 2147483647 w 1250"/>
              <a:gd name="T13" fmla="*/ 2147483647 h 192"/>
              <a:gd name="T14" fmla="*/ 2147483647 w 1250"/>
              <a:gd name="T15" fmla="*/ 2147483647 h 192"/>
              <a:gd name="T16" fmla="*/ 2147483647 w 1250"/>
              <a:gd name="T17" fmla="*/ 2147483647 h 192"/>
              <a:gd name="T18" fmla="*/ 2147483647 w 1250"/>
              <a:gd name="T19" fmla="*/ 2147483647 h 192"/>
              <a:gd name="T20" fmla="*/ 2147483647 w 1250"/>
              <a:gd name="T21" fmla="*/ 2147483647 h 192"/>
              <a:gd name="T22" fmla="*/ 2147483647 w 1250"/>
              <a:gd name="T23" fmla="*/ 2147483647 h 192"/>
              <a:gd name="T24" fmla="*/ 2147483647 w 1250"/>
              <a:gd name="T25" fmla="*/ 2147483647 h 192"/>
              <a:gd name="T26" fmla="*/ 2147483647 w 1250"/>
              <a:gd name="T27" fmla="*/ 2147483647 h 192"/>
              <a:gd name="T28" fmla="*/ 2147483647 w 1250"/>
              <a:gd name="T29" fmla="*/ 2147483647 h 192"/>
              <a:gd name="T30" fmla="*/ 2147483647 w 1250"/>
              <a:gd name="T31" fmla="*/ 2147483647 h 192"/>
              <a:gd name="T32" fmla="*/ 2147483647 w 1250"/>
              <a:gd name="T33" fmla="*/ 2147483647 h 192"/>
              <a:gd name="T34" fmla="*/ 2147483647 w 1250"/>
              <a:gd name="T35" fmla="*/ 2147483647 h 192"/>
              <a:gd name="T36" fmla="*/ 2147483647 w 1250"/>
              <a:gd name="T37" fmla="*/ 2147483647 h 192"/>
              <a:gd name="T38" fmla="*/ 2147483647 w 1250"/>
              <a:gd name="T39" fmla="*/ 2147483647 h 192"/>
              <a:gd name="T40" fmla="*/ 2147483647 w 1250"/>
              <a:gd name="T41" fmla="*/ 2147483647 h 192"/>
              <a:gd name="T42" fmla="*/ 2147483647 w 1250"/>
              <a:gd name="T43" fmla="*/ 2147483647 h 192"/>
              <a:gd name="T44" fmla="*/ 2147483647 w 1250"/>
              <a:gd name="T45" fmla="*/ 2147483647 h 192"/>
              <a:gd name="T46" fmla="*/ 2147483647 w 1250"/>
              <a:gd name="T47" fmla="*/ 2147483647 h 192"/>
              <a:gd name="T48" fmla="*/ 2147483647 w 1250"/>
              <a:gd name="T49" fmla="*/ 2147483647 h 192"/>
              <a:gd name="T50" fmla="*/ 2147483647 w 1250"/>
              <a:gd name="T51" fmla="*/ 2147483647 h 192"/>
              <a:gd name="T52" fmla="*/ 2147483647 w 1250"/>
              <a:gd name="T53" fmla="*/ 2147483647 h 192"/>
              <a:gd name="T54" fmla="*/ 2147483647 w 1250"/>
              <a:gd name="T55" fmla="*/ 2147483647 h 192"/>
              <a:gd name="T56" fmla="*/ 2147483647 w 1250"/>
              <a:gd name="T57" fmla="*/ 0 h 192"/>
              <a:gd name="T58" fmla="*/ 2147483647 w 1250"/>
              <a:gd name="T59" fmla="*/ 2147483647 h 192"/>
              <a:gd name="T60" fmla="*/ 2147483647 w 1250"/>
              <a:gd name="T61" fmla="*/ 2147483647 h 192"/>
              <a:gd name="T62" fmla="*/ 2147483647 w 1250"/>
              <a:gd name="T63" fmla="*/ 2147483647 h 192"/>
              <a:gd name="T64" fmla="*/ 2147483647 w 1250"/>
              <a:gd name="T65" fmla="*/ 2147483647 h 192"/>
              <a:gd name="T66" fmla="*/ 2147483647 w 1250"/>
              <a:gd name="T67" fmla="*/ 2147483647 h 192"/>
              <a:gd name="T68" fmla="*/ 2147483647 w 1250"/>
              <a:gd name="T69" fmla="*/ 2147483647 h 192"/>
              <a:gd name="T70" fmla="*/ 0 w 1250"/>
              <a:gd name="T71" fmla="*/ 2147483647 h 192"/>
              <a:gd name="T72" fmla="*/ 2147483647 w 1250"/>
              <a:gd name="T73" fmla="*/ 2147483647 h 192"/>
              <a:gd name="T74" fmla="*/ 2147483647 w 1250"/>
              <a:gd name="T75" fmla="*/ 2147483647 h 192"/>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1250" h="192">
                <a:moveTo>
                  <a:pt x="43" y="38"/>
                </a:moveTo>
                <a:lnTo>
                  <a:pt x="60" y="42"/>
                </a:lnTo>
                <a:lnTo>
                  <a:pt x="79" y="38"/>
                </a:lnTo>
                <a:lnTo>
                  <a:pt x="98" y="42"/>
                </a:lnTo>
                <a:lnTo>
                  <a:pt x="112" y="54"/>
                </a:lnTo>
                <a:lnTo>
                  <a:pt x="128" y="63"/>
                </a:lnTo>
                <a:lnTo>
                  <a:pt x="154" y="55"/>
                </a:lnTo>
                <a:lnTo>
                  <a:pt x="176" y="51"/>
                </a:lnTo>
                <a:lnTo>
                  <a:pt x="208" y="51"/>
                </a:lnTo>
                <a:lnTo>
                  <a:pt x="231" y="45"/>
                </a:lnTo>
                <a:lnTo>
                  <a:pt x="251" y="50"/>
                </a:lnTo>
                <a:lnTo>
                  <a:pt x="269" y="57"/>
                </a:lnTo>
                <a:lnTo>
                  <a:pt x="285" y="60"/>
                </a:lnTo>
                <a:lnTo>
                  <a:pt x="311" y="51"/>
                </a:lnTo>
                <a:lnTo>
                  <a:pt x="338" y="51"/>
                </a:lnTo>
                <a:lnTo>
                  <a:pt x="378" y="54"/>
                </a:lnTo>
                <a:lnTo>
                  <a:pt x="394" y="66"/>
                </a:lnTo>
                <a:lnTo>
                  <a:pt x="420" y="63"/>
                </a:lnTo>
                <a:lnTo>
                  <a:pt x="457" y="60"/>
                </a:lnTo>
                <a:lnTo>
                  <a:pt x="483" y="80"/>
                </a:lnTo>
                <a:lnTo>
                  <a:pt x="498" y="84"/>
                </a:lnTo>
                <a:lnTo>
                  <a:pt x="513" y="99"/>
                </a:lnTo>
                <a:lnTo>
                  <a:pt x="521" y="121"/>
                </a:lnTo>
                <a:lnTo>
                  <a:pt x="536" y="130"/>
                </a:lnTo>
                <a:lnTo>
                  <a:pt x="555" y="130"/>
                </a:lnTo>
                <a:lnTo>
                  <a:pt x="578" y="129"/>
                </a:lnTo>
                <a:lnTo>
                  <a:pt x="601" y="130"/>
                </a:lnTo>
                <a:lnTo>
                  <a:pt x="617" y="139"/>
                </a:lnTo>
                <a:lnTo>
                  <a:pt x="630" y="132"/>
                </a:lnTo>
                <a:lnTo>
                  <a:pt x="651" y="131"/>
                </a:lnTo>
                <a:lnTo>
                  <a:pt x="672" y="118"/>
                </a:lnTo>
                <a:lnTo>
                  <a:pt x="688" y="121"/>
                </a:lnTo>
                <a:lnTo>
                  <a:pt x="716" y="117"/>
                </a:lnTo>
                <a:lnTo>
                  <a:pt x="728" y="101"/>
                </a:lnTo>
                <a:lnTo>
                  <a:pt x="761" y="88"/>
                </a:lnTo>
                <a:lnTo>
                  <a:pt x="769" y="68"/>
                </a:lnTo>
                <a:lnTo>
                  <a:pt x="786" y="58"/>
                </a:lnTo>
                <a:lnTo>
                  <a:pt x="814" y="52"/>
                </a:lnTo>
                <a:lnTo>
                  <a:pt x="829" y="60"/>
                </a:lnTo>
                <a:lnTo>
                  <a:pt x="844" y="56"/>
                </a:lnTo>
                <a:lnTo>
                  <a:pt x="862" y="63"/>
                </a:lnTo>
                <a:lnTo>
                  <a:pt x="881" y="57"/>
                </a:lnTo>
                <a:lnTo>
                  <a:pt x="917" y="63"/>
                </a:lnTo>
                <a:lnTo>
                  <a:pt x="933" y="69"/>
                </a:lnTo>
                <a:lnTo>
                  <a:pt x="951" y="53"/>
                </a:lnTo>
                <a:lnTo>
                  <a:pt x="963" y="51"/>
                </a:lnTo>
                <a:lnTo>
                  <a:pt x="977" y="57"/>
                </a:lnTo>
                <a:lnTo>
                  <a:pt x="989" y="55"/>
                </a:lnTo>
                <a:lnTo>
                  <a:pt x="1006" y="38"/>
                </a:lnTo>
                <a:lnTo>
                  <a:pt x="1035" y="33"/>
                </a:lnTo>
                <a:lnTo>
                  <a:pt x="1049" y="35"/>
                </a:lnTo>
                <a:lnTo>
                  <a:pt x="1063" y="35"/>
                </a:lnTo>
                <a:lnTo>
                  <a:pt x="1084" y="15"/>
                </a:lnTo>
                <a:lnTo>
                  <a:pt x="1096" y="6"/>
                </a:lnTo>
                <a:lnTo>
                  <a:pt x="1112" y="10"/>
                </a:lnTo>
                <a:lnTo>
                  <a:pt x="1130" y="32"/>
                </a:lnTo>
                <a:lnTo>
                  <a:pt x="1148" y="18"/>
                </a:lnTo>
                <a:lnTo>
                  <a:pt x="1164" y="0"/>
                </a:lnTo>
                <a:lnTo>
                  <a:pt x="1179" y="1"/>
                </a:lnTo>
                <a:lnTo>
                  <a:pt x="1195" y="38"/>
                </a:lnTo>
                <a:lnTo>
                  <a:pt x="1209" y="32"/>
                </a:lnTo>
                <a:lnTo>
                  <a:pt x="1227" y="16"/>
                </a:lnTo>
                <a:lnTo>
                  <a:pt x="1241" y="16"/>
                </a:lnTo>
                <a:lnTo>
                  <a:pt x="1249" y="28"/>
                </a:lnTo>
                <a:lnTo>
                  <a:pt x="1249" y="122"/>
                </a:lnTo>
                <a:lnTo>
                  <a:pt x="822" y="144"/>
                </a:lnTo>
                <a:lnTo>
                  <a:pt x="692" y="183"/>
                </a:lnTo>
                <a:lnTo>
                  <a:pt x="563" y="191"/>
                </a:lnTo>
                <a:lnTo>
                  <a:pt x="499" y="156"/>
                </a:lnTo>
                <a:lnTo>
                  <a:pt x="441" y="98"/>
                </a:lnTo>
                <a:lnTo>
                  <a:pt x="0" y="88"/>
                </a:lnTo>
                <a:lnTo>
                  <a:pt x="0" y="19"/>
                </a:lnTo>
                <a:lnTo>
                  <a:pt x="7" y="30"/>
                </a:lnTo>
                <a:lnTo>
                  <a:pt x="18" y="33"/>
                </a:lnTo>
                <a:lnTo>
                  <a:pt x="32" y="34"/>
                </a:lnTo>
                <a:lnTo>
                  <a:pt x="43"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19" name="Freeform 7"/>
          <p:cNvSpPr>
            <a:spLocks/>
          </p:cNvSpPr>
          <p:nvPr/>
        </p:nvSpPr>
        <p:spPr bwMode="auto">
          <a:xfrm>
            <a:off x="3586191" y="508000"/>
            <a:ext cx="1984375" cy="306388"/>
          </a:xfrm>
          <a:custGeom>
            <a:avLst/>
            <a:gdLst>
              <a:gd name="T0" fmla="*/ 2147483647 w 1250"/>
              <a:gd name="T1" fmla="*/ 2147483647 h 193"/>
              <a:gd name="T2" fmla="*/ 2147483647 w 1250"/>
              <a:gd name="T3" fmla="*/ 2147483647 h 193"/>
              <a:gd name="T4" fmla="*/ 2147483647 w 1250"/>
              <a:gd name="T5" fmla="*/ 2147483647 h 193"/>
              <a:gd name="T6" fmla="*/ 2147483647 w 1250"/>
              <a:gd name="T7" fmla="*/ 2147483647 h 193"/>
              <a:gd name="T8" fmla="*/ 2147483647 w 1250"/>
              <a:gd name="T9" fmla="*/ 2147483647 h 193"/>
              <a:gd name="T10" fmla="*/ 2147483647 w 1250"/>
              <a:gd name="T11" fmla="*/ 2147483647 h 193"/>
              <a:gd name="T12" fmla="*/ 2147483647 w 1250"/>
              <a:gd name="T13" fmla="*/ 2147483647 h 193"/>
              <a:gd name="T14" fmla="*/ 2147483647 w 1250"/>
              <a:gd name="T15" fmla="*/ 2147483647 h 193"/>
              <a:gd name="T16" fmla="*/ 2147483647 w 1250"/>
              <a:gd name="T17" fmla="*/ 2147483647 h 193"/>
              <a:gd name="T18" fmla="*/ 2147483647 w 1250"/>
              <a:gd name="T19" fmla="*/ 2147483647 h 193"/>
              <a:gd name="T20" fmla="*/ 2147483647 w 1250"/>
              <a:gd name="T21" fmla="*/ 2147483647 h 193"/>
              <a:gd name="T22" fmla="*/ 2147483647 w 1250"/>
              <a:gd name="T23" fmla="*/ 0 h 193"/>
              <a:gd name="T24" fmla="*/ 2147483647 w 1250"/>
              <a:gd name="T25" fmla="*/ 2147483647 h 193"/>
              <a:gd name="T26" fmla="*/ 2147483647 w 1250"/>
              <a:gd name="T27" fmla="*/ 2147483647 h 193"/>
              <a:gd name="T28" fmla="*/ 2147483647 w 1250"/>
              <a:gd name="T29" fmla="*/ 2147483647 h 193"/>
              <a:gd name="T30" fmla="*/ 2147483647 w 1250"/>
              <a:gd name="T31" fmla="*/ 2147483647 h 193"/>
              <a:gd name="T32" fmla="*/ 2147483647 w 1250"/>
              <a:gd name="T33" fmla="*/ 2147483647 h 193"/>
              <a:gd name="T34" fmla="*/ 2147483647 w 1250"/>
              <a:gd name="T35" fmla="*/ 2147483647 h 193"/>
              <a:gd name="T36" fmla="*/ 2147483647 w 1250"/>
              <a:gd name="T37" fmla="*/ 2147483647 h 193"/>
              <a:gd name="T38" fmla="*/ 2147483647 w 1250"/>
              <a:gd name="T39" fmla="*/ 2147483647 h 193"/>
              <a:gd name="T40" fmla="*/ 2147483647 w 1250"/>
              <a:gd name="T41" fmla="*/ 2147483647 h 193"/>
              <a:gd name="T42" fmla="*/ 2147483647 w 1250"/>
              <a:gd name="T43" fmla="*/ 2147483647 h 193"/>
              <a:gd name="T44" fmla="*/ 2147483647 w 1250"/>
              <a:gd name="T45" fmla="*/ 2147483647 h 193"/>
              <a:gd name="T46" fmla="*/ 2147483647 w 1250"/>
              <a:gd name="T47" fmla="*/ 2147483647 h 193"/>
              <a:gd name="T48" fmla="*/ 2147483647 w 1250"/>
              <a:gd name="T49" fmla="*/ 2147483647 h 193"/>
              <a:gd name="T50" fmla="*/ 2147483647 w 1250"/>
              <a:gd name="T51" fmla="*/ 2147483647 h 193"/>
              <a:gd name="T52" fmla="*/ 2147483647 w 1250"/>
              <a:gd name="T53" fmla="*/ 2147483647 h 193"/>
              <a:gd name="T54" fmla="*/ 2147483647 w 1250"/>
              <a:gd name="T55" fmla="*/ 2147483647 h 193"/>
              <a:gd name="T56" fmla="*/ 2147483647 w 1250"/>
              <a:gd name="T57" fmla="*/ 2147483647 h 193"/>
              <a:gd name="T58" fmla="*/ 2147483647 w 1250"/>
              <a:gd name="T59" fmla="*/ 2147483647 h 193"/>
              <a:gd name="T60" fmla="*/ 2147483647 w 1250"/>
              <a:gd name="T61" fmla="*/ 2147483647 h 193"/>
              <a:gd name="T62" fmla="*/ 2147483647 w 1250"/>
              <a:gd name="T63" fmla="*/ 2147483647 h 193"/>
              <a:gd name="T64" fmla="*/ 2147483647 w 1250"/>
              <a:gd name="T65" fmla="*/ 2147483647 h 193"/>
              <a:gd name="T66" fmla="*/ 2147483647 w 1250"/>
              <a:gd name="T67" fmla="*/ 2147483647 h 193"/>
              <a:gd name="T68" fmla="*/ 2147483647 w 1250"/>
              <a:gd name="T69" fmla="*/ 2147483647 h 193"/>
              <a:gd name="T70" fmla="*/ 2147483647 w 1250"/>
              <a:gd name="T71" fmla="*/ 2147483647 h 193"/>
              <a:gd name="T72" fmla="*/ 2147483647 w 1250"/>
              <a:gd name="T73" fmla="*/ 2147483647 h 193"/>
              <a:gd name="T74" fmla="*/ 2147483647 w 1250"/>
              <a:gd name="T75" fmla="*/ 2147483647 h 193"/>
              <a:gd name="T76" fmla="*/ 2147483647 w 1250"/>
              <a:gd name="T77" fmla="*/ 2147483647 h 193"/>
              <a:gd name="T78" fmla="*/ 2147483647 w 1250"/>
              <a:gd name="T79" fmla="*/ 2147483647 h 193"/>
              <a:gd name="T80" fmla="*/ 2147483647 w 1250"/>
              <a:gd name="T81" fmla="*/ 2147483647 h 193"/>
              <a:gd name="T82" fmla="*/ 2147483647 w 1250"/>
              <a:gd name="T83" fmla="*/ 2147483647 h 193"/>
              <a:gd name="T84" fmla="*/ 2147483647 w 1250"/>
              <a:gd name="T85" fmla="*/ 2147483647 h 193"/>
              <a:gd name="T86" fmla="*/ 2147483647 w 1250"/>
              <a:gd name="T87" fmla="*/ 2147483647 h 193"/>
              <a:gd name="T88" fmla="*/ 2147483647 w 1250"/>
              <a:gd name="T89" fmla="*/ 2147483647 h 193"/>
              <a:gd name="T90" fmla="*/ 2147483647 w 1250"/>
              <a:gd name="T91" fmla="*/ 2147483647 h 193"/>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Lst>
            <a:ahLst/>
            <a:cxnLst>
              <a:cxn ang="T92">
                <a:pos x="T0" y="T1"/>
              </a:cxn>
              <a:cxn ang="T93">
                <a:pos x="T2" y="T3"/>
              </a:cxn>
              <a:cxn ang="T94">
                <a:pos x="T4" y="T5"/>
              </a:cxn>
              <a:cxn ang="T95">
                <a:pos x="T6" y="T7"/>
              </a:cxn>
              <a:cxn ang="T96">
                <a:pos x="T8" y="T9"/>
              </a:cxn>
              <a:cxn ang="T97">
                <a:pos x="T10" y="T11"/>
              </a:cxn>
              <a:cxn ang="T98">
                <a:pos x="T12" y="T13"/>
              </a:cxn>
              <a:cxn ang="T99">
                <a:pos x="T14" y="T15"/>
              </a:cxn>
              <a:cxn ang="T100">
                <a:pos x="T16" y="T17"/>
              </a:cxn>
              <a:cxn ang="T101">
                <a:pos x="T18" y="T19"/>
              </a:cxn>
              <a:cxn ang="T102">
                <a:pos x="T20" y="T21"/>
              </a:cxn>
              <a:cxn ang="T103">
                <a:pos x="T22" y="T23"/>
              </a:cxn>
              <a:cxn ang="T104">
                <a:pos x="T24" y="T25"/>
              </a:cxn>
              <a:cxn ang="T105">
                <a:pos x="T26" y="T27"/>
              </a:cxn>
              <a:cxn ang="T106">
                <a:pos x="T28" y="T29"/>
              </a:cxn>
              <a:cxn ang="T107">
                <a:pos x="T30" y="T31"/>
              </a:cxn>
              <a:cxn ang="T108">
                <a:pos x="T32" y="T33"/>
              </a:cxn>
              <a:cxn ang="T109">
                <a:pos x="T34" y="T35"/>
              </a:cxn>
              <a:cxn ang="T110">
                <a:pos x="T36" y="T37"/>
              </a:cxn>
              <a:cxn ang="T111">
                <a:pos x="T38" y="T39"/>
              </a:cxn>
              <a:cxn ang="T112">
                <a:pos x="T40" y="T41"/>
              </a:cxn>
              <a:cxn ang="T113">
                <a:pos x="T42" y="T43"/>
              </a:cxn>
              <a:cxn ang="T114">
                <a:pos x="T44" y="T45"/>
              </a:cxn>
              <a:cxn ang="T115">
                <a:pos x="T46" y="T47"/>
              </a:cxn>
              <a:cxn ang="T116">
                <a:pos x="T48" y="T49"/>
              </a:cxn>
              <a:cxn ang="T117">
                <a:pos x="T50" y="T51"/>
              </a:cxn>
              <a:cxn ang="T118">
                <a:pos x="T52" y="T53"/>
              </a:cxn>
              <a:cxn ang="T119">
                <a:pos x="T54" y="T55"/>
              </a:cxn>
              <a:cxn ang="T120">
                <a:pos x="T56" y="T57"/>
              </a:cxn>
              <a:cxn ang="T121">
                <a:pos x="T58" y="T59"/>
              </a:cxn>
              <a:cxn ang="T122">
                <a:pos x="T60" y="T61"/>
              </a:cxn>
              <a:cxn ang="T123">
                <a:pos x="T62" y="T63"/>
              </a:cxn>
              <a:cxn ang="T124">
                <a:pos x="T64" y="T65"/>
              </a:cxn>
              <a:cxn ang="T125">
                <a:pos x="T66" y="T67"/>
              </a:cxn>
              <a:cxn ang="T126">
                <a:pos x="T68" y="T69"/>
              </a:cxn>
              <a:cxn ang="T127">
                <a:pos x="T70" y="T71"/>
              </a:cxn>
              <a:cxn ang="T128">
                <a:pos x="T72" y="T73"/>
              </a:cxn>
              <a:cxn ang="T129">
                <a:pos x="T74" y="T75"/>
              </a:cxn>
              <a:cxn ang="T130">
                <a:pos x="T76" y="T77"/>
              </a:cxn>
              <a:cxn ang="T131">
                <a:pos x="T78" y="T79"/>
              </a:cxn>
              <a:cxn ang="T132">
                <a:pos x="T80" y="T81"/>
              </a:cxn>
              <a:cxn ang="T133">
                <a:pos x="T82" y="T83"/>
              </a:cxn>
              <a:cxn ang="T134">
                <a:pos x="T84" y="T85"/>
              </a:cxn>
              <a:cxn ang="T135">
                <a:pos x="T86" y="T87"/>
              </a:cxn>
              <a:cxn ang="T136">
                <a:pos x="T88" y="T89"/>
              </a:cxn>
              <a:cxn ang="T137">
                <a:pos x="T90" y="T91"/>
              </a:cxn>
            </a:cxnLst>
            <a:rect l="0" t="0" r="r" b="b"/>
            <a:pathLst>
              <a:path w="1250" h="193">
                <a:moveTo>
                  <a:pt x="16" y="122"/>
                </a:moveTo>
                <a:lnTo>
                  <a:pt x="26" y="125"/>
                </a:lnTo>
                <a:lnTo>
                  <a:pt x="38" y="125"/>
                </a:lnTo>
                <a:lnTo>
                  <a:pt x="450" y="125"/>
                </a:lnTo>
                <a:lnTo>
                  <a:pt x="458" y="135"/>
                </a:lnTo>
                <a:lnTo>
                  <a:pt x="487" y="155"/>
                </a:lnTo>
                <a:lnTo>
                  <a:pt x="511" y="166"/>
                </a:lnTo>
                <a:lnTo>
                  <a:pt x="532" y="175"/>
                </a:lnTo>
                <a:lnTo>
                  <a:pt x="559" y="184"/>
                </a:lnTo>
                <a:lnTo>
                  <a:pt x="587" y="188"/>
                </a:lnTo>
                <a:lnTo>
                  <a:pt x="631" y="192"/>
                </a:lnTo>
                <a:lnTo>
                  <a:pt x="672" y="188"/>
                </a:lnTo>
                <a:lnTo>
                  <a:pt x="723" y="178"/>
                </a:lnTo>
                <a:lnTo>
                  <a:pt x="769" y="158"/>
                </a:lnTo>
                <a:lnTo>
                  <a:pt x="797" y="137"/>
                </a:lnTo>
                <a:lnTo>
                  <a:pt x="811" y="125"/>
                </a:lnTo>
                <a:lnTo>
                  <a:pt x="1210" y="125"/>
                </a:lnTo>
                <a:lnTo>
                  <a:pt x="1224" y="124"/>
                </a:lnTo>
                <a:lnTo>
                  <a:pt x="1234" y="121"/>
                </a:lnTo>
                <a:lnTo>
                  <a:pt x="1243" y="114"/>
                </a:lnTo>
                <a:lnTo>
                  <a:pt x="1247" y="106"/>
                </a:lnTo>
                <a:lnTo>
                  <a:pt x="1249" y="96"/>
                </a:lnTo>
                <a:lnTo>
                  <a:pt x="1249" y="14"/>
                </a:lnTo>
                <a:lnTo>
                  <a:pt x="1238" y="0"/>
                </a:lnTo>
                <a:lnTo>
                  <a:pt x="1232" y="4"/>
                </a:lnTo>
                <a:lnTo>
                  <a:pt x="1227" y="18"/>
                </a:lnTo>
                <a:lnTo>
                  <a:pt x="1223" y="34"/>
                </a:lnTo>
                <a:lnTo>
                  <a:pt x="1218" y="33"/>
                </a:lnTo>
                <a:lnTo>
                  <a:pt x="1211" y="32"/>
                </a:lnTo>
                <a:lnTo>
                  <a:pt x="1196" y="24"/>
                </a:lnTo>
                <a:lnTo>
                  <a:pt x="1186" y="17"/>
                </a:lnTo>
                <a:lnTo>
                  <a:pt x="1170" y="14"/>
                </a:lnTo>
                <a:lnTo>
                  <a:pt x="1153" y="21"/>
                </a:lnTo>
                <a:lnTo>
                  <a:pt x="1138" y="33"/>
                </a:lnTo>
                <a:lnTo>
                  <a:pt x="1126" y="25"/>
                </a:lnTo>
                <a:lnTo>
                  <a:pt x="1117" y="24"/>
                </a:lnTo>
                <a:lnTo>
                  <a:pt x="1103" y="17"/>
                </a:lnTo>
                <a:lnTo>
                  <a:pt x="1089" y="19"/>
                </a:lnTo>
                <a:lnTo>
                  <a:pt x="1079" y="27"/>
                </a:lnTo>
                <a:lnTo>
                  <a:pt x="1074" y="38"/>
                </a:lnTo>
                <a:lnTo>
                  <a:pt x="1063" y="33"/>
                </a:lnTo>
                <a:lnTo>
                  <a:pt x="1046" y="33"/>
                </a:lnTo>
                <a:lnTo>
                  <a:pt x="1025" y="28"/>
                </a:lnTo>
                <a:lnTo>
                  <a:pt x="1007" y="38"/>
                </a:lnTo>
                <a:lnTo>
                  <a:pt x="990" y="24"/>
                </a:lnTo>
                <a:lnTo>
                  <a:pt x="969" y="33"/>
                </a:lnTo>
                <a:lnTo>
                  <a:pt x="949" y="55"/>
                </a:lnTo>
                <a:lnTo>
                  <a:pt x="932" y="47"/>
                </a:lnTo>
                <a:lnTo>
                  <a:pt x="917" y="39"/>
                </a:lnTo>
                <a:lnTo>
                  <a:pt x="901" y="34"/>
                </a:lnTo>
                <a:lnTo>
                  <a:pt x="880" y="38"/>
                </a:lnTo>
                <a:lnTo>
                  <a:pt x="847" y="44"/>
                </a:lnTo>
                <a:lnTo>
                  <a:pt x="818" y="37"/>
                </a:lnTo>
                <a:lnTo>
                  <a:pt x="807" y="43"/>
                </a:lnTo>
                <a:lnTo>
                  <a:pt x="794" y="57"/>
                </a:lnTo>
                <a:lnTo>
                  <a:pt x="783" y="81"/>
                </a:lnTo>
                <a:lnTo>
                  <a:pt x="771" y="93"/>
                </a:lnTo>
                <a:lnTo>
                  <a:pt x="765" y="111"/>
                </a:lnTo>
                <a:lnTo>
                  <a:pt x="752" y="118"/>
                </a:lnTo>
                <a:lnTo>
                  <a:pt x="729" y="122"/>
                </a:lnTo>
                <a:lnTo>
                  <a:pt x="703" y="124"/>
                </a:lnTo>
                <a:lnTo>
                  <a:pt x="697" y="132"/>
                </a:lnTo>
                <a:lnTo>
                  <a:pt x="663" y="130"/>
                </a:lnTo>
                <a:lnTo>
                  <a:pt x="634" y="137"/>
                </a:lnTo>
                <a:lnTo>
                  <a:pt x="605" y="136"/>
                </a:lnTo>
                <a:lnTo>
                  <a:pt x="556" y="145"/>
                </a:lnTo>
                <a:lnTo>
                  <a:pt x="529" y="122"/>
                </a:lnTo>
                <a:lnTo>
                  <a:pt x="499" y="116"/>
                </a:lnTo>
                <a:lnTo>
                  <a:pt x="468" y="76"/>
                </a:lnTo>
                <a:lnTo>
                  <a:pt x="454" y="57"/>
                </a:lnTo>
                <a:lnTo>
                  <a:pt x="439" y="52"/>
                </a:lnTo>
                <a:lnTo>
                  <a:pt x="399" y="47"/>
                </a:lnTo>
                <a:lnTo>
                  <a:pt x="367" y="42"/>
                </a:lnTo>
                <a:lnTo>
                  <a:pt x="332" y="33"/>
                </a:lnTo>
                <a:lnTo>
                  <a:pt x="299" y="42"/>
                </a:lnTo>
                <a:lnTo>
                  <a:pt x="262" y="24"/>
                </a:lnTo>
                <a:lnTo>
                  <a:pt x="233" y="24"/>
                </a:lnTo>
                <a:lnTo>
                  <a:pt x="214" y="35"/>
                </a:lnTo>
                <a:lnTo>
                  <a:pt x="202" y="26"/>
                </a:lnTo>
                <a:lnTo>
                  <a:pt x="186" y="32"/>
                </a:lnTo>
                <a:lnTo>
                  <a:pt x="165" y="33"/>
                </a:lnTo>
                <a:lnTo>
                  <a:pt x="145" y="37"/>
                </a:lnTo>
                <a:lnTo>
                  <a:pt x="122" y="44"/>
                </a:lnTo>
                <a:lnTo>
                  <a:pt x="102" y="35"/>
                </a:lnTo>
                <a:lnTo>
                  <a:pt x="82" y="40"/>
                </a:lnTo>
                <a:lnTo>
                  <a:pt x="57" y="43"/>
                </a:lnTo>
                <a:lnTo>
                  <a:pt x="41" y="40"/>
                </a:lnTo>
                <a:lnTo>
                  <a:pt x="11" y="38"/>
                </a:lnTo>
                <a:lnTo>
                  <a:pt x="0" y="47"/>
                </a:lnTo>
                <a:lnTo>
                  <a:pt x="1" y="74"/>
                </a:lnTo>
                <a:lnTo>
                  <a:pt x="3" y="98"/>
                </a:lnTo>
                <a:lnTo>
                  <a:pt x="9" y="118"/>
                </a:lnTo>
                <a:lnTo>
                  <a:pt x="16" y="122"/>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0" name="Freeform 8"/>
          <p:cNvSpPr>
            <a:spLocks/>
          </p:cNvSpPr>
          <p:nvPr/>
        </p:nvSpPr>
        <p:spPr bwMode="auto">
          <a:xfrm>
            <a:off x="3598863" y="557213"/>
            <a:ext cx="1947862" cy="228600"/>
          </a:xfrm>
          <a:custGeom>
            <a:avLst/>
            <a:gdLst>
              <a:gd name="T0" fmla="*/ 2147483647 w 1227"/>
              <a:gd name="T1" fmla="*/ 2147483647 h 144"/>
              <a:gd name="T2" fmla="*/ 2147483647 w 1227"/>
              <a:gd name="T3" fmla="*/ 2147483647 h 144"/>
              <a:gd name="T4" fmla="*/ 2147483647 w 1227"/>
              <a:gd name="T5" fmla="*/ 2147483647 h 144"/>
              <a:gd name="T6" fmla="*/ 2147483647 w 1227"/>
              <a:gd name="T7" fmla="*/ 2147483647 h 144"/>
              <a:gd name="T8" fmla="*/ 2147483647 w 1227"/>
              <a:gd name="T9" fmla="*/ 2147483647 h 144"/>
              <a:gd name="T10" fmla="*/ 0 w 1227"/>
              <a:gd name="T11" fmla="*/ 2147483647 h 144"/>
              <a:gd name="T12" fmla="*/ 2147483647 w 1227"/>
              <a:gd name="T13" fmla="*/ 2147483647 h 144"/>
              <a:gd name="T14" fmla="*/ 2147483647 w 1227"/>
              <a:gd name="T15" fmla="*/ 2147483647 h 144"/>
              <a:gd name="T16" fmla="*/ 2147483647 w 1227"/>
              <a:gd name="T17" fmla="*/ 2147483647 h 144"/>
              <a:gd name="T18" fmla="*/ 2147483647 w 1227"/>
              <a:gd name="T19" fmla="*/ 2147483647 h 144"/>
              <a:gd name="T20" fmla="*/ 2147483647 w 1227"/>
              <a:gd name="T21" fmla="*/ 2147483647 h 144"/>
              <a:gd name="T22" fmla="*/ 2147483647 w 1227"/>
              <a:gd name="T23" fmla="*/ 2147483647 h 144"/>
              <a:gd name="T24" fmla="*/ 2147483647 w 1227"/>
              <a:gd name="T25" fmla="*/ 2147483647 h 144"/>
              <a:gd name="T26" fmla="*/ 2147483647 w 1227"/>
              <a:gd name="T27" fmla="*/ 2147483647 h 144"/>
              <a:gd name="T28" fmla="*/ 2147483647 w 1227"/>
              <a:gd name="T29" fmla="*/ 2147483647 h 144"/>
              <a:gd name="T30" fmla="*/ 2147483647 w 1227"/>
              <a:gd name="T31" fmla="*/ 2147483647 h 144"/>
              <a:gd name="T32" fmla="*/ 2147483647 w 1227"/>
              <a:gd name="T33" fmla="*/ 2147483647 h 144"/>
              <a:gd name="T34" fmla="*/ 2147483647 w 1227"/>
              <a:gd name="T35" fmla="*/ 2147483647 h 144"/>
              <a:gd name="T36" fmla="*/ 2147483647 w 1227"/>
              <a:gd name="T37" fmla="*/ 2147483647 h 144"/>
              <a:gd name="T38" fmla="*/ 2147483647 w 1227"/>
              <a:gd name="T39" fmla="*/ 2147483647 h 144"/>
              <a:gd name="T40" fmla="*/ 2147483647 w 1227"/>
              <a:gd name="T41" fmla="*/ 2147483647 h 144"/>
              <a:gd name="T42" fmla="*/ 2147483647 w 1227"/>
              <a:gd name="T43" fmla="*/ 2147483647 h 144"/>
              <a:gd name="T44" fmla="*/ 2147483647 w 1227"/>
              <a:gd name="T45" fmla="*/ 2147483647 h 144"/>
              <a:gd name="T46" fmla="*/ 2147483647 w 1227"/>
              <a:gd name="T47" fmla="*/ 2147483647 h 144"/>
              <a:gd name="T48" fmla="*/ 2147483647 w 1227"/>
              <a:gd name="T49" fmla="*/ 2147483647 h 144"/>
              <a:gd name="T50" fmla="*/ 2147483647 w 1227"/>
              <a:gd name="T51" fmla="*/ 2147483647 h 144"/>
              <a:gd name="T52" fmla="*/ 2147483647 w 1227"/>
              <a:gd name="T53" fmla="*/ 2147483647 h 144"/>
              <a:gd name="T54" fmla="*/ 2147483647 w 1227"/>
              <a:gd name="T55" fmla="*/ 2147483647 h 144"/>
              <a:gd name="T56" fmla="*/ 2147483647 w 1227"/>
              <a:gd name="T57" fmla="*/ 2147483647 h 144"/>
              <a:gd name="T58" fmla="*/ 2147483647 w 1227"/>
              <a:gd name="T59" fmla="*/ 2147483647 h 144"/>
              <a:gd name="T60" fmla="*/ 2147483647 w 1227"/>
              <a:gd name="T61" fmla="*/ 2147483647 h 144"/>
              <a:gd name="T62" fmla="*/ 2147483647 w 1227"/>
              <a:gd name="T63" fmla="*/ 2147483647 h 144"/>
              <a:gd name="T64" fmla="*/ 2147483647 w 1227"/>
              <a:gd name="T65" fmla="*/ 2147483647 h 144"/>
              <a:gd name="T66" fmla="*/ 2147483647 w 1227"/>
              <a:gd name="T67" fmla="*/ 2147483647 h 144"/>
              <a:gd name="T68" fmla="*/ 2147483647 w 1227"/>
              <a:gd name="T69" fmla="*/ 2147483647 h 144"/>
              <a:gd name="T70" fmla="*/ 2147483647 w 1227"/>
              <a:gd name="T71" fmla="*/ 2147483647 h 144"/>
              <a:gd name="T72" fmla="*/ 2147483647 w 1227"/>
              <a:gd name="T73" fmla="*/ 2147483647 h 144"/>
              <a:gd name="T74" fmla="*/ 2147483647 w 1227"/>
              <a:gd name="T75" fmla="*/ 2147483647 h 144"/>
              <a:gd name="T76" fmla="*/ 2147483647 w 1227"/>
              <a:gd name="T77" fmla="*/ 2147483647 h 144"/>
              <a:gd name="T78" fmla="*/ 2147483647 w 1227"/>
              <a:gd name="T79" fmla="*/ 2147483647 h 144"/>
              <a:gd name="T80" fmla="*/ 2147483647 w 1227"/>
              <a:gd name="T81" fmla="*/ 2147483647 h 144"/>
              <a:gd name="T82" fmla="*/ 2147483647 w 1227"/>
              <a:gd name="T83" fmla="*/ 2147483647 h 144"/>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Lst>
            <a:ahLst/>
            <a:cxnLst>
              <a:cxn ang="T84">
                <a:pos x="T0" y="T1"/>
              </a:cxn>
              <a:cxn ang="T85">
                <a:pos x="T2" y="T3"/>
              </a:cxn>
              <a:cxn ang="T86">
                <a:pos x="T4" y="T5"/>
              </a:cxn>
              <a:cxn ang="T87">
                <a:pos x="T6" y="T7"/>
              </a:cxn>
              <a:cxn ang="T88">
                <a:pos x="T8" y="T9"/>
              </a:cxn>
              <a:cxn ang="T89">
                <a:pos x="T10" y="T11"/>
              </a:cxn>
              <a:cxn ang="T90">
                <a:pos x="T12" y="T13"/>
              </a:cxn>
              <a:cxn ang="T91">
                <a:pos x="T14" y="T15"/>
              </a:cxn>
              <a:cxn ang="T92">
                <a:pos x="T16" y="T17"/>
              </a:cxn>
              <a:cxn ang="T93">
                <a:pos x="T18" y="T19"/>
              </a:cxn>
              <a:cxn ang="T94">
                <a:pos x="T20" y="T21"/>
              </a:cxn>
              <a:cxn ang="T95">
                <a:pos x="T22" y="T23"/>
              </a:cxn>
              <a:cxn ang="T96">
                <a:pos x="T24" y="T25"/>
              </a:cxn>
              <a:cxn ang="T97">
                <a:pos x="T26" y="T27"/>
              </a:cxn>
              <a:cxn ang="T98">
                <a:pos x="T28" y="T29"/>
              </a:cxn>
              <a:cxn ang="T99">
                <a:pos x="T30" y="T31"/>
              </a:cxn>
              <a:cxn ang="T100">
                <a:pos x="T32" y="T33"/>
              </a:cxn>
              <a:cxn ang="T101">
                <a:pos x="T34" y="T35"/>
              </a:cxn>
              <a:cxn ang="T102">
                <a:pos x="T36" y="T37"/>
              </a:cxn>
              <a:cxn ang="T103">
                <a:pos x="T38" y="T39"/>
              </a:cxn>
              <a:cxn ang="T104">
                <a:pos x="T40" y="T41"/>
              </a:cxn>
              <a:cxn ang="T105">
                <a:pos x="T42" y="T43"/>
              </a:cxn>
              <a:cxn ang="T106">
                <a:pos x="T44" y="T45"/>
              </a:cxn>
              <a:cxn ang="T107">
                <a:pos x="T46" y="T47"/>
              </a:cxn>
              <a:cxn ang="T108">
                <a:pos x="T48" y="T49"/>
              </a:cxn>
              <a:cxn ang="T109">
                <a:pos x="T50" y="T51"/>
              </a:cxn>
              <a:cxn ang="T110">
                <a:pos x="T52" y="T53"/>
              </a:cxn>
              <a:cxn ang="T111">
                <a:pos x="T54" y="T55"/>
              </a:cxn>
              <a:cxn ang="T112">
                <a:pos x="T56" y="T57"/>
              </a:cxn>
              <a:cxn ang="T113">
                <a:pos x="T58" y="T59"/>
              </a:cxn>
              <a:cxn ang="T114">
                <a:pos x="T60" y="T61"/>
              </a:cxn>
              <a:cxn ang="T115">
                <a:pos x="T62" y="T63"/>
              </a:cxn>
              <a:cxn ang="T116">
                <a:pos x="T64" y="T65"/>
              </a:cxn>
              <a:cxn ang="T117">
                <a:pos x="T66" y="T67"/>
              </a:cxn>
              <a:cxn ang="T118">
                <a:pos x="T68" y="T69"/>
              </a:cxn>
              <a:cxn ang="T119">
                <a:pos x="T70" y="T71"/>
              </a:cxn>
              <a:cxn ang="T120">
                <a:pos x="T72" y="T73"/>
              </a:cxn>
              <a:cxn ang="T121">
                <a:pos x="T74" y="T75"/>
              </a:cxn>
              <a:cxn ang="T122">
                <a:pos x="T76" y="T77"/>
              </a:cxn>
              <a:cxn ang="T123">
                <a:pos x="T78" y="T79"/>
              </a:cxn>
              <a:cxn ang="T124">
                <a:pos x="T80" y="T81"/>
              </a:cxn>
              <a:cxn ang="T125">
                <a:pos x="T82" y="T83"/>
              </a:cxn>
            </a:cxnLst>
            <a:rect l="0" t="0" r="r" b="b"/>
            <a:pathLst>
              <a:path w="1227" h="144">
                <a:moveTo>
                  <a:pt x="339" y="48"/>
                </a:moveTo>
                <a:lnTo>
                  <a:pt x="301" y="45"/>
                </a:lnTo>
                <a:lnTo>
                  <a:pt x="263" y="50"/>
                </a:lnTo>
                <a:lnTo>
                  <a:pt x="219" y="50"/>
                </a:lnTo>
                <a:lnTo>
                  <a:pt x="161" y="48"/>
                </a:lnTo>
                <a:lnTo>
                  <a:pt x="97" y="50"/>
                </a:lnTo>
                <a:lnTo>
                  <a:pt x="65" y="51"/>
                </a:lnTo>
                <a:lnTo>
                  <a:pt x="40" y="49"/>
                </a:lnTo>
                <a:lnTo>
                  <a:pt x="16" y="51"/>
                </a:lnTo>
                <a:lnTo>
                  <a:pt x="8" y="36"/>
                </a:lnTo>
                <a:lnTo>
                  <a:pt x="1" y="24"/>
                </a:lnTo>
                <a:lnTo>
                  <a:pt x="0" y="46"/>
                </a:lnTo>
                <a:lnTo>
                  <a:pt x="8" y="67"/>
                </a:lnTo>
                <a:lnTo>
                  <a:pt x="46" y="64"/>
                </a:lnTo>
                <a:lnTo>
                  <a:pt x="81" y="62"/>
                </a:lnTo>
                <a:lnTo>
                  <a:pt x="103" y="63"/>
                </a:lnTo>
                <a:lnTo>
                  <a:pt x="122" y="64"/>
                </a:lnTo>
                <a:lnTo>
                  <a:pt x="134" y="65"/>
                </a:lnTo>
                <a:lnTo>
                  <a:pt x="170" y="64"/>
                </a:lnTo>
                <a:lnTo>
                  <a:pt x="204" y="68"/>
                </a:lnTo>
                <a:lnTo>
                  <a:pt x="284" y="64"/>
                </a:lnTo>
                <a:lnTo>
                  <a:pt x="341" y="63"/>
                </a:lnTo>
                <a:lnTo>
                  <a:pt x="389" y="64"/>
                </a:lnTo>
                <a:lnTo>
                  <a:pt x="440" y="64"/>
                </a:lnTo>
                <a:lnTo>
                  <a:pt x="465" y="92"/>
                </a:lnTo>
                <a:lnTo>
                  <a:pt x="485" y="105"/>
                </a:lnTo>
                <a:lnTo>
                  <a:pt x="527" y="131"/>
                </a:lnTo>
                <a:lnTo>
                  <a:pt x="558" y="136"/>
                </a:lnTo>
                <a:lnTo>
                  <a:pt x="596" y="143"/>
                </a:lnTo>
                <a:lnTo>
                  <a:pt x="642" y="143"/>
                </a:lnTo>
                <a:lnTo>
                  <a:pt x="684" y="137"/>
                </a:lnTo>
                <a:lnTo>
                  <a:pt x="728" y="121"/>
                </a:lnTo>
                <a:lnTo>
                  <a:pt x="760" y="106"/>
                </a:lnTo>
                <a:lnTo>
                  <a:pt x="786" y="82"/>
                </a:lnTo>
                <a:lnTo>
                  <a:pt x="806" y="72"/>
                </a:lnTo>
                <a:lnTo>
                  <a:pt x="827" y="67"/>
                </a:lnTo>
                <a:lnTo>
                  <a:pt x="877" y="74"/>
                </a:lnTo>
                <a:lnTo>
                  <a:pt x="937" y="68"/>
                </a:lnTo>
                <a:lnTo>
                  <a:pt x="995" y="69"/>
                </a:lnTo>
                <a:lnTo>
                  <a:pt x="1021" y="67"/>
                </a:lnTo>
                <a:lnTo>
                  <a:pt x="1071" y="70"/>
                </a:lnTo>
                <a:lnTo>
                  <a:pt x="1118" y="67"/>
                </a:lnTo>
                <a:lnTo>
                  <a:pt x="1160" y="72"/>
                </a:lnTo>
                <a:lnTo>
                  <a:pt x="1211" y="69"/>
                </a:lnTo>
                <a:lnTo>
                  <a:pt x="1223" y="56"/>
                </a:lnTo>
                <a:lnTo>
                  <a:pt x="1226" y="34"/>
                </a:lnTo>
                <a:lnTo>
                  <a:pt x="1224" y="0"/>
                </a:lnTo>
                <a:lnTo>
                  <a:pt x="1211" y="37"/>
                </a:lnTo>
                <a:lnTo>
                  <a:pt x="1204" y="55"/>
                </a:lnTo>
                <a:lnTo>
                  <a:pt x="1171" y="59"/>
                </a:lnTo>
                <a:lnTo>
                  <a:pt x="1112" y="58"/>
                </a:lnTo>
                <a:lnTo>
                  <a:pt x="1064" y="56"/>
                </a:lnTo>
                <a:lnTo>
                  <a:pt x="983" y="54"/>
                </a:lnTo>
                <a:lnTo>
                  <a:pt x="941" y="58"/>
                </a:lnTo>
                <a:lnTo>
                  <a:pt x="885" y="56"/>
                </a:lnTo>
                <a:lnTo>
                  <a:pt x="851" y="62"/>
                </a:lnTo>
                <a:lnTo>
                  <a:pt x="828" y="55"/>
                </a:lnTo>
                <a:lnTo>
                  <a:pt x="815" y="53"/>
                </a:lnTo>
                <a:lnTo>
                  <a:pt x="804" y="46"/>
                </a:lnTo>
                <a:lnTo>
                  <a:pt x="809" y="32"/>
                </a:lnTo>
                <a:lnTo>
                  <a:pt x="809" y="17"/>
                </a:lnTo>
                <a:lnTo>
                  <a:pt x="798" y="22"/>
                </a:lnTo>
                <a:lnTo>
                  <a:pt x="786" y="49"/>
                </a:lnTo>
                <a:lnTo>
                  <a:pt x="760" y="72"/>
                </a:lnTo>
                <a:lnTo>
                  <a:pt x="745" y="87"/>
                </a:lnTo>
                <a:lnTo>
                  <a:pt x="718" y="101"/>
                </a:lnTo>
                <a:lnTo>
                  <a:pt x="701" y="98"/>
                </a:lnTo>
                <a:lnTo>
                  <a:pt x="671" y="112"/>
                </a:lnTo>
                <a:lnTo>
                  <a:pt x="644" y="118"/>
                </a:lnTo>
                <a:lnTo>
                  <a:pt x="618" y="124"/>
                </a:lnTo>
                <a:lnTo>
                  <a:pt x="585" y="108"/>
                </a:lnTo>
                <a:lnTo>
                  <a:pt x="557" y="110"/>
                </a:lnTo>
                <a:lnTo>
                  <a:pt x="546" y="92"/>
                </a:lnTo>
                <a:lnTo>
                  <a:pt x="520" y="93"/>
                </a:lnTo>
                <a:lnTo>
                  <a:pt x="507" y="98"/>
                </a:lnTo>
                <a:lnTo>
                  <a:pt x="486" y="86"/>
                </a:lnTo>
                <a:lnTo>
                  <a:pt x="469" y="77"/>
                </a:lnTo>
                <a:lnTo>
                  <a:pt x="461" y="62"/>
                </a:lnTo>
                <a:lnTo>
                  <a:pt x="446" y="29"/>
                </a:lnTo>
                <a:lnTo>
                  <a:pt x="432" y="24"/>
                </a:lnTo>
                <a:lnTo>
                  <a:pt x="425" y="44"/>
                </a:lnTo>
                <a:lnTo>
                  <a:pt x="413" y="43"/>
                </a:lnTo>
                <a:lnTo>
                  <a:pt x="372" y="55"/>
                </a:lnTo>
                <a:lnTo>
                  <a:pt x="339" y="48"/>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1" name="Freeform 9"/>
          <p:cNvSpPr>
            <a:spLocks/>
          </p:cNvSpPr>
          <p:nvPr/>
        </p:nvSpPr>
        <p:spPr bwMode="auto">
          <a:xfrm>
            <a:off x="4868911" y="249241"/>
            <a:ext cx="122237" cy="406400"/>
          </a:xfrm>
          <a:custGeom>
            <a:avLst/>
            <a:gdLst>
              <a:gd name="T0" fmla="*/ 2147483647 w 77"/>
              <a:gd name="T1" fmla="*/ 2147483647 h 256"/>
              <a:gd name="T2" fmla="*/ 2147483647 w 77"/>
              <a:gd name="T3" fmla="*/ 2147483647 h 256"/>
              <a:gd name="T4" fmla="*/ 2147483647 w 77"/>
              <a:gd name="T5" fmla="*/ 2147483647 h 256"/>
              <a:gd name="T6" fmla="*/ 2147483647 w 77"/>
              <a:gd name="T7" fmla="*/ 2147483647 h 256"/>
              <a:gd name="T8" fmla="*/ 2147483647 w 77"/>
              <a:gd name="T9" fmla="*/ 2147483647 h 256"/>
              <a:gd name="T10" fmla="*/ 2147483647 w 77"/>
              <a:gd name="T11" fmla="*/ 2147483647 h 256"/>
              <a:gd name="T12" fmla="*/ 2147483647 w 77"/>
              <a:gd name="T13" fmla="*/ 2147483647 h 256"/>
              <a:gd name="T14" fmla="*/ 2147483647 w 77"/>
              <a:gd name="T15" fmla="*/ 2147483647 h 256"/>
              <a:gd name="T16" fmla="*/ 2147483647 w 77"/>
              <a:gd name="T17" fmla="*/ 2147483647 h 256"/>
              <a:gd name="T18" fmla="*/ 2147483647 w 77"/>
              <a:gd name="T19" fmla="*/ 2147483647 h 256"/>
              <a:gd name="T20" fmla="*/ 2147483647 w 77"/>
              <a:gd name="T21" fmla="*/ 2147483647 h 256"/>
              <a:gd name="T22" fmla="*/ 2147483647 w 77"/>
              <a:gd name="T23" fmla="*/ 2147483647 h 256"/>
              <a:gd name="T24" fmla="*/ 2147483647 w 77"/>
              <a:gd name="T25" fmla="*/ 2147483647 h 256"/>
              <a:gd name="T26" fmla="*/ 0 w 77"/>
              <a:gd name="T27" fmla="*/ 2147483647 h 256"/>
              <a:gd name="T28" fmla="*/ 2147483647 w 77"/>
              <a:gd name="T29" fmla="*/ 2147483647 h 256"/>
              <a:gd name="T30" fmla="*/ 2147483647 w 77"/>
              <a:gd name="T31" fmla="*/ 2147483647 h 256"/>
              <a:gd name="T32" fmla="*/ 2147483647 w 77"/>
              <a:gd name="T33" fmla="*/ 2147483647 h 256"/>
              <a:gd name="T34" fmla="*/ 2147483647 w 77"/>
              <a:gd name="T35" fmla="*/ 2147483647 h 256"/>
              <a:gd name="T36" fmla="*/ 2147483647 w 77"/>
              <a:gd name="T37" fmla="*/ 2147483647 h 256"/>
              <a:gd name="T38" fmla="*/ 2147483647 w 77"/>
              <a:gd name="T39" fmla="*/ 2147483647 h 256"/>
              <a:gd name="T40" fmla="*/ 2147483647 w 77"/>
              <a:gd name="T41" fmla="*/ 2147483647 h 256"/>
              <a:gd name="T42" fmla="*/ 2147483647 w 77"/>
              <a:gd name="T43" fmla="*/ 2147483647 h 256"/>
              <a:gd name="T44" fmla="*/ 2147483647 w 77"/>
              <a:gd name="T45" fmla="*/ 2147483647 h 256"/>
              <a:gd name="T46" fmla="*/ 2147483647 w 77"/>
              <a:gd name="T47" fmla="*/ 2147483647 h 256"/>
              <a:gd name="T48" fmla="*/ 2147483647 w 77"/>
              <a:gd name="T49" fmla="*/ 0 h 256"/>
              <a:gd name="T50" fmla="*/ 2147483647 w 77"/>
              <a:gd name="T51" fmla="*/ 2147483647 h 25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0" t="0" r="r" b="b"/>
            <a:pathLst>
              <a:path w="77" h="256">
                <a:moveTo>
                  <a:pt x="51" y="6"/>
                </a:moveTo>
                <a:lnTo>
                  <a:pt x="47" y="25"/>
                </a:lnTo>
                <a:lnTo>
                  <a:pt x="76" y="27"/>
                </a:lnTo>
                <a:lnTo>
                  <a:pt x="65" y="61"/>
                </a:lnTo>
                <a:lnTo>
                  <a:pt x="66" y="87"/>
                </a:lnTo>
                <a:lnTo>
                  <a:pt x="73" y="110"/>
                </a:lnTo>
                <a:lnTo>
                  <a:pt x="61" y="133"/>
                </a:lnTo>
                <a:lnTo>
                  <a:pt x="57" y="157"/>
                </a:lnTo>
                <a:lnTo>
                  <a:pt x="51" y="181"/>
                </a:lnTo>
                <a:lnTo>
                  <a:pt x="42" y="197"/>
                </a:lnTo>
                <a:lnTo>
                  <a:pt x="32" y="213"/>
                </a:lnTo>
                <a:lnTo>
                  <a:pt x="20" y="230"/>
                </a:lnTo>
                <a:lnTo>
                  <a:pt x="13" y="241"/>
                </a:lnTo>
                <a:lnTo>
                  <a:pt x="0" y="255"/>
                </a:lnTo>
                <a:lnTo>
                  <a:pt x="8" y="230"/>
                </a:lnTo>
                <a:lnTo>
                  <a:pt x="24" y="212"/>
                </a:lnTo>
                <a:lnTo>
                  <a:pt x="21" y="192"/>
                </a:lnTo>
                <a:lnTo>
                  <a:pt x="36" y="167"/>
                </a:lnTo>
                <a:lnTo>
                  <a:pt x="44" y="137"/>
                </a:lnTo>
                <a:lnTo>
                  <a:pt x="40" y="108"/>
                </a:lnTo>
                <a:lnTo>
                  <a:pt x="43" y="85"/>
                </a:lnTo>
                <a:lnTo>
                  <a:pt x="40" y="68"/>
                </a:lnTo>
                <a:lnTo>
                  <a:pt x="19" y="36"/>
                </a:lnTo>
                <a:lnTo>
                  <a:pt x="6" y="3"/>
                </a:lnTo>
                <a:lnTo>
                  <a:pt x="50" y="0"/>
                </a:lnTo>
                <a:lnTo>
                  <a:pt x="51" y="6"/>
                </a:lnTo>
              </a:path>
            </a:pathLst>
          </a:custGeom>
          <a:gradFill rotWithShape="0">
            <a:gsLst>
              <a:gs pos="0">
                <a:srgbClr val="FFFFFF"/>
              </a:gs>
              <a:gs pos="50000">
                <a:srgbClr val="00CCFF"/>
              </a:gs>
              <a:gs pos="100000">
                <a:srgbClr val="FFFFFF"/>
              </a:gs>
            </a:gsLst>
            <a:lin ang="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2" name="Freeform 10"/>
          <p:cNvSpPr>
            <a:spLocks/>
          </p:cNvSpPr>
          <p:nvPr/>
        </p:nvSpPr>
        <p:spPr bwMode="auto">
          <a:xfrm>
            <a:off x="3605241" y="19078"/>
            <a:ext cx="1951037" cy="411163"/>
          </a:xfrm>
          <a:custGeom>
            <a:avLst/>
            <a:gdLst>
              <a:gd name="T0" fmla="*/ 0 w 1229"/>
              <a:gd name="T1" fmla="*/ 2147483647 h 259"/>
              <a:gd name="T2" fmla="*/ 2147483647 w 1229"/>
              <a:gd name="T3" fmla="*/ 2147483647 h 259"/>
              <a:gd name="T4" fmla="*/ 2147483647 w 1229"/>
              <a:gd name="T5" fmla="*/ 2147483647 h 259"/>
              <a:gd name="T6" fmla="*/ 2147483647 w 1229"/>
              <a:gd name="T7" fmla="*/ 2147483647 h 259"/>
              <a:gd name="T8" fmla="*/ 2147483647 w 1229"/>
              <a:gd name="T9" fmla="*/ 2147483647 h 259"/>
              <a:gd name="T10" fmla="*/ 2147483647 w 1229"/>
              <a:gd name="T11" fmla="*/ 2147483647 h 259"/>
              <a:gd name="T12" fmla="*/ 2147483647 w 1229"/>
              <a:gd name="T13" fmla="*/ 2147483647 h 259"/>
              <a:gd name="T14" fmla="*/ 2147483647 w 1229"/>
              <a:gd name="T15" fmla="*/ 2147483647 h 259"/>
              <a:gd name="T16" fmla="*/ 2147483647 w 1229"/>
              <a:gd name="T17" fmla="*/ 2147483647 h 259"/>
              <a:gd name="T18" fmla="*/ 2147483647 w 1229"/>
              <a:gd name="T19" fmla="*/ 2147483647 h 259"/>
              <a:gd name="T20" fmla="*/ 2147483647 w 1229"/>
              <a:gd name="T21" fmla="*/ 2147483647 h 259"/>
              <a:gd name="T22" fmla="*/ 2147483647 w 1229"/>
              <a:gd name="T23" fmla="*/ 2147483647 h 259"/>
              <a:gd name="T24" fmla="*/ 2147483647 w 1229"/>
              <a:gd name="T25" fmla="*/ 2147483647 h 259"/>
              <a:gd name="T26" fmla="*/ 2147483647 w 1229"/>
              <a:gd name="T27" fmla="*/ 2147483647 h 259"/>
              <a:gd name="T28" fmla="*/ 2147483647 w 1229"/>
              <a:gd name="T29" fmla="*/ 2147483647 h 259"/>
              <a:gd name="T30" fmla="*/ 2147483647 w 1229"/>
              <a:gd name="T31" fmla="*/ 2147483647 h 259"/>
              <a:gd name="T32" fmla="*/ 2147483647 w 1229"/>
              <a:gd name="T33" fmla="*/ 2147483647 h 259"/>
              <a:gd name="T34" fmla="*/ 2147483647 w 1229"/>
              <a:gd name="T35" fmla="*/ 2147483647 h 259"/>
              <a:gd name="T36" fmla="*/ 2147483647 w 1229"/>
              <a:gd name="T37" fmla="*/ 2147483647 h 259"/>
              <a:gd name="T38" fmla="*/ 2147483647 w 1229"/>
              <a:gd name="T39" fmla="*/ 2147483647 h 259"/>
              <a:gd name="T40" fmla="*/ 2147483647 w 1229"/>
              <a:gd name="T41" fmla="*/ 2147483647 h 259"/>
              <a:gd name="T42" fmla="*/ 2147483647 w 1229"/>
              <a:gd name="T43" fmla="*/ 2147483647 h 259"/>
              <a:gd name="T44" fmla="*/ 2147483647 w 1229"/>
              <a:gd name="T45" fmla="*/ 2147483647 h 259"/>
              <a:gd name="T46" fmla="*/ 2147483647 w 1229"/>
              <a:gd name="T47" fmla="*/ 2147483647 h 259"/>
              <a:gd name="T48" fmla="*/ 2147483647 w 1229"/>
              <a:gd name="T49" fmla="*/ 2147483647 h 259"/>
              <a:gd name="T50" fmla="*/ 2147483647 w 1229"/>
              <a:gd name="T51" fmla="*/ 2147483647 h 259"/>
              <a:gd name="T52" fmla="*/ 2147483647 w 1229"/>
              <a:gd name="T53" fmla="*/ 2147483647 h 259"/>
              <a:gd name="T54" fmla="*/ 2147483647 w 1229"/>
              <a:gd name="T55" fmla="*/ 2147483647 h 259"/>
              <a:gd name="T56" fmla="*/ 2147483647 w 1229"/>
              <a:gd name="T57" fmla="*/ 2147483647 h 259"/>
              <a:gd name="T58" fmla="*/ 2147483647 w 1229"/>
              <a:gd name="T59" fmla="*/ 2147483647 h 259"/>
              <a:gd name="T60" fmla="*/ 2147483647 w 1229"/>
              <a:gd name="T61" fmla="*/ 2147483647 h 259"/>
              <a:gd name="T62" fmla="*/ 2147483647 w 1229"/>
              <a:gd name="T63" fmla="*/ 2147483647 h 259"/>
              <a:gd name="T64" fmla="*/ 2147483647 w 1229"/>
              <a:gd name="T65" fmla="*/ 2147483647 h 259"/>
              <a:gd name="T66" fmla="*/ 2147483647 w 1229"/>
              <a:gd name="T67" fmla="*/ 2147483647 h 259"/>
              <a:gd name="T68" fmla="*/ 2147483647 w 1229"/>
              <a:gd name="T69" fmla="*/ 2147483647 h 259"/>
              <a:gd name="T70" fmla="*/ 2147483647 w 1229"/>
              <a:gd name="T71" fmla="*/ 2147483647 h 259"/>
              <a:gd name="T72" fmla="*/ 2147483647 w 1229"/>
              <a:gd name="T73" fmla="*/ 2147483647 h 259"/>
              <a:gd name="T74" fmla="*/ 2147483647 w 1229"/>
              <a:gd name="T75" fmla="*/ 2147483647 h 259"/>
              <a:gd name="T76" fmla="*/ 2147483647 w 1229"/>
              <a:gd name="T77" fmla="*/ 2147483647 h 259"/>
              <a:gd name="T78" fmla="*/ 2147483647 w 1229"/>
              <a:gd name="T79" fmla="*/ 2147483647 h 259"/>
              <a:gd name="T80" fmla="*/ 2147483647 w 1229"/>
              <a:gd name="T81" fmla="*/ 2147483647 h 259"/>
              <a:gd name="T82" fmla="*/ 2147483647 w 1229"/>
              <a:gd name="T83" fmla="*/ 2147483647 h 259"/>
              <a:gd name="T84" fmla="*/ 2147483647 w 1229"/>
              <a:gd name="T85" fmla="*/ 2147483647 h 259"/>
              <a:gd name="T86" fmla="*/ 2147483647 w 1229"/>
              <a:gd name="T87" fmla="*/ 2147483647 h 259"/>
              <a:gd name="T88" fmla="*/ 2147483647 w 1229"/>
              <a:gd name="T89" fmla="*/ 2147483647 h 259"/>
              <a:gd name="T90" fmla="*/ 2147483647 w 1229"/>
              <a:gd name="T91" fmla="*/ 2147483647 h 259"/>
              <a:gd name="T92" fmla="*/ 2147483647 w 1229"/>
              <a:gd name="T93" fmla="*/ 2147483647 h 259"/>
              <a:gd name="T94" fmla="*/ 2147483647 w 1229"/>
              <a:gd name="T95" fmla="*/ 2147483647 h 259"/>
              <a:gd name="T96" fmla="*/ 2147483647 w 1229"/>
              <a:gd name="T97" fmla="*/ 2147483647 h 259"/>
              <a:gd name="T98" fmla="*/ 2147483647 w 1229"/>
              <a:gd name="T99" fmla="*/ 2147483647 h 259"/>
              <a:gd name="T100" fmla="*/ 2147483647 w 1229"/>
              <a:gd name="T101" fmla="*/ 2147483647 h 259"/>
              <a:gd name="T102" fmla="*/ 2147483647 w 1229"/>
              <a:gd name="T103" fmla="*/ 2147483647 h 259"/>
              <a:gd name="T104" fmla="*/ 2147483647 w 1229"/>
              <a:gd name="T105" fmla="*/ 2147483647 h 259"/>
              <a:gd name="T106" fmla="*/ 2147483647 w 1229"/>
              <a:gd name="T107" fmla="*/ 2147483647 h 259"/>
              <a:gd name="T108" fmla="*/ 2147483647 w 1229"/>
              <a:gd name="T109" fmla="*/ 2147483647 h 259"/>
              <a:gd name="T110" fmla="*/ 2147483647 w 1229"/>
              <a:gd name="T111" fmla="*/ 2147483647 h 259"/>
              <a:gd name="T112" fmla="*/ 2147483647 w 1229"/>
              <a:gd name="T113" fmla="*/ 2147483647 h 259"/>
              <a:gd name="T114" fmla="*/ 2147483647 w 1229"/>
              <a:gd name="T115" fmla="*/ 2147483647 h 259"/>
              <a:gd name="T116" fmla="*/ 2147483647 w 1229"/>
              <a:gd name="T117" fmla="*/ 2147483647 h 259"/>
              <a:gd name="T118" fmla="*/ 2147483647 w 1229"/>
              <a:gd name="T119" fmla="*/ 2147483647 h 259"/>
              <a:gd name="T120" fmla="*/ 2147483647 w 1229"/>
              <a:gd name="T121" fmla="*/ 2147483647 h 259"/>
              <a:gd name="T122" fmla="*/ 2147483647 w 1229"/>
              <a:gd name="T123" fmla="*/ 2147483647 h 259"/>
              <a:gd name="T124" fmla="*/ 0 w 1229"/>
              <a:gd name="T125" fmla="*/ 2147483647 h 259"/>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 name="T183" fmla="*/ 0 60000 65536"/>
              <a:gd name="T184" fmla="*/ 0 60000 65536"/>
              <a:gd name="T185" fmla="*/ 0 60000 65536"/>
              <a:gd name="T186" fmla="*/ 0 60000 65536"/>
              <a:gd name="T187" fmla="*/ 0 60000 65536"/>
              <a:gd name="T188" fmla="*/ 0 60000 65536"/>
            </a:gdLst>
            <a:ahLst/>
            <a:cxnLst>
              <a:cxn ang="T126">
                <a:pos x="T0" y="T1"/>
              </a:cxn>
              <a:cxn ang="T127">
                <a:pos x="T2" y="T3"/>
              </a:cxn>
              <a:cxn ang="T128">
                <a:pos x="T4" y="T5"/>
              </a:cxn>
              <a:cxn ang="T129">
                <a:pos x="T6" y="T7"/>
              </a:cxn>
              <a:cxn ang="T130">
                <a:pos x="T8" y="T9"/>
              </a:cxn>
              <a:cxn ang="T131">
                <a:pos x="T10" y="T11"/>
              </a:cxn>
              <a:cxn ang="T132">
                <a:pos x="T12" y="T13"/>
              </a:cxn>
              <a:cxn ang="T133">
                <a:pos x="T14" y="T15"/>
              </a:cxn>
              <a:cxn ang="T134">
                <a:pos x="T16" y="T17"/>
              </a:cxn>
              <a:cxn ang="T135">
                <a:pos x="T18" y="T19"/>
              </a:cxn>
              <a:cxn ang="T136">
                <a:pos x="T20" y="T21"/>
              </a:cxn>
              <a:cxn ang="T137">
                <a:pos x="T22" y="T23"/>
              </a:cxn>
              <a:cxn ang="T138">
                <a:pos x="T24" y="T25"/>
              </a:cxn>
              <a:cxn ang="T139">
                <a:pos x="T26" y="T27"/>
              </a:cxn>
              <a:cxn ang="T140">
                <a:pos x="T28" y="T29"/>
              </a:cxn>
              <a:cxn ang="T141">
                <a:pos x="T30" y="T31"/>
              </a:cxn>
              <a:cxn ang="T142">
                <a:pos x="T32" y="T33"/>
              </a:cxn>
              <a:cxn ang="T143">
                <a:pos x="T34" y="T35"/>
              </a:cxn>
              <a:cxn ang="T144">
                <a:pos x="T36" y="T37"/>
              </a:cxn>
              <a:cxn ang="T145">
                <a:pos x="T38" y="T39"/>
              </a:cxn>
              <a:cxn ang="T146">
                <a:pos x="T40" y="T41"/>
              </a:cxn>
              <a:cxn ang="T147">
                <a:pos x="T42" y="T43"/>
              </a:cxn>
              <a:cxn ang="T148">
                <a:pos x="T44" y="T45"/>
              </a:cxn>
              <a:cxn ang="T149">
                <a:pos x="T46" y="T47"/>
              </a:cxn>
              <a:cxn ang="T150">
                <a:pos x="T48" y="T49"/>
              </a:cxn>
              <a:cxn ang="T151">
                <a:pos x="T50" y="T51"/>
              </a:cxn>
              <a:cxn ang="T152">
                <a:pos x="T52" y="T53"/>
              </a:cxn>
              <a:cxn ang="T153">
                <a:pos x="T54" y="T55"/>
              </a:cxn>
              <a:cxn ang="T154">
                <a:pos x="T56" y="T57"/>
              </a:cxn>
              <a:cxn ang="T155">
                <a:pos x="T58" y="T59"/>
              </a:cxn>
              <a:cxn ang="T156">
                <a:pos x="T60" y="T61"/>
              </a:cxn>
              <a:cxn ang="T157">
                <a:pos x="T62" y="T63"/>
              </a:cxn>
              <a:cxn ang="T158">
                <a:pos x="T64" y="T65"/>
              </a:cxn>
              <a:cxn ang="T159">
                <a:pos x="T66" y="T67"/>
              </a:cxn>
              <a:cxn ang="T160">
                <a:pos x="T68" y="T69"/>
              </a:cxn>
              <a:cxn ang="T161">
                <a:pos x="T70" y="T71"/>
              </a:cxn>
              <a:cxn ang="T162">
                <a:pos x="T72" y="T73"/>
              </a:cxn>
              <a:cxn ang="T163">
                <a:pos x="T74" y="T75"/>
              </a:cxn>
              <a:cxn ang="T164">
                <a:pos x="T76" y="T77"/>
              </a:cxn>
              <a:cxn ang="T165">
                <a:pos x="T78" y="T79"/>
              </a:cxn>
              <a:cxn ang="T166">
                <a:pos x="T80" y="T81"/>
              </a:cxn>
              <a:cxn ang="T167">
                <a:pos x="T82" y="T83"/>
              </a:cxn>
              <a:cxn ang="T168">
                <a:pos x="T84" y="T85"/>
              </a:cxn>
              <a:cxn ang="T169">
                <a:pos x="T86" y="T87"/>
              </a:cxn>
              <a:cxn ang="T170">
                <a:pos x="T88" y="T89"/>
              </a:cxn>
              <a:cxn ang="T171">
                <a:pos x="T90" y="T91"/>
              </a:cxn>
              <a:cxn ang="T172">
                <a:pos x="T92" y="T93"/>
              </a:cxn>
              <a:cxn ang="T173">
                <a:pos x="T94" y="T95"/>
              </a:cxn>
              <a:cxn ang="T174">
                <a:pos x="T96" y="T97"/>
              </a:cxn>
              <a:cxn ang="T175">
                <a:pos x="T98" y="T99"/>
              </a:cxn>
              <a:cxn ang="T176">
                <a:pos x="T100" y="T101"/>
              </a:cxn>
              <a:cxn ang="T177">
                <a:pos x="T102" y="T103"/>
              </a:cxn>
              <a:cxn ang="T178">
                <a:pos x="T104" y="T105"/>
              </a:cxn>
              <a:cxn ang="T179">
                <a:pos x="T106" y="T107"/>
              </a:cxn>
              <a:cxn ang="T180">
                <a:pos x="T108" y="T109"/>
              </a:cxn>
              <a:cxn ang="T181">
                <a:pos x="T110" y="T111"/>
              </a:cxn>
              <a:cxn ang="T182">
                <a:pos x="T112" y="T113"/>
              </a:cxn>
              <a:cxn ang="T183">
                <a:pos x="T114" y="T115"/>
              </a:cxn>
              <a:cxn ang="T184">
                <a:pos x="T116" y="T117"/>
              </a:cxn>
              <a:cxn ang="T185">
                <a:pos x="T118" y="T119"/>
              </a:cxn>
              <a:cxn ang="T186">
                <a:pos x="T120" y="T121"/>
              </a:cxn>
              <a:cxn ang="T187">
                <a:pos x="T122" y="T123"/>
              </a:cxn>
              <a:cxn ang="T188">
                <a:pos x="T124" y="T125"/>
              </a:cxn>
            </a:cxnLst>
            <a:rect l="0" t="0" r="r" b="b"/>
            <a:pathLst>
              <a:path w="1229" h="259">
                <a:moveTo>
                  <a:pt x="0" y="175"/>
                </a:moveTo>
                <a:lnTo>
                  <a:pt x="0" y="219"/>
                </a:lnTo>
                <a:lnTo>
                  <a:pt x="0" y="259"/>
                </a:lnTo>
                <a:lnTo>
                  <a:pt x="3" y="226"/>
                </a:lnTo>
                <a:lnTo>
                  <a:pt x="4" y="201"/>
                </a:lnTo>
                <a:lnTo>
                  <a:pt x="5" y="154"/>
                </a:lnTo>
                <a:lnTo>
                  <a:pt x="8" y="132"/>
                </a:lnTo>
                <a:lnTo>
                  <a:pt x="16" y="124"/>
                </a:lnTo>
                <a:lnTo>
                  <a:pt x="23" y="130"/>
                </a:lnTo>
                <a:lnTo>
                  <a:pt x="33" y="131"/>
                </a:lnTo>
                <a:lnTo>
                  <a:pt x="47" y="138"/>
                </a:lnTo>
                <a:lnTo>
                  <a:pt x="56" y="146"/>
                </a:lnTo>
                <a:lnTo>
                  <a:pt x="66" y="146"/>
                </a:lnTo>
                <a:lnTo>
                  <a:pt x="75" y="141"/>
                </a:lnTo>
                <a:lnTo>
                  <a:pt x="85" y="128"/>
                </a:lnTo>
                <a:lnTo>
                  <a:pt x="93" y="129"/>
                </a:lnTo>
                <a:lnTo>
                  <a:pt x="108" y="139"/>
                </a:lnTo>
                <a:lnTo>
                  <a:pt x="117" y="144"/>
                </a:lnTo>
                <a:lnTo>
                  <a:pt x="126" y="149"/>
                </a:lnTo>
                <a:lnTo>
                  <a:pt x="136" y="151"/>
                </a:lnTo>
                <a:lnTo>
                  <a:pt x="152" y="144"/>
                </a:lnTo>
                <a:lnTo>
                  <a:pt x="171" y="158"/>
                </a:lnTo>
                <a:lnTo>
                  <a:pt x="185" y="151"/>
                </a:lnTo>
                <a:lnTo>
                  <a:pt x="208" y="138"/>
                </a:lnTo>
                <a:lnTo>
                  <a:pt x="222" y="138"/>
                </a:lnTo>
                <a:lnTo>
                  <a:pt x="238" y="127"/>
                </a:lnTo>
                <a:lnTo>
                  <a:pt x="249" y="122"/>
                </a:lnTo>
                <a:lnTo>
                  <a:pt x="265" y="136"/>
                </a:lnTo>
                <a:lnTo>
                  <a:pt x="278" y="132"/>
                </a:lnTo>
                <a:lnTo>
                  <a:pt x="289" y="138"/>
                </a:lnTo>
                <a:lnTo>
                  <a:pt x="296" y="138"/>
                </a:lnTo>
                <a:lnTo>
                  <a:pt x="305" y="138"/>
                </a:lnTo>
                <a:lnTo>
                  <a:pt x="312" y="143"/>
                </a:lnTo>
                <a:lnTo>
                  <a:pt x="323" y="138"/>
                </a:lnTo>
                <a:lnTo>
                  <a:pt x="331" y="124"/>
                </a:lnTo>
                <a:lnTo>
                  <a:pt x="362" y="137"/>
                </a:lnTo>
                <a:lnTo>
                  <a:pt x="376" y="152"/>
                </a:lnTo>
                <a:lnTo>
                  <a:pt x="382" y="176"/>
                </a:lnTo>
                <a:lnTo>
                  <a:pt x="449" y="121"/>
                </a:lnTo>
                <a:lnTo>
                  <a:pt x="465" y="101"/>
                </a:lnTo>
                <a:lnTo>
                  <a:pt x="481" y="91"/>
                </a:lnTo>
                <a:lnTo>
                  <a:pt x="499" y="83"/>
                </a:lnTo>
                <a:lnTo>
                  <a:pt x="496" y="98"/>
                </a:lnTo>
                <a:lnTo>
                  <a:pt x="476" y="123"/>
                </a:lnTo>
                <a:lnTo>
                  <a:pt x="489" y="119"/>
                </a:lnTo>
                <a:lnTo>
                  <a:pt x="508" y="110"/>
                </a:lnTo>
                <a:lnTo>
                  <a:pt x="522" y="116"/>
                </a:lnTo>
                <a:lnTo>
                  <a:pt x="531" y="132"/>
                </a:lnTo>
                <a:lnTo>
                  <a:pt x="526" y="146"/>
                </a:lnTo>
                <a:lnTo>
                  <a:pt x="544" y="148"/>
                </a:lnTo>
                <a:lnTo>
                  <a:pt x="559" y="158"/>
                </a:lnTo>
                <a:lnTo>
                  <a:pt x="565" y="170"/>
                </a:lnTo>
                <a:lnTo>
                  <a:pt x="578" y="167"/>
                </a:lnTo>
                <a:lnTo>
                  <a:pt x="586" y="178"/>
                </a:lnTo>
                <a:lnTo>
                  <a:pt x="598" y="196"/>
                </a:lnTo>
                <a:lnTo>
                  <a:pt x="608" y="193"/>
                </a:lnTo>
                <a:lnTo>
                  <a:pt x="602" y="178"/>
                </a:lnTo>
                <a:lnTo>
                  <a:pt x="598" y="162"/>
                </a:lnTo>
                <a:lnTo>
                  <a:pt x="590" y="156"/>
                </a:lnTo>
                <a:lnTo>
                  <a:pt x="581" y="145"/>
                </a:lnTo>
                <a:lnTo>
                  <a:pt x="586" y="122"/>
                </a:lnTo>
                <a:lnTo>
                  <a:pt x="579" y="106"/>
                </a:lnTo>
                <a:lnTo>
                  <a:pt x="561" y="103"/>
                </a:lnTo>
                <a:lnTo>
                  <a:pt x="566" y="91"/>
                </a:lnTo>
                <a:lnTo>
                  <a:pt x="578" y="81"/>
                </a:lnTo>
                <a:lnTo>
                  <a:pt x="547" y="82"/>
                </a:lnTo>
                <a:lnTo>
                  <a:pt x="561" y="75"/>
                </a:lnTo>
                <a:lnTo>
                  <a:pt x="587" y="64"/>
                </a:lnTo>
                <a:lnTo>
                  <a:pt x="574" y="62"/>
                </a:lnTo>
                <a:lnTo>
                  <a:pt x="540" y="71"/>
                </a:lnTo>
                <a:lnTo>
                  <a:pt x="524" y="65"/>
                </a:lnTo>
                <a:lnTo>
                  <a:pt x="535" y="56"/>
                </a:lnTo>
                <a:lnTo>
                  <a:pt x="559" y="53"/>
                </a:lnTo>
                <a:lnTo>
                  <a:pt x="579" y="50"/>
                </a:lnTo>
                <a:lnTo>
                  <a:pt x="600" y="42"/>
                </a:lnTo>
                <a:lnTo>
                  <a:pt x="635" y="37"/>
                </a:lnTo>
                <a:lnTo>
                  <a:pt x="660" y="41"/>
                </a:lnTo>
                <a:lnTo>
                  <a:pt x="676" y="55"/>
                </a:lnTo>
                <a:lnTo>
                  <a:pt x="692" y="63"/>
                </a:lnTo>
                <a:lnTo>
                  <a:pt x="704" y="57"/>
                </a:lnTo>
                <a:lnTo>
                  <a:pt x="721" y="60"/>
                </a:lnTo>
                <a:lnTo>
                  <a:pt x="741" y="72"/>
                </a:lnTo>
                <a:lnTo>
                  <a:pt x="758" y="88"/>
                </a:lnTo>
                <a:lnTo>
                  <a:pt x="773" y="108"/>
                </a:lnTo>
                <a:lnTo>
                  <a:pt x="797" y="115"/>
                </a:lnTo>
                <a:lnTo>
                  <a:pt x="816" y="128"/>
                </a:lnTo>
                <a:lnTo>
                  <a:pt x="828" y="139"/>
                </a:lnTo>
                <a:lnTo>
                  <a:pt x="846" y="151"/>
                </a:lnTo>
                <a:lnTo>
                  <a:pt x="866" y="147"/>
                </a:lnTo>
                <a:lnTo>
                  <a:pt x="879" y="141"/>
                </a:lnTo>
                <a:lnTo>
                  <a:pt x="904" y="141"/>
                </a:lnTo>
                <a:lnTo>
                  <a:pt x="917" y="126"/>
                </a:lnTo>
                <a:lnTo>
                  <a:pt x="928" y="128"/>
                </a:lnTo>
                <a:lnTo>
                  <a:pt x="936" y="128"/>
                </a:lnTo>
                <a:lnTo>
                  <a:pt x="946" y="134"/>
                </a:lnTo>
                <a:lnTo>
                  <a:pt x="957" y="139"/>
                </a:lnTo>
                <a:lnTo>
                  <a:pt x="965" y="129"/>
                </a:lnTo>
                <a:lnTo>
                  <a:pt x="974" y="126"/>
                </a:lnTo>
                <a:lnTo>
                  <a:pt x="981" y="130"/>
                </a:lnTo>
                <a:lnTo>
                  <a:pt x="989" y="124"/>
                </a:lnTo>
                <a:lnTo>
                  <a:pt x="1005" y="132"/>
                </a:lnTo>
                <a:lnTo>
                  <a:pt x="1015" y="146"/>
                </a:lnTo>
                <a:lnTo>
                  <a:pt x="1025" y="147"/>
                </a:lnTo>
                <a:lnTo>
                  <a:pt x="1032" y="149"/>
                </a:lnTo>
                <a:lnTo>
                  <a:pt x="1041" y="144"/>
                </a:lnTo>
                <a:lnTo>
                  <a:pt x="1048" y="138"/>
                </a:lnTo>
                <a:lnTo>
                  <a:pt x="1054" y="136"/>
                </a:lnTo>
                <a:lnTo>
                  <a:pt x="1063" y="130"/>
                </a:lnTo>
                <a:lnTo>
                  <a:pt x="1074" y="130"/>
                </a:lnTo>
                <a:lnTo>
                  <a:pt x="1084" y="139"/>
                </a:lnTo>
                <a:lnTo>
                  <a:pt x="1099" y="146"/>
                </a:lnTo>
                <a:lnTo>
                  <a:pt x="1112" y="139"/>
                </a:lnTo>
                <a:lnTo>
                  <a:pt x="1119" y="136"/>
                </a:lnTo>
                <a:lnTo>
                  <a:pt x="1128" y="139"/>
                </a:lnTo>
                <a:lnTo>
                  <a:pt x="1135" y="141"/>
                </a:lnTo>
                <a:lnTo>
                  <a:pt x="1144" y="149"/>
                </a:lnTo>
                <a:lnTo>
                  <a:pt x="1154" y="149"/>
                </a:lnTo>
                <a:lnTo>
                  <a:pt x="1166" y="146"/>
                </a:lnTo>
                <a:lnTo>
                  <a:pt x="1180" y="143"/>
                </a:lnTo>
                <a:lnTo>
                  <a:pt x="1197" y="138"/>
                </a:lnTo>
                <a:lnTo>
                  <a:pt x="1209" y="143"/>
                </a:lnTo>
                <a:lnTo>
                  <a:pt x="1216" y="150"/>
                </a:lnTo>
                <a:lnTo>
                  <a:pt x="1221" y="165"/>
                </a:lnTo>
                <a:lnTo>
                  <a:pt x="1225" y="189"/>
                </a:lnTo>
                <a:lnTo>
                  <a:pt x="1229" y="222"/>
                </a:lnTo>
                <a:lnTo>
                  <a:pt x="1229" y="154"/>
                </a:lnTo>
                <a:lnTo>
                  <a:pt x="1229" y="137"/>
                </a:lnTo>
                <a:lnTo>
                  <a:pt x="1227" y="126"/>
                </a:lnTo>
                <a:lnTo>
                  <a:pt x="1224" y="112"/>
                </a:lnTo>
                <a:lnTo>
                  <a:pt x="1218" y="100"/>
                </a:lnTo>
                <a:lnTo>
                  <a:pt x="1205" y="95"/>
                </a:lnTo>
                <a:lnTo>
                  <a:pt x="1187" y="93"/>
                </a:lnTo>
                <a:lnTo>
                  <a:pt x="1172" y="95"/>
                </a:lnTo>
                <a:lnTo>
                  <a:pt x="1156" y="91"/>
                </a:lnTo>
                <a:lnTo>
                  <a:pt x="1140" y="101"/>
                </a:lnTo>
                <a:lnTo>
                  <a:pt x="1124" y="96"/>
                </a:lnTo>
                <a:lnTo>
                  <a:pt x="1110" y="93"/>
                </a:lnTo>
                <a:lnTo>
                  <a:pt x="1099" y="93"/>
                </a:lnTo>
                <a:lnTo>
                  <a:pt x="1071" y="96"/>
                </a:lnTo>
                <a:lnTo>
                  <a:pt x="1056" y="98"/>
                </a:lnTo>
                <a:lnTo>
                  <a:pt x="1040" y="95"/>
                </a:lnTo>
                <a:lnTo>
                  <a:pt x="1024" y="99"/>
                </a:lnTo>
                <a:lnTo>
                  <a:pt x="1004" y="95"/>
                </a:lnTo>
                <a:lnTo>
                  <a:pt x="996" y="93"/>
                </a:lnTo>
                <a:lnTo>
                  <a:pt x="981" y="93"/>
                </a:lnTo>
                <a:lnTo>
                  <a:pt x="966" y="91"/>
                </a:lnTo>
                <a:lnTo>
                  <a:pt x="955" y="96"/>
                </a:lnTo>
                <a:lnTo>
                  <a:pt x="946" y="95"/>
                </a:lnTo>
                <a:lnTo>
                  <a:pt x="926" y="93"/>
                </a:lnTo>
                <a:lnTo>
                  <a:pt x="909" y="96"/>
                </a:lnTo>
                <a:lnTo>
                  <a:pt x="894" y="96"/>
                </a:lnTo>
                <a:lnTo>
                  <a:pt x="876" y="91"/>
                </a:lnTo>
                <a:lnTo>
                  <a:pt x="861" y="97"/>
                </a:lnTo>
                <a:lnTo>
                  <a:pt x="849" y="93"/>
                </a:lnTo>
                <a:lnTo>
                  <a:pt x="838" y="99"/>
                </a:lnTo>
                <a:lnTo>
                  <a:pt x="826" y="96"/>
                </a:lnTo>
                <a:lnTo>
                  <a:pt x="812" y="93"/>
                </a:lnTo>
                <a:lnTo>
                  <a:pt x="804" y="88"/>
                </a:lnTo>
                <a:lnTo>
                  <a:pt x="785" y="69"/>
                </a:lnTo>
                <a:lnTo>
                  <a:pt x="764" y="52"/>
                </a:lnTo>
                <a:lnTo>
                  <a:pt x="745" y="40"/>
                </a:lnTo>
                <a:lnTo>
                  <a:pt x="727" y="30"/>
                </a:lnTo>
                <a:lnTo>
                  <a:pt x="700" y="17"/>
                </a:lnTo>
                <a:lnTo>
                  <a:pt x="672" y="8"/>
                </a:lnTo>
                <a:lnTo>
                  <a:pt x="644" y="2"/>
                </a:lnTo>
                <a:lnTo>
                  <a:pt x="617" y="0"/>
                </a:lnTo>
                <a:lnTo>
                  <a:pt x="591" y="2"/>
                </a:lnTo>
                <a:lnTo>
                  <a:pt x="560" y="8"/>
                </a:lnTo>
                <a:lnTo>
                  <a:pt x="528" y="17"/>
                </a:lnTo>
                <a:lnTo>
                  <a:pt x="500" y="29"/>
                </a:lnTo>
                <a:lnTo>
                  <a:pt x="474" y="45"/>
                </a:lnTo>
                <a:lnTo>
                  <a:pt x="452" y="63"/>
                </a:lnTo>
                <a:lnTo>
                  <a:pt x="426" y="87"/>
                </a:lnTo>
                <a:lnTo>
                  <a:pt x="399" y="95"/>
                </a:lnTo>
                <a:lnTo>
                  <a:pt x="376" y="99"/>
                </a:lnTo>
                <a:lnTo>
                  <a:pt x="352" y="101"/>
                </a:lnTo>
                <a:lnTo>
                  <a:pt x="328" y="97"/>
                </a:lnTo>
                <a:lnTo>
                  <a:pt x="309" y="97"/>
                </a:lnTo>
                <a:lnTo>
                  <a:pt x="249" y="97"/>
                </a:lnTo>
                <a:lnTo>
                  <a:pt x="231" y="96"/>
                </a:lnTo>
                <a:lnTo>
                  <a:pt x="180" y="99"/>
                </a:lnTo>
                <a:lnTo>
                  <a:pt x="148" y="97"/>
                </a:lnTo>
                <a:lnTo>
                  <a:pt x="109" y="93"/>
                </a:lnTo>
                <a:lnTo>
                  <a:pt x="61" y="95"/>
                </a:lnTo>
                <a:lnTo>
                  <a:pt x="32" y="95"/>
                </a:lnTo>
                <a:lnTo>
                  <a:pt x="19" y="96"/>
                </a:lnTo>
                <a:lnTo>
                  <a:pt x="10" y="101"/>
                </a:lnTo>
                <a:lnTo>
                  <a:pt x="2" y="113"/>
                </a:lnTo>
                <a:lnTo>
                  <a:pt x="0" y="132"/>
                </a:lnTo>
                <a:lnTo>
                  <a:pt x="0" y="152"/>
                </a:lnTo>
                <a:lnTo>
                  <a:pt x="0" y="175"/>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sp>
        <p:nvSpPr>
          <p:cNvPr id="13323" name="Freeform 11"/>
          <p:cNvSpPr>
            <a:spLocks/>
          </p:cNvSpPr>
          <p:nvPr/>
        </p:nvSpPr>
        <p:spPr bwMode="auto">
          <a:xfrm>
            <a:off x="4191001" y="234950"/>
            <a:ext cx="90488" cy="400050"/>
          </a:xfrm>
          <a:custGeom>
            <a:avLst/>
            <a:gdLst>
              <a:gd name="T0" fmla="*/ 2147483647 w 57"/>
              <a:gd name="T1" fmla="*/ 2147483647 h 252"/>
              <a:gd name="T2" fmla="*/ 2147483647 w 57"/>
              <a:gd name="T3" fmla="*/ 2147483647 h 252"/>
              <a:gd name="T4" fmla="*/ 2147483647 w 57"/>
              <a:gd name="T5" fmla="*/ 2147483647 h 252"/>
              <a:gd name="T6" fmla="*/ 2147483647 w 57"/>
              <a:gd name="T7" fmla="*/ 2147483647 h 252"/>
              <a:gd name="T8" fmla="*/ 2147483647 w 57"/>
              <a:gd name="T9" fmla="*/ 2147483647 h 252"/>
              <a:gd name="T10" fmla="*/ 0 w 57"/>
              <a:gd name="T11" fmla="*/ 2147483647 h 252"/>
              <a:gd name="T12" fmla="*/ 2147483647 w 57"/>
              <a:gd name="T13" fmla="*/ 2147483647 h 252"/>
              <a:gd name="T14" fmla="*/ 2147483647 w 57"/>
              <a:gd name="T15" fmla="*/ 2147483647 h 252"/>
              <a:gd name="T16" fmla="*/ 2147483647 w 57"/>
              <a:gd name="T17" fmla="*/ 2147483647 h 252"/>
              <a:gd name="T18" fmla="*/ 2147483647 w 57"/>
              <a:gd name="T19" fmla="*/ 2147483647 h 252"/>
              <a:gd name="T20" fmla="*/ 2147483647 w 57"/>
              <a:gd name="T21" fmla="*/ 2147483647 h 252"/>
              <a:gd name="T22" fmla="*/ 2147483647 w 57"/>
              <a:gd name="T23" fmla="*/ 2147483647 h 252"/>
              <a:gd name="T24" fmla="*/ 2147483647 w 57"/>
              <a:gd name="T25" fmla="*/ 2147483647 h 252"/>
              <a:gd name="T26" fmla="*/ 2147483647 w 57"/>
              <a:gd name="T27" fmla="*/ 2147483647 h 252"/>
              <a:gd name="T28" fmla="*/ 2147483647 w 57"/>
              <a:gd name="T29" fmla="*/ 2147483647 h 252"/>
              <a:gd name="T30" fmla="*/ 2147483647 w 57"/>
              <a:gd name="T31" fmla="*/ 2147483647 h 252"/>
              <a:gd name="T32" fmla="*/ 2147483647 w 57"/>
              <a:gd name="T33" fmla="*/ 2147483647 h 252"/>
              <a:gd name="T34" fmla="*/ 2147483647 w 57"/>
              <a:gd name="T35" fmla="*/ 2147483647 h 252"/>
              <a:gd name="T36" fmla="*/ 2147483647 w 57"/>
              <a:gd name="T37" fmla="*/ 2147483647 h 252"/>
              <a:gd name="T38" fmla="*/ 2147483647 w 57"/>
              <a:gd name="T39" fmla="*/ 2147483647 h 252"/>
              <a:gd name="T40" fmla="*/ 2147483647 w 57"/>
              <a:gd name="T41" fmla="*/ 2147483647 h 252"/>
              <a:gd name="T42" fmla="*/ 2147483647 w 57"/>
              <a:gd name="T43" fmla="*/ 2147483647 h 252"/>
              <a:gd name="T44" fmla="*/ 2147483647 w 57"/>
              <a:gd name="T45" fmla="*/ 0 h 252"/>
              <a:gd name="T46" fmla="*/ 2147483647 w 57"/>
              <a:gd name="T47" fmla="*/ 2147483647 h 25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0" t="0" r="r" b="b"/>
            <a:pathLst>
              <a:path w="57" h="252">
                <a:moveTo>
                  <a:pt x="13" y="6"/>
                </a:moveTo>
                <a:lnTo>
                  <a:pt x="17" y="25"/>
                </a:lnTo>
                <a:lnTo>
                  <a:pt x="13" y="34"/>
                </a:lnTo>
                <a:lnTo>
                  <a:pt x="6" y="62"/>
                </a:lnTo>
                <a:lnTo>
                  <a:pt x="1" y="86"/>
                </a:lnTo>
                <a:lnTo>
                  <a:pt x="0" y="108"/>
                </a:lnTo>
                <a:lnTo>
                  <a:pt x="5" y="135"/>
                </a:lnTo>
                <a:lnTo>
                  <a:pt x="8" y="160"/>
                </a:lnTo>
                <a:lnTo>
                  <a:pt x="13" y="184"/>
                </a:lnTo>
                <a:lnTo>
                  <a:pt x="27" y="200"/>
                </a:lnTo>
                <a:lnTo>
                  <a:pt x="32" y="217"/>
                </a:lnTo>
                <a:lnTo>
                  <a:pt x="45" y="234"/>
                </a:lnTo>
                <a:lnTo>
                  <a:pt x="56" y="251"/>
                </a:lnTo>
                <a:lnTo>
                  <a:pt x="51" y="235"/>
                </a:lnTo>
                <a:lnTo>
                  <a:pt x="40" y="216"/>
                </a:lnTo>
                <a:lnTo>
                  <a:pt x="43" y="196"/>
                </a:lnTo>
                <a:lnTo>
                  <a:pt x="28" y="170"/>
                </a:lnTo>
                <a:lnTo>
                  <a:pt x="15" y="140"/>
                </a:lnTo>
                <a:lnTo>
                  <a:pt x="12" y="94"/>
                </a:lnTo>
                <a:lnTo>
                  <a:pt x="17" y="64"/>
                </a:lnTo>
                <a:lnTo>
                  <a:pt x="25" y="34"/>
                </a:lnTo>
                <a:lnTo>
                  <a:pt x="27" y="12"/>
                </a:lnTo>
                <a:lnTo>
                  <a:pt x="15" y="0"/>
                </a:lnTo>
                <a:lnTo>
                  <a:pt x="13" y="6"/>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lIns="90993" tIns="45499" rIns="90993" bIns="45499"/>
          <a:lstStyle/>
          <a:p>
            <a:pPr eaLnBrk="0" hangingPunct="0"/>
            <a:endParaRPr lang="en-US">
              <a:solidFill>
                <a:srgbClr val="FFFFCC"/>
              </a:solidFill>
              <a:latin typeface="Arial" charset="0"/>
            </a:endParaRPr>
          </a:p>
        </p:txBody>
      </p:sp>
      <p:grpSp>
        <p:nvGrpSpPr>
          <p:cNvPr id="13324" name="Group 12"/>
          <p:cNvGrpSpPr>
            <a:grpSpLocks/>
          </p:cNvGrpSpPr>
          <p:nvPr/>
        </p:nvGrpSpPr>
        <p:grpSpPr bwMode="auto">
          <a:xfrm>
            <a:off x="63500" y="153991"/>
            <a:ext cx="3435350" cy="520700"/>
            <a:chOff x="40" y="97"/>
            <a:chExt cx="2164" cy="328"/>
          </a:xfrm>
        </p:grpSpPr>
        <p:sp>
          <p:nvSpPr>
            <p:cNvPr id="13334" name="Freeform 13"/>
            <p:cNvSpPr>
              <a:spLocks/>
            </p:cNvSpPr>
            <p:nvPr/>
          </p:nvSpPr>
          <p:spPr bwMode="auto">
            <a:xfrm>
              <a:off x="40" y="97"/>
              <a:ext cx="2164" cy="267"/>
            </a:xfrm>
            <a:custGeom>
              <a:avLst/>
              <a:gdLst>
                <a:gd name="T0" fmla="*/ 29 w 2164"/>
                <a:gd name="T1" fmla="*/ 3 h 267"/>
                <a:gd name="T2" fmla="*/ 46 w 2164"/>
                <a:gd name="T3" fmla="*/ 0 h 267"/>
                <a:gd name="T4" fmla="*/ 2096 w 2164"/>
                <a:gd name="T5" fmla="*/ 0 h 267"/>
                <a:gd name="T6" fmla="*/ 2120 w 2164"/>
                <a:gd name="T7" fmla="*/ 2 h 267"/>
                <a:gd name="T8" fmla="*/ 2137 w 2164"/>
                <a:gd name="T9" fmla="*/ 9 h 267"/>
                <a:gd name="T10" fmla="*/ 2152 w 2164"/>
                <a:gd name="T11" fmla="*/ 26 h 267"/>
                <a:gd name="T12" fmla="*/ 2160 w 2164"/>
                <a:gd name="T13" fmla="*/ 46 h 267"/>
                <a:gd name="T14" fmla="*/ 2163 w 2164"/>
                <a:gd name="T15" fmla="*/ 69 h 267"/>
                <a:gd name="T16" fmla="*/ 2163 w 2164"/>
                <a:gd name="T17" fmla="*/ 266 h 267"/>
                <a:gd name="T18" fmla="*/ 81 w 2164"/>
                <a:gd name="T19" fmla="*/ 266 h 267"/>
                <a:gd name="T20" fmla="*/ 0 w 2164"/>
                <a:gd name="T21" fmla="*/ 266 h 267"/>
                <a:gd name="T22" fmla="*/ 0 w 2164"/>
                <a:gd name="T23" fmla="*/ 82 h 267"/>
                <a:gd name="T24" fmla="*/ 1 w 2164"/>
                <a:gd name="T25" fmla="*/ 55 h 267"/>
                <a:gd name="T26" fmla="*/ 9 w 2164"/>
                <a:gd name="T27" fmla="*/ 29 h 267"/>
                <a:gd name="T28" fmla="*/ 16 w 2164"/>
                <a:gd name="T29" fmla="*/ 15 h 267"/>
                <a:gd name="T30" fmla="*/ 29 w 2164"/>
                <a:gd name="T31" fmla="*/ 3 h 267"/>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67">
                  <a:moveTo>
                    <a:pt x="29" y="3"/>
                  </a:moveTo>
                  <a:lnTo>
                    <a:pt x="46" y="0"/>
                  </a:lnTo>
                  <a:lnTo>
                    <a:pt x="2096" y="0"/>
                  </a:lnTo>
                  <a:lnTo>
                    <a:pt x="2120" y="2"/>
                  </a:lnTo>
                  <a:lnTo>
                    <a:pt x="2137" y="9"/>
                  </a:lnTo>
                  <a:lnTo>
                    <a:pt x="2152" y="26"/>
                  </a:lnTo>
                  <a:lnTo>
                    <a:pt x="2160" y="46"/>
                  </a:lnTo>
                  <a:lnTo>
                    <a:pt x="2163" y="69"/>
                  </a:lnTo>
                  <a:lnTo>
                    <a:pt x="2163" y="266"/>
                  </a:lnTo>
                  <a:lnTo>
                    <a:pt x="81" y="266"/>
                  </a:lnTo>
                  <a:lnTo>
                    <a:pt x="0" y="266"/>
                  </a:lnTo>
                  <a:lnTo>
                    <a:pt x="0" y="82"/>
                  </a:lnTo>
                  <a:lnTo>
                    <a:pt x="1" y="55"/>
                  </a:lnTo>
                  <a:lnTo>
                    <a:pt x="9" y="29"/>
                  </a:lnTo>
                  <a:lnTo>
                    <a:pt x="16" y="15"/>
                  </a:lnTo>
                  <a:lnTo>
                    <a:pt x="29" y="3"/>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5" name="Freeform 14"/>
            <p:cNvSpPr>
              <a:spLocks/>
            </p:cNvSpPr>
            <p:nvPr/>
          </p:nvSpPr>
          <p:spPr bwMode="auto">
            <a:xfrm>
              <a:off x="40" y="268"/>
              <a:ext cx="2164" cy="115"/>
            </a:xfrm>
            <a:custGeom>
              <a:avLst/>
              <a:gdLst>
                <a:gd name="T0" fmla="*/ 105 w 2164"/>
                <a:gd name="T1" fmla="*/ 39 h 115"/>
                <a:gd name="T2" fmla="*/ 170 w 2164"/>
                <a:gd name="T3" fmla="*/ 39 h 115"/>
                <a:gd name="T4" fmla="*/ 221 w 2164"/>
                <a:gd name="T5" fmla="*/ 58 h 115"/>
                <a:gd name="T6" fmla="*/ 305 w 2164"/>
                <a:gd name="T7" fmla="*/ 47 h 115"/>
                <a:gd name="T8" fmla="*/ 400 w 2164"/>
                <a:gd name="T9" fmla="*/ 41 h 115"/>
                <a:gd name="T10" fmla="*/ 466 w 2164"/>
                <a:gd name="T11" fmla="*/ 53 h 115"/>
                <a:gd name="T12" fmla="*/ 538 w 2164"/>
                <a:gd name="T13" fmla="*/ 47 h 115"/>
                <a:gd name="T14" fmla="*/ 654 w 2164"/>
                <a:gd name="T15" fmla="*/ 50 h 115"/>
                <a:gd name="T16" fmla="*/ 728 w 2164"/>
                <a:gd name="T17" fmla="*/ 58 h 115"/>
                <a:gd name="T18" fmla="*/ 815 w 2164"/>
                <a:gd name="T19" fmla="*/ 35 h 115"/>
                <a:gd name="T20" fmla="*/ 880 w 2164"/>
                <a:gd name="T21" fmla="*/ 56 h 115"/>
                <a:gd name="T22" fmla="*/ 968 w 2164"/>
                <a:gd name="T23" fmla="*/ 52 h 115"/>
                <a:gd name="T24" fmla="*/ 1013 w 2164"/>
                <a:gd name="T25" fmla="*/ 56 h 115"/>
                <a:gd name="T26" fmla="*/ 1053 w 2164"/>
                <a:gd name="T27" fmla="*/ 35 h 115"/>
                <a:gd name="T28" fmla="*/ 1105 w 2164"/>
                <a:gd name="T29" fmla="*/ 21 h 115"/>
                <a:gd name="T30" fmla="*/ 1167 w 2164"/>
                <a:gd name="T31" fmla="*/ 19 h 115"/>
                <a:gd name="T32" fmla="*/ 1218 w 2164"/>
                <a:gd name="T33" fmla="*/ 13 h 115"/>
                <a:gd name="T34" fmla="*/ 1265 w 2164"/>
                <a:gd name="T35" fmla="*/ 29 h 115"/>
                <a:gd name="T36" fmla="*/ 1316 w 2164"/>
                <a:gd name="T37" fmla="*/ 41 h 115"/>
                <a:gd name="T38" fmla="*/ 1399 w 2164"/>
                <a:gd name="T39" fmla="*/ 33 h 115"/>
                <a:gd name="T40" fmla="*/ 1436 w 2164"/>
                <a:gd name="T41" fmla="*/ 55 h 115"/>
                <a:gd name="T42" fmla="*/ 1493 w 2164"/>
                <a:gd name="T43" fmla="*/ 58 h 115"/>
                <a:gd name="T44" fmla="*/ 1589 w 2164"/>
                <a:gd name="T45" fmla="*/ 58 h 115"/>
                <a:gd name="T46" fmla="*/ 1647 w 2164"/>
                <a:gd name="T47" fmla="*/ 49 h 115"/>
                <a:gd name="T48" fmla="*/ 1691 w 2164"/>
                <a:gd name="T49" fmla="*/ 53 h 115"/>
                <a:gd name="T50" fmla="*/ 1743 w 2164"/>
                <a:gd name="T51" fmla="*/ 35 h 115"/>
                <a:gd name="T52" fmla="*/ 1817 w 2164"/>
                <a:gd name="T53" fmla="*/ 33 h 115"/>
                <a:gd name="T54" fmla="*/ 1878 w 2164"/>
                <a:gd name="T55" fmla="*/ 13 h 115"/>
                <a:gd name="T56" fmla="*/ 1926 w 2164"/>
                <a:gd name="T57" fmla="*/ 9 h 115"/>
                <a:gd name="T58" fmla="*/ 1988 w 2164"/>
                <a:gd name="T59" fmla="*/ 17 h 115"/>
                <a:gd name="T60" fmla="*/ 2042 w 2164"/>
                <a:gd name="T61" fmla="*/ 1 h 115"/>
                <a:gd name="T62" fmla="*/ 2093 w 2164"/>
                <a:gd name="T63" fmla="*/ 29 h 115"/>
                <a:gd name="T64" fmla="*/ 2150 w 2164"/>
                <a:gd name="T65" fmla="*/ 14 h 115"/>
                <a:gd name="T66" fmla="*/ 2163 w 2164"/>
                <a:gd name="T67" fmla="*/ 114 h 115"/>
                <a:gd name="T68" fmla="*/ 893 w 2164"/>
                <a:gd name="T69" fmla="*/ 92 h 115"/>
                <a:gd name="T70" fmla="*/ 0 w 2164"/>
                <a:gd name="T71" fmla="*/ 18 h 115"/>
                <a:gd name="T72" fmla="*/ 32 w 2164"/>
                <a:gd name="T73" fmla="*/ 31 h 115"/>
                <a:gd name="T74" fmla="*/ 75 w 2164"/>
                <a:gd name="T75" fmla="*/ 35 h 11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15">
                  <a:moveTo>
                    <a:pt x="75" y="35"/>
                  </a:moveTo>
                  <a:lnTo>
                    <a:pt x="105" y="39"/>
                  </a:lnTo>
                  <a:lnTo>
                    <a:pt x="138" y="35"/>
                  </a:lnTo>
                  <a:lnTo>
                    <a:pt x="170" y="39"/>
                  </a:lnTo>
                  <a:lnTo>
                    <a:pt x="195" y="50"/>
                  </a:lnTo>
                  <a:lnTo>
                    <a:pt x="221" y="58"/>
                  </a:lnTo>
                  <a:lnTo>
                    <a:pt x="266" y="51"/>
                  </a:lnTo>
                  <a:lnTo>
                    <a:pt x="305" y="47"/>
                  </a:lnTo>
                  <a:lnTo>
                    <a:pt x="360" y="47"/>
                  </a:lnTo>
                  <a:lnTo>
                    <a:pt x="400" y="41"/>
                  </a:lnTo>
                  <a:lnTo>
                    <a:pt x="435" y="47"/>
                  </a:lnTo>
                  <a:lnTo>
                    <a:pt x="466" y="53"/>
                  </a:lnTo>
                  <a:lnTo>
                    <a:pt x="494" y="55"/>
                  </a:lnTo>
                  <a:lnTo>
                    <a:pt x="538" y="47"/>
                  </a:lnTo>
                  <a:lnTo>
                    <a:pt x="586" y="47"/>
                  </a:lnTo>
                  <a:lnTo>
                    <a:pt x="654" y="50"/>
                  </a:lnTo>
                  <a:lnTo>
                    <a:pt x="683" y="61"/>
                  </a:lnTo>
                  <a:lnTo>
                    <a:pt x="728" y="58"/>
                  </a:lnTo>
                  <a:lnTo>
                    <a:pt x="773" y="41"/>
                  </a:lnTo>
                  <a:lnTo>
                    <a:pt x="815" y="35"/>
                  </a:lnTo>
                  <a:lnTo>
                    <a:pt x="844" y="41"/>
                  </a:lnTo>
                  <a:lnTo>
                    <a:pt x="880" y="56"/>
                  </a:lnTo>
                  <a:lnTo>
                    <a:pt x="921" y="62"/>
                  </a:lnTo>
                  <a:lnTo>
                    <a:pt x="968" y="52"/>
                  </a:lnTo>
                  <a:lnTo>
                    <a:pt x="989" y="49"/>
                  </a:lnTo>
                  <a:lnTo>
                    <a:pt x="1013" y="56"/>
                  </a:lnTo>
                  <a:lnTo>
                    <a:pt x="1032" y="47"/>
                  </a:lnTo>
                  <a:lnTo>
                    <a:pt x="1053" y="35"/>
                  </a:lnTo>
                  <a:lnTo>
                    <a:pt x="1078" y="24"/>
                  </a:lnTo>
                  <a:lnTo>
                    <a:pt x="1105" y="21"/>
                  </a:lnTo>
                  <a:lnTo>
                    <a:pt x="1136" y="24"/>
                  </a:lnTo>
                  <a:lnTo>
                    <a:pt x="1167" y="19"/>
                  </a:lnTo>
                  <a:lnTo>
                    <a:pt x="1198" y="13"/>
                  </a:lnTo>
                  <a:lnTo>
                    <a:pt x="1218" y="13"/>
                  </a:lnTo>
                  <a:lnTo>
                    <a:pt x="1237" y="15"/>
                  </a:lnTo>
                  <a:lnTo>
                    <a:pt x="1265" y="29"/>
                  </a:lnTo>
                  <a:lnTo>
                    <a:pt x="1293" y="27"/>
                  </a:lnTo>
                  <a:lnTo>
                    <a:pt x="1316" y="41"/>
                  </a:lnTo>
                  <a:lnTo>
                    <a:pt x="1361" y="41"/>
                  </a:lnTo>
                  <a:lnTo>
                    <a:pt x="1399" y="33"/>
                  </a:lnTo>
                  <a:lnTo>
                    <a:pt x="1417" y="44"/>
                  </a:lnTo>
                  <a:lnTo>
                    <a:pt x="1436" y="55"/>
                  </a:lnTo>
                  <a:lnTo>
                    <a:pt x="1462" y="52"/>
                  </a:lnTo>
                  <a:lnTo>
                    <a:pt x="1493" y="58"/>
                  </a:lnTo>
                  <a:lnTo>
                    <a:pt x="1526" y="52"/>
                  </a:lnTo>
                  <a:lnTo>
                    <a:pt x="1589" y="58"/>
                  </a:lnTo>
                  <a:lnTo>
                    <a:pt x="1616" y="64"/>
                  </a:lnTo>
                  <a:lnTo>
                    <a:pt x="1647" y="49"/>
                  </a:lnTo>
                  <a:lnTo>
                    <a:pt x="1667" y="48"/>
                  </a:lnTo>
                  <a:lnTo>
                    <a:pt x="1691" y="53"/>
                  </a:lnTo>
                  <a:lnTo>
                    <a:pt x="1714" y="51"/>
                  </a:lnTo>
                  <a:lnTo>
                    <a:pt x="1743" y="35"/>
                  </a:lnTo>
                  <a:lnTo>
                    <a:pt x="1793" y="31"/>
                  </a:lnTo>
                  <a:lnTo>
                    <a:pt x="1817" y="33"/>
                  </a:lnTo>
                  <a:lnTo>
                    <a:pt x="1842" y="33"/>
                  </a:lnTo>
                  <a:lnTo>
                    <a:pt x="1878" y="13"/>
                  </a:lnTo>
                  <a:lnTo>
                    <a:pt x="1899" y="6"/>
                  </a:lnTo>
                  <a:lnTo>
                    <a:pt x="1926" y="9"/>
                  </a:lnTo>
                  <a:lnTo>
                    <a:pt x="1957" y="29"/>
                  </a:lnTo>
                  <a:lnTo>
                    <a:pt x="1988" y="17"/>
                  </a:lnTo>
                  <a:lnTo>
                    <a:pt x="2017" y="0"/>
                  </a:lnTo>
                  <a:lnTo>
                    <a:pt x="2042" y="1"/>
                  </a:lnTo>
                  <a:lnTo>
                    <a:pt x="2071" y="35"/>
                  </a:lnTo>
                  <a:lnTo>
                    <a:pt x="2093" y="29"/>
                  </a:lnTo>
                  <a:lnTo>
                    <a:pt x="2125" y="15"/>
                  </a:lnTo>
                  <a:lnTo>
                    <a:pt x="2150" y="14"/>
                  </a:lnTo>
                  <a:lnTo>
                    <a:pt x="2163" y="26"/>
                  </a:lnTo>
                  <a:lnTo>
                    <a:pt x="2163" y="114"/>
                  </a:lnTo>
                  <a:lnTo>
                    <a:pt x="909" y="89"/>
                  </a:lnTo>
                  <a:lnTo>
                    <a:pt x="893" y="92"/>
                  </a:lnTo>
                  <a:lnTo>
                    <a:pt x="0" y="82"/>
                  </a:lnTo>
                  <a:lnTo>
                    <a:pt x="0" y="18"/>
                  </a:lnTo>
                  <a:lnTo>
                    <a:pt x="13" y="27"/>
                  </a:lnTo>
                  <a:lnTo>
                    <a:pt x="32" y="31"/>
                  </a:lnTo>
                  <a:lnTo>
                    <a:pt x="56" y="32"/>
                  </a:lnTo>
                  <a:lnTo>
                    <a:pt x="75" y="35"/>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6" name="Freeform 15"/>
            <p:cNvSpPr>
              <a:spLocks/>
            </p:cNvSpPr>
            <p:nvPr/>
          </p:nvSpPr>
          <p:spPr bwMode="auto">
            <a:xfrm>
              <a:off x="40" y="307"/>
              <a:ext cx="2164" cy="118"/>
            </a:xfrm>
            <a:custGeom>
              <a:avLst/>
              <a:gdLst>
                <a:gd name="T0" fmla="*/ 46 w 2164"/>
                <a:gd name="T1" fmla="*/ 116 h 118"/>
                <a:gd name="T2" fmla="*/ 2096 w 2164"/>
                <a:gd name="T3" fmla="*/ 117 h 118"/>
                <a:gd name="T4" fmla="*/ 2137 w 2164"/>
                <a:gd name="T5" fmla="*/ 113 h 118"/>
                <a:gd name="T6" fmla="*/ 2160 w 2164"/>
                <a:gd name="T7" fmla="*/ 98 h 118"/>
                <a:gd name="T8" fmla="*/ 2163 w 2164"/>
                <a:gd name="T9" fmla="*/ 13 h 118"/>
                <a:gd name="T10" fmla="*/ 2134 w 2164"/>
                <a:gd name="T11" fmla="*/ 4 h 118"/>
                <a:gd name="T12" fmla="*/ 2118 w 2164"/>
                <a:gd name="T13" fmla="*/ 32 h 118"/>
                <a:gd name="T14" fmla="*/ 2097 w 2164"/>
                <a:gd name="T15" fmla="*/ 29 h 118"/>
                <a:gd name="T16" fmla="*/ 2054 w 2164"/>
                <a:gd name="T17" fmla="*/ 16 h 118"/>
                <a:gd name="T18" fmla="*/ 1998 w 2164"/>
                <a:gd name="T19" fmla="*/ 20 h 118"/>
                <a:gd name="T20" fmla="*/ 1951 w 2164"/>
                <a:gd name="T21" fmla="*/ 23 h 118"/>
                <a:gd name="T22" fmla="*/ 1910 w 2164"/>
                <a:gd name="T23" fmla="*/ 16 h 118"/>
                <a:gd name="T24" fmla="*/ 1868 w 2164"/>
                <a:gd name="T25" fmla="*/ 25 h 118"/>
                <a:gd name="T26" fmla="*/ 1841 w 2164"/>
                <a:gd name="T27" fmla="*/ 31 h 118"/>
                <a:gd name="T28" fmla="*/ 1776 w 2164"/>
                <a:gd name="T29" fmla="*/ 26 h 118"/>
                <a:gd name="T30" fmla="*/ 1716 w 2164"/>
                <a:gd name="T31" fmla="*/ 22 h 118"/>
                <a:gd name="T32" fmla="*/ 1644 w 2164"/>
                <a:gd name="T33" fmla="*/ 51 h 118"/>
                <a:gd name="T34" fmla="*/ 1589 w 2164"/>
                <a:gd name="T35" fmla="*/ 36 h 118"/>
                <a:gd name="T36" fmla="*/ 1524 w 2164"/>
                <a:gd name="T37" fmla="*/ 35 h 118"/>
                <a:gd name="T38" fmla="*/ 1417 w 2164"/>
                <a:gd name="T39" fmla="*/ 34 h 118"/>
                <a:gd name="T40" fmla="*/ 1367 w 2164"/>
                <a:gd name="T41" fmla="*/ 31 h 118"/>
                <a:gd name="T42" fmla="*/ 1327 w 2164"/>
                <a:gd name="T43" fmla="*/ 22 h 118"/>
                <a:gd name="T44" fmla="*/ 1237 w 2164"/>
                <a:gd name="T45" fmla="*/ 41 h 118"/>
                <a:gd name="T46" fmla="*/ 1159 w 2164"/>
                <a:gd name="T47" fmla="*/ 31 h 118"/>
                <a:gd name="T48" fmla="*/ 1065 w 2164"/>
                <a:gd name="T49" fmla="*/ 36 h 118"/>
                <a:gd name="T50" fmla="*/ 988 w 2164"/>
                <a:gd name="T51" fmla="*/ 36 h 118"/>
                <a:gd name="T52" fmla="*/ 897 w 2164"/>
                <a:gd name="T53" fmla="*/ 48 h 118"/>
                <a:gd name="T54" fmla="*/ 801 w 2164"/>
                <a:gd name="T55" fmla="*/ 42 h 118"/>
                <a:gd name="T56" fmla="*/ 692 w 2164"/>
                <a:gd name="T57" fmla="*/ 44 h 118"/>
                <a:gd name="T58" fmla="*/ 575 w 2164"/>
                <a:gd name="T59" fmla="*/ 31 h 118"/>
                <a:gd name="T60" fmla="*/ 454 w 2164"/>
                <a:gd name="T61" fmla="*/ 22 h 118"/>
                <a:gd name="T62" fmla="*/ 371 w 2164"/>
                <a:gd name="T63" fmla="*/ 33 h 118"/>
                <a:gd name="T64" fmla="*/ 322 w 2164"/>
                <a:gd name="T65" fmla="*/ 29 h 118"/>
                <a:gd name="T66" fmla="*/ 252 w 2164"/>
                <a:gd name="T67" fmla="*/ 34 h 118"/>
                <a:gd name="T68" fmla="*/ 176 w 2164"/>
                <a:gd name="T69" fmla="*/ 33 h 118"/>
                <a:gd name="T70" fmla="*/ 99 w 2164"/>
                <a:gd name="T71" fmla="*/ 40 h 118"/>
                <a:gd name="T72" fmla="*/ 20 w 2164"/>
                <a:gd name="T73" fmla="*/ 35 h 118"/>
                <a:gd name="T74" fmla="*/ 2 w 2164"/>
                <a:gd name="T75" fmla="*/ 69 h 118"/>
                <a:gd name="T76" fmla="*/ 16 w 2164"/>
                <a:gd name="T77" fmla="*/ 110 h 118"/>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18">
                  <a:moveTo>
                    <a:pt x="29" y="114"/>
                  </a:moveTo>
                  <a:lnTo>
                    <a:pt x="46" y="116"/>
                  </a:lnTo>
                  <a:lnTo>
                    <a:pt x="66" y="117"/>
                  </a:lnTo>
                  <a:lnTo>
                    <a:pt x="2096" y="117"/>
                  </a:lnTo>
                  <a:lnTo>
                    <a:pt x="2120" y="115"/>
                  </a:lnTo>
                  <a:lnTo>
                    <a:pt x="2137" y="113"/>
                  </a:lnTo>
                  <a:lnTo>
                    <a:pt x="2152" y="106"/>
                  </a:lnTo>
                  <a:lnTo>
                    <a:pt x="2160" y="98"/>
                  </a:lnTo>
                  <a:lnTo>
                    <a:pt x="2163" y="90"/>
                  </a:lnTo>
                  <a:lnTo>
                    <a:pt x="2163" y="13"/>
                  </a:lnTo>
                  <a:lnTo>
                    <a:pt x="2144" y="0"/>
                  </a:lnTo>
                  <a:lnTo>
                    <a:pt x="2134" y="4"/>
                  </a:lnTo>
                  <a:lnTo>
                    <a:pt x="2125" y="17"/>
                  </a:lnTo>
                  <a:lnTo>
                    <a:pt x="2118" y="32"/>
                  </a:lnTo>
                  <a:lnTo>
                    <a:pt x="2109" y="31"/>
                  </a:lnTo>
                  <a:lnTo>
                    <a:pt x="2097" y="29"/>
                  </a:lnTo>
                  <a:lnTo>
                    <a:pt x="2071" y="22"/>
                  </a:lnTo>
                  <a:lnTo>
                    <a:pt x="2054" y="16"/>
                  </a:lnTo>
                  <a:lnTo>
                    <a:pt x="2027" y="13"/>
                  </a:lnTo>
                  <a:lnTo>
                    <a:pt x="1998" y="20"/>
                  </a:lnTo>
                  <a:lnTo>
                    <a:pt x="1970" y="31"/>
                  </a:lnTo>
                  <a:lnTo>
                    <a:pt x="1951" y="23"/>
                  </a:lnTo>
                  <a:lnTo>
                    <a:pt x="1934" y="22"/>
                  </a:lnTo>
                  <a:lnTo>
                    <a:pt x="1910" y="16"/>
                  </a:lnTo>
                  <a:lnTo>
                    <a:pt x="1885" y="18"/>
                  </a:lnTo>
                  <a:lnTo>
                    <a:pt x="1868" y="25"/>
                  </a:lnTo>
                  <a:lnTo>
                    <a:pt x="1861" y="35"/>
                  </a:lnTo>
                  <a:lnTo>
                    <a:pt x="1841" y="31"/>
                  </a:lnTo>
                  <a:lnTo>
                    <a:pt x="1813" y="31"/>
                  </a:lnTo>
                  <a:lnTo>
                    <a:pt x="1776" y="26"/>
                  </a:lnTo>
                  <a:lnTo>
                    <a:pt x="1744" y="35"/>
                  </a:lnTo>
                  <a:lnTo>
                    <a:pt x="1716" y="22"/>
                  </a:lnTo>
                  <a:lnTo>
                    <a:pt x="1679" y="31"/>
                  </a:lnTo>
                  <a:lnTo>
                    <a:pt x="1644" y="51"/>
                  </a:lnTo>
                  <a:lnTo>
                    <a:pt x="1614" y="44"/>
                  </a:lnTo>
                  <a:lnTo>
                    <a:pt x="1589" y="36"/>
                  </a:lnTo>
                  <a:lnTo>
                    <a:pt x="1560" y="32"/>
                  </a:lnTo>
                  <a:lnTo>
                    <a:pt x="1524" y="35"/>
                  </a:lnTo>
                  <a:lnTo>
                    <a:pt x="1467" y="41"/>
                  </a:lnTo>
                  <a:lnTo>
                    <a:pt x="1417" y="34"/>
                  </a:lnTo>
                  <a:lnTo>
                    <a:pt x="1395" y="38"/>
                  </a:lnTo>
                  <a:lnTo>
                    <a:pt x="1367" y="31"/>
                  </a:lnTo>
                  <a:lnTo>
                    <a:pt x="1348" y="23"/>
                  </a:lnTo>
                  <a:lnTo>
                    <a:pt x="1327" y="22"/>
                  </a:lnTo>
                  <a:lnTo>
                    <a:pt x="1287" y="26"/>
                  </a:lnTo>
                  <a:lnTo>
                    <a:pt x="1237" y="41"/>
                  </a:lnTo>
                  <a:lnTo>
                    <a:pt x="1194" y="28"/>
                  </a:lnTo>
                  <a:lnTo>
                    <a:pt x="1159" y="31"/>
                  </a:lnTo>
                  <a:lnTo>
                    <a:pt x="1125" y="48"/>
                  </a:lnTo>
                  <a:lnTo>
                    <a:pt x="1065" y="36"/>
                  </a:lnTo>
                  <a:lnTo>
                    <a:pt x="1019" y="42"/>
                  </a:lnTo>
                  <a:lnTo>
                    <a:pt x="988" y="36"/>
                  </a:lnTo>
                  <a:lnTo>
                    <a:pt x="943" y="39"/>
                  </a:lnTo>
                  <a:lnTo>
                    <a:pt x="897" y="48"/>
                  </a:lnTo>
                  <a:lnTo>
                    <a:pt x="866" y="45"/>
                  </a:lnTo>
                  <a:lnTo>
                    <a:pt x="801" y="42"/>
                  </a:lnTo>
                  <a:lnTo>
                    <a:pt x="760" y="48"/>
                  </a:lnTo>
                  <a:lnTo>
                    <a:pt x="692" y="44"/>
                  </a:lnTo>
                  <a:lnTo>
                    <a:pt x="636" y="39"/>
                  </a:lnTo>
                  <a:lnTo>
                    <a:pt x="575" y="31"/>
                  </a:lnTo>
                  <a:lnTo>
                    <a:pt x="518" y="39"/>
                  </a:lnTo>
                  <a:lnTo>
                    <a:pt x="454" y="22"/>
                  </a:lnTo>
                  <a:lnTo>
                    <a:pt x="404" y="22"/>
                  </a:lnTo>
                  <a:lnTo>
                    <a:pt x="371" y="33"/>
                  </a:lnTo>
                  <a:lnTo>
                    <a:pt x="349" y="24"/>
                  </a:lnTo>
                  <a:lnTo>
                    <a:pt x="322" y="29"/>
                  </a:lnTo>
                  <a:lnTo>
                    <a:pt x="287" y="31"/>
                  </a:lnTo>
                  <a:lnTo>
                    <a:pt x="252" y="34"/>
                  </a:lnTo>
                  <a:lnTo>
                    <a:pt x="211" y="41"/>
                  </a:lnTo>
                  <a:lnTo>
                    <a:pt x="176" y="33"/>
                  </a:lnTo>
                  <a:lnTo>
                    <a:pt x="143" y="37"/>
                  </a:lnTo>
                  <a:lnTo>
                    <a:pt x="99" y="40"/>
                  </a:lnTo>
                  <a:lnTo>
                    <a:pt x="71" y="37"/>
                  </a:lnTo>
                  <a:lnTo>
                    <a:pt x="20" y="35"/>
                  </a:lnTo>
                  <a:lnTo>
                    <a:pt x="0" y="44"/>
                  </a:lnTo>
                  <a:lnTo>
                    <a:pt x="2" y="69"/>
                  </a:lnTo>
                  <a:lnTo>
                    <a:pt x="5" y="91"/>
                  </a:lnTo>
                  <a:lnTo>
                    <a:pt x="16" y="110"/>
                  </a:lnTo>
                  <a:lnTo>
                    <a:pt x="29" y="114"/>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7" name="Freeform 16"/>
            <p:cNvSpPr>
              <a:spLocks/>
            </p:cNvSpPr>
            <p:nvPr/>
          </p:nvSpPr>
          <p:spPr bwMode="auto">
            <a:xfrm>
              <a:off x="52" y="104"/>
              <a:ext cx="2130" cy="153"/>
            </a:xfrm>
            <a:custGeom>
              <a:avLst/>
              <a:gdLst>
                <a:gd name="T0" fmla="*/ 0 w 2130"/>
                <a:gd name="T1" fmla="*/ 115 h 153"/>
                <a:gd name="T2" fmla="*/ 5 w 2130"/>
                <a:gd name="T3" fmla="*/ 122 h 153"/>
                <a:gd name="T4" fmla="*/ 9 w 2130"/>
                <a:gd name="T5" fmla="*/ 55 h 153"/>
                <a:gd name="T6" fmla="*/ 28 w 2130"/>
                <a:gd name="T7" fmla="*/ 27 h 153"/>
                <a:gd name="T8" fmla="*/ 101 w 2130"/>
                <a:gd name="T9" fmla="*/ 24 h 153"/>
                <a:gd name="T10" fmla="*/ 243 w 2130"/>
                <a:gd name="T11" fmla="*/ 28 h 153"/>
                <a:gd name="T12" fmla="*/ 378 w 2130"/>
                <a:gd name="T13" fmla="*/ 26 h 153"/>
                <a:gd name="T14" fmla="*/ 537 w 2130"/>
                <a:gd name="T15" fmla="*/ 28 h 153"/>
                <a:gd name="T16" fmla="*/ 645 w 2130"/>
                <a:gd name="T17" fmla="*/ 24 h 153"/>
                <a:gd name="T18" fmla="*/ 735 w 2130"/>
                <a:gd name="T19" fmla="*/ 24 h 153"/>
                <a:gd name="T20" fmla="*/ 870 w 2130"/>
                <a:gd name="T21" fmla="*/ 31 h 153"/>
                <a:gd name="T22" fmla="*/ 968 w 2130"/>
                <a:gd name="T23" fmla="*/ 33 h 153"/>
                <a:gd name="T24" fmla="*/ 1080 w 2130"/>
                <a:gd name="T25" fmla="*/ 28 h 153"/>
                <a:gd name="T26" fmla="*/ 1212 w 2130"/>
                <a:gd name="T27" fmla="*/ 38 h 153"/>
                <a:gd name="T28" fmla="*/ 1316 w 2130"/>
                <a:gd name="T29" fmla="*/ 35 h 153"/>
                <a:gd name="T30" fmla="*/ 1414 w 2130"/>
                <a:gd name="T31" fmla="*/ 30 h 153"/>
                <a:gd name="T32" fmla="*/ 1526 w 2130"/>
                <a:gd name="T33" fmla="*/ 34 h 153"/>
                <a:gd name="T34" fmla="*/ 1621 w 2130"/>
                <a:gd name="T35" fmla="*/ 30 h 153"/>
                <a:gd name="T36" fmla="*/ 1714 w 2130"/>
                <a:gd name="T37" fmla="*/ 27 h 153"/>
                <a:gd name="T38" fmla="*/ 1781 w 2130"/>
                <a:gd name="T39" fmla="*/ 30 h 153"/>
                <a:gd name="T40" fmla="*/ 1914 w 2130"/>
                <a:gd name="T41" fmla="*/ 24 h 153"/>
                <a:gd name="T42" fmla="*/ 2046 w 2130"/>
                <a:gd name="T43" fmla="*/ 31 h 153"/>
                <a:gd name="T44" fmla="*/ 2094 w 2130"/>
                <a:gd name="T45" fmla="*/ 44 h 153"/>
                <a:gd name="T46" fmla="*/ 2115 w 2130"/>
                <a:gd name="T47" fmla="*/ 64 h 153"/>
                <a:gd name="T48" fmla="*/ 2129 w 2130"/>
                <a:gd name="T49" fmla="*/ 117 h 153"/>
                <a:gd name="T50" fmla="*/ 2129 w 2130"/>
                <a:gd name="T51" fmla="*/ 39 h 153"/>
                <a:gd name="T52" fmla="*/ 2120 w 2130"/>
                <a:gd name="T53" fmla="*/ 15 h 153"/>
                <a:gd name="T54" fmla="*/ 1974 w 2130"/>
                <a:gd name="T55" fmla="*/ 5 h 153"/>
                <a:gd name="T56" fmla="*/ 1856 w 2130"/>
                <a:gd name="T57" fmla="*/ 1 h 153"/>
                <a:gd name="T58" fmla="*/ 1774 w 2130"/>
                <a:gd name="T59" fmla="*/ 3 h 153"/>
                <a:gd name="T60" fmla="*/ 1658 w 2130"/>
                <a:gd name="T61" fmla="*/ 7 h 153"/>
                <a:gd name="T62" fmla="*/ 1453 w 2130"/>
                <a:gd name="T63" fmla="*/ 5 h 153"/>
                <a:gd name="T64" fmla="*/ 1312 w 2130"/>
                <a:gd name="T65" fmla="*/ 6 h 153"/>
                <a:gd name="T66" fmla="*/ 1212 w 2130"/>
                <a:gd name="T67" fmla="*/ 5 h 153"/>
                <a:gd name="T68" fmla="*/ 1135 w 2130"/>
                <a:gd name="T69" fmla="*/ 4 h 153"/>
                <a:gd name="T70" fmla="*/ 1000 w 2130"/>
                <a:gd name="T71" fmla="*/ 5 h 153"/>
                <a:gd name="T72" fmla="*/ 837 w 2130"/>
                <a:gd name="T73" fmla="*/ 6 h 153"/>
                <a:gd name="T74" fmla="*/ 652 w 2130"/>
                <a:gd name="T75" fmla="*/ 4 h 153"/>
                <a:gd name="T76" fmla="*/ 569 w 2130"/>
                <a:gd name="T77" fmla="*/ 2 h 153"/>
                <a:gd name="T78" fmla="*/ 431 w 2130"/>
                <a:gd name="T79" fmla="*/ 2 h 153"/>
                <a:gd name="T80" fmla="*/ 256 w 2130"/>
                <a:gd name="T81" fmla="*/ 2 h 153"/>
                <a:gd name="T82" fmla="*/ 107 w 2130"/>
                <a:gd name="T83" fmla="*/ 0 h 153"/>
                <a:gd name="T84" fmla="*/ 34 w 2130"/>
                <a:gd name="T85" fmla="*/ 1 h 153"/>
                <a:gd name="T86" fmla="*/ 5 w 2130"/>
                <a:gd name="T87" fmla="*/ 17 h 153"/>
                <a:gd name="T88" fmla="*/ 0 w 2130"/>
                <a:gd name="T89" fmla="*/ 53 h 153"/>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30" h="153">
                  <a:moveTo>
                    <a:pt x="0" y="74"/>
                  </a:moveTo>
                  <a:lnTo>
                    <a:pt x="0" y="115"/>
                  </a:lnTo>
                  <a:lnTo>
                    <a:pt x="0" y="152"/>
                  </a:lnTo>
                  <a:lnTo>
                    <a:pt x="5" y="122"/>
                  </a:lnTo>
                  <a:lnTo>
                    <a:pt x="7" y="98"/>
                  </a:lnTo>
                  <a:lnTo>
                    <a:pt x="9" y="55"/>
                  </a:lnTo>
                  <a:lnTo>
                    <a:pt x="15" y="34"/>
                  </a:lnTo>
                  <a:lnTo>
                    <a:pt x="28" y="27"/>
                  </a:lnTo>
                  <a:lnTo>
                    <a:pt x="60" y="22"/>
                  </a:lnTo>
                  <a:lnTo>
                    <a:pt x="101" y="24"/>
                  </a:lnTo>
                  <a:lnTo>
                    <a:pt x="200" y="24"/>
                  </a:lnTo>
                  <a:lnTo>
                    <a:pt x="243" y="28"/>
                  </a:lnTo>
                  <a:lnTo>
                    <a:pt x="306" y="24"/>
                  </a:lnTo>
                  <a:lnTo>
                    <a:pt x="378" y="26"/>
                  </a:lnTo>
                  <a:lnTo>
                    <a:pt x="431" y="25"/>
                  </a:lnTo>
                  <a:lnTo>
                    <a:pt x="537" y="28"/>
                  </a:lnTo>
                  <a:lnTo>
                    <a:pt x="574" y="27"/>
                  </a:lnTo>
                  <a:lnTo>
                    <a:pt x="645" y="24"/>
                  </a:lnTo>
                  <a:lnTo>
                    <a:pt x="669" y="29"/>
                  </a:lnTo>
                  <a:lnTo>
                    <a:pt x="735" y="24"/>
                  </a:lnTo>
                  <a:lnTo>
                    <a:pt x="836" y="27"/>
                  </a:lnTo>
                  <a:lnTo>
                    <a:pt x="870" y="31"/>
                  </a:lnTo>
                  <a:lnTo>
                    <a:pt x="923" y="28"/>
                  </a:lnTo>
                  <a:lnTo>
                    <a:pt x="968" y="33"/>
                  </a:lnTo>
                  <a:lnTo>
                    <a:pt x="1006" y="33"/>
                  </a:lnTo>
                  <a:lnTo>
                    <a:pt x="1080" y="28"/>
                  </a:lnTo>
                  <a:lnTo>
                    <a:pt x="1150" y="31"/>
                  </a:lnTo>
                  <a:lnTo>
                    <a:pt x="1212" y="38"/>
                  </a:lnTo>
                  <a:lnTo>
                    <a:pt x="1232" y="39"/>
                  </a:lnTo>
                  <a:lnTo>
                    <a:pt x="1316" y="35"/>
                  </a:lnTo>
                  <a:lnTo>
                    <a:pt x="1395" y="32"/>
                  </a:lnTo>
                  <a:lnTo>
                    <a:pt x="1414" y="30"/>
                  </a:lnTo>
                  <a:lnTo>
                    <a:pt x="1444" y="31"/>
                  </a:lnTo>
                  <a:lnTo>
                    <a:pt x="1526" y="34"/>
                  </a:lnTo>
                  <a:lnTo>
                    <a:pt x="1589" y="29"/>
                  </a:lnTo>
                  <a:lnTo>
                    <a:pt x="1621" y="30"/>
                  </a:lnTo>
                  <a:lnTo>
                    <a:pt x="1672" y="31"/>
                  </a:lnTo>
                  <a:lnTo>
                    <a:pt x="1714" y="27"/>
                  </a:lnTo>
                  <a:lnTo>
                    <a:pt x="1743" y="24"/>
                  </a:lnTo>
                  <a:lnTo>
                    <a:pt x="1781" y="30"/>
                  </a:lnTo>
                  <a:lnTo>
                    <a:pt x="1861" y="32"/>
                  </a:lnTo>
                  <a:lnTo>
                    <a:pt x="1914" y="24"/>
                  </a:lnTo>
                  <a:lnTo>
                    <a:pt x="1991" y="31"/>
                  </a:lnTo>
                  <a:lnTo>
                    <a:pt x="2046" y="31"/>
                  </a:lnTo>
                  <a:lnTo>
                    <a:pt x="2075" y="31"/>
                  </a:lnTo>
                  <a:lnTo>
                    <a:pt x="2094" y="44"/>
                  </a:lnTo>
                  <a:lnTo>
                    <a:pt x="2106" y="51"/>
                  </a:lnTo>
                  <a:lnTo>
                    <a:pt x="2115" y="64"/>
                  </a:lnTo>
                  <a:lnTo>
                    <a:pt x="2122" y="87"/>
                  </a:lnTo>
                  <a:lnTo>
                    <a:pt x="2129" y="117"/>
                  </a:lnTo>
                  <a:lnTo>
                    <a:pt x="2129" y="55"/>
                  </a:lnTo>
                  <a:lnTo>
                    <a:pt x="2129" y="39"/>
                  </a:lnTo>
                  <a:lnTo>
                    <a:pt x="2125" y="28"/>
                  </a:lnTo>
                  <a:lnTo>
                    <a:pt x="2120" y="15"/>
                  </a:lnTo>
                  <a:lnTo>
                    <a:pt x="2090" y="7"/>
                  </a:lnTo>
                  <a:lnTo>
                    <a:pt x="1974" y="5"/>
                  </a:lnTo>
                  <a:lnTo>
                    <a:pt x="1947" y="1"/>
                  </a:lnTo>
                  <a:lnTo>
                    <a:pt x="1856" y="1"/>
                  </a:lnTo>
                  <a:lnTo>
                    <a:pt x="1829" y="3"/>
                  </a:lnTo>
                  <a:lnTo>
                    <a:pt x="1774" y="3"/>
                  </a:lnTo>
                  <a:lnTo>
                    <a:pt x="1733" y="2"/>
                  </a:lnTo>
                  <a:lnTo>
                    <a:pt x="1658" y="7"/>
                  </a:lnTo>
                  <a:lnTo>
                    <a:pt x="1502" y="3"/>
                  </a:lnTo>
                  <a:lnTo>
                    <a:pt x="1453" y="5"/>
                  </a:lnTo>
                  <a:lnTo>
                    <a:pt x="1367" y="9"/>
                  </a:lnTo>
                  <a:lnTo>
                    <a:pt x="1312" y="6"/>
                  </a:lnTo>
                  <a:lnTo>
                    <a:pt x="1257" y="5"/>
                  </a:lnTo>
                  <a:lnTo>
                    <a:pt x="1212" y="5"/>
                  </a:lnTo>
                  <a:lnTo>
                    <a:pt x="1164" y="8"/>
                  </a:lnTo>
                  <a:lnTo>
                    <a:pt x="1135" y="4"/>
                  </a:lnTo>
                  <a:lnTo>
                    <a:pt x="1031" y="5"/>
                  </a:lnTo>
                  <a:lnTo>
                    <a:pt x="1000" y="5"/>
                  </a:lnTo>
                  <a:lnTo>
                    <a:pt x="945" y="4"/>
                  </a:lnTo>
                  <a:lnTo>
                    <a:pt x="837" y="6"/>
                  </a:lnTo>
                  <a:lnTo>
                    <a:pt x="741" y="4"/>
                  </a:lnTo>
                  <a:lnTo>
                    <a:pt x="652" y="4"/>
                  </a:lnTo>
                  <a:lnTo>
                    <a:pt x="610" y="5"/>
                  </a:lnTo>
                  <a:lnTo>
                    <a:pt x="569" y="2"/>
                  </a:lnTo>
                  <a:lnTo>
                    <a:pt x="535" y="2"/>
                  </a:lnTo>
                  <a:lnTo>
                    <a:pt x="431" y="2"/>
                  </a:lnTo>
                  <a:lnTo>
                    <a:pt x="312" y="4"/>
                  </a:lnTo>
                  <a:lnTo>
                    <a:pt x="256" y="2"/>
                  </a:lnTo>
                  <a:lnTo>
                    <a:pt x="190" y="4"/>
                  </a:lnTo>
                  <a:lnTo>
                    <a:pt x="107" y="0"/>
                  </a:lnTo>
                  <a:lnTo>
                    <a:pt x="56" y="0"/>
                  </a:lnTo>
                  <a:lnTo>
                    <a:pt x="34" y="1"/>
                  </a:lnTo>
                  <a:lnTo>
                    <a:pt x="19" y="5"/>
                  </a:lnTo>
                  <a:lnTo>
                    <a:pt x="5" y="17"/>
                  </a:lnTo>
                  <a:lnTo>
                    <a:pt x="1" y="35"/>
                  </a:lnTo>
                  <a:lnTo>
                    <a:pt x="0" y="53"/>
                  </a:lnTo>
                  <a:lnTo>
                    <a:pt x="0" y="74"/>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8" name="Freeform 17"/>
            <p:cNvSpPr>
              <a:spLocks/>
            </p:cNvSpPr>
            <p:nvPr/>
          </p:nvSpPr>
          <p:spPr bwMode="auto">
            <a:xfrm>
              <a:off x="57" y="347"/>
              <a:ext cx="2128" cy="62"/>
            </a:xfrm>
            <a:custGeom>
              <a:avLst/>
              <a:gdLst>
                <a:gd name="T0" fmla="*/ 0 w 2128"/>
                <a:gd name="T1" fmla="*/ 14 h 62"/>
                <a:gd name="T2" fmla="*/ 6 w 2128"/>
                <a:gd name="T3" fmla="*/ 12 h 62"/>
                <a:gd name="T4" fmla="*/ 8 w 2128"/>
                <a:gd name="T5" fmla="*/ 39 h 62"/>
                <a:gd name="T6" fmla="*/ 27 w 2128"/>
                <a:gd name="T7" fmla="*/ 49 h 62"/>
                <a:gd name="T8" fmla="*/ 59 w 2128"/>
                <a:gd name="T9" fmla="*/ 47 h 62"/>
                <a:gd name="T10" fmla="*/ 110 w 2128"/>
                <a:gd name="T11" fmla="*/ 47 h 62"/>
                <a:gd name="T12" fmla="*/ 162 w 2128"/>
                <a:gd name="T13" fmla="*/ 48 h 62"/>
                <a:gd name="T14" fmla="*/ 192 w 2128"/>
                <a:gd name="T15" fmla="*/ 49 h 62"/>
                <a:gd name="T16" fmla="*/ 248 w 2128"/>
                <a:gd name="T17" fmla="*/ 46 h 62"/>
                <a:gd name="T18" fmla="*/ 327 w 2128"/>
                <a:gd name="T19" fmla="*/ 49 h 62"/>
                <a:gd name="T20" fmla="*/ 413 w 2128"/>
                <a:gd name="T21" fmla="*/ 49 h 62"/>
                <a:gd name="T22" fmla="*/ 479 w 2128"/>
                <a:gd name="T23" fmla="*/ 50 h 62"/>
                <a:gd name="T24" fmla="*/ 517 w 2128"/>
                <a:gd name="T25" fmla="*/ 50 h 62"/>
                <a:gd name="T26" fmla="*/ 645 w 2128"/>
                <a:gd name="T27" fmla="*/ 51 h 62"/>
                <a:gd name="T28" fmla="*/ 725 w 2128"/>
                <a:gd name="T29" fmla="*/ 47 h 62"/>
                <a:gd name="T30" fmla="*/ 805 w 2128"/>
                <a:gd name="T31" fmla="*/ 48 h 62"/>
                <a:gd name="T32" fmla="*/ 869 w 2128"/>
                <a:gd name="T33" fmla="*/ 48 h 62"/>
                <a:gd name="T34" fmla="*/ 968 w 2128"/>
                <a:gd name="T35" fmla="*/ 47 h 62"/>
                <a:gd name="T36" fmla="*/ 1044 w 2128"/>
                <a:gd name="T37" fmla="*/ 44 h 62"/>
                <a:gd name="T38" fmla="*/ 1157 w 2128"/>
                <a:gd name="T39" fmla="*/ 45 h 62"/>
                <a:gd name="T40" fmla="*/ 1295 w 2128"/>
                <a:gd name="T41" fmla="*/ 47 h 62"/>
                <a:gd name="T42" fmla="*/ 1377 w 2128"/>
                <a:gd name="T43" fmla="*/ 44 h 62"/>
                <a:gd name="T44" fmla="*/ 1412 w 2128"/>
                <a:gd name="T45" fmla="*/ 48 h 62"/>
                <a:gd name="T46" fmla="*/ 1519 w 2128"/>
                <a:gd name="T47" fmla="*/ 48 h 62"/>
                <a:gd name="T48" fmla="*/ 1606 w 2128"/>
                <a:gd name="T49" fmla="*/ 48 h 62"/>
                <a:gd name="T50" fmla="*/ 1636 w 2128"/>
                <a:gd name="T51" fmla="*/ 46 h 62"/>
                <a:gd name="T52" fmla="*/ 1686 w 2128"/>
                <a:gd name="T53" fmla="*/ 49 h 62"/>
                <a:gd name="T54" fmla="*/ 1712 w 2128"/>
                <a:gd name="T55" fmla="*/ 49 h 62"/>
                <a:gd name="T56" fmla="*/ 1782 w 2128"/>
                <a:gd name="T57" fmla="*/ 49 h 62"/>
                <a:gd name="T58" fmla="*/ 1841 w 2128"/>
                <a:gd name="T59" fmla="*/ 47 h 62"/>
                <a:gd name="T60" fmla="*/ 1937 w 2128"/>
                <a:gd name="T61" fmla="*/ 45 h 62"/>
                <a:gd name="T62" fmla="*/ 2072 w 2128"/>
                <a:gd name="T63" fmla="*/ 45 h 62"/>
                <a:gd name="T64" fmla="*/ 2104 w 2128"/>
                <a:gd name="T65" fmla="*/ 40 h 62"/>
                <a:gd name="T66" fmla="*/ 2120 w 2128"/>
                <a:gd name="T67" fmla="*/ 26 h 62"/>
                <a:gd name="T68" fmla="*/ 2127 w 2128"/>
                <a:gd name="T69" fmla="*/ 39 h 62"/>
                <a:gd name="T70" fmla="*/ 2124 w 2128"/>
                <a:gd name="T71" fmla="*/ 49 h 62"/>
                <a:gd name="T72" fmla="*/ 2107 w 2128"/>
                <a:gd name="T73" fmla="*/ 58 h 62"/>
                <a:gd name="T74" fmla="*/ 1972 w 2128"/>
                <a:gd name="T75" fmla="*/ 58 h 62"/>
                <a:gd name="T76" fmla="*/ 1854 w 2128"/>
                <a:gd name="T77" fmla="*/ 60 h 62"/>
                <a:gd name="T78" fmla="*/ 1800 w 2128"/>
                <a:gd name="T79" fmla="*/ 61 h 62"/>
                <a:gd name="T80" fmla="*/ 1739 w 2128"/>
                <a:gd name="T81" fmla="*/ 61 h 62"/>
                <a:gd name="T82" fmla="*/ 1628 w 2128"/>
                <a:gd name="T83" fmla="*/ 57 h 62"/>
                <a:gd name="T84" fmla="*/ 1493 w 2128"/>
                <a:gd name="T85" fmla="*/ 56 h 62"/>
                <a:gd name="T86" fmla="*/ 1382 w 2128"/>
                <a:gd name="T87" fmla="*/ 58 h 62"/>
                <a:gd name="T88" fmla="*/ 1310 w 2128"/>
                <a:gd name="T89" fmla="*/ 58 h 62"/>
                <a:gd name="T90" fmla="*/ 1256 w 2128"/>
                <a:gd name="T91" fmla="*/ 58 h 62"/>
                <a:gd name="T92" fmla="*/ 1212 w 2128"/>
                <a:gd name="T93" fmla="*/ 59 h 62"/>
                <a:gd name="T94" fmla="*/ 1163 w 2128"/>
                <a:gd name="T95" fmla="*/ 57 h 62"/>
                <a:gd name="T96" fmla="*/ 1106 w 2128"/>
                <a:gd name="T97" fmla="*/ 60 h 62"/>
                <a:gd name="T98" fmla="*/ 1030 w 2128"/>
                <a:gd name="T99" fmla="*/ 59 h 62"/>
                <a:gd name="T100" fmla="*/ 971 w 2128"/>
                <a:gd name="T101" fmla="*/ 59 h 62"/>
                <a:gd name="T102" fmla="*/ 885 w 2128"/>
                <a:gd name="T103" fmla="*/ 61 h 62"/>
                <a:gd name="T104" fmla="*/ 784 w 2128"/>
                <a:gd name="T105" fmla="*/ 61 h 62"/>
                <a:gd name="T106" fmla="*/ 692 w 2128"/>
                <a:gd name="T107" fmla="*/ 61 h 62"/>
                <a:gd name="T108" fmla="*/ 609 w 2128"/>
                <a:gd name="T109" fmla="*/ 58 h 62"/>
                <a:gd name="T110" fmla="*/ 534 w 2128"/>
                <a:gd name="T111" fmla="*/ 59 h 62"/>
                <a:gd name="T112" fmla="*/ 401 w 2128"/>
                <a:gd name="T113" fmla="*/ 60 h 62"/>
                <a:gd name="T114" fmla="*/ 256 w 2128"/>
                <a:gd name="T115" fmla="*/ 59 h 62"/>
                <a:gd name="T116" fmla="*/ 19 w 2128"/>
                <a:gd name="T117" fmla="*/ 58 h 62"/>
                <a:gd name="T118" fmla="*/ 1 w 2128"/>
                <a:gd name="T119" fmla="*/ 46 h 62"/>
                <a:gd name="T120" fmla="*/ 0 w 2128"/>
                <a:gd name="T121" fmla="*/ 31 h 62"/>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2">
                  <a:moveTo>
                    <a:pt x="0" y="31"/>
                  </a:moveTo>
                  <a:lnTo>
                    <a:pt x="0" y="14"/>
                  </a:lnTo>
                  <a:lnTo>
                    <a:pt x="0" y="0"/>
                  </a:lnTo>
                  <a:lnTo>
                    <a:pt x="6" y="12"/>
                  </a:lnTo>
                  <a:lnTo>
                    <a:pt x="7" y="21"/>
                  </a:lnTo>
                  <a:lnTo>
                    <a:pt x="8" y="39"/>
                  </a:lnTo>
                  <a:lnTo>
                    <a:pt x="15" y="47"/>
                  </a:lnTo>
                  <a:lnTo>
                    <a:pt x="27" y="49"/>
                  </a:lnTo>
                  <a:lnTo>
                    <a:pt x="40" y="47"/>
                  </a:lnTo>
                  <a:lnTo>
                    <a:pt x="59" y="47"/>
                  </a:lnTo>
                  <a:lnTo>
                    <a:pt x="91" y="46"/>
                  </a:lnTo>
                  <a:lnTo>
                    <a:pt x="110" y="47"/>
                  </a:lnTo>
                  <a:lnTo>
                    <a:pt x="127" y="47"/>
                  </a:lnTo>
                  <a:lnTo>
                    <a:pt x="162" y="48"/>
                  </a:lnTo>
                  <a:lnTo>
                    <a:pt x="175" y="48"/>
                  </a:lnTo>
                  <a:lnTo>
                    <a:pt x="192" y="49"/>
                  </a:lnTo>
                  <a:lnTo>
                    <a:pt x="219" y="47"/>
                  </a:lnTo>
                  <a:lnTo>
                    <a:pt x="248" y="46"/>
                  </a:lnTo>
                  <a:lnTo>
                    <a:pt x="284" y="45"/>
                  </a:lnTo>
                  <a:lnTo>
                    <a:pt x="327" y="49"/>
                  </a:lnTo>
                  <a:lnTo>
                    <a:pt x="383" y="50"/>
                  </a:lnTo>
                  <a:lnTo>
                    <a:pt x="413" y="49"/>
                  </a:lnTo>
                  <a:lnTo>
                    <a:pt x="431" y="50"/>
                  </a:lnTo>
                  <a:lnTo>
                    <a:pt x="479" y="50"/>
                  </a:lnTo>
                  <a:lnTo>
                    <a:pt x="496" y="47"/>
                  </a:lnTo>
                  <a:lnTo>
                    <a:pt x="517" y="50"/>
                  </a:lnTo>
                  <a:lnTo>
                    <a:pt x="574" y="49"/>
                  </a:lnTo>
                  <a:lnTo>
                    <a:pt x="645" y="51"/>
                  </a:lnTo>
                  <a:lnTo>
                    <a:pt x="669" y="49"/>
                  </a:lnTo>
                  <a:lnTo>
                    <a:pt x="725" y="47"/>
                  </a:lnTo>
                  <a:lnTo>
                    <a:pt x="762" y="46"/>
                  </a:lnTo>
                  <a:lnTo>
                    <a:pt x="805" y="48"/>
                  </a:lnTo>
                  <a:lnTo>
                    <a:pt x="835" y="49"/>
                  </a:lnTo>
                  <a:lnTo>
                    <a:pt x="869" y="48"/>
                  </a:lnTo>
                  <a:lnTo>
                    <a:pt x="929" y="50"/>
                  </a:lnTo>
                  <a:lnTo>
                    <a:pt x="968" y="47"/>
                  </a:lnTo>
                  <a:lnTo>
                    <a:pt x="1005" y="47"/>
                  </a:lnTo>
                  <a:lnTo>
                    <a:pt x="1044" y="44"/>
                  </a:lnTo>
                  <a:lnTo>
                    <a:pt x="1093" y="47"/>
                  </a:lnTo>
                  <a:lnTo>
                    <a:pt x="1157" y="45"/>
                  </a:lnTo>
                  <a:lnTo>
                    <a:pt x="1230" y="45"/>
                  </a:lnTo>
                  <a:lnTo>
                    <a:pt x="1295" y="47"/>
                  </a:lnTo>
                  <a:lnTo>
                    <a:pt x="1334" y="43"/>
                  </a:lnTo>
                  <a:lnTo>
                    <a:pt x="1377" y="44"/>
                  </a:lnTo>
                  <a:lnTo>
                    <a:pt x="1394" y="47"/>
                  </a:lnTo>
                  <a:lnTo>
                    <a:pt x="1412" y="48"/>
                  </a:lnTo>
                  <a:lnTo>
                    <a:pt x="1469" y="47"/>
                  </a:lnTo>
                  <a:lnTo>
                    <a:pt x="1519" y="48"/>
                  </a:lnTo>
                  <a:lnTo>
                    <a:pt x="1587" y="49"/>
                  </a:lnTo>
                  <a:lnTo>
                    <a:pt x="1606" y="48"/>
                  </a:lnTo>
                  <a:lnTo>
                    <a:pt x="1619" y="48"/>
                  </a:lnTo>
                  <a:lnTo>
                    <a:pt x="1636" y="46"/>
                  </a:lnTo>
                  <a:lnTo>
                    <a:pt x="1670" y="48"/>
                  </a:lnTo>
                  <a:lnTo>
                    <a:pt x="1686" y="49"/>
                  </a:lnTo>
                  <a:lnTo>
                    <a:pt x="1698" y="47"/>
                  </a:lnTo>
                  <a:lnTo>
                    <a:pt x="1712" y="49"/>
                  </a:lnTo>
                  <a:lnTo>
                    <a:pt x="1739" y="47"/>
                  </a:lnTo>
                  <a:lnTo>
                    <a:pt x="1782" y="49"/>
                  </a:lnTo>
                  <a:lnTo>
                    <a:pt x="1824" y="45"/>
                  </a:lnTo>
                  <a:lnTo>
                    <a:pt x="1841" y="47"/>
                  </a:lnTo>
                  <a:lnTo>
                    <a:pt x="1859" y="47"/>
                  </a:lnTo>
                  <a:lnTo>
                    <a:pt x="1937" y="45"/>
                  </a:lnTo>
                  <a:lnTo>
                    <a:pt x="2013" y="47"/>
                  </a:lnTo>
                  <a:lnTo>
                    <a:pt x="2072" y="45"/>
                  </a:lnTo>
                  <a:lnTo>
                    <a:pt x="2092" y="43"/>
                  </a:lnTo>
                  <a:lnTo>
                    <a:pt x="2104" y="40"/>
                  </a:lnTo>
                  <a:lnTo>
                    <a:pt x="2113" y="34"/>
                  </a:lnTo>
                  <a:lnTo>
                    <a:pt x="2120" y="26"/>
                  </a:lnTo>
                  <a:lnTo>
                    <a:pt x="2127" y="13"/>
                  </a:lnTo>
                  <a:lnTo>
                    <a:pt x="2127" y="39"/>
                  </a:lnTo>
                  <a:lnTo>
                    <a:pt x="2127" y="45"/>
                  </a:lnTo>
                  <a:lnTo>
                    <a:pt x="2124" y="49"/>
                  </a:lnTo>
                  <a:lnTo>
                    <a:pt x="2118" y="54"/>
                  </a:lnTo>
                  <a:lnTo>
                    <a:pt x="2107" y="58"/>
                  </a:lnTo>
                  <a:lnTo>
                    <a:pt x="2029" y="61"/>
                  </a:lnTo>
                  <a:lnTo>
                    <a:pt x="1972" y="58"/>
                  </a:lnTo>
                  <a:lnTo>
                    <a:pt x="1945" y="60"/>
                  </a:lnTo>
                  <a:lnTo>
                    <a:pt x="1854" y="60"/>
                  </a:lnTo>
                  <a:lnTo>
                    <a:pt x="1828" y="59"/>
                  </a:lnTo>
                  <a:lnTo>
                    <a:pt x="1800" y="61"/>
                  </a:lnTo>
                  <a:lnTo>
                    <a:pt x="1772" y="59"/>
                  </a:lnTo>
                  <a:lnTo>
                    <a:pt x="1739" y="61"/>
                  </a:lnTo>
                  <a:lnTo>
                    <a:pt x="1653" y="60"/>
                  </a:lnTo>
                  <a:lnTo>
                    <a:pt x="1628" y="57"/>
                  </a:lnTo>
                  <a:lnTo>
                    <a:pt x="1547" y="60"/>
                  </a:lnTo>
                  <a:lnTo>
                    <a:pt x="1493" y="56"/>
                  </a:lnTo>
                  <a:lnTo>
                    <a:pt x="1430" y="60"/>
                  </a:lnTo>
                  <a:lnTo>
                    <a:pt x="1382" y="58"/>
                  </a:lnTo>
                  <a:lnTo>
                    <a:pt x="1336" y="60"/>
                  </a:lnTo>
                  <a:lnTo>
                    <a:pt x="1310" y="58"/>
                  </a:lnTo>
                  <a:lnTo>
                    <a:pt x="1287" y="58"/>
                  </a:lnTo>
                  <a:lnTo>
                    <a:pt x="1256" y="58"/>
                  </a:lnTo>
                  <a:lnTo>
                    <a:pt x="1235" y="57"/>
                  </a:lnTo>
                  <a:lnTo>
                    <a:pt x="1212" y="59"/>
                  </a:lnTo>
                  <a:lnTo>
                    <a:pt x="1188" y="57"/>
                  </a:lnTo>
                  <a:lnTo>
                    <a:pt x="1163" y="57"/>
                  </a:lnTo>
                  <a:lnTo>
                    <a:pt x="1134" y="59"/>
                  </a:lnTo>
                  <a:lnTo>
                    <a:pt x="1106" y="60"/>
                  </a:lnTo>
                  <a:lnTo>
                    <a:pt x="1075" y="60"/>
                  </a:lnTo>
                  <a:lnTo>
                    <a:pt x="1030" y="59"/>
                  </a:lnTo>
                  <a:lnTo>
                    <a:pt x="998" y="60"/>
                  </a:lnTo>
                  <a:lnTo>
                    <a:pt x="971" y="59"/>
                  </a:lnTo>
                  <a:lnTo>
                    <a:pt x="945" y="59"/>
                  </a:lnTo>
                  <a:lnTo>
                    <a:pt x="885" y="61"/>
                  </a:lnTo>
                  <a:lnTo>
                    <a:pt x="837" y="58"/>
                  </a:lnTo>
                  <a:lnTo>
                    <a:pt x="784" y="61"/>
                  </a:lnTo>
                  <a:lnTo>
                    <a:pt x="740" y="59"/>
                  </a:lnTo>
                  <a:lnTo>
                    <a:pt x="692" y="61"/>
                  </a:lnTo>
                  <a:lnTo>
                    <a:pt x="652" y="59"/>
                  </a:lnTo>
                  <a:lnTo>
                    <a:pt x="609" y="58"/>
                  </a:lnTo>
                  <a:lnTo>
                    <a:pt x="569" y="59"/>
                  </a:lnTo>
                  <a:lnTo>
                    <a:pt x="534" y="59"/>
                  </a:lnTo>
                  <a:lnTo>
                    <a:pt x="431" y="59"/>
                  </a:lnTo>
                  <a:lnTo>
                    <a:pt x="401" y="60"/>
                  </a:lnTo>
                  <a:lnTo>
                    <a:pt x="311" y="59"/>
                  </a:lnTo>
                  <a:lnTo>
                    <a:pt x="256" y="59"/>
                  </a:lnTo>
                  <a:lnTo>
                    <a:pt x="103" y="58"/>
                  </a:lnTo>
                  <a:lnTo>
                    <a:pt x="19" y="58"/>
                  </a:lnTo>
                  <a:lnTo>
                    <a:pt x="4" y="54"/>
                  </a:lnTo>
                  <a:lnTo>
                    <a:pt x="1" y="46"/>
                  </a:lnTo>
                  <a:lnTo>
                    <a:pt x="0" y="39"/>
                  </a:lnTo>
                  <a:lnTo>
                    <a:pt x="0" y="31"/>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grpSp>
        <p:nvGrpSpPr>
          <p:cNvPr id="13325" name="Group 18"/>
          <p:cNvGrpSpPr>
            <a:grpSpLocks/>
          </p:cNvGrpSpPr>
          <p:nvPr/>
        </p:nvGrpSpPr>
        <p:grpSpPr bwMode="auto">
          <a:xfrm>
            <a:off x="5646740" y="153988"/>
            <a:ext cx="3435350" cy="552450"/>
            <a:chOff x="3557" y="97"/>
            <a:chExt cx="2164" cy="348"/>
          </a:xfrm>
        </p:grpSpPr>
        <p:sp>
          <p:nvSpPr>
            <p:cNvPr id="13329" name="Freeform 19"/>
            <p:cNvSpPr>
              <a:spLocks/>
            </p:cNvSpPr>
            <p:nvPr/>
          </p:nvSpPr>
          <p:spPr bwMode="auto">
            <a:xfrm>
              <a:off x="3557" y="97"/>
              <a:ext cx="2164" cy="284"/>
            </a:xfrm>
            <a:custGeom>
              <a:avLst/>
              <a:gdLst>
                <a:gd name="T0" fmla="*/ 29 w 2164"/>
                <a:gd name="T1" fmla="*/ 4 h 284"/>
                <a:gd name="T2" fmla="*/ 46 w 2164"/>
                <a:gd name="T3" fmla="*/ 0 h 284"/>
                <a:gd name="T4" fmla="*/ 2096 w 2164"/>
                <a:gd name="T5" fmla="*/ 0 h 284"/>
                <a:gd name="T6" fmla="*/ 2120 w 2164"/>
                <a:gd name="T7" fmla="*/ 3 h 284"/>
                <a:gd name="T8" fmla="*/ 2137 w 2164"/>
                <a:gd name="T9" fmla="*/ 10 h 284"/>
                <a:gd name="T10" fmla="*/ 2152 w 2164"/>
                <a:gd name="T11" fmla="*/ 28 h 284"/>
                <a:gd name="T12" fmla="*/ 2160 w 2164"/>
                <a:gd name="T13" fmla="*/ 49 h 284"/>
                <a:gd name="T14" fmla="*/ 2163 w 2164"/>
                <a:gd name="T15" fmla="*/ 73 h 284"/>
                <a:gd name="T16" fmla="*/ 2163 w 2164"/>
                <a:gd name="T17" fmla="*/ 283 h 284"/>
                <a:gd name="T18" fmla="*/ 81 w 2164"/>
                <a:gd name="T19" fmla="*/ 283 h 284"/>
                <a:gd name="T20" fmla="*/ 0 w 2164"/>
                <a:gd name="T21" fmla="*/ 283 h 284"/>
                <a:gd name="T22" fmla="*/ 0 w 2164"/>
                <a:gd name="T23" fmla="*/ 87 h 284"/>
                <a:gd name="T24" fmla="*/ 1 w 2164"/>
                <a:gd name="T25" fmla="*/ 59 h 284"/>
                <a:gd name="T26" fmla="*/ 9 w 2164"/>
                <a:gd name="T27" fmla="*/ 31 h 284"/>
                <a:gd name="T28" fmla="*/ 16 w 2164"/>
                <a:gd name="T29" fmla="*/ 16 h 284"/>
                <a:gd name="T30" fmla="*/ 29 w 2164"/>
                <a:gd name="T31" fmla="*/ 4 h 284"/>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Lst>
              <a:ahLst/>
              <a:cxnLst>
                <a:cxn ang="T32">
                  <a:pos x="T0" y="T1"/>
                </a:cxn>
                <a:cxn ang="T33">
                  <a:pos x="T2" y="T3"/>
                </a:cxn>
                <a:cxn ang="T34">
                  <a:pos x="T4" y="T5"/>
                </a:cxn>
                <a:cxn ang="T35">
                  <a:pos x="T6" y="T7"/>
                </a:cxn>
                <a:cxn ang="T36">
                  <a:pos x="T8" y="T9"/>
                </a:cxn>
                <a:cxn ang="T37">
                  <a:pos x="T10" y="T11"/>
                </a:cxn>
                <a:cxn ang="T38">
                  <a:pos x="T12" y="T13"/>
                </a:cxn>
                <a:cxn ang="T39">
                  <a:pos x="T14" y="T15"/>
                </a:cxn>
                <a:cxn ang="T40">
                  <a:pos x="T16" y="T17"/>
                </a:cxn>
                <a:cxn ang="T41">
                  <a:pos x="T18" y="T19"/>
                </a:cxn>
                <a:cxn ang="T42">
                  <a:pos x="T20" y="T21"/>
                </a:cxn>
                <a:cxn ang="T43">
                  <a:pos x="T22" y="T23"/>
                </a:cxn>
                <a:cxn ang="T44">
                  <a:pos x="T24" y="T25"/>
                </a:cxn>
                <a:cxn ang="T45">
                  <a:pos x="T26" y="T27"/>
                </a:cxn>
                <a:cxn ang="T46">
                  <a:pos x="T28" y="T29"/>
                </a:cxn>
                <a:cxn ang="T47">
                  <a:pos x="T30" y="T31"/>
                </a:cxn>
              </a:cxnLst>
              <a:rect l="0" t="0" r="r" b="b"/>
              <a:pathLst>
                <a:path w="2164" h="284">
                  <a:moveTo>
                    <a:pt x="29" y="4"/>
                  </a:moveTo>
                  <a:lnTo>
                    <a:pt x="46" y="0"/>
                  </a:lnTo>
                  <a:lnTo>
                    <a:pt x="2096" y="0"/>
                  </a:lnTo>
                  <a:lnTo>
                    <a:pt x="2120" y="3"/>
                  </a:lnTo>
                  <a:lnTo>
                    <a:pt x="2137" y="10"/>
                  </a:lnTo>
                  <a:lnTo>
                    <a:pt x="2152" y="28"/>
                  </a:lnTo>
                  <a:lnTo>
                    <a:pt x="2160" y="49"/>
                  </a:lnTo>
                  <a:lnTo>
                    <a:pt x="2163" y="73"/>
                  </a:lnTo>
                  <a:lnTo>
                    <a:pt x="2163" y="283"/>
                  </a:lnTo>
                  <a:lnTo>
                    <a:pt x="81" y="283"/>
                  </a:lnTo>
                  <a:lnTo>
                    <a:pt x="0" y="283"/>
                  </a:lnTo>
                  <a:lnTo>
                    <a:pt x="0" y="87"/>
                  </a:lnTo>
                  <a:lnTo>
                    <a:pt x="1" y="59"/>
                  </a:lnTo>
                  <a:lnTo>
                    <a:pt x="9" y="31"/>
                  </a:lnTo>
                  <a:lnTo>
                    <a:pt x="16" y="16"/>
                  </a:lnTo>
                  <a:lnTo>
                    <a:pt x="29" y="4"/>
                  </a:lnTo>
                </a:path>
              </a:pathLst>
            </a:custGeom>
            <a:gradFill rotWithShape="0">
              <a:gsLst>
                <a:gs pos="0">
                  <a:srgbClr val="00CCFF"/>
                </a:gs>
                <a:gs pos="100000">
                  <a:srgbClr val="FFFFFF"/>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0" name="Freeform 20"/>
            <p:cNvSpPr>
              <a:spLocks/>
            </p:cNvSpPr>
            <p:nvPr/>
          </p:nvSpPr>
          <p:spPr bwMode="auto">
            <a:xfrm>
              <a:off x="3557" y="278"/>
              <a:ext cx="2164" cy="123"/>
            </a:xfrm>
            <a:custGeom>
              <a:avLst/>
              <a:gdLst>
                <a:gd name="T0" fmla="*/ 105 w 2164"/>
                <a:gd name="T1" fmla="*/ 42 h 123"/>
                <a:gd name="T2" fmla="*/ 170 w 2164"/>
                <a:gd name="T3" fmla="*/ 42 h 123"/>
                <a:gd name="T4" fmla="*/ 221 w 2164"/>
                <a:gd name="T5" fmla="*/ 63 h 123"/>
                <a:gd name="T6" fmla="*/ 305 w 2164"/>
                <a:gd name="T7" fmla="*/ 50 h 123"/>
                <a:gd name="T8" fmla="*/ 400 w 2164"/>
                <a:gd name="T9" fmla="*/ 44 h 123"/>
                <a:gd name="T10" fmla="*/ 466 w 2164"/>
                <a:gd name="T11" fmla="*/ 57 h 123"/>
                <a:gd name="T12" fmla="*/ 538 w 2164"/>
                <a:gd name="T13" fmla="*/ 50 h 123"/>
                <a:gd name="T14" fmla="*/ 654 w 2164"/>
                <a:gd name="T15" fmla="*/ 54 h 123"/>
                <a:gd name="T16" fmla="*/ 728 w 2164"/>
                <a:gd name="T17" fmla="*/ 63 h 123"/>
                <a:gd name="T18" fmla="*/ 815 w 2164"/>
                <a:gd name="T19" fmla="*/ 38 h 123"/>
                <a:gd name="T20" fmla="*/ 880 w 2164"/>
                <a:gd name="T21" fmla="*/ 60 h 123"/>
                <a:gd name="T22" fmla="*/ 968 w 2164"/>
                <a:gd name="T23" fmla="*/ 56 h 123"/>
                <a:gd name="T24" fmla="*/ 1013 w 2164"/>
                <a:gd name="T25" fmla="*/ 60 h 123"/>
                <a:gd name="T26" fmla="*/ 1053 w 2164"/>
                <a:gd name="T27" fmla="*/ 38 h 123"/>
                <a:gd name="T28" fmla="*/ 1105 w 2164"/>
                <a:gd name="T29" fmla="*/ 22 h 123"/>
                <a:gd name="T30" fmla="*/ 1167 w 2164"/>
                <a:gd name="T31" fmla="*/ 21 h 123"/>
                <a:gd name="T32" fmla="*/ 1218 w 2164"/>
                <a:gd name="T33" fmla="*/ 14 h 123"/>
                <a:gd name="T34" fmla="*/ 1265 w 2164"/>
                <a:gd name="T35" fmla="*/ 32 h 123"/>
                <a:gd name="T36" fmla="*/ 1316 w 2164"/>
                <a:gd name="T37" fmla="*/ 44 h 123"/>
                <a:gd name="T38" fmla="*/ 1399 w 2164"/>
                <a:gd name="T39" fmla="*/ 35 h 123"/>
                <a:gd name="T40" fmla="*/ 1436 w 2164"/>
                <a:gd name="T41" fmla="*/ 59 h 123"/>
                <a:gd name="T42" fmla="*/ 1493 w 2164"/>
                <a:gd name="T43" fmla="*/ 63 h 123"/>
                <a:gd name="T44" fmla="*/ 1589 w 2164"/>
                <a:gd name="T45" fmla="*/ 63 h 123"/>
                <a:gd name="T46" fmla="*/ 1647 w 2164"/>
                <a:gd name="T47" fmla="*/ 52 h 123"/>
                <a:gd name="T48" fmla="*/ 1691 w 2164"/>
                <a:gd name="T49" fmla="*/ 57 h 123"/>
                <a:gd name="T50" fmla="*/ 1743 w 2164"/>
                <a:gd name="T51" fmla="*/ 38 h 123"/>
                <a:gd name="T52" fmla="*/ 1817 w 2164"/>
                <a:gd name="T53" fmla="*/ 35 h 123"/>
                <a:gd name="T54" fmla="*/ 1878 w 2164"/>
                <a:gd name="T55" fmla="*/ 14 h 123"/>
                <a:gd name="T56" fmla="*/ 1926 w 2164"/>
                <a:gd name="T57" fmla="*/ 10 h 123"/>
                <a:gd name="T58" fmla="*/ 1988 w 2164"/>
                <a:gd name="T59" fmla="*/ 18 h 123"/>
                <a:gd name="T60" fmla="*/ 2042 w 2164"/>
                <a:gd name="T61" fmla="*/ 1 h 123"/>
                <a:gd name="T62" fmla="*/ 2093 w 2164"/>
                <a:gd name="T63" fmla="*/ 32 h 123"/>
                <a:gd name="T64" fmla="*/ 2150 w 2164"/>
                <a:gd name="T65" fmla="*/ 16 h 123"/>
                <a:gd name="T66" fmla="*/ 2163 w 2164"/>
                <a:gd name="T67" fmla="*/ 122 h 123"/>
                <a:gd name="T68" fmla="*/ 893 w 2164"/>
                <a:gd name="T69" fmla="*/ 99 h 123"/>
                <a:gd name="T70" fmla="*/ 0 w 2164"/>
                <a:gd name="T71" fmla="*/ 19 h 123"/>
                <a:gd name="T72" fmla="*/ 32 w 2164"/>
                <a:gd name="T73" fmla="*/ 33 h 123"/>
                <a:gd name="T74" fmla="*/ 75 w 2164"/>
                <a:gd name="T75" fmla="*/ 38 h 123"/>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0" t="0" r="r" b="b"/>
              <a:pathLst>
                <a:path w="2164" h="123">
                  <a:moveTo>
                    <a:pt x="75" y="38"/>
                  </a:moveTo>
                  <a:lnTo>
                    <a:pt x="105" y="42"/>
                  </a:lnTo>
                  <a:lnTo>
                    <a:pt x="138" y="38"/>
                  </a:lnTo>
                  <a:lnTo>
                    <a:pt x="170" y="42"/>
                  </a:lnTo>
                  <a:lnTo>
                    <a:pt x="195" y="53"/>
                  </a:lnTo>
                  <a:lnTo>
                    <a:pt x="221" y="63"/>
                  </a:lnTo>
                  <a:lnTo>
                    <a:pt x="266" y="54"/>
                  </a:lnTo>
                  <a:lnTo>
                    <a:pt x="305" y="50"/>
                  </a:lnTo>
                  <a:lnTo>
                    <a:pt x="360" y="50"/>
                  </a:lnTo>
                  <a:lnTo>
                    <a:pt x="400" y="44"/>
                  </a:lnTo>
                  <a:lnTo>
                    <a:pt x="435" y="50"/>
                  </a:lnTo>
                  <a:lnTo>
                    <a:pt x="466" y="57"/>
                  </a:lnTo>
                  <a:lnTo>
                    <a:pt x="494" y="59"/>
                  </a:lnTo>
                  <a:lnTo>
                    <a:pt x="538" y="50"/>
                  </a:lnTo>
                  <a:lnTo>
                    <a:pt x="586" y="50"/>
                  </a:lnTo>
                  <a:lnTo>
                    <a:pt x="654" y="54"/>
                  </a:lnTo>
                  <a:lnTo>
                    <a:pt x="683" y="65"/>
                  </a:lnTo>
                  <a:lnTo>
                    <a:pt x="728" y="63"/>
                  </a:lnTo>
                  <a:lnTo>
                    <a:pt x="773" y="44"/>
                  </a:lnTo>
                  <a:lnTo>
                    <a:pt x="815" y="38"/>
                  </a:lnTo>
                  <a:lnTo>
                    <a:pt x="844" y="44"/>
                  </a:lnTo>
                  <a:lnTo>
                    <a:pt x="880" y="60"/>
                  </a:lnTo>
                  <a:lnTo>
                    <a:pt x="921" y="66"/>
                  </a:lnTo>
                  <a:lnTo>
                    <a:pt x="968" y="56"/>
                  </a:lnTo>
                  <a:lnTo>
                    <a:pt x="989" y="52"/>
                  </a:lnTo>
                  <a:lnTo>
                    <a:pt x="1013" y="60"/>
                  </a:lnTo>
                  <a:lnTo>
                    <a:pt x="1032" y="50"/>
                  </a:lnTo>
                  <a:lnTo>
                    <a:pt x="1053" y="38"/>
                  </a:lnTo>
                  <a:lnTo>
                    <a:pt x="1078" y="26"/>
                  </a:lnTo>
                  <a:lnTo>
                    <a:pt x="1105" y="22"/>
                  </a:lnTo>
                  <a:lnTo>
                    <a:pt x="1136" y="26"/>
                  </a:lnTo>
                  <a:lnTo>
                    <a:pt x="1167" y="21"/>
                  </a:lnTo>
                  <a:lnTo>
                    <a:pt x="1198" y="14"/>
                  </a:lnTo>
                  <a:lnTo>
                    <a:pt x="1218" y="14"/>
                  </a:lnTo>
                  <a:lnTo>
                    <a:pt x="1237" y="16"/>
                  </a:lnTo>
                  <a:lnTo>
                    <a:pt x="1265" y="32"/>
                  </a:lnTo>
                  <a:lnTo>
                    <a:pt x="1293" y="29"/>
                  </a:lnTo>
                  <a:lnTo>
                    <a:pt x="1316" y="44"/>
                  </a:lnTo>
                  <a:lnTo>
                    <a:pt x="1361" y="44"/>
                  </a:lnTo>
                  <a:lnTo>
                    <a:pt x="1399" y="35"/>
                  </a:lnTo>
                  <a:lnTo>
                    <a:pt x="1417" y="47"/>
                  </a:lnTo>
                  <a:lnTo>
                    <a:pt x="1436" y="59"/>
                  </a:lnTo>
                  <a:lnTo>
                    <a:pt x="1462" y="56"/>
                  </a:lnTo>
                  <a:lnTo>
                    <a:pt x="1493" y="63"/>
                  </a:lnTo>
                  <a:lnTo>
                    <a:pt x="1526" y="56"/>
                  </a:lnTo>
                  <a:lnTo>
                    <a:pt x="1589" y="63"/>
                  </a:lnTo>
                  <a:lnTo>
                    <a:pt x="1616" y="69"/>
                  </a:lnTo>
                  <a:lnTo>
                    <a:pt x="1647" y="52"/>
                  </a:lnTo>
                  <a:lnTo>
                    <a:pt x="1667" y="51"/>
                  </a:lnTo>
                  <a:lnTo>
                    <a:pt x="1691" y="57"/>
                  </a:lnTo>
                  <a:lnTo>
                    <a:pt x="1714" y="54"/>
                  </a:lnTo>
                  <a:lnTo>
                    <a:pt x="1743" y="38"/>
                  </a:lnTo>
                  <a:lnTo>
                    <a:pt x="1793" y="33"/>
                  </a:lnTo>
                  <a:lnTo>
                    <a:pt x="1817" y="35"/>
                  </a:lnTo>
                  <a:lnTo>
                    <a:pt x="1842" y="35"/>
                  </a:lnTo>
                  <a:lnTo>
                    <a:pt x="1878" y="14"/>
                  </a:lnTo>
                  <a:lnTo>
                    <a:pt x="1899" y="6"/>
                  </a:lnTo>
                  <a:lnTo>
                    <a:pt x="1926" y="10"/>
                  </a:lnTo>
                  <a:lnTo>
                    <a:pt x="1957" y="32"/>
                  </a:lnTo>
                  <a:lnTo>
                    <a:pt x="1988" y="18"/>
                  </a:lnTo>
                  <a:lnTo>
                    <a:pt x="2017" y="0"/>
                  </a:lnTo>
                  <a:lnTo>
                    <a:pt x="2042" y="1"/>
                  </a:lnTo>
                  <a:lnTo>
                    <a:pt x="2071" y="38"/>
                  </a:lnTo>
                  <a:lnTo>
                    <a:pt x="2093" y="32"/>
                  </a:lnTo>
                  <a:lnTo>
                    <a:pt x="2125" y="16"/>
                  </a:lnTo>
                  <a:lnTo>
                    <a:pt x="2150" y="16"/>
                  </a:lnTo>
                  <a:lnTo>
                    <a:pt x="2163" y="28"/>
                  </a:lnTo>
                  <a:lnTo>
                    <a:pt x="2163" y="122"/>
                  </a:lnTo>
                  <a:lnTo>
                    <a:pt x="909" y="95"/>
                  </a:lnTo>
                  <a:lnTo>
                    <a:pt x="893" y="99"/>
                  </a:lnTo>
                  <a:lnTo>
                    <a:pt x="0" y="88"/>
                  </a:lnTo>
                  <a:lnTo>
                    <a:pt x="0" y="19"/>
                  </a:lnTo>
                  <a:lnTo>
                    <a:pt x="13" y="29"/>
                  </a:lnTo>
                  <a:lnTo>
                    <a:pt x="32" y="33"/>
                  </a:lnTo>
                  <a:lnTo>
                    <a:pt x="56" y="34"/>
                  </a:lnTo>
                  <a:lnTo>
                    <a:pt x="75" y="38"/>
                  </a:lnTo>
                </a:path>
              </a:pathLst>
            </a:custGeom>
            <a:solidFill>
              <a:srgbClr val="003300"/>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1" name="Freeform 21"/>
            <p:cNvSpPr>
              <a:spLocks/>
            </p:cNvSpPr>
            <p:nvPr/>
          </p:nvSpPr>
          <p:spPr bwMode="auto">
            <a:xfrm>
              <a:off x="3557" y="320"/>
              <a:ext cx="2164" cy="125"/>
            </a:xfrm>
            <a:custGeom>
              <a:avLst/>
              <a:gdLst>
                <a:gd name="T0" fmla="*/ 46 w 2164"/>
                <a:gd name="T1" fmla="*/ 123 h 125"/>
                <a:gd name="T2" fmla="*/ 2096 w 2164"/>
                <a:gd name="T3" fmla="*/ 124 h 125"/>
                <a:gd name="T4" fmla="*/ 2137 w 2164"/>
                <a:gd name="T5" fmla="*/ 120 h 125"/>
                <a:gd name="T6" fmla="*/ 2160 w 2164"/>
                <a:gd name="T7" fmla="*/ 104 h 125"/>
                <a:gd name="T8" fmla="*/ 2163 w 2164"/>
                <a:gd name="T9" fmla="*/ 14 h 125"/>
                <a:gd name="T10" fmla="*/ 2134 w 2164"/>
                <a:gd name="T11" fmla="*/ 4 h 125"/>
                <a:gd name="T12" fmla="*/ 2118 w 2164"/>
                <a:gd name="T13" fmla="*/ 34 h 125"/>
                <a:gd name="T14" fmla="*/ 2097 w 2164"/>
                <a:gd name="T15" fmla="*/ 31 h 125"/>
                <a:gd name="T16" fmla="*/ 2054 w 2164"/>
                <a:gd name="T17" fmla="*/ 17 h 125"/>
                <a:gd name="T18" fmla="*/ 1998 w 2164"/>
                <a:gd name="T19" fmla="*/ 21 h 125"/>
                <a:gd name="T20" fmla="*/ 1951 w 2164"/>
                <a:gd name="T21" fmla="*/ 25 h 125"/>
                <a:gd name="T22" fmla="*/ 1910 w 2164"/>
                <a:gd name="T23" fmla="*/ 17 h 125"/>
                <a:gd name="T24" fmla="*/ 1868 w 2164"/>
                <a:gd name="T25" fmla="*/ 27 h 125"/>
                <a:gd name="T26" fmla="*/ 1841 w 2164"/>
                <a:gd name="T27" fmla="*/ 33 h 125"/>
                <a:gd name="T28" fmla="*/ 1776 w 2164"/>
                <a:gd name="T29" fmla="*/ 28 h 125"/>
                <a:gd name="T30" fmla="*/ 1716 w 2164"/>
                <a:gd name="T31" fmla="*/ 24 h 125"/>
                <a:gd name="T32" fmla="*/ 1644 w 2164"/>
                <a:gd name="T33" fmla="*/ 54 h 125"/>
                <a:gd name="T34" fmla="*/ 1589 w 2164"/>
                <a:gd name="T35" fmla="*/ 38 h 125"/>
                <a:gd name="T36" fmla="*/ 1524 w 2164"/>
                <a:gd name="T37" fmla="*/ 37 h 125"/>
                <a:gd name="T38" fmla="*/ 1417 w 2164"/>
                <a:gd name="T39" fmla="*/ 36 h 125"/>
                <a:gd name="T40" fmla="*/ 1367 w 2164"/>
                <a:gd name="T41" fmla="*/ 33 h 125"/>
                <a:gd name="T42" fmla="*/ 1327 w 2164"/>
                <a:gd name="T43" fmla="*/ 24 h 125"/>
                <a:gd name="T44" fmla="*/ 1237 w 2164"/>
                <a:gd name="T45" fmla="*/ 43 h 125"/>
                <a:gd name="T46" fmla="*/ 1159 w 2164"/>
                <a:gd name="T47" fmla="*/ 33 h 125"/>
                <a:gd name="T48" fmla="*/ 1065 w 2164"/>
                <a:gd name="T49" fmla="*/ 38 h 125"/>
                <a:gd name="T50" fmla="*/ 988 w 2164"/>
                <a:gd name="T51" fmla="*/ 38 h 125"/>
                <a:gd name="T52" fmla="*/ 897 w 2164"/>
                <a:gd name="T53" fmla="*/ 51 h 125"/>
                <a:gd name="T54" fmla="*/ 801 w 2164"/>
                <a:gd name="T55" fmla="*/ 45 h 125"/>
                <a:gd name="T56" fmla="*/ 692 w 2164"/>
                <a:gd name="T57" fmla="*/ 46 h 125"/>
                <a:gd name="T58" fmla="*/ 575 w 2164"/>
                <a:gd name="T59" fmla="*/ 33 h 125"/>
                <a:gd name="T60" fmla="*/ 454 w 2164"/>
                <a:gd name="T61" fmla="*/ 23 h 125"/>
                <a:gd name="T62" fmla="*/ 371 w 2164"/>
                <a:gd name="T63" fmla="*/ 35 h 125"/>
                <a:gd name="T64" fmla="*/ 322 w 2164"/>
                <a:gd name="T65" fmla="*/ 31 h 125"/>
                <a:gd name="T66" fmla="*/ 252 w 2164"/>
                <a:gd name="T67" fmla="*/ 36 h 125"/>
                <a:gd name="T68" fmla="*/ 176 w 2164"/>
                <a:gd name="T69" fmla="*/ 35 h 125"/>
                <a:gd name="T70" fmla="*/ 99 w 2164"/>
                <a:gd name="T71" fmla="*/ 43 h 125"/>
                <a:gd name="T72" fmla="*/ 20 w 2164"/>
                <a:gd name="T73" fmla="*/ 37 h 125"/>
                <a:gd name="T74" fmla="*/ 2 w 2164"/>
                <a:gd name="T75" fmla="*/ 73 h 125"/>
                <a:gd name="T76" fmla="*/ 16 w 2164"/>
                <a:gd name="T77" fmla="*/ 116 h 125"/>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Lst>
              <a:ahLst/>
              <a:cxnLst>
                <a:cxn ang="T78">
                  <a:pos x="T0" y="T1"/>
                </a:cxn>
                <a:cxn ang="T79">
                  <a:pos x="T2" y="T3"/>
                </a:cxn>
                <a:cxn ang="T80">
                  <a:pos x="T4" y="T5"/>
                </a:cxn>
                <a:cxn ang="T81">
                  <a:pos x="T6" y="T7"/>
                </a:cxn>
                <a:cxn ang="T82">
                  <a:pos x="T8" y="T9"/>
                </a:cxn>
                <a:cxn ang="T83">
                  <a:pos x="T10" y="T11"/>
                </a:cxn>
                <a:cxn ang="T84">
                  <a:pos x="T12" y="T13"/>
                </a:cxn>
                <a:cxn ang="T85">
                  <a:pos x="T14" y="T15"/>
                </a:cxn>
                <a:cxn ang="T86">
                  <a:pos x="T16" y="T17"/>
                </a:cxn>
                <a:cxn ang="T87">
                  <a:pos x="T18" y="T19"/>
                </a:cxn>
                <a:cxn ang="T88">
                  <a:pos x="T20" y="T21"/>
                </a:cxn>
                <a:cxn ang="T89">
                  <a:pos x="T22" y="T23"/>
                </a:cxn>
                <a:cxn ang="T90">
                  <a:pos x="T24" y="T25"/>
                </a:cxn>
                <a:cxn ang="T91">
                  <a:pos x="T26" y="T27"/>
                </a:cxn>
                <a:cxn ang="T92">
                  <a:pos x="T28" y="T29"/>
                </a:cxn>
                <a:cxn ang="T93">
                  <a:pos x="T30" y="T31"/>
                </a:cxn>
                <a:cxn ang="T94">
                  <a:pos x="T32" y="T33"/>
                </a:cxn>
                <a:cxn ang="T95">
                  <a:pos x="T34" y="T35"/>
                </a:cxn>
                <a:cxn ang="T96">
                  <a:pos x="T36" y="T37"/>
                </a:cxn>
                <a:cxn ang="T97">
                  <a:pos x="T38" y="T39"/>
                </a:cxn>
                <a:cxn ang="T98">
                  <a:pos x="T40" y="T41"/>
                </a:cxn>
                <a:cxn ang="T99">
                  <a:pos x="T42" y="T43"/>
                </a:cxn>
                <a:cxn ang="T100">
                  <a:pos x="T44" y="T45"/>
                </a:cxn>
                <a:cxn ang="T101">
                  <a:pos x="T46" y="T47"/>
                </a:cxn>
                <a:cxn ang="T102">
                  <a:pos x="T48" y="T49"/>
                </a:cxn>
                <a:cxn ang="T103">
                  <a:pos x="T50" y="T51"/>
                </a:cxn>
                <a:cxn ang="T104">
                  <a:pos x="T52" y="T53"/>
                </a:cxn>
                <a:cxn ang="T105">
                  <a:pos x="T54" y="T55"/>
                </a:cxn>
                <a:cxn ang="T106">
                  <a:pos x="T56" y="T57"/>
                </a:cxn>
                <a:cxn ang="T107">
                  <a:pos x="T58" y="T59"/>
                </a:cxn>
                <a:cxn ang="T108">
                  <a:pos x="T60" y="T61"/>
                </a:cxn>
                <a:cxn ang="T109">
                  <a:pos x="T62" y="T63"/>
                </a:cxn>
                <a:cxn ang="T110">
                  <a:pos x="T64" y="T65"/>
                </a:cxn>
                <a:cxn ang="T111">
                  <a:pos x="T66" y="T67"/>
                </a:cxn>
                <a:cxn ang="T112">
                  <a:pos x="T68" y="T69"/>
                </a:cxn>
                <a:cxn ang="T113">
                  <a:pos x="T70" y="T71"/>
                </a:cxn>
                <a:cxn ang="T114">
                  <a:pos x="T72" y="T73"/>
                </a:cxn>
                <a:cxn ang="T115">
                  <a:pos x="T74" y="T75"/>
                </a:cxn>
                <a:cxn ang="T116">
                  <a:pos x="T76" y="T77"/>
                </a:cxn>
              </a:cxnLst>
              <a:rect l="0" t="0" r="r" b="b"/>
              <a:pathLst>
                <a:path w="2164" h="125">
                  <a:moveTo>
                    <a:pt x="29" y="120"/>
                  </a:moveTo>
                  <a:lnTo>
                    <a:pt x="46" y="123"/>
                  </a:lnTo>
                  <a:lnTo>
                    <a:pt x="66" y="124"/>
                  </a:lnTo>
                  <a:lnTo>
                    <a:pt x="2096" y="124"/>
                  </a:lnTo>
                  <a:lnTo>
                    <a:pt x="2120" y="122"/>
                  </a:lnTo>
                  <a:lnTo>
                    <a:pt x="2137" y="120"/>
                  </a:lnTo>
                  <a:lnTo>
                    <a:pt x="2152" y="113"/>
                  </a:lnTo>
                  <a:lnTo>
                    <a:pt x="2160" y="104"/>
                  </a:lnTo>
                  <a:lnTo>
                    <a:pt x="2163" y="95"/>
                  </a:lnTo>
                  <a:lnTo>
                    <a:pt x="2163" y="14"/>
                  </a:lnTo>
                  <a:lnTo>
                    <a:pt x="2144" y="0"/>
                  </a:lnTo>
                  <a:lnTo>
                    <a:pt x="2134" y="4"/>
                  </a:lnTo>
                  <a:lnTo>
                    <a:pt x="2125" y="18"/>
                  </a:lnTo>
                  <a:lnTo>
                    <a:pt x="2118" y="34"/>
                  </a:lnTo>
                  <a:lnTo>
                    <a:pt x="2109" y="33"/>
                  </a:lnTo>
                  <a:lnTo>
                    <a:pt x="2097" y="31"/>
                  </a:lnTo>
                  <a:lnTo>
                    <a:pt x="2071" y="23"/>
                  </a:lnTo>
                  <a:lnTo>
                    <a:pt x="2054" y="17"/>
                  </a:lnTo>
                  <a:lnTo>
                    <a:pt x="2027" y="14"/>
                  </a:lnTo>
                  <a:lnTo>
                    <a:pt x="1998" y="21"/>
                  </a:lnTo>
                  <a:lnTo>
                    <a:pt x="1970" y="33"/>
                  </a:lnTo>
                  <a:lnTo>
                    <a:pt x="1951" y="25"/>
                  </a:lnTo>
                  <a:lnTo>
                    <a:pt x="1934" y="23"/>
                  </a:lnTo>
                  <a:lnTo>
                    <a:pt x="1910" y="17"/>
                  </a:lnTo>
                  <a:lnTo>
                    <a:pt x="1885" y="19"/>
                  </a:lnTo>
                  <a:lnTo>
                    <a:pt x="1868" y="27"/>
                  </a:lnTo>
                  <a:lnTo>
                    <a:pt x="1861" y="37"/>
                  </a:lnTo>
                  <a:lnTo>
                    <a:pt x="1841" y="33"/>
                  </a:lnTo>
                  <a:lnTo>
                    <a:pt x="1813" y="33"/>
                  </a:lnTo>
                  <a:lnTo>
                    <a:pt x="1776" y="28"/>
                  </a:lnTo>
                  <a:lnTo>
                    <a:pt x="1744" y="37"/>
                  </a:lnTo>
                  <a:lnTo>
                    <a:pt x="1716" y="24"/>
                  </a:lnTo>
                  <a:lnTo>
                    <a:pt x="1679" y="33"/>
                  </a:lnTo>
                  <a:lnTo>
                    <a:pt x="1644" y="54"/>
                  </a:lnTo>
                  <a:lnTo>
                    <a:pt x="1614" y="46"/>
                  </a:lnTo>
                  <a:lnTo>
                    <a:pt x="1589" y="38"/>
                  </a:lnTo>
                  <a:lnTo>
                    <a:pt x="1560" y="34"/>
                  </a:lnTo>
                  <a:lnTo>
                    <a:pt x="1524" y="37"/>
                  </a:lnTo>
                  <a:lnTo>
                    <a:pt x="1467" y="44"/>
                  </a:lnTo>
                  <a:lnTo>
                    <a:pt x="1417" y="36"/>
                  </a:lnTo>
                  <a:lnTo>
                    <a:pt x="1395" y="40"/>
                  </a:lnTo>
                  <a:lnTo>
                    <a:pt x="1367" y="33"/>
                  </a:lnTo>
                  <a:lnTo>
                    <a:pt x="1348" y="25"/>
                  </a:lnTo>
                  <a:lnTo>
                    <a:pt x="1327" y="24"/>
                  </a:lnTo>
                  <a:lnTo>
                    <a:pt x="1287" y="28"/>
                  </a:lnTo>
                  <a:lnTo>
                    <a:pt x="1237" y="43"/>
                  </a:lnTo>
                  <a:lnTo>
                    <a:pt x="1194" y="30"/>
                  </a:lnTo>
                  <a:lnTo>
                    <a:pt x="1159" y="33"/>
                  </a:lnTo>
                  <a:lnTo>
                    <a:pt x="1125" y="51"/>
                  </a:lnTo>
                  <a:lnTo>
                    <a:pt x="1065" y="38"/>
                  </a:lnTo>
                  <a:lnTo>
                    <a:pt x="1019" y="45"/>
                  </a:lnTo>
                  <a:lnTo>
                    <a:pt x="988" y="38"/>
                  </a:lnTo>
                  <a:lnTo>
                    <a:pt x="943" y="42"/>
                  </a:lnTo>
                  <a:lnTo>
                    <a:pt x="897" y="51"/>
                  </a:lnTo>
                  <a:lnTo>
                    <a:pt x="866" y="48"/>
                  </a:lnTo>
                  <a:lnTo>
                    <a:pt x="801" y="45"/>
                  </a:lnTo>
                  <a:lnTo>
                    <a:pt x="760" y="51"/>
                  </a:lnTo>
                  <a:lnTo>
                    <a:pt x="692" y="46"/>
                  </a:lnTo>
                  <a:lnTo>
                    <a:pt x="636" y="42"/>
                  </a:lnTo>
                  <a:lnTo>
                    <a:pt x="575" y="33"/>
                  </a:lnTo>
                  <a:lnTo>
                    <a:pt x="518" y="42"/>
                  </a:lnTo>
                  <a:lnTo>
                    <a:pt x="454" y="23"/>
                  </a:lnTo>
                  <a:lnTo>
                    <a:pt x="404" y="24"/>
                  </a:lnTo>
                  <a:lnTo>
                    <a:pt x="371" y="35"/>
                  </a:lnTo>
                  <a:lnTo>
                    <a:pt x="349" y="26"/>
                  </a:lnTo>
                  <a:lnTo>
                    <a:pt x="322" y="31"/>
                  </a:lnTo>
                  <a:lnTo>
                    <a:pt x="287" y="33"/>
                  </a:lnTo>
                  <a:lnTo>
                    <a:pt x="252" y="36"/>
                  </a:lnTo>
                  <a:lnTo>
                    <a:pt x="211" y="44"/>
                  </a:lnTo>
                  <a:lnTo>
                    <a:pt x="176" y="35"/>
                  </a:lnTo>
                  <a:lnTo>
                    <a:pt x="143" y="39"/>
                  </a:lnTo>
                  <a:lnTo>
                    <a:pt x="99" y="43"/>
                  </a:lnTo>
                  <a:lnTo>
                    <a:pt x="71" y="39"/>
                  </a:lnTo>
                  <a:lnTo>
                    <a:pt x="20" y="37"/>
                  </a:lnTo>
                  <a:lnTo>
                    <a:pt x="0" y="46"/>
                  </a:lnTo>
                  <a:lnTo>
                    <a:pt x="2" y="73"/>
                  </a:lnTo>
                  <a:lnTo>
                    <a:pt x="5" y="96"/>
                  </a:lnTo>
                  <a:lnTo>
                    <a:pt x="16" y="116"/>
                  </a:lnTo>
                  <a:lnTo>
                    <a:pt x="29" y="120"/>
                  </a:lnTo>
                </a:path>
              </a:pathLst>
            </a:custGeom>
            <a:gradFill rotWithShape="0">
              <a:gsLst>
                <a:gs pos="0">
                  <a:srgbClr val="CC6600"/>
                </a:gs>
                <a:gs pos="100000">
                  <a:srgbClr val="000000"/>
                </a:gs>
              </a:gsLst>
              <a:lin ang="5400000" scaled="1"/>
            </a:gra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2" name="Freeform 22"/>
            <p:cNvSpPr>
              <a:spLocks/>
            </p:cNvSpPr>
            <p:nvPr/>
          </p:nvSpPr>
          <p:spPr bwMode="auto">
            <a:xfrm>
              <a:off x="3570" y="104"/>
              <a:ext cx="2129" cy="162"/>
            </a:xfrm>
            <a:custGeom>
              <a:avLst/>
              <a:gdLst>
                <a:gd name="T0" fmla="*/ 0 w 2129"/>
                <a:gd name="T1" fmla="*/ 122 h 162"/>
                <a:gd name="T2" fmla="*/ 5 w 2129"/>
                <a:gd name="T3" fmla="*/ 129 h 162"/>
                <a:gd name="T4" fmla="*/ 9 w 2129"/>
                <a:gd name="T5" fmla="*/ 58 h 162"/>
                <a:gd name="T6" fmla="*/ 28 w 2129"/>
                <a:gd name="T7" fmla="*/ 29 h 162"/>
                <a:gd name="T8" fmla="*/ 101 w 2129"/>
                <a:gd name="T9" fmla="*/ 25 h 162"/>
                <a:gd name="T10" fmla="*/ 243 w 2129"/>
                <a:gd name="T11" fmla="*/ 29 h 162"/>
                <a:gd name="T12" fmla="*/ 378 w 2129"/>
                <a:gd name="T13" fmla="*/ 28 h 162"/>
                <a:gd name="T14" fmla="*/ 537 w 2129"/>
                <a:gd name="T15" fmla="*/ 29 h 162"/>
                <a:gd name="T16" fmla="*/ 645 w 2129"/>
                <a:gd name="T17" fmla="*/ 25 h 162"/>
                <a:gd name="T18" fmla="*/ 735 w 2129"/>
                <a:gd name="T19" fmla="*/ 25 h 162"/>
                <a:gd name="T20" fmla="*/ 870 w 2129"/>
                <a:gd name="T21" fmla="*/ 33 h 162"/>
                <a:gd name="T22" fmla="*/ 968 w 2129"/>
                <a:gd name="T23" fmla="*/ 35 h 162"/>
                <a:gd name="T24" fmla="*/ 1079 w 2129"/>
                <a:gd name="T25" fmla="*/ 29 h 162"/>
                <a:gd name="T26" fmla="*/ 1212 w 2129"/>
                <a:gd name="T27" fmla="*/ 40 h 162"/>
                <a:gd name="T28" fmla="*/ 1316 w 2129"/>
                <a:gd name="T29" fmla="*/ 37 h 162"/>
                <a:gd name="T30" fmla="*/ 1414 w 2129"/>
                <a:gd name="T31" fmla="*/ 32 h 162"/>
                <a:gd name="T32" fmla="*/ 1525 w 2129"/>
                <a:gd name="T33" fmla="*/ 36 h 162"/>
                <a:gd name="T34" fmla="*/ 1621 w 2129"/>
                <a:gd name="T35" fmla="*/ 32 h 162"/>
                <a:gd name="T36" fmla="*/ 1714 w 2129"/>
                <a:gd name="T37" fmla="*/ 29 h 162"/>
                <a:gd name="T38" fmla="*/ 1781 w 2129"/>
                <a:gd name="T39" fmla="*/ 32 h 162"/>
                <a:gd name="T40" fmla="*/ 1913 w 2129"/>
                <a:gd name="T41" fmla="*/ 25 h 162"/>
                <a:gd name="T42" fmla="*/ 2046 w 2129"/>
                <a:gd name="T43" fmla="*/ 33 h 162"/>
                <a:gd name="T44" fmla="*/ 2093 w 2129"/>
                <a:gd name="T45" fmla="*/ 47 h 162"/>
                <a:gd name="T46" fmla="*/ 2115 w 2129"/>
                <a:gd name="T47" fmla="*/ 68 h 162"/>
                <a:gd name="T48" fmla="*/ 2128 w 2129"/>
                <a:gd name="T49" fmla="*/ 124 h 162"/>
                <a:gd name="T50" fmla="*/ 2128 w 2129"/>
                <a:gd name="T51" fmla="*/ 41 h 162"/>
                <a:gd name="T52" fmla="*/ 2120 w 2129"/>
                <a:gd name="T53" fmla="*/ 16 h 162"/>
                <a:gd name="T54" fmla="*/ 1974 w 2129"/>
                <a:gd name="T55" fmla="*/ 6 h 162"/>
                <a:gd name="T56" fmla="*/ 1855 w 2129"/>
                <a:gd name="T57" fmla="*/ 1 h 162"/>
                <a:gd name="T58" fmla="*/ 1774 w 2129"/>
                <a:gd name="T59" fmla="*/ 3 h 162"/>
                <a:gd name="T60" fmla="*/ 1658 w 2129"/>
                <a:gd name="T61" fmla="*/ 8 h 162"/>
                <a:gd name="T62" fmla="*/ 1453 w 2129"/>
                <a:gd name="T63" fmla="*/ 6 h 162"/>
                <a:gd name="T64" fmla="*/ 1311 w 2129"/>
                <a:gd name="T65" fmla="*/ 6 h 162"/>
                <a:gd name="T66" fmla="*/ 1212 w 2129"/>
                <a:gd name="T67" fmla="*/ 6 h 162"/>
                <a:gd name="T68" fmla="*/ 1135 w 2129"/>
                <a:gd name="T69" fmla="*/ 4 h 162"/>
                <a:gd name="T70" fmla="*/ 1000 w 2129"/>
                <a:gd name="T71" fmla="*/ 6 h 162"/>
                <a:gd name="T72" fmla="*/ 837 w 2129"/>
                <a:gd name="T73" fmla="*/ 6 h 162"/>
                <a:gd name="T74" fmla="*/ 652 w 2129"/>
                <a:gd name="T75" fmla="*/ 4 h 162"/>
                <a:gd name="T76" fmla="*/ 569 w 2129"/>
                <a:gd name="T77" fmla="*/ 2 h 162"/>
                <a:gd name="T78" fmla="*/ 431 w 2129"/>
                <a:gd name="T79" fmla="*/ 2 h 162"/>
                <a:gd name="T80" fmla="*/ 256 w 2129"/>
                <a:gd name="T81" fmla="*/ 2 h 162"/>
                <a:gd name="T82" fmla="*/ 107 w 2129"/>
                <a:gd name="T83" fmla="*/ 0 h 162"/>
                <a:gd name="T84" fmla="*/ 34 w 2129"/>
                <a:gd name="T85" fmla="*/ 1 h 162"/>
                <a:gd name="T86" fmla="*/ 5 w 2129"/>
                <a:gd name="T87" fmla="*/ 18 h 162"/>
                <a:gd name="T88" fmla="*/ 0 w 2129"/>
                <a:gd name="T89" fmla="*/ 56 h 162"/>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Lst>
              <a:ahLst/>
              <a:cxnLst>
                <a:cxn ang="T90">
                  <a:pos x="T0" y="T1"/>
                </a:cxn>
                <a:cxn ang="T91">
                  <a:pos x="T2" y="T3"/>
                </a:cxn>
                <a:cxn ang="T92">
                  <a:pos x="T4" y="T5"/>
                </a:cxn>
                <a:cxn ang="T93">
                  <a:pos x="T6" y="T7"/>
                </a:cxn>
                <a:cxn ang="T94">
                  <a:pos x="T8" y="T9"/>
                </a:cxn>
                <a:cxn ang="T95">
                  <a:pos x="T10" y="T11"/>
                </a:cxn>
                <a:cxn ang="T96">
                  <a:pos x="T12" y="T13"/>
                </a:cxn>
                <a:cxn ang="T97">
                  <a:pos x="T14" y="T15"/>
                </a:cxn>
                <a:cxn ang="T98">
                  <a:pos x="T16" y="T17"/>
                </a:cxn>
                <a:cxn ang="T99">
                  <a:pos x="T18" y="T19"/>
                </a:cxn>
                <a:cxn ang="T100">
                  <a:pos x="T20" y="T21"/>
                </a:cxn>
                <a:cxn ang="T101">
                  <a:pos x="T22" y="T23"/>
                </a:cxn>
                <a:cxn ang="T102">
                  <a:pos x="T24" y="T25"/>
                </a:cxn>
                <a:cxn ang="T103">
                  <a:pos x="T26" y="T27"/>
                </a:cxn>
                <a:cxn ang="T104">
                  <a:pos x="T28" y="T29"/>
                </a:cxn>
                <a:cxn ang="T105">
                  <a:pos x="T30" y="T31"/>
                </a:cxn>
                <a:cxn ang="T106">
                  <a:pos x="T32" y="T33"/>
                </a:cxn>
                <a:cxn ang="T107">
                  <a:pos x="T34" y="T35"/>
                </a:cxn>
                <a:cxn ang="T108">
                  <a:pos x="T36" y="T37"/>
                </a:cxn>
                <a:cxn ang="T109">
                  <a:pos x="T38" y="T39"/>
                </a:cxn>
                <a:cxn ang="T110">
                  <a:pos x="T40" y="T41"/>
                </a:cxn>
                <a:cxn ang="T111">
                  <a:pos x="T42" y="T43"/>
                </a:cxn>
                <a:cxn ang="T112">
                  <a:pos x="T44" y="T45"/>
                </a:cxn>
                <a:cxn ang="T113">
                  <a:pos x="T46" y="T47"/>
                </a:cxn>
                <a:cxn ang="T114">
                  <a:pos x="T48" y="T49"/>
                </a:cxn>
                <a:cxn ang="T115">
                  <a:pos x="T50" y="T51"/>
                </a:cxn>
                <a:cxn ang="T116">
                  <a:pos x="T52" y="T53"/>
                </a:cxn>
                <a:cxn ang="T117">
                  <a:pos x="T54" y="T55"/>
                </a:cxn>
                <a:cxn ang="T118">
                  <a:pos x="T56" y="T57"/>
                </a:cxn>
                <a:cxn ang="T119">
                  <a:pos x="T58" y="T59"/>
                </a:cxn>
                <a:cxn ang="T120">
                  <a:pos x="T60" y="T61"/>
                </a:cxn>
                <a:cxn ang="T121">
                  <a:pos x="T62" y="T63"/>
                </a:cxn>
                <a:cxn ang="T122">
                  <a:pos x="T64" y="T65"/>
                </a:cxn>
                <a:cxn ang="T123">
                  <a:pos x="T66" y="T67"/>
                </a:cxn>
                <a:cxn ang="T124">
                  <a:pos x="T68" y="T69"/>
                </a:cxn>
                <a:cxn ang="T125">
                  <a:pos x="T70" y="T71"/>
                </a:cxn>
                <a:cxn ang="T126">
                  <a:pos x="T72" y="T73"/>
                </a:cxn>
                <a:cxn ang="T127">
                  <a:pos x="T74" y="T75"/>
                </a:cxn>
                <a:cxn ang="T128">
                  <a:pos x="T76" y="T77"/>
                </a:cxn>
                <a:cxn ang="T129">
                  <a:pos x="T78" y="T79"/>
                </a:cxn>
                <a:cxn ang="T130">
                  <a:pos x="T80" y="T81"/>
                </a:cxn>
                <a:cxn ang="T131">
                  <a:pos x="T82" y="T83"/>
                </a:cxn>
                <a:cxn ang="T132">
                  <a:pos x="T84" y="T85"/>
                </a:cxn>
                <a:cxn ang="T133">
                  <a:pos x="T86" y="T87"/>
                </a:cxn>
                <a:cxn ang="T134">
                  <a:pos x="T88" y="T89"/>
                </a:cxn>
              </a:cxnLst>
              <a:rect l="0" t="0" r="r" b="b"/>
              <a:pathLst>
                <a:path w="2129" h="162">
                  <a:moveTo>
                    <a:pt x="0" y="78"/>
                  </a:moveTo>
                  <a:lnTo>
                    <a:pt x="0" y="122"/>
                  </a:lnTo>
                  <a:lnTo>
                    <a:pt x="0" y="161"/>
                  </a:lnTo>
                  <a:lnTo>
                    <a:pt x="5" y="129"/>
                  </a:lnTo>
                  <a:lnTo>
                    <a:pt x="7" y="104"/>
                  </a:lnTo>
                  <a:lnTo>
                    <a:pt x="9" y="58"/>
                  </a:lnTo>
                  <a:lnTo>
                    <a:pt x="15" y="36"/>
                  </a:lnTo>
                  <a:lnTo>
                    <a:pt x="28" y="29"/>
                  </a:lnTo>
                  <a:lnTo>
                    <a:pt x="60" y="24"/>
                  </a:lnTo>
                  <a:lnTo>
                    <a:pt x="101" y="25"/>
                  </a:lnTo>
                  <a:lnTo>
                    <a:pt x="200" y="25"/>
                  </a:lnTo>
                  <a:lnTo>
                    <a:pt x="243" y="29"/>
                  </a:lnTo>
                  <a:lnTo>
                    <a:pt x="306" y="25"/>
                  </a:lnTo>
                  <a:lnTo>
                    <a:pt x="378" y="28"/>
                  </a:lnTo>
                  <a:lnTo>
                    <a:pt x="431" y="27"/>
                  </a:lnTo>
                  <a:lnTo>
                    <a:pt x="537" y="29"/>
                  </a:lnTo>
                  <a:lnTo>
                    <a:pt x="574" y="29"/>
                  </a:lnTo>
                  <a:lnTo>
                    <a:pt x="645" y="25"/>
                  </a:lnTo>
                  <a:lnTo>
                    <a:pt x="669" y="30"/>
                  </a:lnTo>
                  <a:lnTo>
                    <a:pt x="735" y="25"/>
                  </a:lnTo>
                  <a:lnTo>
                    <a:pt x="836" y="29"/>
                  </a:lnTo>
                  <a:lnTo>
                    <a:pt x="870" y="33"/>
                  </a:lnTo>
                  <a:lnTo>
                    <a:pt x="923" y="29"/>
                  </a:lnTo>
                  <a:lnTo>
                    <a:pt x="968" y="35"/>
                  </a:lnTo>
                  <a:lnTo>
                    <a:pt x="1006" y="35"/>
                  </a:lnTo>
                  <a:lnTo>
                    <a:pt x="1079" y="29"/>
                  </a:lnTo>
                  <a:lnTo>
                    <a:pt x="1149" y="33"/>
                  </a:lnTo>
                  <a:lnTo>
                    <a:pt x="1212" y="40"/>
                  </a:lnTo>
                  <a:lnTo>
                    <a:pt x="1231" y="41"/>
                  </a:lnTo>
                  <a:lnTo>
                    <a:pt x="1316" y="37"/>
                  </a:lnTo>
                  <a:lnTo>
                    <a:pt x="1395" y="34"/>
                  </a:lnTo>
                  <a:lnTo>
                    <a:pt x="1414" y="32"/>
                  </a:lnTo>
                  <a:lnTo>
                    <a:pt x="1443" y="33"/>
                  </a:lnTo>
                  <a:lnTo>
                    <a:pt x="1525" y="36"/>
                  </a:lnTo>
                  <a:lnTo>
                    <a:pt x="1588" y="30"/>
                  </a:lnTo>
                  <a:lnTo>
                    <a:pt x="1621" y="32"/>
                  </a:lnTo>
                  <a:lnTo>
                    <a:pt x="1671" y="33"/>
                  </a:lnTo>
                  <a:lnTo>
                    <a:pt x="1714" y="29"/>
                  </a:lnTo>
                  <a:lnTo>
                    <a:pt x="1742" y="25"/>
                  </a:lnTo>
                  <a:lnTo>
                    <a:pt x="1781" y="32"/>
                  </a:lnTo>
                  <a:lnTo>
                    <a:pt x="1860" y="34"/>
                  </a:lnTo>
                  <a:lnTo>
                    <a:pt x="1913" y="25"/>
                  </a:lnTo>
                  <a:lnTo>
                    <a:pt x="1990" y="33"/>
                  </a:lnTo>
                  <a:lnTo>
                    <a:pt x="2046" y="33"/>
                  </a:lnTo>
                  <a:lnTo>
                    <a:pt x="2075" y="33"/>
                  </a:lnTo>
                  <a:lnTo>
                    <a:pt x="2093" y="47"/>
                  </a:lnTo>
                  <a:lnTo>
                    <a:pt x="2105" y="54"/>
                  </a:lnTo>
                  <a:lnTo>
                    <a:pt x="2115" y="68"/>
                  </a:lnTo>
                  <a:lnTo>
                    <a:pt x="2122" y="92"/>
                  </a:lnTo>
                  <a:lnTo>
                    <a:pt x="2128" y="124"/>
                  </a:lnTo>
                  <a:lnTo>
                    <a:pt x="2128" y="58"/>
                  </a:lnTo>
                  <a:lnTo>
                    <a:pt x="2128" y="41"/>
                  </a:lnTo>
                  <a:lnTo>
                    <a:pt x="2125" y="30"/>
                  </a:lnTo>
                  <a:lnTo>
                    <a:pt x="2120" y="16"/>
                  </a:lnTo>
                  <a:lnTo>
                    <a:pt x="2089" y="7"/>
                  </a:lnTo>
                  <a:lnTo>
                    <a:pt x="1974" y="6"/>
                  </a:lnTo>
                  <a:lnTo>
                    <a:pt x="1946" y="1"/>
                  </a:lnTo>
                  <a:lnTo>
                    <a:pt x="1855" y="1"/>
                  </a:lnTo>
                  <a:lnTo>
                    <a:pt x="1829" y="3"/>
                  </a:lnTo>
                  <a:lnTo>
                    <a:pt x="1774" y="3"/>
                  </a:lnTo>
                  <a:lnTo>
                    <a:pt x="1733" y="2"/>
                  </a:lnTo>
                  <a:lnTo>
                    <a:pt x="1658" y="8"/>
                  </a:lnTo>
                  <a:lnTo>
                    <a:pt x="1501" y="3"/>
                  </a:lnTo>
                  <a:lnTo>
                    <a:pt x="1453" y="6"/>
                  </a:lnTo>
                  <a:lnTo>
                    <a:pt x="1366" y="10"/>
                  </a:lnTo>
                  <a:lnTo>
                    <a:pt x="1311" y="6"/>
                  </a:lnTo>
                  <a:lnTo>
                    <a:pt x="1256" y="6"/>
                  </a:lnTo>
                  <a:lnTo>
                    <a:pt x="1212" y="6"/>
                  </a:lnTo>
                  <a:lnTo>
                    <a:pt x="1164" y="9"/>
                  </a:lnTo>
                  <a:lnTo>
                    <a:pt x="1135" y="4"/>
                  </a:lnTo>
                  <a:lnTo>
                    <a:pt x="1031" y="6"/>
                  </a:lnTo>
                  <a:lnTo>
                    <a:pt x="1000" y="6"/>
                  </a:lnTo>
                  <a:lnTo>
                    <a:pt x="945" y="4"/>
                  </a:lnTo>
                  <a:lnTo>
                    <a:pt x="837" y="6"/>
                  </a:lnTo>
                  <a:lnTo>
                    <a:pt x="741" y="4"/>
                  </a:lnTo>
                  <a:lnTo>
                    <a:pt x="652" y="4"/>
                  </a:lnTo>
                  <a:lnTo>
                    <a:pt x="610" y="6"/>
                  </a:lnTo>
                  <a:lnTo>
                    <a:pt x="569" y="2"/>
                  </a:lnTo>
                  <a:lnTo>
                    <a:pt x="535" y="2"/>
                  </a:lnTo>
                  <a:lnTo>
                    <a:pt x="431" y="2"/>
                  </a:lnTo>
                  <a:lnTo>
                    <a:pt x="312" y="4"/>
                  </a:lnTo>
                  <a:lnTo>
                    <a:pt x="256" y="2"/>
                  </a:lnTo>
                  <a:lnTo>
                    <a:pt x="190" y="4"/>
                  </a:lnTo>
                  <a:lnTo>
                    <a:pt x="107" y="0"/>
                  </a:lnTo>
                  <a:lnTo>
                    <a:pt x="56" y="0"/>
                  </a:lnTo>
                  <a:lnTo>
                    <a:pt x="34" y="1"/>
                  </a:lnTo>
                  <a:lnTo>
                    <a:pt x="19" y="6"/>
                  </a:lnTo>
                  <a:lnTo>
                    <a:pt x="5" y="18"/>
                  </a:lnTo>
                  <a:lnTo>
                    <a:pt x="1" y="37"/>
                  </a:lnTo>
                  <a:lnTo>
                    <a:pt x="0" y="56"/>
                  </a:lnTo>
                  <a:lnTo>
                    <a:pt x="0" y="78"/>
                  </a:lnTo>
                </a:path>
              </a:pathLst>
            </a:custGeom>
            <a:solidFill>
              <a:srgbClr val="FFFFFF"/>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sp>
          <p:nvSpPr>
            <p:cNvPr id="13333" name="Freeform 23"/>
            <p:cNvSpPr>
              <a:spLocks/>
            </p:cNvSpPr>
            <p:nvPr/>
          </p:nvSpPr>
          <p:spPr bwMode="auto">
            <a:xfrm>
              <a:off x="3574" y="363"/>
              <a:ext cx="2128" cy="65"/>
            </a:xfrm>
            <a:custGeom>
              <a:avLst/>
              <a:gdLst>
                <a:gd name="T0" fmla="*/ 0 w 2128"/>
                <a:gd name="T1" fmla="*/ 15 h 65"/>
                <a:gd name="T2" fmla="*/ 6 w 2128"/>
                <a:gd name="T3" fmla="*/ 12 h 65"/>
                <a:gd name="T4" fmla="*/ 8 w 2128"/>
                <a:gd name="T5" fmla="*/ 40 h 65"/>
                <a:gd name="T6" fmla="*/ 27 w 2128"/>
                <a:gd name="T7" fmla="*/ 52 h 65"/>
                <a:gd name="T8" fmla="*/ 59 w 2128"/>
                <a:gd name="T9" fmla="*/ 49 h 65"/>
                <a:gd name="T10" fmla="*/ 110 w 2128"/>
                <a:gd name="T11" fmla="*/ 49 h 65"/>
                <a:gd name="T12" fmla="*/ 162 w 2128"/>
                <a:gd name="T13" fmla="*/ 50 h 65"/>
                <a:gd name="T14" fmla="*/ 192 w 2128"/>
                <a:gd name="T15" fmla="*/ 51 h 65"/>
                <a:gd name="T16" fmla="*/ 248 w 2128"/>
                <a:gd name="T17" fmla="*/ 48 h 65"/>
                <a:gd name="T18" fmla="*/ 327 w 2128"/>
                <a:gd name="T19" fmla="*/ 51 h 65"/>
                <a:gd name="T20" fmla="*/ 413 w 2128"/>
                <a:gd name="T21" fmla="*/ 51 h 65"/>
                <a:gd name="T22" fmla="*/ 479 w 2128"/>
                <a:gd name="T23" fmla="*/ 53 h 65"/>
                <a:gd name="T24" fmla="*/ 517 w 2128"/>
                <a:gd name="T25" fmla="*/ 52 h 65"/>
                <a:gd name="T26" fmla="*/ 645 w 2128"/>
                <a:gd name="T27" fmla="*/ 53 h 65"/>
                <a:gd name="T28" fmla="*/ 725 w 2128"/>
                <a:gd name="T29" fmla="*/ 49 h 65"/>
                <a:gd name="T30" fmla="*/ 805 w 2128"/>
                <a:gd name="T31" fmla="*/ 50 h 65"/>
                <a:gd name="T32" fmla="*/ 869 w 2128"/>
                <a:gd name="T33" fmla="*/ 50 h 65"/>
                <a:gd name="T34" fmla="*/ 968 w 2128"/>
                <a:gd name="T35" fmla="*/ 49 h 65"/>
                <a:gd name="T36" fmla="*/ 1044 w 2128"/>
                <a:gd name="T37" fmla="*/ 46 h 65"/>
                <a:gd name="T38" fmla="*/ 1157 w 2128"/>
                <a:gd name="T39" fmla="*/ 47 h 65"/>
                <a:gd name="T40" fmla="*/ 1295 w 2128"/>
                <a:gd name="T41" fmla="*/ 49 h 65"/>
                <a:gd name="T42" fmla="*/ 1377 w 2128"/>
                <a:gd name="T43" fmla="*/ 46 h 65"/>
                <a:gd name="T44" fmla="*/ 1412 w 2128"/>
                <a:gd name="T45" fmla="*/ 51 h 65"/>
                <a:gd name="T46" fmla="*/ 1519 w 2128"/>
                <a:gd name="T47" fmla="*/ 51 h 65"/>
                <a:gd name="T48" fmla="*/ 1606 w 2128"/>
                <a:gd name="T49" fmla="*/ 51 h 65"/>
                <a:gd name="T50" fmla="*/ 1636 w 2128"/>
                <a:gd name="T51" fmla="*/ 48 h 65"/>
                <a:gd name="T52" fmla="*/ 1686 w 2128"/>
                <a:gd name="T53" fmla="*/ 51 h 65"/>
                <a:gd name="T54" fmla="*/ 1712 w 2128"/>
                <a:gd name="T55" fmla="*/ 52 h 65"/>
                <a:gd name="T56" fmla="*/ 1782 w 2128"/>
                <a:gd name="T57" fmla="*/ 51 h 65"/>
                <a:gd name="T58" fmla="*/ 1841 w 2128"/>
                <a:gd name="T59" fmla="*/ 50 h 65"/>
                <a:gd name="T60" fmla="*/ 1937 w 2128"/>
                <a:gd name="T61" fmla="*/ 48 h 65"/>
                <a:gd name="T62" fmla="*/ 2072 w 2128"/>
                <a:gd name="T63" fmla="*/ 47 h 65"/>
                <a:gd name="T64" fmla="*/ 2104 w 2128"/>
                <a:gd name="T65" fmla="*/ 42 h 65"/>
                <a:gd name="T66" fmla="*/ 2120 w 2128"/>
                <a:gd name="T67" fmla="*/ 27 h 65"/>
                <a:gd name="T68" fmla="*/ 2127 w 2128"/>
                <a:gd name="T69" fmla="*/ 40 h 65"/>
                <a:gd name="T70" fmla="*/ 2124 w 2128"/>
                <a:gd name="T71" fmla="*/ 51 h 65"/>
                <a:gd name="T72" fmla="*/ 2107 w 2128"/>
                <a:gd name="T73" fmla="*/ 61 h 65"/>
                <a:gd name="T74" fmla="*/ 1972 w 2128"/>
                <a:gd name="T75" fmla="*/ 61 h 65"/>
                <a:gd name="T76" fmla="*/ 1854 w 2128"/>
                <a:gd name="T77" fmla="*/ 63 h 65"/>
                <a:gd name="T78" fmla="*/ 1800 w 2128"/>
                <a:gd name="T79" fmla="*/ 64 h 65"/>
                <a:gd name="T80" fmla="*/ 1739 w 2128"/>
                <a:gd name="T81" fmla="*/ 64 h 65"/>
                <a:gd name="T82" fmla="*/ 1628 w 2128"/>
                <a:gd name="T83" fmla="*/ 60 h 65"/>
                <a:gd name="T84" fmla="*/ 1493 w 2128"/>
                <a:gd name="T85" fmla="*/ 59 h 65"/>
                <a:gd name="T86" fmla="*/ 1382 w 2128"/>
                <a:gd name="T87" fmla="*/ 61 h 65"/>
                <a:gd name="T88" fmla="*/ 1310 w 2128"/>
                <a:gd name="T89" fmla="*/ 61 h 65"/>
                <a:gd name="T90" fmla="*/ 1256 w 2128"/>
                <a:gd name="T91" fmla="*/ 61 h 65"/>
                <a:gd name="T92" fmla="*/ 1212 w 2128"/>
                <a:gd name="T93" fmla="*/ 62 h 65"/>
                <a:gd name="T94" fmla="*/ 1163 w 2128"/>
                <a:gd name="T95" fmla="*/ 60 h 65"/>
                <a:gd name="T96" fmla="*/ 1106 w 2128"/>
                <a:gd name="T97" fmla="*/ 63 h 65"/>
                <a:gd name="T98" fmla="*/ 1030 w 2128"/>
                <a:gd name="T99" fmla="*/ 62 h 65"/>
                <a:gd name="T100" fmla="*/ 971 w 2128"/>
                <a:gd name="T101" fmla="*/ 62 h 65"/>
                <a:gd name="T102" fmla="*/ 885 w 2128"/>
                <a:gd name="T103" fmla="*/ 64 h 65"/>
                <a:gd name="T104" fmla="*/ 784 w 2128"/>
                <a:gd name="T105" fmla="*/ 64 h 65"/>
                <a:gd name="T106" fmla="*/ 692 w 2128"/>
                <a:gd name="T107" fmla="*/ 64 h 65"/>
                <a:gd name="T108" fmla="*/ 609 w 2128"/>
                <a:gd name="T109" fmla="*/ 61 h 65"/>
                <a:gd name="T110" fmla="*/ 534 w 2128"/>
                <a:gd name="T111" fmla="*/ 62 h 65"/>
                <a:gd name="T112" fmla="*/ 401 w 2128"/>
                <a:gd name="T113" fmla="*/ 63 h 65"/>
                <a:gd name="T114" fmla="*/ 256 w 2128"/>
                <a:gd name="T115" fmla="*/ 62 h 65"/>
                <a:gd name="T116" fmla="*/ 19 w 2128"/>
                <a:gd name="T117" fmla="*/ 61 h 65"/>
                <a:gd name="T118" fmla="*/ 1 w 2128"/>
                <a:gd name="T119" fmla="*/ 49 h 65"/>
                <a:gd name="T120" fmla="*/ 0 w 2128"/>
                <a:gd name="T121" fmla="*/ 32 h 65"/>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 name="T171" fmla="*/ 0 60000 65536"/>
                <a:gd name="T172" fmla="*/ 0 60000 65536"/>
                <a:gd name="T173" fmla="*/ 0 60000 65536"/>
                <a:gd name="T174" fmla="*/ 0 60000 65536"/>
                <a:gd name="T175" fmla="*/ 0 60000 65536"/>
                <a:gd name="T176" fmla="*/ 0 60000 65536"/>
                <a:gd name="T177" fmla="*/ 0 60000 65536"/>
                <a:gd name="T178" fmla="*/ 0 60000 65536"/>
                <a:gd name="T179" fmla="*/ 0 60000 65536"/>
                <a:gd name="T180" fmla="*/ 0 60000 65536"/>
                <a:gd name="T181" fmla="*/ 0 60000 65536"/>
                <a:gd name="T182" fmla="*/ 0 60000 65536"/>
              </a:gdLst>
              <a:ahLst/>
              <a:cxnLst>
                <a:cxn ang="T122">
                  <a:pos x="T0" y="T1"/>
                </a:cxn>
                <a:cxn ang="T123">
                  <a:pos x="T2" y="T3"/>
                </a:cxn>
                <a:cxn ang="T124">
                  <a:pos x="T4" y="T5"/>
                </a:cxn>
                <a:cxn ang="T125">
                  <a:pos x="T6" y="T7"/>
                </a:cxn>
                <a:cxn ang="T126">
                  <a:pos x="T8" y="T9"/>
                </a:cxn>
                <a:cxn ang="T127">
                  <a:pos x="T10" y="T11"/>
                </a:cxn>
                <a:cxn ang="T128">
                  <a:pos x="T12" y="T13"/>
                </a:cxn>
                <a:cxn ang="T129">
                  <a:pos x="T14" y="T15"/>
                </a:cxn>
                <a:cxn ang="T130">
                  <a:pos x="T16" y="T17"/>
                </a:cxn>
                <a:cxn ang="T131">
                  <a:pos x="T18" y="T19"/>
                </a:cxn>
                <a:cxn ang="T132">
                  <a:pos x="T20" y="T21"/>
                </a:cxn>
                <a:cxn ang="T133">
                  <a:pos x="T22" y="T23"/>
                </a:cxn>
                <a:cxn ang="T134">
                  <a:pos x="T24" y="T25"/>
                </a:cxn>
                <a:cxn ang="T135">
                  <a:pos x="T26" y="T27"/>
                </a:cxn>
                <a:cxn ang="T136">
                  <a:pos x="T28" y="T29"/>
                </a:cxn>
                <a:cxn ang="T137">
                  <a:pos x="T30" y="T31"/>
                </a:cxn>
                <a:cxn ang="T138">
                  <a:pos x="T32" y="T33"/>
                </a:cxn>
                <a:cxn ang="T139">
                  <a:pos x="T34" y="T35"/>
                </a:cxn>
                <a:cxn ang="T140">
                  <a:pos x="T36" y="T37"/>
                </a:cxn>
                <a:cxn ang="T141">
                  <a:pos x="T38" y="T39"/>
                </a:cxn>
                <a:cxn ang="T142">
                  <a:pos x="T40" y="T41"/>
                </a:cxn>
                <a:cxn ang="T143">
                  <a:pos x="T42" y="T43"/>
                </a:cxn>
                <a:cxn ang="T144">
                  <a:pos x="T44" y="T45"/>
                </a:cxn>
                <a:cxn ang="T145">
                  <a:pos x="T46" y="T47"/>
                </a:cxn>
                <a:cxn ang="T146">
                  <a:pos x="T48" y="T49"/>
                </a:cxn>
                <a:cxn ang="T147">
                  <a:pos x="T50" y="T51"/>
                </a:cxn>
                <a:cxn ang="T148">
                  <a:pos x="T52" y="T53"/>
                </a:cxn>
                <a:cxn ang="T149">
                  <a:pos x="T54" y="T55"/>
                </a:cxn>
                <a:cxn ang="T150">
                  <a:pos x="T56" y="T57"/>
                </a:cxn>
                <a:cxn ang="T151">
                  <a:pos x="T58" y="T59"/>
                </a:cxn>
                <a:cxn ang="T152">
                  <a:pos x="T60" y="T61"/>
                </a:cxn>
                <a:cxn ang="T153">
                  <a:pos x="T62" y="T63"/>
                </a:cxn>
                <a:cxn ang="T154">
                  <a:pos x="T64" y="T65"/>
                </a:cxn>
                <a:cxn ang="T155">
                  <a:pos x="T66" y="T67"/>
                </a:cxn>
                <a:cxn ang="T156">
                  <a:pos x="T68" y="T69"/>
                </a:cxn>
                <a:cxn ang="T157">
                  <a:pos x="T70" y="T71"/>
                </a:cxn>
                <a:cxn ang="T158">
                  <a:pos x="T72" y="T73"/>
                </a:cxn>
                <a:cxn ang="T159">
                  <a:pos x="T74" y="T75"/>
                </a:cxn>
                <a:cxn ang="T160">
                  <a:pos x="T76" y="T77"/>
                </a:cxn>
                <a:cxn ang="T161">
                  <a:pos x="T78" y="T79"/>
                </a:cxn>
                <a:cxn ang="T162">
                  <a:pos x="T80" y="T81"/>
                </a:cxn>
                <a:cxn ang="T163">
                  <a:pos x="T82" y="T83"/>
                </a:cxn>
                <a:cxn ang="T164">
                  <a:pos x="T84" y="T85"/>
                </a:cxn>
                <a:cxn ang="T165">
                  <a:pos x="T86" y="T87"/>
                </a:cxn>
                <a:cxn ang="T166">
                  <a:pos x="T88" y="T89"/>
                </a:cxn>
                <a:cxn ang="T167">
                  <a:pos x="T90" y="T91"/>
                </a:cxn>
                <a:cxn ang="T168">
                  <a:pos x="T92" y="T93"/>
                </a:cxn>
                <a:cxn ang="T169">
                  <a:pos x="T94" y="T95"/>
                </a:cxn>
                <a:cxn ang="T170">
                  <a:pos x="T96" y="T97"/>
                </a:cxn>
                <a:cxn ang="T171">
                  <a:pos x="T98" y="T99"/>
                </a:cxn>
                <a:cxn ang="T172">
                  <a:pos x="T100" y="T101"/>
                </a:cxn>
                <a:cxn ang="T173">
                  <a:pos x="T102" y="T103"/>
                </a:cxn>
                <a:cxn ang="T174">
                  <a:pos x="T104" y="T105"/>
                </a:cxn>
                <a:cxn ang="T175">
                  <a:pos x="T106" y="T107"/>
                </a:cxn>
                <a:cxn ang="T176">
                  <a:pos x="T108" y="T109"/>
                </a:cxn>
                <a:cxn ang="T177">
                  <a:pos x="T110" y="T111"/>
                </a:cxn>
                <a:cxn ang="T178">
                  <a:pos x="T112" y="T113"/>
                </a:cxn>
                <a:cxn ang="T179">
                  <a:pos x="T114" y="T115"/>
                </a:cxn>
                <a:cxn ang="T180">
                  <a:pos x="T116" y="T117"/>
                </a:cxn>
                <a:cxn ang="T181">
                  <a:pos x="T118" y="T119"/>
                </a:cxn>
                <a:cxn ang="T182">
                  <a:pos x="T120" y="T121"/>
                </a:cxn>
              </a:cxnLst>
              <a:rect l="0" t="0" r="r" b="b"/>
              <a:pathLst>
                <a:path w="2128" h="65">
                  <a:moveTo>
                    <a:pt x="0" y="32"/>
                  </a:moveTo>
                  <a:lnTo>
                    <a:pt x="0" y="15"/>
                  </a:lnTo>
                  <a:lnTo>
                    <a:pt x="0" y="0"/>
                  </a:lnTo>
                  <a:lnTo>
                    <a:pt x="6" y="12"/>
                  </a:lnTo>
                  <a:lnTo>
                    <a:pt x="7" y="22"/>
                  </a:lnTo>
                  <a:lnTo>
                    <a:pt x="8" y="40"/>
                  </a:lnTo>
                  <a:lnTo>
                    <a:pt x="15" y="49"/>
                  </a:lnTo>
                  <a:lnTo>
                    <a:pt x="27" y="52"/>
                  </a:lnTo>
                  <a:lnTo>
                    <a:pt x="40" y="50"/>
                  </a:lnTo>
                  <a:lnTo>
                    <a:pt x="59" y="49"/>
                  </a:lnTo>
                  <a:lnTo>
                    <a:pt x="91" y="48"/>
                  </a:lnTo>
                  <a:lnTo>
                    <a:pt x="110" y="49"/>
                  </a:lnTo>
                  <a:lnTo>
                    <a:pt x="127" y="49"/>
                  </a:lnTo>
                  <a:lnTo>
                    <a:pt x="162" y="50"/>
                  </a:lnTo>
                  <a:lnTo>
                    <a:pt x="175" y="51"/>
                  </a:lnTo>
                  <a:lnTo>
                    <a:pt x="192" y="51"/>
                  </a:lnTo>
                  <a:lnTo>
                    <a:pt x="219" y="49"/>
                  </a:lnTo>
                  <a:lnTo>
                    <a:pt x="248" y="48"/>
                  </a:lnTo>
                  <a:lnTo>
                    <a:pt x="284" y="48"/>
                  </a:lnTo>
                  <a:lnTo>
                    <a:pt x="327" y="51"/>
                  </a:lnTo>
                  <a:lnTo>
                    <a:pt x="383" y="53"/>
                  </a:lnTo>
                  <a:lnTo>
                    <a:pt x="413" y="51"/>
                  </a:lnTo>
                  <a:lnTo>
                    <a:pt x="431" y="53"/>
                  </a:lnTo>
                  <a:lnTo>
                    <a:pt x="479" y="53"/>
                  </a:lnTo>
                  <a:lnTo>
                    <a:pt x="496" y="50"/>
                  </a:lnTo>
                  <a:lnTo>
                    <a:pt x="517" y="52"/>
                  </a:lnTo>
                  <a:lnTo>
                    <a:pt x="574" y="52"/>
                  </a:lnTo>
                  <a:lnTo>
                    <a:pt x="645" y="53"/>
                  </a:lnTo>
                  <a:lnTo>
                    <a:pt x="669" y="51"/>
                  </a:lnTo>
                  <a:lnTo>
                    <a:pt x="725" y="49"/>
                  </a:lnTo>
                  <a:lnTo>
                    <a:pt x="762" y="48"/>
                  </a:lnTo>
                  <a:lnTo>
                    <a:pt x="805" y="50"/>
                  </a:lnTo>
                  <a:lnTo>
                    <a:pt x="835" y="52"/>
                  </a:lnTo>
                  <a:lnTo>
                    <a:pt x="869" y="50"/>
                  </a:lnTo>
                  <a:lnTo>
                    <a:pt x="929" y="52"/>
                  </a:lnTo>
                  <a:lnTo>
                    <a:pt x="968" y="49"/>
                  </a:lnTo>
                  <a:lnTo>
                    <a:pt x="1005" y="49"/>
                  </a:lnTo>
                  <a:lnTo>
                    <a:pt x="1044" y="46"/>
                  </a:lnTo>
                  <a:lnTo>
                    <a:pt x="1093" y="50"/>
                  </a:lnTo>
                  <a:lnTo>
                    <a:pt x="1157" y="47"/>
                  </a:lnTo>
                  <a:lnTo>
                    <a:pt x="1230" y="47"/>
                  </a:lnTo>
                  <a:lnTo>
                    <a:pt x="1295" y="49"/>
                  </a:lnTo>
                  <a:lnTo>
                    <a:pt x="1334" y="46"/>
                  </a:lnTo>
                  <a:lnTo>
                    <a:pt x="1377" y="46"/>
                  </a:lnTo>
                  <a:lnTo>
                    <a:pt x="1394" y="50"/>
                  </a:lnTo>
                  <a:lnTo>
                    <a:pt x="1412" y="51"/>
                  </a:lnTo>
                  <a:lnTo>
                    <a:pt x="1469" y="49"/>
                  </a:lnTo>
                  <a:lnTo>
                    <a:pt x="1519" y="51"/>
                  </a:lnTo>
                  <a:lnTo>
                    <a:pt x="1587" y="51"/>
                  </a:lnTo>
                  <a:lnTo>
                    <a:pt x="1606" y="51"/>
                  </a:lnTo>
                  <a:lnTo>
                    <a:pt x="1619" y="51"/>
                  </a:lnTo>
                  <a:lnTo>
                    <a:pt x="1636" y="48"/>
                  </a:lnTo>
                  <a:lnTo>
                    <a:pt x="1670" y="50"/>
                  </a:lnTo>
                  <a:lnTo>
                    <a:pt x="1686" y="51"/>
                  </a:lnTo>
                  <a:lnTo>
                    <a:pt x="1698" y="50"/>
                  </a:lnTo>
                  <a:lnTo>
                    <a:pt x="1712" y="52"/>
                  </a:lnTo>
                  <a:lnTo>
                    <a:pt x="1739" y="49"/>
                  </a:lnTo>
                  <a:lnTo>
                    <a:pt x="1782" y="51"/>
                  </a:lnTo>
                  <a:lnTo>
                    <a:pt x="1824" y="48"/>
                  </a:lnTo>
                  <a:lnTo>
                    <a:pt x="1841" y="50"/>
                  </a:lnTo>
                  <a:lnTo>
                    <a:pt x="1859" y="50"/>
                  </a:lnTo>
                  <a:lnTo>
                    <a:pt x="1937" y="48"/>
                  </a:lnTo>
                  <a:lnTo>
                    <a:pt x="2013" y="50"/>
                  </a:lnTo>
                  <a:lnTo>
                    <a:pt x="2072" y="47"/>
                  </a:lnTo>
                  <a:lnTo>
                    <a:pt x="2092" y="45"/>
                  </a:lnTo>
                  <a:lnTo>
                    <a:pt x="2104" y="42"/>
                  </a:lnTo>
                  <a:lnTo>
                    <a:pt x="2113" y="36"/>
                  </a:lnTo>
                  <a:lnTo>
                    <a:pt x="2120" y="27"/>
                  </a:lnTo>
                  <a:lnTo>
                    <a:pt x="2127" y="14"/>
                  </a:lnTo>
                  <a:lnTo>
                    <a:pt x="2127" y="40"/>
                  </a:lnTo>
                  <a:lnTo>
                    <a:pt x="2127" y="47"/>
                  </a:lnTo>
                  <a:lnTo>
                    <a:pt x="2124" y="51"/>
                  </a:lnTo>
                  <a:lnTo>
                    <a:pt x="2118" y="57"/>
                  </a:lnTo>
                  <a:lnTo>
                    <a:pt x="2107" y="61"/>
                  </a:lnTo>
                  <a:lnTo>
                    <a:pt x="2029" y="64"/>
                  </a:lnTo>
                  <a:lnTo>
                    <a:pt x="1972" y="61"/>
                  </a:lnTo>
                  <a:lnTo>
                    <a:pt x="1945" y="63"/>
                  </a:lnTo>
                  <a:lnTo>
                    <a:pt x="1854" y="63"/>
                  </a:lnTo>
                  <a:lnTo>
                    <a:pt x="1828" y="62"/>
                  </a:lnTo>
                  <a:lnTo>
                    <a:pt x="1800" y="64"/>
                  </a:lnTo>
                  <a:lnTo>
                    <a:pt x="1772" y="62"/>
                  </a:lnTo>
                  <a:lnTo>
                    <a:pt x="1739" y="64"/>
                  </a:lnTo>
                  <a:lnTo>
                    <a:pt x="1653" y="63"/>
                  </a:lnTo>
                  <a:lnTo>
                    <a:pt x="1628" y="60"/>
                  </a:lnTo>
                  <a:lnTo>
                    <a:pt x="1547" y="63"/>
                  </a:lnTo>
                  <a:lnTo>
                    <a:pt x="1493" y="59"/>
                  </a:lnTo>
                  <a:lnTo>
                    <a:pt x="1430" y="63"/>
                  </a:lnTo>
                  <a:lnTo>
                    <a:pt x="1382" y="61"/>
                  </a:lnTo>
                  <a:lnTo>
                    <a:pt x="1336" y="63"/>
                  </a:lnTo>
                  <a:lnTo>
                    <a:pt x="1310" y="61"/>
                  </a:lnTo>
                  <a:lnTo>
                    <a:pt x="1287" y="61"/>
                  </a:lnTo>
                  <a:lnTo>
                    <a:pt x="1256" y="61"/>
                  </a:lnTo>
                  <a:lnTo>
                    <a:pt x="1235" y="60"/>
                  </a:lnTo>
                  <a:lnTo>
                    <a:pt x="1212" y="62"/>
                  </a:lnTo>
                  <a:lnTo>
                    <a:pt x="1188" y="60"/>
                  </a:lnTo>
                  <a:lnTo>
                    <a:pt x="1163" y="60"/>
                  </a:lnTo>
                  <a:lnTo>
                    <a:pt x="1134" y="62"/>
                  </a:lnTo>
                  <a:lnTo>
                    <a:pt x="1106" y="63"/>
                  </a:lnTo>
                  <a:lnTo>
                    <a:pt x="1075" y="63"/>
                  </a:lnTo>
                  <a:lnTo>
                    <a:pt x="1030" y="62"/>
                  </a:lnTo>
                  <a:lnTo>
                    <a:pt x="998" y="63"/>
                  </a:lnTo>
                  <a:lnTo>
                    <a:pt x="971" y="62"/>
                  </a:lnTo>
                  <a:lnTo>
                    <a:pt x="945" y="62"/>
                  </a:lnTo>
                  <a:lnTo>
                    <a:pt x="885" y="64"/>
                  </a:lnTo>
                  <a:lnTo>
                    <a:pt x="837" y="61"/>
                  </a:lnTo>
                  <a:lnTo>
                    <a:pt x="784" y="64"/>
                  </a:lnTo>
                  <a:lnTo>
                    <a:pt x="740" y="62"/>
                  </a:lnTo>
                  <a:lnTo>
                    <a:pt x="692" y="64"/>
                  </a:lnTo>
                  <a:lnTo>
                    <a:pt x="652" y="62"/>
                  </a:lnTo>
                  <a:lnTo>
                    <a:pt x="609" y="61"/>
                  </a:lnTo>
                  <a:lnTo>
                    <a:pt x="569" y="62"/>
                  </a:lnTo>
                  <a:lnTo>
                    <a:pt x="534" y="62"/>
                  </a:lnTo>
                  <a:lnTo>
                    <a:pt x="431" y="62"/>
                  </a:lnTo>
                  <a:lnTo>
                    <a:pt x="401" y="63"/>
                  </a:lnTo>
                  <a:lnTo>
                    <a:pt x="311" y="62"/>
                  </a:lnTo>
                  <a:lnTo>
                    <a:pt x="256" y="62"/>
                  </a:lnTo>
                  <a:lnTo>
                    <a:pt x="103" y="61"/>
                  </a:lnTo>
                  <a:lnTo>
                    <a:pt x="19" y="61"/>
                  </a:lnTo>
                  <a:lnTo>
                    <a:pt x="4" y="56"/>
                  </a:lnTo>
                  <a:lnTo>
                    <a:pt x="1" y="49"/>
                  </a:lnTo>
                  <a:lnTo>
                    <a:pt x="0" y="41"/>
                  </a:lnTo>
                  <a:lnTo>
                    <a:pt x="0" y="32"/>
                  </a:lnTo>
                </a:path>
              </a:pathLst>
            </a:custGeom>
            <a:solidFill>
              <a:schemeClr val="bg1"/>
            </a:solidFill>
            <a:ln>
              <a:noFill/>
            </a:ln>
            <a:extLst>
              <a:ext uri="{91240B29-F687-4f45-9708-019B960494DF}">
                <a14:hiddenLine xmlns="" xmlns:a14="http://schemas.microsoft.com/office/drawing/2010/main" w="9525">
                  <a:solidFill>
                    <a:srgbClr val="000000"/>
                  </a:solidFill>
                  <a:round/>
                  <a:headEnd type="none" w="sm" len="sm"/>
                  <a:tailEnd type="none" w="sm" len="sm"/>
                </a14:hiddenLine>
              </a:ext>
            </a:extLst>
          </p:spPr>
          <p:txBody>
            <a:bodyPr/>
            <a:lstStyle/>
            <a:p>
              <a:pPr eaLnBrk="0" hangingPunct="0"/>
              <a:endParaRPr lang="en-US">
                <a:solidFill>
                  <a:srgbClr val="FFFFCC"/>
                </a:solidFill>
                <a:latin typeface="Arial" charset="0"/>
              </a:endParaRPr>
            </a:p>
          </p:txBody>
        </p:sp>
      </p:grpSp>
      <p:sp>
        <p:nvSpPr>
          <p:cNvPr id="172056" name="Rectangle 24"/>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0993" tIns="45499" rIns="90993" bIns="45499" numCol="1" anchor="t" anchorCtr="0" compatLnSpc="1">
            <a:prstTxWarp prst="textNoShape">
              <a:avLst/>
            </a:prstTxWarp>
          </a:bodyPr>
          <a:lstStyle>
            <a:lvl1pP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7" name="Rectangle 25"/>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0993" tIns="45499" rIns="90993" bIns="45499" numCol="1" anchor="t" anchorCtr="0" compatLnSpc="1">
            <a:prstTxWarp prst="textNoShape">
              <a:avLst/>
            </a:prstTxWarp>
          </a:bodyPr>
          <a:lstStyle>
            <a:lvl1pPr algn="ctr" eaLnBrk="1" hangingPunct="1">
              <a:defRPr sz="1400">
                <a:latin typeface="+mn-lt"/>
                <a:ea typeface="ＭＳ Ｐゴシック" charset="-128"/>
                <a:cs typeface="ＭＳ Ｐゴシック" charset="-128"/>
              </a:defRPr>
            </a:lvl1pPr>
          </a:lstStyle>
          <a:p>
            <a:pPr>
              <a:defRPr/>
            </a:pPr>
            <a:endParaRPr lang="en-US">
              <a:solidFill>
                <a:srgbClr val="FFFFCC"/>
              </a:solidFill>
              <a:latin typeface="Times New Roman"/>
            </a:endParaRPr>
          </a:p>
        </p:txBody>
      </p:sp>
      <p:sp>
        <p:nvSpPr>
          <p:cNvPr id="172058" name="Rectangle 26"/>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0993" tIns="45499" rIns="90993" bIns="45499" numCol="1" anchor="t" anchorCtr="0" compatLnSpc="1">
            <a:prstTxWarp prst="textNoShape">
              <a:avLst/>
            </a:prstTxWarp>
          </a:bodyPr>
          <a:lstStyle>
            <a:lvl1pPr algn="r" eaLnBrk="1" hangingPunct="1">
              <a:defRPr sz="1400">
                <a:latin typeface="Times New Roman" charset="0"/>
              </a:defRPr>
            </a:lvl1pPr>
          </a:lstStyle>
          <a:p>
            <a:pPr>
              <a:defRPr/>
            </a:pPr>
            <a:fld id="{CCFF6028-7C11-0E42-A501-CDE457604446}" type="slidenum">
              <a:rPr lang="en-US">
                <a:solidFill>
                  <a:srgbClr val="FFFFCC"/>
                </a:solidFill>
              </a:rPr>
              <a:pPr>
                <a:defRPr/>
              </a:pPr>
              <a:t>‹#›</a:t>
            </a:fld>
            <a:endParaRPr lang="en-US">
              <a:solidFill>
                <a:srgbClr val="FFFFCC"/>
              </a:solidFill>
            </a:endParaRPr>
          </a:p>
        </p:txBody>
      </p:sp>
    </p:spTree>
    <p:extLst>
      <p:ext uri="{BB962C8B-B14F-4D97-AF65-F5344CB8AC3E}">
        <p14:creationId xmlns:p14="http://schemas.microsoft.com/office/powerpoint/2010/main" val="305335121"/>
      </p:ext>
    </p:extLst>
  </p:cSld>
  <p:clrMap bg1="dk2" tx1="lt1" bg2="dk1" tx2="lt2" accent1="accent1" accent2="accent2" accent3="accent3" accent4="accent4" accent5="accent5" accent6="accent6" hlink="hlink" folHlink="folHlink"/>
  <p:sldLayoutIdLst>
    <p:sldLayoutId id="2147496262" r:id="rId1"/>
    <p:sldLayoutId id="2147496263" r:id="rId2"/>
    <p:sldLayoutId id="2147496264" r:id="rId3"/>
    <p:sldLayoutId id="2147496265" r:id="rId4"/>
    <p:sldLayoutId id="2147496266" r:id="rId5"/>
    <p:sldLayoutId id="2147496267" r:id="rId6"/>
    <p:sldLayoutId id="2147496268" r:id="rId7"/>
    <p:sldLayoutId id="2147496269" r:id="rId8"/>
    <p:sldLayoutId id="2147496270" r:id="rId9"/>
    <p:sldLayoutId id="2147496271" r:id="rId10"/>
    <p:sldLayoutId id="2147496272" r:id="rId11"/>
  </p:sldLayoutIdLst>
  <p:txStyles>
    <p:titleStyle>
      <a:lvl1pPr algn="ctr" rtl="0" eaLnBrk="0" fontAlgn="base" hangingPunct="0">
        <a:spcBef>
          <a:spcPct val="0"/>
        </a:spcBef>
        <a:spcAft>
          <a:spcPct val="0"/>
        </a:spcAft>
        <a:defRPr sz="4400">
          <a:solidFill>
            <a:schemeClr val="tx2"/>
          </a:solidFill>
          <a:latin typeface="Arial"/>
          <a:ea typeface="ＭＳ Ｐゴシック" charset="0"/>
          <a:cs typeface="Arial"/>
        </a:defRPr>
      </a:lvl1pPr>
      <a:lvl2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chemeClr val="tx2"/>
          </a:solidFill>
          <a:latin typeface="Arial" charset="0"/>
          <a:ea typeface="ＭＳ Ｐゴシック" charset="0"/>
          <a:cs typeface="ＭＳ Ｐゴシック" charset="0"/>
        </a:defRPr>
      </a:lvl5pPr>
      <a:lvl6pPr marL="454998" algn="ctr" rtl="0" fontAlgn="base">
        <a:spcBef>
          <a:spcPct val="0"/>
        </a:spcBef>
        <a:spcAft>
          <a:spcPct val="0"/>
        </a:spcAft>
        <a:defRPr sz="4400">
          <a:solidFill>
            <a:schemeClr val="tx2"/>
          </a:solidFill>
          <a:latin typeface="Times New Roman" charset="0"/>
        </a:defRPr>
      </a:lvl6pPr>
      <a:lvl7pPr marL="909996" algn="ctr" rtl="0" fontAlgn="base">
        <a:spcBef>
          <a:spcPct val="0"/>
        </a:spcBef>
        <a:spcAft>
          <a:spcPct val="0"/>
        </a:spcAft>
        <a:defRPr sz="4400">
          <a:solidFill>
            <a:schemeClr val="tx2"/>
          </a:solidFill>
          <a:latin typeface="Times New Roman" charset="0"/>
        </a:defRPr>
      </a:lvl7pPr>
      <a:lvl8pPr marL="1364972" algn="ctr" rtl="0" fontAlgn="base">
        <a:spcBef>
          <a:spcPct val="0"/>
        </a:spcBef>
        <a:spcAft>
          <a:spcPct val="0"/>
        </a:spcAft>
        <a:defRPr sz="4400">
          <a:solidFill>
            <a:schemeClr val="tx2"/>
          </a:solidFill>
          <a:latin typeface="Times New Roman" charset="0"/>
        </a:defRPr>
      </a:lvl8pPr>
      <a:lvl9pPr marL="1819980" algn="ctr" rtl="0" fontAlgn="base">
        <a:spcBef>
          <a:spcPct val="0"/>
        </a:spcBef>
        <a:spcAft>
          <a:spcPct val="0"/>
        </a:spcAft>
        <a:defRPr sz="4400">
          <a:solidFill>
            <a:schemeClr val="tx2"/>
          </a:solidFill>
          <a:latin typeface="Times New Roman" charset="0"/>
        </a:defRPr>
      </a:lvl9pPr>
    </p:titleStyle>
    <p:bodyStyle>
      <a:lvl1pPr marL="341244" indent="-341244" algn="l" rtl="0" eaLnBrk="0" fontAlgn="base" hangingPunct="0">
        <a:spcBef>
          <a:spcPct val="20000"/>
        </a:spcBef>
        <a:spcAft>
          <a:spcPct val="0"/>
        </a:spcAft>
        <a:buSzPct val="75000"/>
        <a:buFont typeface="Wingdings" charset="0"/>
        <a:buChar char="v"/>
        <a:defRPr sz="3200">
          <a:solidFill>
            <a:schemeClr val="tx1"/>
          </a:solidFill>
          <a:latin typeface="Arial"/>
          <a:ea typeface="ＭＳ Ｐゴシック" charset="0"/>
          <a:cs typeface="Arial"/>
        </a:defRPr>
      </a:lvl1pPr>
      <a:lvl2pPr marL="739354" indent="-284372" algn="l" rtl="0" eaLnBrk="0" fontAlgn="base" hangingPunct="0">
        <a:spcBef>
          <a:spcPct val="20000"/>
        </a:spcBef>
        <a:spcAft>
          <a:spcPct val="0"/>
        </a:spcAft>
        <a:buSzPct val="75000"/>
        <a:buFont typeface="Wingdings" charset="0"/>
        <a:buChar char="v"/>
        <a:defRPr sz="2800">
          <a:solidFill>
            <a:schemeClr val="tx1"/>
          </a:solidFill>
          <a:latin typeface="Arial"/>
          <a:ea typeface="ＭＳ Ｐゴシック" charset="-128"/>
          <a:cs typeface="Arial"/>
        </a:defRPr>
      </a:lvl2pPr>
      <a:lvl3pPr marL="1137471" indent="-227503" algn="l" rtl="0" eaLnBrk="0" fontAlgn="base" hangingPunct="0">
        <a:spcBef>
          <a:spcPct val="20000"/>
        </a:spcBef>
        <a:spcAft>
          <a:spcPct val="0"/>
        </a:spcAft>
        <a:buSzPct val="75000"/>
        <a:buFont typeface="Wingdings" charset="0"/>
        <a:buChar char="v"/>
        <a:defRPr sz="2400">
          <a:solidFill>
            <a:schemeClr val="tx1"/>
          </a:solidFill>
          <a:latin typeface="Arial"/>
          <a:ea typeface="ＭＳ Ｐゴシック" charset="-128"/>
          <a:cs typeface="Arial"/>
        </a:defRPr>
      </a:lvl3pPr>
      <a:lvl4pPr marL="1592476" indent="-227503"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4pPr>
      <a:lvl5pPr marL="2047459" indent="-227503" algn="l" rtl="0" eaLnBrk="0" fontAlgn="base" hangingPunct="0">
        <a:spcBef>
          <a:spcPct val="20000"/>
        </a:spcBef>
        <a:spcAft>
          <a:spcPct val="0"/>
        </a:spcAft>
        <a:buSzPct val="75000"/>
        <a:buFont typeface="Wingdings" charset="0"/>
        <a:buChar char="v"/>
        <a:defRPr sz="2000">
          <a:solidFill>
            <a:schemeClr val="tx1"/>
          </a:solidFill>
          <a:latin typeface="Arial"/>
          <a:ea typeface="ＭＳ Ｐゴシック" charset="-128"/>
          <a:cs typeface="Arial"/>
        </a:defRPr>
      </a:lvl5pPr>
      <a:lvl6pPr marL="2502447"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6pPr>
      <a:lvl7pPr marL="2957449"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7pPr>
      <a:lvl8pPr marL="3412431"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8pPr>
      <a:lvl9pPr marL="3867430" indent="-227503" algn="l" rtl="0" fontAlgn="base">
        <a:spcBef>
          <a:spcPct val="20000"/>
        </a:spcBef>
        <a:spcAft>
          <a:spcPct val="0"/>
        </a:spcAft>
        <a:buSzPct val="75000"/>
        <a:buFont typeface="Wingdings" charset="2"/>
        <a:buChar char="v"/>
        <a:defRPr sz="2000">
          <a:solidFill>
            <a:schemeClr val="tx1"/>
          </a:solidFill>
          <a:latin typeface="+mn-lt"/>
          <a:ea typeface="ＭＳ Ｐゴシック"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8.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378516118"/>
      </p:ext>
    </p:extLst>
  </p:cSld>
  <p:clrMap bg1="lt1" tx1="dk1" bg2="lt2" tx2="dk2" accent1="accent1" accent2="accent2" accent3="accent3" accent4="accent4" accent5="accent5" accent6="accent6" hlink="hlink" folHlink="folHlink"/>
  <p:sldLayoutIdLst>
    <p:sldLayoutId id="2147496286" r:id="rId1"/>
    <p:sldLayoutId id="2147496287" r:id="rId2"/>
    <p:sldLayoutId id="2147496288" r:id="rId3"/>
    <p:sldLayoutId id="2147496289" r:id="rId4"/>
    <p:sldLayoutId id="2147496290" r:id="rId5"/>
    <p:sldLayoutId id="2147496291" r:id="rId6"/>
    <p:sldLayoutId id="2147496292" r:id="rId7"/>
    <p:sldLayoutId id="2147496293" r:id="rId8"/>
    <p:sldLayoutId id="2147496294" r:id="rId9"/>
    <p:sldLayoutId id="2147496295" r:id="rId10"/>
    <p:sldLayoutId id="214749629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3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562441241"/>
      </p:ext>
    </p:extLst>
  </p:cSld>
  <p:clrMap bg1="lt1" tx1="dk1" bg2="lt2" tx2="dk2" accent1="accent1" accent2="accent2" accent3="accent3" accent4="accent4" accent5="accent5" accent6="accent6" hlink="hlink" folHlink="folHlink"/>
  <p:sldLayoutIdLst>
    <p:sldLayoutId id="2147496298" r:id="rId1"/>
    <p:sldLayoutId id="2147496299" r:id="rId2"/>
    <p:sldLayoutId id="2147496300" r:id="rId3"/>
    <p:sldLayoutId id="2147496301" r:id="rId4"/>
    <p:sldLayoutId id="2147496302" r:id="rId5"/>
    <p:sldLayoutId id="2147496303" r:id="rId6"/>
    <p:sldLayoutId id="2147496304" r:id="rId7"/>
    <p:sldLayoutId id="2147496305" r:id="rId8"/>
    <p:sldLayoutId id="2147496306" r:id="rId9"/>
    <p:sldLayoutId id="2147496307" r:id="rId10"/>
    <p:sldLayoutId id="2147496308"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amma/>
                <a:shade val="80000"/>
                <a:invGamma/>
              </a:schemeClr>
            </a:gs>
            <a:gs pos="100000">
              <a:schemeClr val="bg1"/>
            </a:gs>
          </a:gsLst>
          <a:lin ang="5400000" scaled="1"/>
        </a:gradFill>
        <a:effectLst/>
      </p:bgPr>
    </p:bg>
    <p:spTree>
      <p:nvGrpSpPr>
        <p:cNvPr id="1" name=""/>
        <p:cNvGrpSpPr/>
        <p:nvPr/>
      </p:nvGrpSpPr>
      <p:grpSpPr>
        <a:xfrm>
          <a:off x="0" y="0"/>
          <a:ext cx="0" cy="0"/>
          <a:chOff x="0" y="0"/>
          <a:chExt cx="0" cy="0"/>
        </a:xfrm>
      </p:grpSpPr>
      <p:grpSp>
        <p:nvGrpSpPr>
          <p:cNvPr id="49154" name="Group 1026"/>
          <p:cNvGrpSpPr>
            <a:grpSpLocks/>
          </p:cNvGrpSpPr>
          <p:nvPr/>
        </p:nvGrpSpPr>
        <p:grpSpPr bwMode="auto">
          <a:xfrm>
            <a:off x="1" y="1"/>
            <a:ext cx="9145588" cy="6845300"/>
            <a:chOff x="0" y="0"/>
            <a:chExt cx="5761" cy="4312"/>
          </a:xfrm>
        </p:grpSpPr>
        <p:sp>
          <p:nvSpPr>
            <p:cNvPr id="49157" name="Rectangle 1027"/>
            <p:cNvSpPr>
              <a:spLocks noChangeArrowheads="1"/>
            </p:cNvSpPr>
            <p:nvPr/>
          </p:nvSpPr>
          <p:spPr bwMode="auto">
            <a:xfrm>
              <a:off x="0" y="0"/>
              <a:ext cx="5753" cy="4312"/>
            </a:xfrm>
            <a:prstGeom prst="rect">
              <a:avLst/>
            </a:prstGeom>
            <a:gradFill rotWithShape="0">
              <a:gsLst>
                <a:gs pos="0">
                  <a:srgbClr val="000080"/>
                </a:gs>
                <a:gs pos="100000">
                  <a:srgbClr val="000026"/>
                </a:gs>
              </a:gsLst>
              <a:lin ang="0" scaled="1"/>
            </a:gradFill>
            <a:ln>
              <a:noFill/>
            </a:ln>
            <a:extLst>
              <a:ext uri="{91240B29-F687-4f45-9708-019B960494DF}">
                <a14:hiddenLine xmlns="" xmlns:a14="http://schemas.microsoft.com/office/drawing/2010/main" w="12700">
                  <a:solidFill>
                    <a:srgbClr val="000000"/>
                  </a:solidFill>
                  <a:miter lim="800000"/>
                  <a:headEnd/>
                  <a:tailEnd/>
                </a14:hiddenLine>
              </a:ext>
            </a:extLst>
          </p:spPr>
          <p:txBody>
            <a:bodyPr wrap="none" anchor="ctr"/>
            <a:lstStyle/>
            <a:p>
              <a:endParaRPr lang="en-US"/>
            </a:p>
          </p:txBody>
        </p:sp>
        <p:sp useBgFill="1">
          <p:nvSpPr>
            <p:cNvPr id="49158" name="Freeform 1028"/>
            <p:cNvSpPr>
              <a:spLocks/>
            </p:cNvSpPr>
            <p:nvPr/>
          </p:nvSpPr>
          <p:spPr bwMode="auto">
            <a:xfrm>
              <a:off x="0" y="73"/>
              <a:ext cx="5761" cy="4166"/>
            </a:xfrm>
            <a:custGeom>
              <a:avLst/>
              <a:gdLst>
                <a:gd name="T0" fmla="*/ 1 w 5761"/>
                <a:gd name="T1" fmla="*/ 3948 h 4166"/>
                <a:gd name="T2" fmla="*/ 1 w 5761"/>
                <a:gd name="T3" fmla="*/ 3997 h 4166"/>
                <a:gd name="T4" fmla="*/ 5760 w 5761"/>
                <a:gd name="T5" fmla="*/ 4105 h 4166"/>
                <a:gd name="T6" fmla="*/ 5760 w 5761"/>
                <a:gd name="T7" fmla="*/ 4165 h 4166"/>
                <a:gd name="T8" fmla="*/ 1 w 5761"/>
                <a:gd name="T9" fmla="*/ 61 h 4166"/>
                <a:gd name="T10" fmla="*/ 1 w 5761"/>
                <a:gd name="T11" fmla="*/ 108 h 4166"/>
                <a:gd name="T12" fmla="*/ 5760 w 5761"/>
                <a:gd name="T13" fmla="*/ 216 h 4166"/>
                <a:gd name="T14" fmla="*/ 5760 w 5761"/>
                <a:gd name="T15" fmla="*/ 277 h 4166"/>
                <a:gd name="T16" fmla="*/ 1 w 5761"/>
                <a:gd name="T17" fmla="*/ 384 h 4166"/>
                <a:gd name="T18" fmla="*/ 1 w 5761"/>
                <a:gd name="T19" fmla="*/ 432 h 4166"/>
                <a:gd name="T20" fmla="*/ 5760 w 5761"/>
                <a:gd name="T21" fmla="*/ 540 h 4166"/>
                <a:gd name="T22" fmla="*/ 5760 w 5761"/>
                <a:gd name="T23" fmla="*/ 600 h 4166"/>
                <a:gd name="T24" fmla="*/ 1 w 5761"/>
                <a:gd name="T25" fmla="*/ 708 h 4166"/>
                <a:gd name="T26" fmla="*/ 1 w 5761"/>
                <a:gd name="T27" fmla="*/ 756 h 4166"/>
                <a:gd name="T28" fmla="*/ 5760 w 5761"/>
                <a:gd name="T29" fmla="*/ 865 h 4166"/>
                <a:gd name="T30" fmla="*/ 5760 w 5761"/>
                <a:gd name="T31" fmla="*/ 925 h 4166"/>
                <a:gd name="T32" fmla="*/ 1 w 5761"/>
                <a:gd name="T33" fmla="*/ 1032 h 4166"/>
                <a:gd name="T34" fmla="*/ 1 w 5761"/>
                <a:gd name="T35" fmla="*/ 1080 h 4166"/>
                <a:gd name="T36" fmla="*/ 5760 w 5761"/>
                <a:gd name="T37" fmla="*/ 1188 h 4166"/>
                <a:gd name="T38" fmla="*/ 5760 w 5761"/>
                <a:gd name="T39" fmla="*/ 1248 h 4166"/>
                <a:gd name="T40" fmla="*/ 1 w 5761"/>
                <a:gd name="T41" fmla="*/ 1357 h 4166"/>
                <a:gd name="T42" fmla="*/ 1 w 5761"/>
                <a:gd name="T43" fmla="*/ 1404 h 4166"/>
                <a:gd name="T44" fmla="*/ 5760 w 5761"/>
                <a:gd name="T45" fmla="*/ 1512 h 4166"/>
                <a:gd name="T46" fmla="*/ 5760 w 5761"/>
                <a:gd name="T47" fmla="*/ 1572 h 4166"/>
                <a:gd name="T48" fmla="*/ 1 w 5761"/>
                <a:gd name="T49" fmla="*/ 1680 h 4166"/>
                <a:gd name="T50" fmla="*/ 1 w 5761"/>
                <a:gd name="T51" fmla="*/ 1728 h 4166"/>
                <a:gd name="T52" fmla="*/ 5760 w 5761"/>
                <a:gd name="T53" fmla="*/ 1836 h 4166"/>
                <a:gd name="T54" fmla="*/ 5760 w 5761"/>
                <a:gd name="T55" fmla="*/ 1896 h 4166"/>
                <a:gd name="T56" fmla="*/ 1 w 5761"/>
                <a:gd name="T57" fmla="*/ 2005 h 4166"/>
                <a:gd name="T58" fmla="*/ 1 w 5761"/>
                <a:gd name="T59" fmla="*/ 2052 h 4166"/>
                <a:gd name="T60" fmla="*/ 5760 w 5761"/>
                <a:gd name="T61" fmla="*/ 2161 h 4166"/>
                <a:gd name="T62" fmla="*/ 5760 w 5761"/>
                <a:gd name="T63" fmla="*/ 2220 h 4166"/>
                <a:gd name="T64" fmla="*/ 1 w 5761"/>
                <a:gd name="T65" fmla="*/ 2328 h 4166"/>
                <a:gd name="T66" fmla="*/ 1 w 5761"/>
                <a:gd name="T67" fmla="*/ 2376 h 4166"/>
                <a:gd name="T68" fmla="*/ 5760 w 5761"/>
                <a:gd name="T69" fmla="*/ 2484 h 4166"/>
                <a:gd name="T70" fmla="*/ 5760 w 5761"/>
                <a:gd name="T71" fmla="*/ 2545 h 4166"/>
                <a:gd name="T72" fmla="*/ 1 w 5761"/>
                <a:gd name="T73" fmla="*/ 2652 h 4166"/>
                <a:gd name="T74" fmla="*/ 1 w 5761"/>
                <a:gd name="T75" fmla="*/ 2700 h 4166"/>
                <a:gd name="T76" fmla="*/ 5760 w 5761"/>
                <a:gd name="T77" fmla="*/ 2808 h 4166"/>
                <a:gd name="T78" fmla="*/ 5760 w 5761"/>
                <a:gd name="T79" fmla="*/ 2868 h 4166"/>
                <a:gd name="T80" fmla="*/ 1 w 5761"/>
                <a:gd name="T81" fmla="*/ 2977 h 4166"/>
                <a:gd name="T82" fmla="*/ 1 w 5761"/>
                <a:gd name="T83" fmla="*/ 3024 h 4166"/>
                <a:gd name="T84" fmla="*/ 5760 w 5761"/>
                <a:gd name="T85" fmla="*/ 3132 h 4166"/>
                <a:gd name="T86" fmla="*/ 5760 w 5761"/>
                <a:gd name="T87" fmla="*/ 3192 h 4166"/>
                <a:gd name="T88" fmla="*/ 1 w 5761"/>
                <a:gd name="T89" fmla="*/ 3301 h 4166"/>
                <a:gd name="T90" fmla="*/ 1 w 5761"/>
                <a:gd name="T91" fmla="*/ 3348 h 4166"/>
                <a:gd name="T92" fmla="*/ 5760 w 5761"/>
                <a:gd name="T93" fmla="*/ 3457 h 4166"/>
                <a:gd name="T94" fmla="*/ 5760 w 5761"/>
                <a:gd name="T95" fmla="*/ 3516 h 4166"/>
                <a:gd name="T96" fmla="*/ 1 w 5761"/>
                <a:gd name="T97" fmla="*/ 3624 h 4166"/>
                <a:gd name="T98" fmla="*/ 1 w 5761"/>
                <a:gd name="T99" fmla="*/ 3672 h 4166"/>
                <a:gd name="T100" fmla="*/ 5760 w 5761"/>
                <a:gd name="T101" fmla="*/ 3781 h 4166"/>
                <a:gd name="T102" fmla="*/ 5760 w 5761"/>
                <a:gd name="T103" fmla="*/ 3841 h 416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Lst>
              <a:ahLst/>
              <a:cxnLst>
                <a:cxn ang="T104">
                  <a:pos x="T0" y="T1"/>
                </a:cxn>
                <a:cxn ang="T105">
                  <a:pos x="T2" y="T3"/>
                </a:cxn>
                <a:cxn ang="T106">
                  <a:pos x="T4" y="T5"/>
                </a:cxn>
                <a:cxn ang="T107">
                  <a:pos x="T6" y="T7"/>
                </a:cxn>
                <a:cxn ang="T108">
                  <a:pos x="T8" y="T9"/>
                </a:cxn>
                <a:cxn ang="T109">
                  <a:pos x="T10" y="T11"/>
                </a:cxn>
                <a:cxn ang="T110">
                  <a:pos x="T12" y="T13"/>
                </a:cxn>
                <a:cxn ang="T111">
                  <a:pos x="T14" y="T15"/>
                </a:cxn>
                <a:cxn ang="T112">
                  <a:pos x="T16" y="T17"/>
                </a:cxn>
                <a:cxn ang="T113">
                  <a:pos x="T18" y="T19"/>
                </a:cxn>
                <a:cxn ang="T114">
                  <a:pos x="T20" y="T21"/>
                </a:cxn>
                <a:cxn ang="T115">
                  <a:pos x="T22" y="T23"/>
                </a:cxn>
                <a:cxn ang="T116">
                  <a:pos x="T24" y="T25"/>
                </a:cxn>
                <a:cxn ang="T117">
                  <a:pos x="T26" y="T27"/>
                </a:cxn>
                <a:cxn ang="T118">
                  <a:pos x="T28" y="T29"/>
                </a:cxn>
                <a:cxn ang="T119">
                  <a:pos x="T30" y="T31"/>
                </a:cxn>
                <a:cxn ang="T120">
                  <a:pos x="T32" y="T33"/>
                </a:cxn>
                <a:cxn ang="T121">
                  <a:pos x="T34" y="T35"/>
                </a:cxn>
                <a:cxn ang="T122">
                  <a:pos x="T36" y="T37"/>
                </a:cxn>
                <a:cxn ang="T123">
                  <a:pos x="T38" y="T39"/>
                </a:cxn>
                <a:cxn ang="T124">
                  <a:pos x="T40" y="T41"/>
                </a:cxn>
                <a:cxn ang="T125">
                  <a:pos x="T42" y="T43"/>
                </a:cxn>
                <a:cxn ang="T126">
                  <a:pos x="T44" y="T45"/>
                </a:cxn>
                <a:cxn ang="T127">
                  <a:pos x="T46" y="T47"/>
                </a:cxn>
                <a:cxn ang="T128">
                  <a:pos x="T48" y="T49"/>
                </a:cxn>
                <a:cxn ang="T129">
                  <a:pos x="T50" y="T51"/>
                </a:cxn>
                <a:cxn ang="T130">
                  <a:pos x="T52" y="T53"/>
                </a:cxn>
                <a:cxn ang="T131">
                  <a:pos x="T54" y="T55"/>
                </a:cxn>
                <a:cxn ang="T132">
                  <a:pos x="T56" y="T57"/>
                </a:cxn>
                <a:cxn ang="T133">
                  <a:pos x="T58" y="T59"/>
                </a:cxn>
                <a:cxn ang="T134">
                  <a:pos x="T60" y="T61"/>
                </a:cxn>
                <a:cxn ang="T135">
                  <a:pos x="T62" y="T63"/>
                </a:cxn>
                <a:cxn ang="T136">
                  <a:pos x="T64" y="T65"/>
                </a:cxn>
                <a:cxn ang="T137">
                  <a:pos x="T66" y="T67"/>
                </a:cxn>
                <a:cxn ang="T138">
                  <a:pos x="T68" y="T69"/>
                </a:cxn>
                <a:cxn ang="T139">
                  <a:pos x="T70" y="T71"/>
                </a:cxn>
                <a:cxn ang="T140">
                  <a:pos x="T72" y="T73"/>
                </a:cxn>
                <a:cxn ang="T141">
                  <a:pos x="T74" y="T75"/>
                </a:cxn>
                <a:cxn ang="T142">
                  <a:pos x="T76" y="T77"/>
                </a:cxn>
                <a:cxn ang="T143">
                  <a:pos x="T78" y="T79"/>
                </a:cxn>
                <a:cxn ang="T144">
                  <a:pos x="T80" y="T81"/>
                </a:cxn>
                <a:cxn ang="T145">
                  <a:pos x="T82" y="T83"/>
                </a:cxn>
                <a:cxn ang="T146">
                  <a:pos x="T84" y="T85"/>
                </a:cxn>
                <a:cxn ang="T147">
                  <a:pos x="T86" y="T87"/>
                </a:cxn>
                <a:cxn ang="T148">
                  <a:pos x="T88" y="T89"/>
                </a:cxn>
                <a:cxn ang="T149">
                  <a:pos x="T90" y="T91"/>
                </a:cxn>
                <a:cxn ang="T150">
                  <a:pos x="T92" y="T93"/>
                </a:cxn>
                <a:cxn ang="T151">
                  <a:pos x="T94" y="T95"/>
                </a:cxn>
                <a:cxn ang="T152">
                  <a:pos x="T96" y="T97"/>
                </a:cxn>
                <a:cxn ang="T153">
                  <a:pos x="T98" y="T99"/>
                </a:cxn>
                <a:cxn ang="T154">
                  <a:pos x="T100" y="T101"/>
                </a:cxn>
                <a:cxn ang="T155">
                  <a:pos x="T102" y="T103"/>
                </a:cxn>
              </a:cxnLst>
              <a:rect l="0" t="0" r="r" b="b"/>
              <a:pathLst>
                <a:path w="5761" h="4166">
                  <a:moveTo>
                    <a:pt x="5760" y="3889"/>
                  </a:moveTo>
                  <a:lnTo>
                    <a:pt x="1" y="3888"/>
                  </a:lnTo>
                  <a:lnTo>
                    <a:pt x="1" y="3948"/>
                  </a:lnTo>
                  <a:lnTo>
                    <a:pt x="5760" y="3948"/>
                  </a:lnTo>
                  <a:lnTo>
                    <a:pt x="5760" y="3996"/>
                  </a:lnTo>
                  <a:lnTo>
                    <a:pt x="1" y="3997"/>
                  </a:lnTo>
                  <a:lnTo>
                    <a:pt x="1" y="4056"/>
                  </a:lnTo>
                  <a:lnTo>
                    <a:pt x="5760" y="4056"/>
                  </a:lnTo>
                  <a:lnTo>
                    <a:pt x="5760" y="4105"/>
                  </a:lnTo>
                  <a:lnTo>
                    <a:pt x="1" y="4104"/>
                  </a:lnTo>
                  <a:lnTo>
                    <a:pt x="1" y="4165"/>
                  </a:lnTo>
                  <a:lnTo>
                    <a:pt x="5760" y="4165"/>
                  </a:lnTo>
                  <a:lnTo>
                    <a:pt x="5760" y="0"/>
                  </a:lnTo>
                  <a:lnTo>
                    <a:pt x="1" y="0"/>
                  </a:lnTo>
                  <a:lnTo>
                    <a:pt x="1" y="61"/>
                  </a:lnTo>
                  <a:lnTo>
                    <a:pt x="5760" y="60"/>
                  </a:lnTo>
                  <a:lnTo>
                    <a:pt x="5760" y="108"/>
                  </a:lnTo>
                  <a:lnTo>
                    <a:pt x="1" y="108"/>
                  </a:lnTo>
                  <a:lnTo>
                    <a:pt x="1" y="168"/>
                  </a:lnTo>
                  <a:lnTo>
                    <a:pt x="5760" y="169"/>
                  </a:lnTo>
                  <a:lnTo>
                    <a:pt x="5760" y="216"/>
                  </a:lnTo>
                  <a:lnTo>
                    <a:pt x="1" y="216"/>
                  </a:lnTo>
                  <a:lnTo>
                    <a:pt x="1" y="276"/>
                  </a:lnTo>
                  <a:lnTo>
                    <a:pt x="5760" y="277"/>
                  </a:lnTo>
                  <a:lnTo>
                    <a:pt x="5760" y="324"/>
                  </a:lnTo>
                  <a:lnTo>
                    <a:pt x="1" y="324"/>
                  </a:lnTo>
                  <a:lnTo>
                    <a:pt x="1" y="384"/>
                  </a:lnTo>
                  <a:lnTo>
                    <a:pt x="5760" y="384"/>
                  </a:lnTo>
                  <a:lnTo>
                    <a:pt x="5760" y="432"/>
                  </a:lnTo>
                  <a:lnTo>
                    <a:pt x="1" y="432"/>
                  </a:lnTo>
                  <a:lnTo>
                    <a:pt x="1" y="492"/>
                  </a:lnTo>
                  <a:lnTo>
                    <a:pt x="5760" y="493"/>
                  </a:lnTo>
                  <a:lnTo>
                    <a:pt x="5760" y="540"/>
                  </a:lnTo>
                  <a:lnTo>
                    <a:pt x="1" y="540"/>
                  </a:lnTo>
                  <a:lnTo>
                    <a:pt x="1" y="600"/>
                  </a:lnTo>
                  <a:lnTo>
                    <a:pt x="5760" y="600"/>
                  </a:lnTo>
                  <a:lnTo>
                    <a:pt x="5760" y="648"/>
                  </a:lnTo>
                  <a:lnTo>
                    <a:pt x="1" y="648"/>
                  </a:lnTo>
                  <a:lnTo>
                    <a:pt x="1" y="708"/>
                  </a:lnTo>
                  <a:lnTo>
                    <a:pt x="5760" y="709"/>
                  </a:lnTo>
                  <a:lnTo>
                    <a:pt x="5760" y="756"/>
                  </a:lnTo>
                  <a:lnTo>
                    <a:pt x="1" y="756"/>
                  </a:lnTo>
                  <a:lnTo>
                    <a:pt x="1" y="816"/>
                  </a:lnTo>
                  <a:lnTo>
                    <a:pt x="5760" y="817"/>
                  </a:lnTo>
                  <a:lnTo>
                    <a:pt x="5760" y="865"/>
                  </a:lnTo>
                  <a:lnTo>
                    <a:pt x="1" y="864"/>
                  </a:lnTo>
                  <a:lnTo>
                    <a:pt x="1" y="925"/>
                  </a:lnTo>
                  <a:lnTo>
                    <a:pt x="5760" y="925"/>
                  </a:lnTo>
                  <a:lnTo>
                    <a:pt x="5760" y="973"/>
                  </a:lnTo>
                  <a:lnTo>
                    <a:pt x="1" y="972"/>
                  </a:lnTo>
                  <a:lnTo>
                    <a:pt x="1" y="1032"/>
                  </a:lnTo>
                  <a:lnTo>
                    <a:pt x="5760" y="1033"/>
                  </a:lnTo>
                  <a:lnTo>
                    <a:pt x="5760" y="1080"/>
                  </a:lnTo>
                  <a:lnTo>
                    <a:pt x="1" y="1080"/>
                  </a:lnTo>
                  <a:lnTo>
                    <a:pt x="1" y="1140"/>
                  </a:lnTo>
                  <a:lnTo>
                    <a:pt x="5760" y="1140"/>
                  </a:lnTo>
                  <a:lnTo>
                    <a:pt x="5760" y="1188"/>
                  </a:lnTo>
                  <a:lnTo>
                    <a:pt x="1" y="1188"/>
                  </a:lnTo>
                  <a:lnTo>
                    <a:pt x="1" y="1248"/>
                  </a:lnTo>
                  <a:lnTo>
                    <a:pt x="5760" y="1248"/>
                  </a:lnTo>
                  <a:lnTo>
                    <a:pt x="5760" y="1296"/>
                  </a:lnTo>
                  <a:lnTo>
                    <a:pt x="1" y="1297"/>
                  </a:lnTo>
                  <a:lnTo>
                    <a:pt x="1" y="1357"/>
                  </a:lnTo>
                  <a:lnTo>
                    <a:pt x="5760" y="1356"/>
                  </a:lnTo>
                  <a:lnTo>
                    <a:pt x="5760" y="1404"/>
                  </a:lnTo>
                  <a:lnTo>
                    <a:pt x="1" y="1404"/>
                  </a:lnTo>
                  <a:lnTo>
                    <a:pt x="1" y="1465"/>
                  </a:lnTo>
                  <a:lnTo>
                    <a:pt x="5760" y="1464"/>
                  </a:lnTo>
                  <a:lnTo>
                    <a:pt x="5760" y="1512"/>
                  </a:lnTo>
                  <a:lnTo>
                    <a:pt x="1" y="1512"/>
                  </a:lnTo>
                  <a:lnTo>
                    <a:pt x="1" y="1572"/>
                  </a:lnTo>
                  <a:lnTo>
                    <a:pt x="5760" y="1572"/>
                  </a:lnTo>
                  <a:lnTo>
                    <a:pt x="5760" y="1620"/>
                  </a:lnTo>
                  <a:lnTo>
                    <a:pt x="1" y="1620"/>
                  </a:lnTo>
                  <a:lnTo>
                    <a:pt x="1" y="1680"/>
                  </a:lnTo>
                  <a:lnTo>
                    <a:pt x="5760" y="1681"/>
                  </a:lnTo>
                  <a:lnTo>
                    <a:pt x="5760" y="1728"/>
                  </a:lnTo>
                  <a:lnTo>
                    <a:pt x="1" y="1728"/>
                  </a:lnTo>
                  <a:lnTo>
                    <a:pt x="1" y="1789"/>
                  </a:lnTo>
                  <a:lnTo>
                    <a:pt x="5760" y="1789"/>
                  </a:lnTo>
                  <a:lnTo>
                    <a:pt x="5760" y="1836"/>
                  </a:lnTo>
                  <a:lnTo>
                    <a:pt x="1" y="1836"/>
                  </a:lnTo>
                  <a:lnTo>
                    <a:pt x="1" y="1896"/>
                  </a:lnTo>
                  <a:lnTo>
                    <a:pt x="5760" y="1896"/>
                  </a:lnTo>
                  <a:lnTo>
                    <a:pt x="5760" y="1944"/>
                  </a:lnTo>
                  <a:lnTo>
                    <a:pt x="1" y="1944"/>
                  </a:lnTo>
                  <a:lnTo>
                    <a:pt x="1" y="2005"/>
                  </a:lnTo>
                  <a:lnTo>
                    <a:pt x="5760" y="2004"/>
                  </a:lnTo>
                  <a:lnTo>
                    <a:pt x="5760" y="2052"/>
                  </a:lnTo>
                  <a:lnTo>
                    <a:pt x="1" y="2052"/>
                  </a:lnTo>
                  <a:lnTo>
                    <a:pt x="1" y="2113"/>
                  </a:lnTo>
                  <a:lnTo>
                    <a:pt x="5760" y="2112"/>
                  </a:lnTo>
                  <a:lnTo>
                    <a:pt x="5760" y="2161"/>
                  </a:lnTo>
                  <a:lnTo>
                    <a:pt x="1" y="2160"/>
                  </a:lnTo>
                  <a:lnTo>
                    <a:pt x="1" y="2220"/>
                  </a:lnTo>
                  <a:lnTo>
                    <a:pt x="5760" y="2220"/>
                  </a:lnTo>
                  <a:lnTo>
                    <a:pt x="5760" y="2268"/>
                  </a:lnTo>
                  <a:lnTo>
                    <a:pt x="1" y="2268"/>
                  </a:lnTo>
                  <a:lnTo>
                    <a:pt x="1" y="2328"/>
                  </a:lnTo>
                  <a:lnTo>
                    <a:pt x="5760" y="2328"/>
                  </a:lnTo>
                  <a:lnTo>
                    <a:pt x="5760" y="2376"/>
                  </a:lnTo>
                  <a:lnTo>
                    <a:pt x="1" y="2376"/>
                  </a:lnTo>
                  <a:lnTo>
                    <a:pt x="1" y="2437"/>
                  </a:lnTo>
                  <a:lnTo>
                    <a:pt x="5760" y="2436"/>
                  </a:lnTo>
                  <a:lnTo>
                    <a:pt x="5760" y="2484"/>
                  </a:lnTo>
                  <a:lnTo>
                    <a:pt x="1" y="2484"/>
                  </a:lnTo>
                  <a:lnTo>
                    <a:pt x="1" y="2545"/>
                  </a:lnTo>
                  <a:lnTo>
                    <a:pt x="5760" y="2545"/>
                  </a:lnTo>
                  <a:lnTo>
                    <a:pt x="5760" y="2592"/>
                  </a:lnTo>
                  <a:lnTo>
                    <a:pt x="1" y="2592"/>
                  </a:lnTo>
                  <a:lnTo>
                    <a:pt x="1" y="2652"/>
                  </a:lnTo>
                  <a:lnTo>
                    <a:pt x="5760" y="2652"/>
                  </a:lnTo>
                  <a:lnTo>
                    <a:pt x="5760" y="2700"/>
                  </a:lnTo>
                  <a:lnTo>
                    <a:pt x="1" y="2700"/>
                  </a:lnTo>
                  <a:lnTo>
                    <a:pt x="1" y="2761"/>
                  </a:lnTo>
                  <a:lnTo>
                    <a:pt x="5760" y="2760"/>
                  </a:lnTo>
                  <a:lnTo>
                    <a:pt x="5760" y="2808"/>
                  </a:lnTo>
                  <a:lnTo>
                    <a:pt x="1" y="2808"/>
                  </a:lnTo>
                  <a:lnTo>
                    <a:pt x="1" y="2868"/>
                  </a:lnTo>
                  <a:lnTo>
                    <a:pt x="5760" y="2868"/>
                  </a:lnTo>
                  <a:lnTo>
                    <a:pt x="5760" y="2917"/>
                  </a:lnTo>
                  <a:lnTo>
                    <a:pt x="0" y="2917"/>
                  </a:lnTo>
                  <a:lnTo>
                    <a:pt x="1" y="2977"/>
                  </a:lnTo>
                  <a:lnTo>
                    <a:pt x="5760" y="2976"/>
                  </a:lnTo>
                  <a:lnTo>
                    <a:pt x="5760" y="3024"/>
                  </a:lnTo>
                  <a:lnTo>
                    <a:pt x="1" y="3024"/>
                  </a:lnTo>
                  <a:lnTo>
                    <a:pt x="1" y="3084"/>
                  </a:lnTo>
                  <a:lnTo>
                    <a:pt x="5760" y="3084"/>
                  </a:lnTo>
                  <a:lnTo>
                    <a:pt x="5760" y="3132"/>
                  </a:lnTo>
                  <a:lnTo>
                    <a:pt x="1" y="3132"/>
                  </a:lnTo>
                  <a:lnTo>
                    <a:pt x="1" y="3192"/>
                  </a:lnTo>
                  <a:lnTo>
                    <a:pt x="5760" y="3192"/>
                  </a:lnTo>
                  <a:lnTo>
                    <a:pt x="5760" y="3240"/>
                  </a:lnTo>
                  <a:lnTo>
                    <a:pt x="1" y="3240"/>
                  </a:lnTo>
                  <a:lnTo>
                    <a:pt x="1" y="3301"/>
                  </a:lnTo>
                  <a:lnTo>
                    <a:pt x="5760" y="3300"/>
                  </a:lnTo>
                  <a:lnTo>
                    <a:pt x="5760" y="3348"/>
                  </a:lnTo>
                  <a:lnTo>
                    <a:pt x="1" y="3348"/>
                  </a:lnTo>
                  <a:lnTo>
                    <a:pt x="1" y="3408"/>
                  </a:lnTo>
                  <a:lnTo>
                    <a:pt x="5760" y="3409"/>
                  </a:lnTo>
                  <a:lnTo>
                    <a:pt x="5760" y="3457"/>
                  </a:lnTo>
                  <a:lnTo>
                    <a:pt x="1" y="3456"/>
                  </a:lnTo>
                  <a:lnTo>
                    <a:pt x="1" y="3517"/>
                  </a:lnTo>
                  <a:lnTo>
                    <a:pt x="5760" y="3516"/>
                  </a:lnTo>
                  <a:lnTo>
                    <a:pt x="5760" y="3565"/>
                  </a:lnTo>
                  <a:lnTo>
                    <a:pt x="1" y="3565"/>
                  </a:lnTo>
                  <a:lnTo>
                    <a:pt x="1" y="3624"/>
                  </a:lnTo>
                  <a:lnTo>
                    <a:pt x="5760" y="3625"/>
                  </a:lnTo>
                  <a:lnTo>
                    <a:pt x="5760" y="3673"/>
                  </a:lnTo>
                  <a:lnTo>
                    <a:pt x="1" y="3672"/>
                  </a:lnTo>
                  <a:lnTo>
                    <a:pt x="1" y="3733"/>
                  </a:lnTo>
                  <a:lnTo>
                    <a:pt x="5760" y="3733"/>
                  </a:lnTo>
                  <a:lnTo>
                    <a:pt x="5760" y="3781"/>
                  </a:lnTo>
                  <a:lnTo>
                    <a:pt x="1" y="3781"/>
                  </a:lnTo>
                  <a:lnTo>
                    <a:pt x="1" y="3841"/>
                  </a:lnTo>
                  <a:lnTo>
                    <a:pt x="5760" y="3841"/>
                  </a:lnTo>
                  <a:lnTo>
                    <a:pt x="5760" y="3889"/>
                  </a:lnTo>
                </a:path>
              </a:pathLst>
            </a:custGeom>
            <a:ln>
              <a:noFill/>
            </a:ln>
            <a:extLst>
              <a:ext uri="{91240B29-F687-4f45-9708-019B960494DF}">
                <a14:hiddenLine xmlns="" xmlns:a14="http://schemas.microsoft.com/office/drawing/2010/main" w="12700" cap="rnd" cmpd="sng">
                  <a:solidFill>
                    <a:srgbClr val="000000"/>
                  </a:solidFill>
                  <a:prstDash val="solid"/>
                  <a:round/>
                  <a:headEnd type="none" w="med" len="med"/>
                  <a:tailEnd type="none" w="med" len="med"/>
                </a14:hiddenLine>
              </a:ext>
            </a:extLst>
          </p:spPr>
          <p:txBody>
            <a:bodyPr/>
            <a:lstStyle/>
            <a:p>
              <a:endParaRPr lang="en-US"/>
            </a:p>
          </p:txBody>
        </p:sp>
      </p:grpSp>
      <p:sp>
        <p:nvSpPr>
          <p:cNvPr id="49155" name="Rectangle 1029"/>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ctr" anchorCtr="0" compatLnSpc="1">
            <a:prstTxWarp prst="textNoShape">
              <a:avLst/>
            </a:prstTxWarp>
          </a:bodyPr>
          <a:lstStyle/>
          <a:p>
            <a:pPr lvl="0"/>
            <a:r>
              <a:rPr lang="en-US"/>
              <a:t>Click to edit Master title style</a:t>
            </a:r>
          </a:p>
        </p:txBody>
      </p:sp>
      <p:sp>
        <p:nvSpPr>
          <p:cNvPr id="49156" name="Rectangle 1030"/>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043" tIns="44238" rIns="90043" bIns="442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cSld>
  <p:clrMap bg1="dk2" tx1="lt1" bg2="dk1" tx2="lt2" accent1="accent1" accent2="accent2" accent3="accent3" accent4="accent4" accent5="accent5" accent6="accent6" hlink="hlink" folHlink="folHlink"/>
  <p:sldLayoutIdLst>
    <p:sldLayoutId id="2147496064" r:id="rId1"/>
    <p:sldLayoutId id="2147496065" r:id="rId2"/>
    <p:sldLayoutId id="2147496066" r:id="rId3"/>
    <p:sldLayoutId id="2147496067" r:id="rId4"/>
    <p:sldLayoutId id="2147496068" r:id="rId5"/>
    <p:sldLayoutId id="2147496069" r:id="rId6"/>
    <p:sldLayoutId id="2147496070" r:id="rId7"/>
    <p:sldLayoutId id="2147496071" r:id="rId8"/>
    <p:sldLayoutId id="2147496072" r:id="rId9"/>
    <p:sldLayoutId id="2147496073" r:id="rId10"/>
    <p:sldLayoutId id="2147496074" r:id="rId1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eaLnBrk="0" fontAlgn="base" hangingPunct="0">
        <a:spcBef>
          <a:spcPct val="0"/>
        </a:spcBef>
        <a:spcAft>
          <a:spcPct val="0"/>
        </a:spcAft>
        <a:defRPr sz="4400">
          <a:solidFill>
            <a:schemeClr val="tx2"/>
          </a:solidFill>
          <a:latin typeface="Arial" pitchFamily="-108" charset="0"/>
        </a:defRPr>
      </a:lvl6pPr>
      <a:lvl7pPr marL="909996" algn="ctr" rtl="0" eaLnBrk="0" fontAlgn="base" hangingPunct="0">
        <a:spcBef>
          <a:spcPct val="0"/>
        </a:spcBef>
        <a:spcAft>
          <a:spcPct val="0"/>
        </a:spcAft>
        <a:defRPr sz="4400">
          <a:solidFill>
            <a:schemeClr val="tx2"/>
          </a:solidFill>
          <a:latin typeface="Arial" pitchFamily="-108" charset="0"/>
        </a:defRPr>
      </a:lvl7pPr>
      <a:lvl8pPr marL="1364972" algn="ctr" rtl="0" eaLnBrk="0" fontAlgn="base" hangingPunct="0">
        <a:spcBef>
          <a:spcPct val="0"/>
        </a:spcBef>
        <a:spcAft>
          <a:spcPct val="0"/>
        </a:spcAft>
        <a:defRPr sz="4400">
          <a:solidFill>
            <a:schemeClr val="tx2"/>
          </a:solidFill>
          <a:latin typeface="Arial" pitchFamily="-108" charset="0"/>
        </a:defRPr>
      </a:lvl8pPr>
      <a:lvl9pPr marL="1819980" algn="ctr" rtl="0" eaLnBrk="0" fontAlgn="base" hangingPunct="0">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lr>
          <a:schemeClr val="tx2"/>
        </a:buClr>
        <a:buSzPct val="75000"/>
        <a:buFont typeface="Monotype Sorts" charset="0"/>
        <a:buChar char="n"/>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lr>
          <a:schemeClr val="tx2"/>
        </a:buClr>
        <a:buSzPct val="100000"/>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lr>
          <a:schemeClr val="tx2"/>
        </a:buClr>
        <a:buSzPct val="100000"/>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34" charset="-128"/>
          <a:cs typeface="Geneva" charset="0"/>
        </a:defRPr>
      </a:lvl5pPr>
      <a:lvl6pPr marL="2502447"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6pPr>
      <a:lvl7pPr marL="2957449"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7pPr>
      <a:lvl8pPr marL="3412431"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8pPr>
      <a:lvl9pPr marL="3867430" indent="-227503"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191098345"/>
      </p:ext>
    </p:extLst>
  </p:cSld>
  <p:clrMap bg1="lt1" tx1="dk1" bg2="lt2" tx2="dk2" accent1="accent1" accent2="accent2" accent3="accent3" accent4="accent4" accent5="accent5" accent6="accent6" hlink="hlink" folHlink="folHlink"/>
  <p:sldLayoutIdLst>
    <p:sldLayoutId id="2147496310" r:id="rId1"/>
    <p:sldLayoutId id="2147496311" r:id="rId2"/>
    <p:sldLayoutId id="2147496312" r:id="rId3"/>
    <p:sldLayoutId id="2147496313" r:id="rId4"/>
    <p:sldLayoutId id="2147496314" r:id="rId5"/>
    <p:sldLayoutId id="2147496315" r:id="rId6"/>
    <p:sldLayoutId id="2147496316" r:id="rId7"/>
    <p:sldLayoutId id="2147496317" r:id="rId8"/>
    <p:sldLayoutId id="2147496318" r:id="rId9"/>
    <p:sldLayoutId id="2147496319" r:id="rId10"/>
    <p:sldLayoutId id="2147496320"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019513144"/>
      </p:ext>
    </p:extLst>
  </p:cSld>
  <p:clrMap bg1="lt1" tx1="dk1" bg2="lt2" tx2="dk2" accent1="accent1" accent2="accent2" accent3="accent3" accent4="accent4" accent5="accent5" accent6="accent6" hlink="hlink" folHlink="folHlink"/>
  <p:sldLayoutIdLst>
    <p:sldLayoutId id="2147496322" r:id="rId1"/>
    <p:sldLayoutId id="2147496323" r:id="rId2"/>
    <p:sldLayoutId id="2147496324" r:id="rId3"/>
    <p:sldLayoutId id="2147496325" r:id="rId4"/>
    <p:sldLayoutId id="2147496326" r:id="rId5"/>
    <p:sldLayoutId id="2147496327" r:id="rId6"/>
    <p:sldLayoutId id="2147496328" r:id="rId7"/>
    <p:sldLayoutId id="2147496329" r:id="rId8"/>
    <p:sldLayoutId id="2147496330" r:id="rId9"/>
    <p:sldLayoutId id="2147496331" r:id="rId10"/>
    <p:sldLayoutId id="2147496332"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4008944834"/>
      </p:ext>
    </p:extLst>
  </p:cSld>
  <p:clrMap bg1="lt1" tx1="dk1" bg2="lt2" tx2="dk2" accent1="accent1" accent2="accent2" accent3="accent3" accent4="accent4" accent5="accent5" accent6="accent6" hlink="hlink" folHlink="folHlink"/>
  <p:sldLayoutIdLst>
    <p:sldLayoutId id="2147496334" r:id="rId1"/>
    <p:sldLayoutId id="2147496335" r:id="rId2"/>
    <p:sldLayoutId id="2147496336" r:id="rId3"/>
    <p:sldLayoutId id="2147496337" r:id="rId4"/>
    <p:sldLayoutId id="2147496338" r:id="rId5"/>
    <p:sldLayoutId id="2147496339" r:id="rId6"/>
    <p:sldLayoutId id="2147496340" r:id="rId7"/>
    <p:sldLayoutId id="2147496341" r:id="rId8"/>
    <p:sldLayoutId id="2147496342" r:id="rId9"/>
    <p:sldLayoutId id="2147496343" r:id="rId10"/>
    <p:sldLayoutId id="2147496344"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3.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289138193"/>
      </p:ext>
    </p:extLst>
  </p:cSld>
  <p:clrMap bg1="lt1" tx1="dk1" bg2="lt2" tx2="dk2" accent1="accent1" accent2="accent2" accent3="accent3" accent4="accent4" accent5="accent5" accent6="accent6" hlink="hlink" folHlink="folHlink"/>
  <p:sldLayoutIdLst>
    <p:sldLayoutId id="2147496346" r:id="rId1"/>
    <p:sldLayoutId id="2147496347" r:id="rId2"/>
    <p:sldLayoutId id="2147496348" r:id="rId3"/>
    <p:sldLayoutId id="2147496349" r:id="rId4"/>
    <p:sldLayoutId id="2147496350" r:id="rId5"/>
    <p:sldLayoutId id="2147496351" r:id="rId6"/>
    <p:sldLayoutId id="2147496352" r:id="rId7"/>
    <p:sldLayoutId id="2147496353" r:id="rId8"/>
    <p:sldLayoutId id="2147496354" r:id="rId9"/>
    <p:sldLayoutId id="2147496355" r:id="rId10"/>
    <p:sldLayoutId id="2147496356"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499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09996"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497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1998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mn-ea"/>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4.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1026" name="Group 2"/>
          <p:cNvGrpSpPr>
            <a:grpSpLocks/>
          </p:cNvGrpSpPr>
          <p:nvPr/>
        </p:nvGrpSpPr>
        <p:grpSpPr bwMode="auto">
          <a:xfrm>
            <a:off x="1" y="1591"/>
            <a:ext cx="9132888" cy="6845300"/>
            <a:chOff x="0" y="1"/>
            <a:chExt cx="5753" cy="4312"/>
          </a:xfrm>
        </p:grpSpPr>
        <p:sp>
          <p:nvSpPr>
            <p:cNvPr id="6147" name="Freeform 3"/>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a:solidFill>
                  <a:srgbClr val="FFFFFF"/>
                </a:solidFill>
                <a:ea typeface="ＭＳ Ｐゴシック" charset="-128"/>
                <a:cs typeface="ＭＳ Ｐゴシック" charset="-128"/>
              </a:endParaRPr>
            </a:p>
          </p:txBody>
        </p:sp>
        <p:sp>
          <p:nvSpPr>
            <p:cNvPr id="1033" name="Arc 4"/>
            <p:cNvSpPr>
              <a:spLocks/>
            </p:cNvSpPr>
            <p:nvPr/>
          </p:nvSpPr>
          <p:spPr bwMode="auto">
            <a:xfrm>
              <a:off x="0" y="1"/>
              <a:ext cx="5298" cy="4312"/>
            </a:xfrm>
            <a:custGeom>
              <a:avLst/>
              <a:gdLst>
                <a:gd name="T0" fmla="*/ 0 w 21600"/>
                <a:gd name="T1" fmla="*/ 0 h 21600"/>
                <a:gd name="T2" fmla="*/ 0 w 21600"/>
                <a:gd name="T3" fmla="*/ 0 h 21600"/>
                <a:gd name="T4" fmla="*/ 0 w 21600"/>
                <a:gd name="T5" fmla="*/ 0 h 21600"/>
                <a:gd name="T6" fmla="*/ 0 60000 65536"/>
                <a:gd name="T7" fmla="*/ 0 60000 65536"/>
                <a:gd name="T8" fmla="*/ 0 60000 65536"/>
              </a:gdLst>
              <a:ahLst/>
              <a:cxnLst>
                <a:cxn ang="T6">
                  <a:pos x="T0" y="T1"/>
                </a:cxn>
                <a:cxn ang="T7">
                  <a:pos x="T2" y="T3"/>
                </a:cxn>
                <a:cxn ang="T8">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lnTo>
                    <a:pt x="0" y="-1"/>
                  </a:lnTo>
                  <a:close/>
                </a:path>
              </a:pathLst>
            </a:custGeom>
            <a:noFill/>
            <a:ln w="12700" cap="rnd">
              <a:solidFill>
                <a:schemeClr val="accent2"/>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solidFill>
                  <a:srgbClr val="FFFFFF"/>
                </a:solidFill>
              </a:endParaRPr>
            </a:p>
          </p:txBody>
        </p:sp>
      </p:grpSp>
      <p:sp>
        <p:nvSpPr>
          <p:cNvPr id="6149" name="Rectangle 5"/>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p>
            <a:pPr lvl="0"/>
            <a:r>
              <a:rPr lang="en-US" dirty="0"/>
              <a:t>Click to edit Master title style</a:t>
            </a:r>
          </a:p>
        </p:txBody>
      </p:sp>
      <p:sp>
        <p:nvSpPr>
          <p:cNvPr id="6150" name="Rectangle 6"/>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defRPr sz="1400">
                <a:ea typeface="ＭＳ Ｐゴシック" charset="-128"/>
                <a:cs typeface="ＭＳ Ｐゴシック" charset="-128"/>
              </a:defRPr>
            </a:lvl1pPr>
          </a:lstStyle>
          <a:p>
            <a:pPr>
              <a:defRPr/>
            </a:pPr>
            <a:endParaRPr lang="en-US">
              <a:solidFill>
                <a:srgbClr val="FFFFFF"/>
              </a:solidFill>
            </a:endParaRPr>
          </a:p>
        </p:txBody>
      </p:sp>
      <p:sp>
        <p:nvSpPr>
          <p:cNvPr id="6151" name="Rectangle 7"/>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ctr">
              <a:defRPr sz="1400">
                <a:ea typeface="ＭＳ Ｐゴシック" charset="-128"/>
                <a:cs typeface="ＭＳ Ｐゴシック" charset="-128"/>
              </a:defRPr>
            </a:lvl1pPr>
          </a:lstStyle>
          <a:p>
            <a:pPr>
              <a:defRPr/>
            </a:pPr>
            <a:endParaRPr lang="en-US">
              <a:solidFill>
                <a:srgbClr val="FFFFFF"/>
              </a:solidFill>
            </a:endParaRPr>
          </a:p>
        </p:txBody>
      </p:sp>
      <p:sp>
        <p:nvSpPr>
          <p:cNvPr id="6152" name="Rectangle 8"/>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628" tIns="45812" rIns="91628" bIns="45812" numCol="1" anchor="ctr" anchorCtr="0" compatLnSpc="1">
            <a:prstTxWarp prst="textNoShape">
              <a:avLst/>
            </a:prstTxWarp>
          </a:bodyPr>
          <a:lstStyle>
            <a:lvl1pPr algn="r">
              <a:defRPr sz="1400"/>
            </a:lvl1pPr>
          </a:lstStyle>
          <a:p>
            <a:pPr>
              <a:defRPr/>
            </a:pPr>
            <a:fld id="{D294187F-00A1-6040-B8D4-6AA4296BE230}" type="slidenum">
              <a:rPr lang="en-US">
                <a:solidFill>
                  <a:srgbClr val="FFFFFF"/>
                </a:solidFill>
              </a:rPr>
              <a:pPr>
                <a:defRPr/>
              </a:pPr>
              <a:t>‹#›</a:t>
            </a:fld>
            <a:endParaRPr lang="en-US">
              <a:solidFill>
                <a:srgbClr val="FFFFFF"/>
              </a:solidFill>
            </a:endParaRPr>
          </a:p>
        </p:txBody>
      </p:sp>
      <p:sp>
        <p:nvSpPr>
          <p:cNvPr id="1031" name="Rectangle 9"/>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582039381"/>
      </p:ext>
    </p:extLst>
  </p:cSld>
  <p:clrMap bg1="dk2" tx1="lt1" bg2="dk1" tx2="lt2" accent1="accent1" accent2="accent2" accent3="accent3" accent4="accent4" accent5="accent5" accent6="accent6" hlink="hlink" folHlink="folHlink"/>
  <p:sldLayoutIdLst>
    <p:sldLayoutId id="2147496358" r:id="rId1"/>
    <p:sldLayoutId id="2147496359" r:id="rId2"/>
    <p:sldLayoutId id="2147496360" r:id="rId3"/>
    <p:sldLayoutId id="2147496361" r:id="rId4"/>
    <p:sldLayoutId id="2147496362" r:id="rId5"/>
    <p:sldLayoutId id="2147496363" r:id="rId6"/>
    <p:sldLayoutId id="2147496364" r:id="rId7"/>
    <p:sldLayoutId id="2147496365" r:id="rId8"/>
    <p:sldLayoutId id="2147496366" r:id="rId9"/>
    <p:sldLayoutId id="2147496367" r:id="rId10"/>
    <p:sldLayoutId id="2147496368" r:id="rId11"/>
    <p:sldLayoutId id="2147496369"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09996"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64972"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1998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1244" indent="-341244" algn="l" rtl="0" eaLnBrk="0" fontAlgn="base" hangingPunct="0">
        <a:spcBef>
          <a:spcPct val="20000"/>
        </a:spcBef>
        <a:spcAft>
          <a:spcPct val="0"/>
        </a:spcAft>
        <a:buClr>
          <a:schemeClr val="accent2"/>
        </a:buClr>
        <a:buSzPct val="80000"/>
        <a:buFont typeface="Wingdings" charset="0"/>
        <a:buChar char="l"/>
        <a:defRPr sz="3200">
          <a:solidFill>
            <a:schemeClr val="tx1"/>
          </a:solidFill>
          <a:latin typeface="Arial"/>
          <a:ea typeface="ＭＳ Ｐゴシック" pitchFamily="-108" charset="-128"/>
          <a:cs typeface="Arial"/>
        </a:defRPr>
      </a:lvl1pPr>
      <a:lvl2pPr marL="739354" indent="-284372"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37471" indent="-227503" algn="l" rtl="0" eaLnBrk="0" fontAlgn="base" hangingPunct="0">
        <a:spcBef>
          <a:spcPct val="20000"/>
        </a:spcBef>
        <a:spcAft>
          <a:spcPct val="0"/>
        </a:spcAft>
        <a:buClr>
          <a:schemeClr val="accent1"/>
        </a:buClr>
        <a:buSzPct val="60000"/>
        <a:buFont typeface="Wingdings" charset="0"/>
        <a:buChar char="l"/>
        <a:defRPr sz="2400">
          <a:solidFill>
            <a:schemeClr val="tx1"/>
          </a:solidFill>
          <a:latin typeface="Arial"/>
          <a:ea typeface="ＭＳ Ｐゴシック" pitchFamily="-108" charset="-128"/>
          <a:cs typeface="Arial"/>
        </a:defRPr>
      </a:lvl3pPr>
      <a:lvl4pPr marL="1592476" indent="-227503"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47459" indent="-227503"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02447"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102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cs typeface="Arial" charset="0"/>
              </a:defRPr>
            </a:lvl1pPr>
          </a:lstStyle>
          <a:p>
            <a:pPr>
              <a:defRPr/>
            </a:pPr>
            <a:fld id="{C16A198B-9034-4749-8A8D-B90A5F5B90A3}" type="datetimeFigureOut">
              <a:rPr lang="en-US">
                <a:latin typeface="Calibri" charset="0"/>
              </a:rPr>
              <a:pPr>
                <a:defRPr/>
              </a:pPr>
              <a:t>8/6/22</a:t>
            </a:fld>
            <a:endParaRPr lang="en-US">
              <a:latin typeface="Calibri"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0993" tIns="45499" rIns="90993" bIns="45499" rtlCol="0" anchor="ctr"/>
          <a:lstStyle>
            <a:lvl1pPr algn="ctr" fontAlgn="auto">
              <a:spcBef>
                <a:spcPts val="0"/>
              </a:spcBef>
              <a:spcAft>
                <a:spcPts val="0"/>
              </a:spcAft>
              <a:defRPr sz="1200">
                <a:solidFill>
                  <a:schemeClr val="tx1">
                    <a:tint val="75000"/>
                  </a:schemeClr>
                </a:solidFill>
                <a:latin typeface="+mn-lt"/>
                <a:ea typeface="+mn-ea"/>
                <a:cs typeface="+mn-cs"/>
              </a:defRPr>
            </a:lvl1pPr>
          </a:lstStyle>
          <a:p>
            <a:pPr>
              <a:defRPr/>
            </a:pPr>
            <a:endParaRPr lang="en-US">
              <a:solidFill>
                <a:prstClr val="black">
                  <a:tint val="75000"/>
                </a:prstClr>
              </a:solidFill>
              <a:latin typeface="Calibri"/>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cs typeface="Arial" charset="0"/>
              </a:defRPr>
            </a:lvl1pPr>
          </a:lstStyle>
          <a:p>
            <a:pPr>
              <a:defRPr/>
            </a:pPr>
            <a:fld id="{FA356419-7718-C74B-9C0F-E2D2C7D5AD85}" type="slidenum">
              <a:rPr lang="en-US">
                <a:latin typeface="Calibri" charset="0"/>
              </a:rPr>
              <a:pPr>
                <a:defRPr/>
              </a:pPr>
              <a:t>‹#›</a:t>
            </a:fld>
            <a:endParaRPr lang="en-US">
              <a:latin typeface="Calibri" charset="0"/>
            </a:endParaRPr>
          </a:p>
        </p:txBody>
      </p:sp>
    </p:spTree>
    <p:extLst>
      <p:ext uri="{BB962C8B-B14F-4D97-AF65-F5344CB8AC3E}">
        <p14:creationId xmlns:p14="http://schemas.microsoft.com/office/powerpoint/2010/main" val="2503319349"/>
      </p:ext>
    </p:extLst>
  </p:cSld>
  <p:clrMap bg1="lt1" tx1="dk1" bg2="lt2" tx2="dk2" accent1="accent1" accent2="accent2" accent3="accent3" accent4="accent4" accent5="accent5" accent6="accent6" hlink="hlink" folHlink="folHlink"/>
  <p:sldLayoutIdLst>
    <p:sldLayoutId id="2147496371" r:id="rId1"/>
    <p:sldLayoutId id="2147496372" r:id="rId2"/>
    <p:sldLayoutId id="2147496373" r:id="rId3"/>
    <p:sldLayoutId id="2147496374" r:id="rId4"/>
    <p:sldLayoutId id="2147496375" r:id="rId5"/>
    <p:sldLayoutId id="2147496376" r:id="rId6"/>
    <p:sldLayoutId id="2147496377" r:id="rId7"/>
    <p:sldLayoutId id="2147496378" r:id="rId8"/>
    <p:sldLayoutId id="2147496379" r:id="rId9"/>
    <p:sldLayoutId id="2147496380" r:id="rId10"/>
    <p:sldLayoutId id="2147496381" r:id="rId11"/>
  </p:sldLayoutIdLst>
  <p:txStyles>
    <p:title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4998" algn="ctr" rtl="0" fontAlgn="base">
        <a:spcBef>
          <a:spcPct val="0"/>
        </a:spcBef>
        <a:spcAft>
          <a:spcPct val="0"/>
        </a:spcAft>
        <a:defRPr sz="4400">
          <a:solidFill>
            <a:schemeClr val="tx1"/>
          </a:solidFill>
          <a:latin typeface="Calibri" charset="0"/>
          <a:ea typeface="ＭＳ Ｐゴシック" charset="0"/>
        </a:defRPr>
      </a:lvl6pPr>
      <a:lvl7pPr marL="909996" algn="ctr" rtl="0" fontAlgn="base">
        <a:spcBef>
          <a:spcPct val="0"/>
        </a:spcBef>
        <a:spcAft>
          <a:spcPct val="0"/>
        </a:spcAft>
        <a:defRPr sz="4400">
          <a:solidFill>
            <a:schemeClr val="tx1"/>
          </a:solidFill>
          <a:latin typeface="Calibri" charset="0"/>
          <a:ea typeface="ＭＳ Ｐゴシック" charset="0"/>
        </a:defRPr>
      </a:lvl7pPr>
      <a:lvl8pPr marL="1364972" algn="ctr" rtl="0" fontAlgn="base">
        <a:spcBef>
          <a:spcPct val="0"/>
        </a:spcBef>
        <a:spcAft>
          <a:spcPct val="0"/>
        </a:spcAft>
        <a:defRPr sz="4400">
          <a:solidFill>
            <a:schemeClr val="tx1"/>
          </a:solidFill>
          <a:latin typeface="Calibri" charset="0"/>
          <a:ea typeface="ＭＳ Ｐゴシック" charset="0"/>
        </a:defRPr>
      </a:lvl8pPr>
      <a:lvl9pPr marL="1819980" algn="ctr" rtl="0" fontAlgn="base">
        <a:spcBef>
          <a:spcPct val="0"/>
        </a:spcBef>
        <a:spcAft>
          <a:spcPct val="0"/>
        </a:spcAft>
        <a:defRPr sz="4400">
          <a:solidFill>
            <a:schemeClr val="tx1"/>
          </a:solidFill>
          <a:latin typeface="Calibri" charset="0"/>
          <a:ea typeface="ＭＳ Ｐゴシック"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4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922" name="Rectangle 2"/>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81923" name="Rectangle 3"/>
          <p:cNvSpPr>
            <a:spLocks noGrp="1" noChangeArrowheads="1"/>
          </p:cNvSpPr>
          <p:nvPr>
            <p:ph type="body" idx="1"/>
          </p:nvPr>
        </p:nvSpPr>
        <p:spPr bwMode="auto">
          <a:xfrm>
            <a:off x="1295401" y="1676427"/>
            <a:ext cx="7467600" cy="44497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1908"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09"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251910"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0C4983F2-1FE2-2C49-A2C6-C6AB79EB1B8C}" type="slidenum">
              <a:rPr lang="en-US"/>
              <a:pPr>
                <a:defRPr/>
              </a:pPr>
              <a:t>‹#›</a:t>
            </a:fld>
            <a:endParaRPr lang="en-US"/>
          </a:p>
        </p:txBody>
      </p:sp>
    </p:spTree>
    <p:extLst>
      <p:ext uri="{BB962C8B-B14F-4D97-AF65-F5344CB8AC3E}">
        <p14:creationId xmlns:p14="http://schemas.microsoft.com/office/powerpoint/2010/main" val="2905715652"/>
      </p:ext>
    </p:extLst>
  </p:cSld>
  <p:clrMap bg1="lt1" tx1="dk1" bg2="lt2" tx2="dk2" accent1="accent1" accent2="accent2" accent3="accent3" accent4="accent4" accent5="accent5" accent6="accent6" hlink="hlink" folHlink="folHlink"/>
  <p:sldLayoutIdLst>
    <p:sldLayoutId id="2147496383" r:id="rId1"/>
    <p:sldLayoutId id="2147496384" r:id="rId2"/>
  </p:sldLayoutIdLst>
  <p:txStyles>
    <p:title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4998" algn="ctr" rtl="0" fontAlgn="base">
        <a:spcBef>
          <a:spcPct val="0"/>
        </a:spcBef>
        <a:spcAft>
          <a:spcPct val="0"/>
        </a:spcAft>
        <a:defRPr sz="4400" b="1">
          <a:solidFill>
            <a:schemeClr val="tx1"/>
          </a:solidFill>
          <a:latin typeface="Arial" pitchFamily="-105" charset="0"/>
        </a:defRPr>
      </a:lvl6pPr>
      <a:lvl7pPr marL="909996" algn="ctr" rtl="0" fontAlgn="base">
        <a:spcBef>
          <a:spcPct val="0"/>
        </a:spcBef>
        <a:spcAft>
          <a:spcPct val="0"/>
        </a:spcAft>
        <a:defRPr sz="4400" b="1">
          <a:solidFill>
            <a:schemeClr val="tx1"/>
          </a:solidFill>
          <a:latin typeface="Arial" pitchFamily="-105" charset="0"/>
        </a:defRPr>
      </a:lvl7pPr>
      <a:lvl8pPr marL="1364972" algn="ctr" rtl="0" fontAlgn="base">
        <a:spcBef>
          <a:spcPct val="0"/>
        </a:spcBef>
        <a:spcAft>
          <a:spcPct val="0"/>
        </a:spcAft>
        <a:defRPr sz="4400" b="1">
          <a:solidFill>
            <a:schemeClr val="tx1"/>
          </a:solidFill>
          <a:latin typeface="Arial" pitchFamily="-105" charset="0"/>
        </a:defRPr>
      </a:lvl8pPr>
      <a:lvl9pPr marL="1819980" algn="ctr" rtl="0" fontAlgn="base">
        <a:spcBef>
          <a:spcPct val="0"/>
        </a:spcBef>
        <a:spcAft>
          <a:spcPct val="0"/>
        </a:spcAft>
        <a:defRPr sz="4400" b="1">
          <a:solidFill>
            <a:schemeClr val="tx1"/>
          </a:solidFill>
          <a:latin typeface="Arial" pitchFamily="-105"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5"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5"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5"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4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4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23"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12" tIns="32763" rIns="63012" bIns="32763" numCol="1" anchor="t" anchorCtr="0" compatLnSpc="1">
            <a:prstTxWarp prst="textNoShape">
              <a:avLst/>
            </a:prstTxWarp>
          </a:bodyPr>
          <a:lstStyle>
            <a:lvl1pPr>
              <a:buClrTx/>
              <a:buFontTx/>
              <a:buNone/>
              <a:tabLst>
                <a:tab pos="0" algn="l"/>
                <a:tab pos="640213" algn="l"/>
                <a:tab pos="1280430" algn="l"/>
                <a:tab pos="1920651" algn="l"/>
                <a:tab pos="2560856" algn="l"/>
                <a:tab pos="3201082" algn="l"/>
                <a:tab pos="3841300" algn="l"/>
                <a:tab pos="4481521" algn="l"/>
                <a:tab pos="5121733" algn="l"/>
                <a:tab pos="5761953" algn="l"/>
                <a:tab pos="6402168" algn="l"/>
                <a:tab pos="7042381" algn="l"/>
              </a:tabLst>
              <a:defRPr>
                <a:solidFill>
                  <a:srgbClr val="000000"/>
                </a:solidFill>
              </a:defRPr>
            </a:lvl1pPr>
          </a:lstStyle>
          <a:p>
            <a:pPr defTabSz="320110" eaLnBrk="0" hangingPunct="0">
              <a:buSzPct val="100000"/>
            </a:pPr>
            <a:fld id="{12737187-998D-C145-BAF2-CB6526813A35}" type="slidenum">
              <a:rPr lang="en-US" sz="1800" smtClean="0">
                <a:latin typeface="Arial" charset="0"/>
                <a:cs typeface="DejaVu Sans" charset="0"/>
              </a:rPr>
              <a:pPr defTabSz="320110"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1649274151"/>
      </p:ext>
    </p:extLst>
  </p:cSld>
  <p:clrMap bg1="lt1" tx1="dk1" bg2="lt2" tx2="dk2" accent1="accent1" accent2="accent2" accent3="accent3" accent4="accent4" accent5="accent5" accent6="accent6" hlink="hlink" folHlink="folHlink"/>
  <p:sldLayoutIdLst>
    <p:sldLayoutId id="2147496437" r:id="rId1"/>
    <p:sldLayoutId id="2147496438" r:id="rId2"/>
    <p:sldLayoutId id="2147496439" r:id="rId3"/>
    <p:sldLayoutId id="2147496440" r:id="rId4"/>
    <p:sldLayoutId id="2147496441" r:id="rId5"/>
    <p:sldLayoutId id="2147496442" r:id="rId6"/>
    <p:sldLayoutId id="2147496443" r:id="rId7"/>
    <p:sldLayoutId id="2147496444" r:id="rId8"/>
    <p:sldLayoutId id="2147496445" r:id="rId9"/>
    <p:sldLayoutId id="2147496446" r:id="rId10"/>
    <p:sldLayoutId id="2147496447" r:id="rId11"/>
  </p:sldLayoutIdLst>
  <p:txStyles>
    <p:titleStyle>
      <a:lvl1pPr algn="ctr" defTabSz="320110"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171" indent="-20006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267"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0382"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0494"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0596"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0696"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0820"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0928" indent="-160057" algn="ctr" defTabSz="32011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082" indent="-240082" algn="l" defTabSz="320110"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171" indent="-200067" algn="l" defTabSz="320110"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267" indent="-160057" algn="l" defTabSz="320110"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0382"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0494"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0596"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0696"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0820"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0928" indent="-160057" algn="l" defTabSz="32011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110" rtl="0" eaLnBrk="1" latinLnBrk="0" hangingPunct="1">
        <a:defRPr sz="1300" kern="1200">
          <a:solidFill>
            <a:schemeClr val="tx1"/>
          </a:solidFill>
          <a:latin typeface="+mn-lt"/>
          <a:ea typeface="+mn-ea"/>
          <a:cs typeface="+mn-cs"/>
        </a:defRPr>
      </a:lvl1pPr>
      <a:lvl2pPr marL="320110" algn="l" defTabSz="320110" rtl="0" eaLnBrk="1" latinLnBrk="0" hangingPunct="1">
        <a:defRPr sz="1300" kern="1200">
          <a:solidFill>
            <a:schemeClr val="tx1"/>
          </a:solidFill>
          <a:latin typeface="+mn-lt"/>
          <a:ea typeface="+mn-ea"/>
          <a:cs typeface="+mn-cs"/>
        </a:defRPr>
      </a:lvl2pPr>
      <a:lvl3pPr marL="640213" algn="l" defTabSz="320110" rtl="0" eaLnBrk="1" latinLnBrk="0" hangingPunct="1">
        <a:defRPr sz="1300" kern="1200">
          <a:solidFill>
            <a:schemeClr val="tx1"/>
          </a:solidFill>
          <a:latin typeface="+mn-lt"/>
          <a:ea typeface="+mn-ea"/>
          <a:cs typeface="+mn-cs"/>
        </a:defRPr>
      </a:lvl3pPr>
      <a:lvl4pPr marL="960319" algn="l" defTabSz="320110" rtl="0" eaLnBrk="1" latinLnBrk="0" hangingPunct="1">
        <a:defRPr sz="1300" kern="1200">
          <a:solidFill>
            <a:schemeClr val="tx1"/>
          </a:solidFill>
          <a:latin typeface="+mn-lt"/>
          <a:ea typeface="+mn-ea"/>
          <a:cs typeface="+mn-cs"/>
        </a:defRPr>
      </a:lvl4pPr>
      <a:lvl5pPr marL="1280430" algn="l" defTabSz="320110" rtl="0" eaLnBrk="1" latinLnBrk="0" hangingPunct="1">
        <a:defRPr sz="1300" kern="1200">
          <a:solidFill>
            <a:schemeClr val="tx1"/>
          </a:solidFill>
          <a:latin typeface="+mn-lt"/>
          <a:ea typeface="+mn-ea"/>
          <a:cs typeface="+mn-cs"/>
        </a:defRPr>
      </a:lvl5pPr>
      <a:lvl6pPr marL="1600540" algn="l" defTabSz="320110" rtl="0" eaLnBrk="1" latinLnBrk="0" hangingPunct="1">
        <a:defRPr sz="1300" kern="1200">
          <a:solidFill>
            <a:schemeClr val="tx1"/>
          </a:solidFill>
          <a:latin typeface="+mn-lt"/>
          <a:ea typeface="+mn-ea"/>
          <a:cs typeface="+mn-cs"/>
        </a:defRPr>
      </a:lvl6pPr>
      <a:lvl7pPr marL="1920651" algn="l" defTabSz="320110" rtl="0" eaLnBrk="1" latinLnBrk="0" hangingPunct="1">
        <a:defRPr sz="1300" kern="1200">
          <a:solidFill>
            <a:schemeClr val="tx1"/>
          </a:solidFill>
          <a:latin typeface="+mn-lt"/>
          <a:ea typeface="+mn-ea"/>
          <a:cs typeface="+mn-cs"/>
        </a:defRPr>
      </a:lvl7pPr>
      <a:lvl8pPr marL="2240759" algn="l" defTabSz="320110" rtl="0" eaLnBrk="1" latinLnBrk="0" hangingPunct="1">
        <a:defRPr sz="1300" kern="1200">
          <a:solidFill>
            <a:schemeClr val="tx1"/>
          </a:solidFill>
          <a:latin typeface="+mn-lt"/>
          <a:ea typeface="+mn-ea"/>
          <a:cs typeface="+mn-cs"/>
        </a:defRPr>
      </a:lvl8pPr>
      <a:lvl9pPr marL="2560856" algn="l" defTabSz="320110" rtl="0" eaLnBrk="1" latinLnBrk="0" hangingPunct="1">
        <a:defRPr sz="1300" kern="1200">
          <a:solidFill>
            <a:schemeClr val="tx1"/>
          </a:solidFill>
          <a:latin typeface="+mn-lt"/>
          <a:ea typeface="+mn-ea"/>
          <a:cs typeface="+mn-cs"/>
        </a:defRPr>
      </a:lvl9pPr>
    </p:otherStyle>
  </p:txStyles>
</p:sldMaster>
</file>

<file path=ppt/slideMasters/slideMaster48.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48"/>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19"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26" tIns="32770" rIns="63026" bIns="32770" numCol="1" anchor="t" anchorCtr="0" compatLnSpc="1">
            <a:prstTxWarp prst="textNoShape">
              <a:avLst/>
            </a:prstTxWarp>
          </a:bodyPr>
          <a:lstStyle>
            <a:lvl1pPr>
              <a:buClrTx/>
              <a:buFontTx/>
              <a:buNone/>
              <a:tabLst>
                <a:tab pos="0" algn="l"/>
                <a:tab pos="640342" algn="l"/>
                <a:tab pos="1280685" algn="l"/>
                <a:tab pos="1921030" algn="l"/>
                <a:tab pos="2561367" algn="l"/>
                <a:tab pos="3201718" algn="l"/>
                <a:tab pos="3842058" algn="l"/>
                <a:tab pos="4482412" algn="l"/>
                <a:tab pos="5122749" algn="l"/>
                <a:tab pos="5763099" algn="l"/>
                <a:tab pos="6403438" algn="l"/>
                <a:tab pos="7043780" algn="l"/>
              </a:tabLst>
              <a:defRPr>
                <a:solidFill>
                  <a:srgbClr val="000000"/>
                </a:solidFill>
              </a:defRPr>
            </a:lvl1pPr>
          </a:lstStyle>
          <a:p>
            <a:pPr defTabSz="320171" eaLnBrk="0" hangingPunct="0">
              <a:buSzPct val="100000"/>
            </a:pPr>
            <a:fld id="{12737187-998D-C145-BAF2-CB6526813A35}" type="slidenum">
              <a:rPr lang="en-US" sz="1800" smtClean="0">
                <a:latin typeface="Arial" charset="0"/>
                <a:cs typeface="DejaVu Sans" charset="0"/>
              </a:rPr>
              <a:pPr defTabSz="320171"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4284578785"/>
      </p:ext>
    </p:extLst>
  </p:cSld>
  <p:clrMap bg1="lt1" tx1="dk1" bg2="lt2" tx2="dk2" accent1="accent1" accent2="accent2" accent3="accent3" accent4="accent4" accent5="accent5" accent6="accent6" hlink="hlink" folHlink="folHlink"/>
  <p:sldLayoutIdLst>
    <p:sldLayoutId id="2147496449" r:id="rId1"/>
    <p:sldLayoutId id="2147496450" r:id="rId2"/>
    <p:sldLayoutId id="2147496451" r:id="rId3"/>
    <p:sldLayoutId id="2147496452" r:id="rId4"/>
    <p:sldLayoutId id="2147496453" r:id="rId5"/>
    <p:sldLayoutId id="2147496454" r:id="rId6"/>
    <p:sldLayoutId id="2147496455" r:id="rId7"/>
    <p:sldLayoutId id="2147496456" r:id="rId8"/>
    <p:sldLayoutId id="2147496457" r:id="rId9"/>
    <p:sldLayoutId id="2147496458" r:id="rId10"/>
    <p:sldLayoutId id="2147496459" r:id="rId11"/>
  </p:sldLayoutIdLst>
  <p:txStyles>
    <p:titleStyle>
      <a:lvl1pPr algn="ctr" defTabSz="320171"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275" indent="-200109"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427"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0600"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0778"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0948"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1110"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1294"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1466" indent="-160090" algn="ctr" defTabSz="320171"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131" indent="-240131" algn="l" defTabSz="320171"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275" indent="-200109" algn="l" defTabSz="320171"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427" indent="-160090" algn="l" defTabSz="320171"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0600"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0778"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0948"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1110"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1294"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1466" indent="-160090" algn="l" defTabSz="320171"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171" rtl="0" eaLnBrk="1" latinLnBrk="0" hangingPunct="1">
        <a:defRPr sz="1300" kern="1200">
          <a:solidFill>
            <a:schemeClr val="tx1"/>
          </a:solidFill>
          <a:latin typeface="+mn-lt"/>
          <a:ea typeface="+mn-ea"/>
          <a:cs typeface="+mn-cs"/>
        </a:defRPr>
      </a:lvl1pPr>
      <a:lvl2pPr marL="320171" algn="l" defTabSz="320171" rtl="0" eaLnBrk="1" latinLnBrk="0" hangingPunct="1">
        <a:defRPr sz="1300" kern="1200">
          <a:solidFill>
            <a:schemeClr val="tx1"/>
          </a:solidFill>
          <a:latin typeface="+mn-lt"/>
          <a:ea typeface="+mn-ea"/>
          <a:cs typeface="+mn-cs"/>
        </a:defRPr>
      </a:lvl2pPr>
      <a:lvl3pPr marL="640342" algn="l" defTabSz="320171" rtl="0" eaLnBrk="1" latinLnBrk="0" hangingPunct="1">
        <a:defRPr sz="1300" kern="1200">
          <a:solidFill>
            <a:schemeClr val="tx1"/>
          </a:solidFill>
          <a:latin typeface="+mn-lt"/>
          <a:ea typeface="+mn-ea"/>
          <a:cs typeface="+mn-cs"/>
        </a:defRPr>
      </a:lvl3pPr>
      <a:lvl4pPr marL="960508" algn="l" defTabSz="320171" rtl="0" eaLnBrk="1" latinLnBrk="0" hangingPunct="1">
        <a:defRPr sz="1300" kern="1200">
          <a:solidFill>
            <a:schemeClr val="tx1"/>
          </a:solidFill>
          <a:latin typeface="+mn-lt"/>
          <a:ea typeface="+mn-ea"/>
          <a:cs typeface="+mn-cs"/>
        </a:defRPr>
      </a:lvl4pPr>
      <a:lvl5pPr marL="1280685" algn="l" defTabSz="320171" rtl="0" eaLnBrk="1" latinLnBrk="0" hangingPunct="1">
        <a:defRPr sz="1300" kern="1200">
          <a:solidFill>
            <a:schemeClr val="tx1"/>
          </a:solidFill>
          <a:latin typeface="+mn-lt"/>
          <a:ea typeface="+mn-ea"/>
          <a:cs typeface="+mn-cs"/>
        </a:defRPr>
      </a:lvl5pPr>
      <a:lvl6pPr marL="1600860" algn="l" defTabSz="320171" rtl="0" eaLnBrk="1" latinLnBrk="0" hangingPunct="1">
        <a:defRPr sz="1300" kern="1200">
          <a:solidFill>
            <a:schemeClr val="tx1"/>
          </a:solidFill>
          <a:latin typeface="+mn-lt"/>
          <a:ea typeface="+mn-ea"/>
          <a:cs typeface="+mn-cs"/>
        </a:defRPr>
      </a:lvl6pPr>
      <a:lvl7pPr marL="1921030" algn="l" defTabSz="320171" rtl="0" eaLnBrk="1" latinLnBrk="0" hangingPunct="1">
        <a:defRPr sz="1300" kern="1200">
          <a:solidFill>
            <a:schemeClr val="tx1"/>
          </a:solidFill>
          <a:latin typeface="+mn-lt"/>
          <a:ea typeface="+mn-ea"/>
          <a:cs typeface="+mn-cs"/>
        </a:defRPr>
      </a:lvl7pPr>
      <a:lvl8pPr marL="2241204" algn="l" defTabSz="320171" rtl="0" eaLnBrk="1" latinLnBrk="0" hangingPunct="1">
        <a:defRPr sz="1300" kern="1200">
          <a:solidFill>
            <a:schemeClr val="tx1"/>
          </a:solidFill>
          <a:latin typeface="+mn-lt"/>
          <a:ea typeface="+mn-ea"/>
          <a:cs typeface="+mn-cs"/>
        </a:defRPr>
      </a:lvl8pPr>
      <a:lvl9pPr marL="2561367" algn="l" defTabSz="320171" rtl="0" eaLnBrk="1" latinLnBrk="0" hangingPunct="1">
        <a:defRPr sz="1300" kern="1200">
          <a:solidFill>
            <a:schemeClr val="tx1"/>
          </a:solidFill>
          <a:latin typeface="+mn-lt"/>
          <a:ea typeface="+mn-ea"/>
          <a:cs typeface="+mn-cs"/>
        </a:defRPr>
      </a:lvl9pPr>
    </p:otherStyle>
  </p:txStyles>
</p:sldMaster>
</file>

<file path=ppt/slideMasters/slideMaster49.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3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7"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7011"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50" tIns="32784" rIns="63050" bIns="32784" numCol="1" anchor="t" anchorCtr="0" compatLnSpc="1">
            <a:prstTxWarp prst="textNoShape">
              <a:avLst/>
            </a:prstTxWarp>
          </a:bodyPr>
          <a:lstStyle>
            <a:lvl1pPr>
              <a:buClrTx/>
              <a:buFontTx/>
              <a:buNone/>
              <a:tabLst>
                <a:tab pos="0" algn="l"/>
                <a:tab pos="640596" algn="l"/>
                <a:tab pos="1281194" algn="l"/>
                <a:tab pos="1921792" algn="l"/>
                <a:tab pos="2562388" algn="l"/>
                <a:tab pos="3202989" algn="l"/>
                <a:tab pos="3843585" algn="l"/>
                <a:tab pos="4484188" algn="l"/>
                <a:tab pos="5124785" algn="l"/>
                <a:tab pos="5765384" algn="l"/>
                <a:tab pos="6405977" algn="l"/>
                <a:tab pos="7046578" algn="l"/>
              </a:tabLst>
              <a:defRPr>
                <a:solidFill>
                  <a:srgbClr val="000000"/>
                </a:solidFill>
              </a:defRPr>
            </a:lvl1pPr>
          </a:lstStyle>
          <a:p>
            <a:pPr defTabSz="320302" eaLnBrk="0" hangingPunct="0">
              <a:buSzPct val="100000"/>
            </a:pPr>
            <a:fld id="{2EE7642A-7B80-D448-BF65-EEDFC4BA5E40}" type="slidenum">
              <a:rPr lang="en-US" sz="1800" smtClean="0">
                <a:latin typeface="Arial" charset="0"/>
                <a:cs typeface="DejaVu Sans" charset="0"/>
              </a:rPr>
              <a:pPr defTabSz="320302"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2657624814"/>
      </p:ext>
    </p:extLst>
  </p:cSld>
  <p:clrMap bg1="lt1" tx1="dk1" bg2="lt2" tx2="dk2" accent1="accent1" accent2="accent2" accent3="accent3" accent4="accent4" accent5="accent5" accent6="accent6" hlink="hlink" folHlink="folHlink"/>
  <p:sldLayoutIdLst>
    <p:sldLayoutId id="2147496461" r:id="rId1"/>
    <p:sldLayoutId id="2147496462" r:id="rId2"/>
    <p:sldLayoutId id="2147496463" r:id="rId3"/>
    <p:sldLayoutId id="2147496464" r:id="rId4"/>
    <p:sldLayoutId id="2147496465" r:id="rId5"/>
    <p:sldLayoutId id="2147496466" r:id="rId6"/>
    <p:sldLayoutId id="2147496467" r:id="rId7"/>
    <p:sldLayoutId id="2147496468" r:id="rId8"/>
    <p:sldLayoutId id="2147496469" r:id="rId9"/>
    <p:sldLayoutId id="2147496470" r:id="rId10"/>
    <p:sldLayoutId id="2147496471" r:id="rId11"/>
  </p:sldLayoutIdLst>
  <p:txStyles>
    <p:titleStyle>
      <a:lvl1pPr algn="ctr" defTabSz="320302"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483" indent="-200189"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0745"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1046"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134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164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1937"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2246"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2545" indent="-160153" algn="ctr" defTabSz="320302"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226" indent="-240226" algn="l" defTabSz="320302"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483" indent="-200189" algn="l" defTabSz="320302"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0745" indent="-160153" algn="l" defTabSz="320302"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1046"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134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164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1937"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2246"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2545" indent="-160153" algn="l" defTabSz="320302"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302" rtl="0" eaLnBrk="1" latinLnBrk="0" hangingPunct="1">
        <a:defRPr sz="1300" kern="1200">
          <a:solidFill>
            <a:schemeClr val="tx1"/>
          </a:solidFill>
          <a:latin typeface="+mn-lt"/>
          <a:ea typeface="+mn-ea"/>
          <a:cs typeface="+mn-cs"/>
        </a:defRPr>
      </a:lvl1pPr>
      <a:lvl2pPr marL="320302" algn="l" defTabSz="320302" rtl="0" eaLnBrk="1" latinLnBrk="0" hangingPunct="1">
        <a:defRPr sz="1300" kern="1200">
          <a:solidFill>
            <a:schemeClr val="tx1"/>
          </a:solidFill>
          <a:latin typeface="+mn-lt"/>
          <a:ea typeface="+mn-ea"/>
          <a:cs typeface="+mn-cs"/>
        </a:defRPr>
      </a:lvl2pPr>
      <a:lvl3pPr marL="640596" algn="l" defTabSz="320302" rtl="0" eaLnBrk="1" latinLnBrk="0" hangingPunct="1">
        <a:defRPr sz="1300" kern="1200">
          <a:solidFill>
            <a:schemeClr val="tx1"/>
          </a:solidFill>
          <a:latin typeface="+mn-lt"/>
          <a:ea typeface="+mn-ea"/>
          <a:cs typeface="+mn-cs"/>
        </a:defRPr>
      </a:lvl3pPr>
      <a:lvl4pPr marL="960893" algn="l" defTabSz="320302" rtl="0" eaLnBrk="1" latinLnBrk="0" hangingPunct="1">
        <a:defRPr sz="1300" kern="1200">
          <a:solidFill>
            <a:schemeClr val="tx1"/>
          </a:solidFill>
          <a:latin typeface="+mn-lt"/>
          <a:ea typeface="+mn-ea"/>
          <a:cs typeface="+mn-cs"/>
        </a:defRPr>
      </a:lvl4pPr>
      <a:lvl5pPr marL="1281194" algn="l" defTabSz="320302" rtl="0" eaLnBrk="1" latinLnBrk="0" hangingPunct="1">
        <a:defRPr sz="1300" kern="1200">
          <a:solidFill>
            <a:schemeClr val="tx1"/>
          </a:solidFill>
          <a:latin typeface="+mn-lt"/>
          <a:ea typeface="+mn-ea"/>
          <a:cs typeface="+mn-cs"/>
        </a:defRPr>
      </a:lvl5pPr>
      <a:lvl6pPr marL="1601494" algn="l" defTabSz="320302" rtl="0" eaLnBrk="1" latinLnBrk="0" hangingPunct="1">
        <a:defRPr sz="1300" kern="1200">
          <a:solidFill>
            <a:schemeClr val="tx1"/>
          </a:solidFill>
          <a:latin typeface="+mn-lt"/>
          <a:ea typeface="+mn-ea"/>
          <a:cs typeface="+mn-cs"/>
        </a:defRPr>
      </a:lvl6pPr>
      <a:lvl7pPr marL="1921792" algn="l" defTabSz="320302" rtl="0" eaLnBrk="1" latinLnBrk="0" hangingPunct="1">
        <a:defRPr sz="1300" kern="1200">
          <a:solidFill>
            <a:schemeClr val="tx1"/>
          </a:solidFill>
          <a:latin typeface="+mn-lt"/>
          <a:ea typeface="+mn-ea"/>
          <a:cs typeface="+mn-cs"/>
        </a:defRPr>
      </a:lvl7pPr>
      <a:lvl8pPr marL="2242096" algn="l" defTabSz="320302" rtl="0" eaLnBrk="1" latinLnBrk="0" hangingPunct="1">
        <a:defRPr sz="1300" kern="1200">
          <a:solidFill>
            <a:schemeClr val="tx1"/>
          </a:solidFill>
          <a:latin typeface="+mn-lt"/>
          <a:ea typeface="+mn-ea"/>
          <a:cs typeface="+mn-cs"/>
        </a:defRPr>
      </a:lvl8pPr>
      <a:lvl9pPr marL="2562388" algn="l" defTabSz="320302" rtl="0" eaLnBrk="1" latinLnBrk="0" hangingPunct="1">
        <a:defRPr sz="13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3"/>
          <a:srcRect/>
          <a:stretch>
            <a:fillRect/>
          </a:stretch>
        </a:blipFill>
        <a:effectLst/>
      </p:bgPr>
    </p:bg>
    <p:spTree>
      <p:nvGrpSpPr>
        <p:cNvPr id="1" name=""/>
        <p:cNvGrpSpPr/>
        <p:nvPr/>
      </p:nvGrpSpPr>
      <p:grpSpPr>
        <a:xfrm>
          <a:off x="0" y="0"/>
          <a:ext cx="0" cy="0"/>
          <a:chOff x="0" y="0"/>
          <a:chExt cx="0" cy="0"/>
        </a:xfrm>
      </p:grpSpPr>
      <p:sp>
        <p:nvSpPr>
          <p:cNvPr id="50178" name="Rectangle 1026"/>
          <p:cNvSpPr>
            <a:spLocks noGrp="1" noChangeArrowheads="1"/>
          </p:cNvSpPr>
          <p:nvPr>
            <p:ph type="title"/>
          </p:nvPr>
        </p:nvSpPr>
        <p:spPr bwMode="auto">
          <a:xfrm>
            <a:off x="685800" y="609600"/>
            <a:ext cx="7772400" cy="1143000"/>
          </a:xfrm>
          <a:prstGeom prst="rect">
            <a:avLst/>
          </a:prstGeom>
          <a:noFill/>
          <a:ln>
            <a:noFill/>
          </a:ln>
          <a:effectLst>
            <a:outerShdw dist="25399"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50179" name="Rectangle 1027"/>
          <p:cNvSpPr>
            <a:spLocks noGrp="1" noChangeArrowheads="1"/>
          </p:cNvSpPr>
          <p:nvPr>
            <p:ph type="body" idx="1"/>
          </p:nvPr>
        </p:nvSpPr>
        <p:spPr bwMode="auto">
          <a:xfrm>
            <a:off x="685800" y="1981200"/>
            <a:ext cx="7772400" cy="4114800"/>
          </a:xfrm>
          <a:prstGeom prst="rect">
            <a:avLst/>
          </a:prstGeom>
          <a:noFill/>
          <a:ln>
            <a:noFill/>
          </a:ln>
          <a:effectLst>
            <a:outerShdw dist="25399" dir="2700000" algn="ctr" rotWithShape="0">
              <a:schemeClr val="bg2">
                <a:alpha val="99962"/>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8244" name="Rectangle 1028"/>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eaLnBrk="0" hangingPunct="0">
              <a:defRPr sz="1400">
                <a:latin typeface="Verdana" pitchFamily="34" charset="0"/>
                <a:ea typeface="ＭＳ Ｐゴシック" charset="-128"/>
                <a:cs typeface="ＭＳ Ｐゴシック" charset="-128"/>
              </a:defRPr>
            </a:lvl1pPr>
          </a:lstStyle>
          <a:p>
            <a:pPr>
              <a:defRPr/>
            </a:pPr>
            <a:endParaRPr lang="en-US"/>
          </a:p>
        </p:txBody>
      </p:sp>
      <p:sp>
        <p:nvSpPr>
          <p:cNvPr id="138245" name="Rectangle 1029"/>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algn="ctr" eaLnBrk="0" hangingPunct="0">
              <a:defRPr sz="1400">
                <a:latin typeface="Verdana" pitchFamily="34" charset="0"/>
                <a:ea typeface="ＭＳ Ｐゴシック" charset="-128"/>
                <a:cs typeface="ＭＳ Ｐゴシック" charset="-128"/>
              </a:defRPr>
            </a:lvl1pPr>
          </a:lstStyle>
          <a:p>
            <a:pPr>
              <a:defRPr/>
            </a:pPr>
            <a:endParaRPr lang="en-US"/>
          </a:p>
        </p:txBody>
      </p:sp>
      <p:sp>
        <p:nvSpPr>
          <p:cNvPr id="138246" name="Rectangle 1030"/>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a:outerShdw dist="25399" dir="2700000" algn="ctr" rotWithShape="0">
              <a:schemeClr val="bg2">
                <a:alpha val="74997"/>
              </a:schemeClr>
            </a:outerShdw>
          </a:effectLst>
        </p:spPr>
        <p:txBody>
          <a:bodyPr vert="horz" wrap="square" lIns="90993" tIns="45499" rIns="90993" bIns="45499" numCol="1" anchor="t" anchorCtr="0" compatLnSpc="1">
            <a:prstTxWarp prst="textNoShape">
              <a:avLst/>
            </a:prstTxWarp>
          </a:bodyPr>
          <a:lstStyle>
            <a:lvl1pPr algn="r" eaLnBrk="0" hangingPunct="0">
              <a:defRPr sz="1400">
                <a:latin typeface="Verdana" charset="0"/>
              </a:defRPr>
            </a:lvl1pPr>
          </a:lstStyle>
          <a:p>
            <a:pPr>
              <a:defRPr/>
            </a:pPr>
            <a:fld id="{1660DCBA-C855-A74E-AEFD-3A24A528EB4D}" type="slidenum">
              <a:rPr lang="en-US"/>
              <a:pPr>
                <a:defRPr/>
              </a:pPr>
              <a:t>‹#›</a:t>
            </a:fld>
            <a:endParaRPr lang="en-US"/>
          </a:p>
        </p:txBody>
      </p:sp>
    </p:spTree>
  </p:cSld>
  <p:clrMap bg1="dk2" tx1="lt1" bg2="dk1" tx2="lt2" accent1="accent1" accent2="accent2" accent3="accent3" accent4="accent4" accent5="accent5" accent6="accent6" hlink="hlink" folHlink="folHlink"/>
  <p:sldLayoutIdLst>
    <p:sldLayoutId id="2147496075" r:id="rId1"/>
    <p:sldLayoutId id="2147496076" r:id="rId2"/>
    <p:sldLayoutId id="2147496077" r:id="rId3"/>
    <p:sldLayoutId id="2147496078" r:id="rId4"/>
    <p:sldLayoutId id="2147496079" r:id="rId5"/>
    <p:sldLayoutId id="2147496080" r:id="rId6"/>
    <p:sldLayoutId id="2147496081" r:id="rId7"/>
    <p:sldLayoutId id="2147496082" r:id="rId8"/>
    <p:sldLayoutId id="2147496083" r:id="rId9"/>
    <p:sldLayoutId id="2147496084" r:id="rId10"/>
    <p:sldLayoutId id="2147496085" r:id="rId11"/>
  </p:sldLayoutIdLst>
  <p:hf sldNum="0" hdr="0"/>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6pPr>
      <a:lvl7pPr marL="909996"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7pPr>
      <a:lvl8pPr marL="1364972"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8pPr>
      <a:lvl9pPr marL="1819980" algn="ctr" rtl="0" fontAlgn="base">
        <a:spcBef>
          <a:spcPct val="0"/>
        </a:spcBef>
        <a:spcAft>
          <a:spcPct val="0"/>
        </a:spcAft>
        <a:defRPr sz="4400">
          <a:solidFill>
            <a:schemeClr val="tx2"/>
          </a:solidFill>
          <a:latin typeface="Verdana" pitchFamily="-108" charset="0"/>
          <a:ea typeface="ＭＳ Ｐゴシック" pitchFamily="-108" charset="-128"/>
          <a:cs typeface="ＭＳ Ｐゴシック" pitchFamily="-108" charset="-128"/>
        </a:defRPr>
      </a:lvl9pPr>
    </p:titleStyle>
    <p:bodyStyle>
      <a:lvl1pPr marL="341244" indent="-341244" algn="l" rtl="0" eaLnBrk="0" fontAlgn="base" hangingPunct="0">
        <a:spcBef>
          <a:spcPct val="20000"/>
        </a:spcBef>
        <a:spcAft>
          <a:spcPct val="0"/>
        </a:spcAft>
        <a:buFont typeface="Monotype Sorts" charset="0"/>
        <a:buChar char="R"/>
        <a:defRPr sz="3200">
          <a:solidFill>
            <a:schemeClr val="tx1"/>
          </a:solidFill>
          <a:latin typeface="+mn-lt"/>
          <a:ea typeface="+mn-ea"/>
          <a:cs typeface="+mn-cs"/>
        </a:defRPr>
      </a:lvl1pPr>
      <a:lvl2pPr marL="739354" indent="-284372" algn="l" rtl="0" eaLnBrk="0" fontAlgn="base" hangingPunct="0">
        <a:spcBef>
          <a:spcPct val="20000"/>
        </a:spcBef>
        <a:spcAft>
          <a:spcPct val="0"/>
        </a:spcAft>
        <a:buFont typeface="Monotype Sorts" charset="0"/>
        <a:buChar char="R"/>
        <a:defRPr sz="2800">
          <a:solidFill>
            <a:schemeClr val="tx1"/>
          </a:solidFill>
          <a:latin typeface="+mn-lt"/>
          <a:ea typeface="+mn-ea"/>
        </a:defRPr>
      </a:lvl2pPr>
      <a:lvl3pPr marL="1137471" indent="-227503" algn="l" rtl="0" eaLnBrk="0" fontAlgn="base" hangingPunct="0">
        <a:spcBef>
          <a:spcPct val="20000"/>
        </a:spcBef>
        <a:spcAft>
          <a:spcPct val="0"/>
        </a:spcAft>
        <a:buFont typeface="Monotype Sorts" charset="0"/>
        <a:buChar char="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Font typeface="Monotype Sorts" charset="0"/>
        <a:buChar char="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Font typeface="Monotype Sorts" charset="0"/>
        <a:buChar char="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Font typeface="Monotype Sorts" pitchFamily="-108" charset="2"/>
        <a:buChar char="R"/>
        <a:defRPr sz="2000">
          <a:solidFill>
            <a:schemeClr val="tx1"/>
          </a:solidFill>
          <a:latin typeface="+mn-lt"/>
          <a:ea typeface="+mn-ea"/>
        </a:defRPr>
      </a:lvl6pPr>
      <a:lvl7pPr marL="2957449" indent="-227503" algn="l" rtl="0" fontAlgn="base">
        <a:spcBef>
          <a:spcPct val="20000"/>
        </a:spcBef>
        <a:spcAft>
          <a:spcPct val="0"/>
        </a:spcAft>
        <a:buFont typeface="Monotype Sorts" pitchFamily="-108" charset="2"/>
        <a:buChar char="R"/>
        <a:defRPr sz="2000">
          <a:solidFill>
            <a:schemeClr val="tx1"/>
          </a:solidFill>
          <a:latin typeface="+mn-lt"/>
          <a:ea typeface="+mn-ea"/>
        </a:defRPr>
      </a:lvl7pPr>
      <a:lvl8pPr marL="3412431" indent="-227503" algn="l" rtl="0" fontAlgn="base">
        <a:spcBef>
          <a:spcPct val="20000"/>
        </a:spcBef>
        <a:spcAft>
          <a:spcPct val="0"/>
        </a:spcAft>
        <a:buFont typeface="Monotype Sorts" pitchFamily="-108" charset="2"/>
        <a:buChar char="R"/>
        <a:defRPr sz="2000">
          <a:solidFill>
            <a:schemeClr val="tx1"/>
          </a:solidFill>
          <a:latin typeface="+mn-lt"/>
          <a:ea typeface="+mn-ea"/>
        </a:defRPr>
      </a:lvl8pPr>
      <a:lvl9pPr marL="3867430" indent="-227503" algn="l" rtl="0" fontAlgn="base">
        <a:spcBef>
          <a:spcPct val="20000"/>
        </a:spcBef>
        <a:spcAft>
          <a:spcPct val="0"/>
        </a:spcAft>
        <a:buFont typeface="Monotype Sorts" pitchFamily="-108" charset="2"/>
        <a:buChar char="R"/>
        <a:defRPr sz="2000">
          <a:solidFill>
            <a:schemeClr val="tx1"/>
          </a:solidFill>
          <a:latin typeface="+mn-lt"/>
          <a:ea typeface="+mn-ea"/>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37890" name="Rectangle 2"/>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37891"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939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l" eaLnBrk="0" hangingPunct="0">
              <a:defRPr sz="1400" b="0">
                <a:latin typeface="Arial" charset="0"/>
                <a:ea typeface="+mn-ea"/>
                <a:cs typeface="+mn-cs"/>
              </a:defRPr>
            </a:lvl1pPr>
          </a:lstStyle>
          <a:p>
            <a:pPr>
              <a:defRPr/>
            </a:pPr>
            <a:endParaRPr lang="en-US">
              <a:solidFill>
                <a:srgbClr val="000000"/>
              </a:solidFill>
              <a:ea typeface="Osaka"/>
              <a:cs typeface="Osaka"/>
            </a:endParaRPr>
          </a:p>
        </p:txBody>
      </p:sp>
      <p:sp>
        <p:nvSpPr>
          <p:cNvPr id="5939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0" hangingPunct="0">
              <a:defRPr sz="1400" b="0">
                <a:latin typeface="Arial" charset="0"/>
                <a:ea typeface="+mn-ea"/>
                <a:cs typeface="+mn-cs"/>
              </a:defRPr>
            </a:lvl1pPr>
          </a:lstStyle>
          <a:p>
            <a:pPr algn="ctr">
              <a:defRPr/>
            </a:pPr>
            <a:endParaRPr lang="en-US">
              <a:solidFill>
                <a:srgbClr val="000000"/>
              </a:solidFill>
              <a:ea typeface="Osaka"/>
              <a:cs typeface="Osaka"/>
            </a:endParaRPr>
          </a:p>
        </p:txBody>
      </p:sp>
      <p:sp>
        <p:nvSpPr>
          <p:cNvPr id="5939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0" hangingPunct="0">
              <a:defRPr sz="1400" b="0">
                <a:ea typeface="Osaka" charset="0"/>
                <a:cs typeface="Osaka" charset="0"/>
              </a:defRPr>
            </a:lvl1pPr>
          </a:lstStyle>
          <a:p>
            <a:fld id="{B9D20AD3-D622-EC41-AF78-52EA093B16AC}" type="slidenum">
              <a:rPr lang="en-US">
                <a:solidFill>
                  <a:srgbClr val="000000"/>
                </a:solidFill>
                <a:latin typeface="Arial" charset="0"/>
              </a:rPr>
              <a:pPr/>
              <a:t>‹#›</a:t>
            </a:fld>
            <a:endParaRPr lang="en-US">
              <a:solidFill>
                <a:srgbClr val="000000"/>
              </a:solidFill>
              <a:latin typeface="Arial" charset="0"/>
            </a:endParaRPr>
          </a:p>
        </p:txBody>
      </p:sp>
    </p:spTree>
    <p:extLst>
      <p:ext uri="{BB962C8B-B14F-4D97-AF65-F5344CB8AC3E}">
        <p14:creationId xmlns:p14="http://schemas.microsoft.com/office/powerpoint/2010/main" val="1853646474"/>
      </p:ext>
    </p:extLst>
  </p:cSld>
  <p:clrMap bg1="lt1" tx1="dk1" bg2="lt2" tx2="dk2" accent1="accent1" accent2="accent2" accent3="accent3" accent4="accent4" accent5="accent5" accent6="accent6" hlink="hlink" folHlink="folHlink"/>
  <p:sldLayoutIdLst>
    <p:sldLayoutId id="2147496473" r:id="rId1"/>
    <p:sldLayoutId id="2147496474" r:id="rId2"/>
    <p:sldLayoutId id="2147496475" r:id="rId3"/>
    <p:sldLayoutId id="2147496476" r:id="rId4"/>
    <p:sldLayoutId id="2147496477" r:id="rId5"/>
    <p:sldLayoutId id="2147496478" r:id="rId6"/>
    <p:sldLayoutId id="2147496479" r:id="rId7"/>
    <p:sldLayoutId id="2147496480" r:id="rId8"/>
    <p:sldLayoutId id="2147496481" r:id="rId9"/>
    <p:sldLayoutId id="2147496482" r:id="rId10"/>
    <p:sldLayoutId id="2147496483" r:id="rId11"/>
  </p:sldLayoutIdLst>
  <p:txStyles>
    <p:title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5762"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1519"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7277"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3035"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p:titleStyle>
    <p:bodyStyle>
      <a:lvl1pPr marL="341819" indent="-341819" algn="l" rtl="0" eaLnBrk="0" fontAlgn="base" hangingPunct="0">
        <a:spcBef>
          <a:spcPct val="20000"/>
        </a:spcBef>
        <a:spcAft>
          <a:spcPct val="0"/>
        </a:spcAft>
        <a:buChar char="•"/>
        <a:defRPr sz="3200">
          <a:solidFill>
            <a:schemeClr val="tx1"/>
          </a:solidFill>
          <a:latin typeface="+mn-lt"/>
          <a:ea typeface="+mn-ea"/>
          <a:cs typeface="+mn-cs"/>
        </a:defRPr>
      </a:lvl1pPr>
      <a:lvl2pPr marL="740605" indent="-284846" algn="l" rtl="0" eaLnBrk="0" fontAlgn="base" hangingPunct="0">
        <a:spcBef>
          <a:spcPct val="20000"/>
        </a:spcBef>
        <a:spcAft>
          <a:spcPct val="0"/>
        </a:spcAft>
        <a:buChar char="–"/>
        <a:defRPr sz="2800">
          <a:solidFill>
            <a:schemeClr val="tx1"/>
          </a:solidFill>
          <a:latin typeface="+mn-lt"/>
          <a:ea typeface="+mn-ea"/>
          <a:cs typeface="+mn-cs"/>
        </a:defRPr>
      </a:lvl2pPr>
      <a:lvl3pPr marL="1139397" indent="-227888" algn="l" rtl="0" eaLnBrk="0" fontAlgn="base" hangingPunct="0">
        <a:spcBef>
          <a:spcPct val="20000"/>
        </a:spcBef>
        <a:spcAft>
          <a:spcPct val="0"/>
        </a:spcAft>
        <a:buChar char="•"/>
        <a:defRPr sz="2400">
          <a:solidFill>
            <a:schemeClr val="tx1"/>
          </a:solidFill>
          <a:latin typeface="+mn-lt"/>
          <a:ea typeface="+mn-ea"/>
          <a:cs typeface="+mn-cs"/>
        </a:defRPr>
      </a:lvl3pPr>
      <a:lvl4pPr marL="1595157" indent="-227888" algn="l" rtl="0" eaLnBrk="0" fontAlgn="base" hangingPunct="0">
        <a:spcBef>
          <a:spcPct val="20000"/>
        </a:spcBef>
        <a:spcAft>
          <a:spcPct val="0"/>
        </a:spcAft>
        <a:buChar char="–"/>
        <a:defRPr sz="2000">
          <a:solidFill>
            <a:schemeClr val="tx1"/>
          </a:solidFill>
          <a:latin typeface="+mn-lt"/>
          <a:ea typeface="+mn-ea"/>
          <a:cs typeface="+mn-cs"/>
        </a:defRPr>
      </a:lvl4pPr>
      <a:lvl5pPr marL="2050913" indent="-227888" algn="l" rtl="0" eaLnBrk="0" fontAlgn="base" hangingPunct="0">
        <a:spcBef>
          <a:spcPct val="20000"/>
        </a:spcBef>
        <a:spcAft>
          <a:spcPct val="0"/>
        </a:spcAft>
        <a:buChar char="»"/>
        <a:defRPr sz="2000">
          <a:solidFill>
            <a:schemeClr val="tx1"/>
          </a:solidFill>
          <a:latin typeface="+mn-lt"/>
          <a:ea typeface="+mn-ea"/>
          <a:cs typeface="+mn-cs"/>
        </a:defRPr>
      </a:lvl5pPr>
      <a:lvl6pPr marL="2506676" indent="-227888" algn="l" rtl="0" fontAlgn="base">
        <a:spcBef>
          <a:spcPct val="20000"/>
        </a:spcBef>
        <a:spcAft>
          <a:spcPct val="0"/>
        </a:spcAft>
        <a:buChar char="»"/>
        <a:defRPr sz="2000">
          <a:solidFill>
            <a:schemeClr val="tx1"/>
          </a:solidFill>
          <a:latin typeface="+mn-lt"/>
          <a:ea typeface="+mn-ea"/>
          <a:cs typeface="+mn-cs"/>
        </a:defRPr>
      </a:lvl6pPr>
      <a:lvl7pPr marL="2962433" indent="-227888" algn="l" rtl="0" fontAlgn="base">
        <a:spcBef>
          <a:spcPct val="20000"/>
        </a:spcBef>
        <a:spcAft>
          <a:spcPct val="0"/>
        </a:spcAft>
        <a:buChar char="»"/>
        <a:defRPr sz="2000">
          <a:solidFill>
            <a:schemeClr val="tx1"/>
          </a:solidFill>
          <a:latin typeface="+mn-lt"/>
          <a:ea typeface="+mn-ea"/>
          <a:cs typeface="+mn-cs"/>
        </a:defRPr>
      </a:lvl7pPr>
      <a:lvl8pPr marL="3418191" indent="-227888" algn="l" rtl="0" fontAlgn="base">
        <a:spcBef>
          <a:spcPct val="20000"/>
        </a:spcBef>
        <a:spcAft>
          <a:spcPct val="0"/>
        </a:spcAft>
        <a:buChar char="»"/>
        <a:defRPr sz="2000">
          <a:solidFill>
            <a:schemeClr val="tx1"/>
          </a:solidFill>
          <a:latin typeface="+mn-lt"/>
          <a:ea typeface="+mn-ea"/>
          <a:cs typeface="+mn-cs"/>
        </a:defRPr>
      </a:lvl8pPr>
      <a:lvl9pPr marL="3873948" indent="-227888"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51.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p:cNvSpPr>
            <a:spLocks noGrp="1" noChangeArrowheads="1"/>
          </p:cNvSpPr>
          <p:nvPr>
            <p:ph type="title"/>
          </p:nvPr>
        </p:nvSpPr>
        <p:spPr bwMode="auto">
          <a:xfrm>
            <a:off x="321511" y="193136"/>
            <a:ext cx="5786028" cy="802686"/>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ctr" anchorCtr="0" compatLnSpc="1">
            <a:prstTxWarp prst="textNoShape">
              <a:avLst/>
            </a:prstTxWarp>
          </a:bodyPr>
          <a:lstStyle/>
          <a:p>
            <a:pPr lvl="0"/>
            <a:r>
              <a:rPr lang="en-GB"/>
              <a:t>Click to edit the title text format</a:t>
            </a:r>
          </a:p>
        </p:txBody>
      </p:sp>
      <p:sp>
        <p:nvSpPr>
          <p:cNvPr id="1026" name="Rectangle 2"/>
          <p:cNvSpPr>
            <a:spLocks noGrp="1" noChangeArrowheads="1"/>
          </p:cNvSpPr>
          <p:nvPr>
            <p:ph type="body" idx="1"/>
          </p:nvPr>
        </p:nvSpPr>
        <p:spPr bwMode="auto">
          <a:xfrm>
            <a:off x="321511" y="1125326"/>
            <a:ext cx="5786028" cy="318171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t" anchorCtr="0" compatLnSpc="1">
            <a:prstTxWarp prst="textNoShape">
              <a:avLst/>
            </a:prstTxWarp>
          </a:bodyPr>
          <a:lstStyle/>
          <a:p>
            <a:pPr lvl="0"/>
            <a:r>
              <a:rPr lang="en-GB"/>
              <a:t>Click to edit the outline text format</a:t>
            </a:r>
          </a:p>
          <a:p>
            <a:pPr lvl="1"/>
            <a:r>
              <a:rPr lang="en-GB"/>
              <a:t>Second Outline Level</a:t>
            </a:r>
          </a:p>
          <a:p>
            <a:pPr lvl="2"/>
            <a:r>
              <a:rPr lang="en-GB"/>
              <a:t>Third Outline Level</a:t>
            </a:r>
          </a:p>
          <a:p>
            <a:pPr lvl="3"/>
            <a:r>
              <a:rPr lang="en-GB"/>
              <a:t>Fourth Outline Level</a:t>
            </a:r>
          </a:p>
          <a:p>
            <a:pPr lvl="4"/>
            <a:r>
              <a:rPr lang="en-GB"/>
              <a:t>Fifth Outline Level</a:t>
            </a:r>
          </a:p>
          <a:p>
            <a:pPr lvl="4"/>
            <a:r>
              <a:rPr lang="en-GB"/>
              <a:t>Sixth Outline Level</a:t>
            </a:r>
          </a:p>
          <a:p>
            <a:pPr lvl="4"/>
            <a:r>
              <a:rPr lang="en-GB"/>
              <a:t>Seventh Outline Level</a:t>
            </a:r>
          </a:p>
        </p:txBody>
      </p:sp>
      <p:sp>
        <p:nvSpPr>
          <p:cNvPr id="1027" name="Rectangle 3"/>
          <p:cNvSpPr>
            <a:spLocks noGrp="1" noChangeArrowheads="1"/>
          </p:cNvSpPr>
          <p:nvPr>
            <p:ph type="dt"/>
          </p:nvPr>
        </p:nvSpPr>
        <p:spPr bwMode="auto">
          <a:xfrm>
            <a:off x="321535"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t" anchorCtr="0" compatLnSpc="1">
            <a:prstTxWarp prst="textNoShape">
              <a:avLst/>
            </a:prstTxWarp>
          </a:bodyPr>
          <a:lstStyle>
            <a:lvl1pPr>
              <a:buClrTx/>
              <a:buFontTx/>
              <a:buNone/>
              <a:tabLst>
                <a:tab pos="0" algn="l"/>
                <a:tab pos="640980" algn="l"/>
                <a:tab pos="1281959" algn="l"/>
                <a:tab pos="1922937" algn="l"/>
                <a:tab pos="2563918" algn="l"/>
                <a:tab pos="3204890" algn="l"/>
                <a:tab pos="3845875" algn="l"/>
                <a:tab pos="4486861" algn="l"/>
                <a:tab pos="5127832" algn="l"/>
                <a:tab pos="5768815" algn="l"/>
                <a:tab pos="6409792" algn="l"/>
                <a:tab pos="7050771" algn="l"/>
              </a:tabLst>
              <a:defRPr>
                <a:solidFill>
                  <a:srgbClr val="000000"/>
                </a:solidFill>
              </a:defRPr>
            </a:lvl1pPr>
          </a:lstStyle>
          <a:p>
            <a:pPr defTabSz="320490" eaLnBrk="0" hangingPunct="0">
              <a:buSzPct val="100000"/>
            </a:pPr>
            <a:endParaRPr lang="en-US" sz="1800">
              <a:latin typeface="Arial" charset="0"/>
              <a:cs typeface="DejaVu Sans" charset="0"/>
            </a:endParaRPr>
          </a:p>
        </p:txBody>
      </p:sp>
      <p:sp>
        <p:nvSpPr>
          <p:cNvPr id="1028" name="Rectangle 4"/>
          <p:cNvSpPr>
            <a:spLocks noGrp="1" noChangeArrowheads="1"/>
          </p:cNvSpPr>
          <p:nvPr>
            <p:ph type="ftr"/>
          </p:nvPr>
        </p:nvSpPr>
        <p:spPr bwMode="auto">
          <a:xfrm>
            <a:off x="2196979" y="4391889"/>
            <a:ext cx="2035101"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t" anchorCtr="0" compatLnSpc="1">
            <a:prstTxWarp prst="textNoShape">
              <a:avLst/>
            </a:prstTxWarp>
          </a:bodyPr>
          <a:lstStyle>
            <a:lvl1pPr>
              <a:buClrTx/>
              <a:buFontTx/>
              <a:buNone/>
              <a:tabLst>
                <a:tab pos="0" algn="l"/>
                <a:tab pos="640980" algn="l"/>
                <a:tab pos="1281959" algn="l"/>
                <a:tab pos="1922937" algn="l"/>
                <a:tab pos="2563918" algn="l"/>
                <a:tab pos="3204890" algn="l"/>
                <a:tab pos="3845875" algn="l"/>
                <a:tab pos="4486861" algn="l"/>
                <a:tab pos="5127832" algn="l"/>
                <a:tab pos="5768815" algn="l"/>
                <a:tab pos="6409792" algn="l"/>
                <a:tab pos="7050771" algn="l"/>
              </a:tabLst>
              <a:defRPr>
                <a:solidFill>
                  <a:srgbClr val="000000"/>
                </a:solidFill>
              </a:defRPr>
            </a:lvl1pPr>
          </a:lstStyle>
          <a:p>
            <a:pPr defTabSz="320490" eaLnBrk="0" hangingPunct="0">
              <a:buSzPct val="100000"/>
            </a:pPr>
            <a:endParaRPr lang="en-US" sz="1800">
              <a:latin typeface="Arial" charset="0"/>
              <a:cs typeface="DejaVu Sans" charset="0"/>
            </a:endParaRPr>
          </a:p>
        </p:txBody>
      </p:sp>
      <p:sp>
        <p:nvSpPr>
          <p:cNvPr id="1029" name="Rectangle 5"/>
          <p:cNvSpPr>
            <a:spLocks noGrp="1" noChangeArrowheads="1"/>
          </p:cNvSpPr>
          <p:nvPr>
            <p:ph type="sldNum"/>
          </p:nvPr>
        </p:nvSpPr>
        <p:spPr bwMode="auto">
          <a:xfrm>
            <a:off x="4608308" y="4391889"/>
            <a:ext cx="1499255" cy="33380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 uri="{FAA26D3D-D897-4be2-8F04-BA451C77F1D7}">
              <ma14:placeholderFlag xmlns="" xmlns:ma14="http://schemas.microsoft.com/office/mac/drawingml/2011/main" val="1"/>
            </a:ext>
          </a:extLst>
        </p:spPr>
        <p:txBody>
          <a:bodyPr vert="horz" wrap="square" lIns="63085" tIns="32805" rIns="63085" bIns="32805" numCol="1" anchor="t" anchorCtr="0" compatLnSpc="1">
            <a:prstTxWarp prst="textNoShape">
              <a:avLst/>
            </a:prstTxWarp>
          </a:bodyPr>
          <a:lstStyle>
            <a:lvl1pPr>
              <a:buClrTx/>
              <a:buFontTx/>
              <a:buNone/>
              <a:tabLst>
                <a:tab pos="0" algn="l"/>
                <a:tab pos="640980" algn="l"/>
                <a:tab pos="1281959" algn="l"/>
                <a:tab pos="1922937" algn="l"/>
                <a:tab pos="2563918" algn="l"/>
                <a:tab pos="3204890" algn="l"/>
                <a:tab pos="3845875" algn="l"/>
                <a:tab pos="4486861" algn="l"/>
                <a:tab pos="5127832" algn="l"/>
                <a:tab pos="5768815" algn="l"/>
                <a:tab pos="6409792" algn="l"/>
                <a:tab pos="7050771" algn="l"/>
              </a:tabLst>
              <a:defRPr>
                <a:solidFill>
                  <a:srgbClr val="000000"/>
                </a:solidFill>
              </a:defRPr>
            </a:lvl1pPr>
          </a:lstStyle>
          <a:p>
            <a:pPr defTabSz="320490" eaLnBrk="0" hangingPunct="0">
              <a:buSzPct val="100000"/>
            </a:pPr>
            <a:fld id="{4370C4B8-28FD-CA45-96DB-445CE5F9BEB5}" type="slidenum">
              <a:rPr lang="en-US" sz="1800" smtClean="0">
                <a:latin typeface="Arial" charset="0"/>
                <a:cs typeface="DejaVu Sans" charset="0"/>
              </a:rPr>
              <a:pPr defTabSz="320490" eaLnBrk="0" hangingPunct="0">
                <a:buSzPct val="100000"/>
              </a:pPr>
              <a:t>‹#›</a:t>
            </a:fld>
            <a:endParaRPr lang="en-US" sz="1800">
              <a:latin typeface="Arial" charset="0"/>
              <a:cs typeface="DejaVu Sans" charset="0"/>
            </a:endParaRPr>
          </a:p>
        </p:txBody>
      </p:sp>
    </p:spTree>
    <p:extLst>
      <p:ext uri="{BB962C8B-B14F-4D97-AF65-F5344CB8AC3E}">
        <p14:creationId xmlns:p14="http://schemas.microsoft.com/office/powerpoint/2010/main" val="1626041681"/>
      </p:ext>
    </p:extLst>
  </p:cSld>
  <p:clrMap bg1="lt1" tx1="dk1" bg2="lt2" tx2="dk2" accent1="accent1" accent2="accent2" accent3="accent3" accent4="accent4" accent5="accent5" accent6="accent6" hlink="hlink" folHlink="folHlink"/>
  <p:sldLayoutIdLst>
    <p:sldLayoutId id="2147496485" r:id="rId1"/>
    <p:sldLayoutId id="2147496486" r:id="rId2"/>
    <p:sldLayoutId id="2147496487" r:id="rId3"/>
    <p:sldLayoutId id="2147496488" r:id="rId4"/>
    <p:sldLayoutId id="2147496489" r:id="rId5"/>
    <p:sldLayoutId id="2147496490" r:id="rId6"/>
    <p:sldLayoutId id="2147496491" r:id="rId7"/>
    <p:sldLayoutId id="2147496492" r:id="rId8"/>
    <p:sldLayoutId id="2147496493" r:id="rId9"/>
    <p:sldLayoutId id="2147496494" r:id="rId10"/>
    <p:sldLayoutId id="2147496495" r:id="rId11"/>
  </p:sldLayoutIdLst>
  <p:txStyles>
    <p:titleStyle>
      <a:lvl1pPr algn="ctr" defTabSz="320490" rtl="0" fontAlgn="base">
        <a:spcBef>
          <a:spcPct val="0"/>
        </a:spcBef>
        <a:spcAft>
          <a:spcPct val="0"/>
        </a:spcAft>
        <a:buClr>
          <a:srgbClr val="000000"/>
        </a:buClr>
        <a:buSzPct val="100000"/>
        <a:buFont typeface="Times New Roman" charset="0"/>
        <a:defRPr sz="3100">
          <a:solidFill>
            <a:srgbClr val="000000"/>
          </a:solidFill>
          <a:latin typeface="+mj-lt"/>
          <a:ea typeface="+mj-ea"/>
          <a:cs typeface="+mj-cs"/>
        </a:defRPr>
      </a:lvl1pPr>
      <a:lvl2pPr marL="520795" indent="-200307"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2pPr>
      <a:lvl3pPr marL="801225"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3pPr>
      <a:lvl4pPr marL="1121719"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4pPr>
      <a:lvl5pPr marL="1442203"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5pPr>
      <a:lvl6pPr marL="1762693"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6pPr>
      <a:lvl7pPr marL="2083180"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7pPr>
      <a:lvl8pPr marL="2403673"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8pPr>
      <a:lvl9pPr marL="2724162" indent="-160248" algn="ctr" defTabSz="320490" rtl="0" fontAlgn="base">
        <a:spcBef>
          <a:spcPct val="0"/>
        </a:spcBef>
        <a:spcAft>
          <a:spcPct val="0"/>
        </a:spcAft>
        <a:buClr>
          <a:srgbClr val="000000"/>
        </a:buClr>
        <a:buSzPct val="100000"/>
        <a:buFont typeface="Times New Roman" charset="0"/>
        <a:defRPr sz="3100">
          <a:solidFill>
            <a:srgbClr val="000000"/>
          </a:solidFill>
          <a:latin typeface="Arial" charset="0"/>
          <a:ea typeface="ＭＳ Ｐゴシック" charset="0"/>
          <a:cs typeface="DejaVu Sans" charset="0"/>
        </a:defRPr>
      </a:lvl9pPr>
    </p:titleStyle>
    <p:bodyStyle>
      <a:lvl1pPr marL="240371" indent="-240371" algn="l" defTabSz="320490" rtl="0" fontAlgn="base">
        <a:spcBef>
          <a:spcPts val="563"/>
        </a:spcBef>
        <a:spcAft>
          <a:spcPct val="0"/>
        </a:spcAft>
        <a:buClr>
          <a:srgbClr val="000000"/>
        </a:buClr>
        <a:buSzPct val="100000"/>
        <a:buFont typeface="Times New Roman" charset="0"/>
        <a:defRPr sz="2300">
          <a:solidFill>
            <a:srgbClr val="000000"/>
          </a:solidFill>
          <a:latin typeface="+mn-lt"/>
          <a:ea typeface="+mn-ea"/>
          <a:cs typeface="+mn-cs"/>
        </a:defRPr>
      </a:lvl1pPr>
      <a:lvl2pPr marL="520795" indent="-200307" algn="l" defTabSz="320490" rtl="0" fontAlgn="base">
        <a:spcBef>
          <a:spcPts val="492"/>
        </a:spcBef>
        <a:spcAft>
          <a:spcPct val="0"/>
        </a:spcAft>
        <a:buClr>
          <a:srgbClr val="000000"/>
        </a:buClr>
        <a:buSzPct val="100000"/>
        <a:buFont typeface="Times New Roman" charset="0"/>
        <a:defRPr sz="2000">
          <a:solidFill>
            <a:srgbClr val="000000"/>
          </a:solidFill>
          <a:latin typeface="+mn-lt"/>
          <a:ea typeface="+mn-ea"/>
          <a:cs typeface="+mn-cs"/>
        </a:defRPr>
      </a:lvl2pPr>
      <a:lvl3pPr marL="801225" indent="-160248" algn="l" defTabSz="320490" rtl="0" fontAlgn="base">
        <a:spcBef>
          <a:spcPts val="422"/>
        </a:spcBef>
        <a:spcAft>
          <a:spcPct val="0"/>
        </a:spcAft>
        <a:buClr>
          <a:srgbClr val="000000"/>
        </a:buClr>
        <a:buSzPct val="100000"/>
        <a:buFont typeface="Times New Roman" charset="0"/>
        <a:defRPr sz="1700">
          <a:solidFill>
            <a:srgbClr val="000000"/>
          </a:solidFill>
          <a:latin typeface="+mn-lt"/>
          <a:ea typeface="+mn-ea"/>
          <a:cs typeface="+mn-cs"/>
        </a:defRPr>
      </a:lvl3pPr>
      <a:lvl4pPr marL="1121719"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4pPr>
      <a:lvl5pPr marL="1442203"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5pPr>
      <a:lvl6pPr marL="1762693"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6pPr>
      <a:lvl7pPr marL="2083180"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7pPr>
      <a:lvl8pPr marL="2403673"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8pPr>
      <a:lvl9pPr marL="2724162" indent="-160248" algn="l" defTabSz="320490" rtl="0" fontAlgn="base">
        <a:spcBef>
          <a:spcPts val="352"/>
        </a:spcBef>
        <a:spcAft>
          <a:spcPct val="0"/>
        </a:spcAft>
        <a:buClr>
          <a:srgbClr val="000000"/>
        </a:buClr>
        <a:buSzPct val="100000"/>
        <a:buFont typeface="Times New Roman" charset="0"/>
        <a:defRPr sz="1400">
          <a:solidFill>
            <a:srgbClr val="000000"/>
          </a:solidFill>
          <a:latin typeface="+mn-lt"/>
          <a:ea typeface="+mn-ea"/>
          <a:cs typeface="+mn-cs"/>
        </a:defRPr>
      </a:lvl9pPr>
    </p:bodyStyle>
    <p:otherStyle>
      <a:defPPr>
        <a:defRPr lang="en-US"/>
      </a:defPPr>
      <a:lvl1pPr marL="0" algn="l" defTabSz="320490" rtl="0" eaLnBrk="1" latinLnBrk="0" hangingPunct="1">
        <a:defRPr sz="1300" kern="1200">
          <a:solidFill>
            <a:schemeClr val="tx1"/>
          </a:solidFill>
          <a:latin typeface="+mn-lt"/>
          <a:ea typeface="+mn-ea"/>
          <a:cs typeface="+mn-cs"/>
        </a:defRPr>
      </a:lvl1pPr>
      <a:lvl2pPr marL="320490" algn="l" defTabSz="320490" rtl="0" eaLnBrk="1" latinLnBrk="0" hangingPunct="1">
        <a:defRPr sz="1300" kern="1200">
          <a:solidFill>
            <a:schemeClr val="tx1"/>
          </a:solidFill>
          <a:latin typeface="+mn-lt"/>
          <a:ea typeface="+mn-ea"/>
          <a:cs typeface="+mn-cs"/>
        </a:defRPr>
      </a:lvl2pPr>
      <a:lvl3pPr marL="640980" algn="l" defTabSz="320490" rtl="0" eaLnBrk="1" latinLnBrk="0" hangingPunct="1">
        <a:defRPr sz="1300" kern="1200">
          <a:solidFill>
            <a:schemeClr val="tx1"/>
          </a:solidFill>
          <a:latin typeface="+mn-lt"/>
          <a:ea typeface="+mn-ea"/>
          <a:cs typeface="+mn-cs"/>
        </a:defRPr>
      </a:lvl3pPr>
      <a:lvl4pPr marL="961465" algn="l" defTabSz="320490" rtl="0" eaLnBrk="1" latinLnBrk="0" hangingPunct="1">
        <a:defRPr sz="1300" kern="1200">
          <a:solidFill>
            <a:schemeClr val="tx1"/>
          </a:solidFill>
          <a:latin typeface="+mn-lt"/>
          <a:ea typeface="+mn-ea"/>
          <a:cs typeface="+mn-cs"/>
        </a:defRPr>
      </a:lvl4pPr>
      <a:lvl5pPr marL="1281959" algn="l" defTabSz="320490" rtl="0" eaLnBrk="1" latinLnBrk="0" hangingPunct="1">
        <a:defRPr sz="1300" kern="1200">
          <a:solidFill>
            <a:schemeClr val="tx1"/>
          </a:solidFill>
          <a:latin typeface="+mn-lt"/>
          <a:ea typeface="+mn-ea"/>
          <a:cs typeface="+mn-cs"/>
        </a:defRPr>
      </a:lvl5pPr>
      <a:lvl6pPr marL="1602446" algn="l" defTabSz="320490" rtl="0" eaLnBrk="1" latinLnBrk="0" hangingPunct="1">
        <a:defRPr sz="1300" kern="1200">
          <a:solidFill>
            <a:schemeClr val="tx1"/>
          </a:solidFill>
          <a:latin typeface="+mn-lt"/>
          <a:ea typeface="+mn-ea"/>
          <a:cs typeface="+mn-cs"/>
        </a:defRPr>
      </a:lvl6pPr>
      <a:lvl7pPr marL="1922937" algn="l" defTabSz="320490" rtl="0" eaLnBrk="1" latinLnBrk="0" hangingPunct="1">
        <a:defRPr sz="1300" kern="1200">
          <a:solidFill>
            <a:schemeClr val="tx1"/>
          </a:solidFill>
          <a:latin typeface="+mn-lt"/>
          <a:ea typeface="+mn-ea"/>
          <a:cs typeface="+mn-cs"/>
        </a:defRPr>
      </a:lvl7pPr>
      <a:lvl8pPr marL="2243426" algn="l" defTabSz="320490" rtl="0" eaLnBrk="1" latinLnBrk="0" hangingPunct="1">
        <a:defRPr sz="1300" kern="1200">
          <a:solidFill>
            <a:schemeClr val="tx1"/>
          </a:solidFill>
          <a:latin typeface="+mn-lt"/>
          <a:ea typeface="+mn-ea"/>
          <a:cs typeface="+mn-cs"/>
        </a:defRPr>
      </a:lvl8pPr>
      <a:lvl9pPr marL="2563918" algn="l" defTabSz="320490" rtl="0" eaLnBrk="1" latinLnBrk="0" hangingPunct="1">
        <a:defRPr sz="1300" kern="1200">
          <a:solidFill>
            <a:schemeClr val="tx1"/>
          </a:solidFill>
          <a:latin typeface="+mn-lt"/>
          <a:ea typeface="+mn-ea"/>
          <a:cs typeface="+mn-cs"/>
        </a:defRPr>
      </a:lvl9pPr>
    </p:otherStyle>
  </p:txStyles>
</p:sldMaster>
</file>

<file path=ppt/slideMasters/slideMaster5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0898"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16" tIns="45560" rIns="91116" bIns="45560" numCol="1" anchor="ctr" anchorCtr="0" compatLnSpc="1">
            <a:prstTxWarp prst="textNoShape">
              <a:avLst/>
            </a:prstTxWarp>
          </a:bodyPr>
          <a:lstStyle/>
          <a:p>
            <a:pPr lvl="0"/>
            <a:r>
              <a:rPr lang="en-GB"/>
              <a:t>Click to edit Master title style</a:t>
            </a:r>
            <a:endParaRPr lang="en-US"/>
          </a:p>
        </p:txBody>
      </p:sp>
      <p:sp>
        <p:nvSpPr>
          <p:cNvPr id="80899"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16" tIns="45560" rIns="91116" bIns="45560"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endParaRPr lang="en-US"/>
          </a:p>
        </p:txBody>
      </p:sp>
      <p:sp>
        <p:nvSpPr>
          <p:cNvPr id="4" name="Date Placeholder 3"/>
          <p:cNvSpPr>
            <a:spLocks noGrp="1"/>
          </p:cNvSpPr>
          <p:nvPr>
            <p:ph type="dt" sz="half" idx="2"/>
          </p:nvPr>
        </p:nvSpPr>
        <p:spPr>
          <a:xfrm>
            <a:off x="457201" y="6356350"/>
            <a:ext cx="2133600" cy="365125"/>
          </a:xfrm>
          <a:prstGeom prst="rect">
            <a:avLst/>
          </a:prstGeom>
        </p:spPr>
        <p:txBody>
          <a:bodyPr vert="horz" lIns="91116" tIns="45560" rIns="91116" bIns="45560" rtlCol="0" anchor="ctr"/>
          <a:lstStyle>
            <a:lvl1pPr algn="l" defTabSz="455584" fontAlgn="auto">
              <a:spcBef>
                <a:spcPts val="0"/>
              </a:spcBef>
              <a:spcAft>
                <a:spcPts val="0"/>
              </a:spcAft>
              <a:defRPr sz="1200">
                <a:solidFill>
                  <a:prstClr val="black">
                    <a:tint val="75000"/>
                  </a:prstClr>
                </a:solidFill>
                <a:latin typeface="Calibri"/>
                <a:ea typeface="+mn-ea"/>
                <a:cs typeface="+mn-cs"/>
              </a:defRPr>
            </a:lvl1pPr>
          </a:lstStyle>
          <a:p>
            <a:pPr>
              <a:defRPr/>
            </a:pPr>
            <a:fld id="{93E7E47F-8423-794F-9338-4BE93370A719}" type="datetimeFigureOut">
              <a:rPr lang="en-US"/>
              <a:pPr>
                <a:defRPr/>
              </a:pPr>
              <a:t>8/6/22</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116" tIns="45560" rIns="91116" bIns="45560" rtlCol="0" anchor="ctr"/>
          <a:lstStyle>
            <a:lvl1pPr algn="ctr" defTabSz="455584" fontAlgn="auto">
              <a:spcBef>
                <a:spcPts val="0"/>
              </a:spcBef>
              <a:spcAft>
                <a:spcPts val="0"/>
              </a:spcAft>
              <a:defRPr sz="1200">
                <a:solidFill>
                  <a:prstClr val="black">
                    <a:tint val="75000"/>
                  </a:prstClr>
                </a:solidFill>
                <a:latin typeface="Calibri"/>
                <a:ea typeface="+mn-ea"/>
                <a:cs typeface="+mn-cs"/>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116" tIns="45560" rIns="91116" bIns="45560" rtlCol="0" anchor="ctr"/>
          <a:lstStyle>
            <a:lvl1pPr algn="r" defTabSz="455584" fontAlgn="auto">
              <a:spcBef>
                <a:spcPts val="0"/>
              </a:spcBef>
              <a:spcAft>
                <a:spcPts val="0"/>
              </a:spcAft>
              <a:defRPr sz="1200">
                <a:solidFill>
                  <a:prstClr val="black">
                    <a:tint val="75000"/>
                  </a:prstClr>
                </a:solidFill>
                <a:latin typeface="Calibri"/>
                <a:ea typeface="+mn-ea"/>
                <a:cs typeface="+mn-cs"/>
              </a:defRPr>
            </a:lvl1pPr>
          </a:lstStyle>
          <a:p>
            <a:pPr>
              <a:defRPr/>
            </a:pPr>
            <a:fld id="{36919755-C6FD-6B4D-A594-EA60682B5913}" type="slidenum">
              <a:rPr lang="en-US"/>
              <a:pPr>
                <a:defRPr/>
              </a:pPr>
              <a:t>‹#›</a:t>
            </a:fld>
            <a:endParaRPr lang="en-US"/>
          </a:p>
        </p:txBody>
      </p:sp>
    </p:spTree>
    <p:extLst>
      <p:ext uri="{BB962C8B-B14F-4D97-AF65-F5344CB8AC3E}">
        <p14:creationId xmlns:p14="http://schemas.microsoft.com/office/powerpoint/2010/main" val="1077935630"/>
      </p:ext>
    </p:extLst>
  </p:cSld>
  <p:clrMap bg1="lt1" tx1="dk1" bg2="lt2" tx2="dk2" accent1="accent1" accent2="accent2" accent3="accent3" accent4="accent4" accent5="accent5" accent6="accent6" hlink="hlink" folHlink="folHlink"/>
  <p:sldLayoutIdLst>
    <p:sldLayoutId id="2147496497" r:id="rId1"/>
    <p:sldLayoutId id="2147496498" r:id="rId2"/>
    <p:sldLayoutId id="2147496499" r:id="rId3"/>
    <p:sldLayoutId id="2147496500" r:id="rId4"/>
    <p:sldLayoutId id="2147496501" r:id="rId5"/>
    <p:sldLayoutId id="2147496502" r:id="rId6"/>
    <p:sldLayoutId id="2147496503" r:id="rId7"/>
    <p:sldLayoutId id="2147496504" r:id="rId8"/>
    <p:sldLayoutId id="2147496505" r:id="rId9"/>
    <p:sldLayoutId id="2147496506" r:id="rId10"/>
    <p:sldLayoutId id="2147496507" r:id="rId11"/>
  </p:sldLayoutIdLst>
  <p:txStyles>
    <p:titleStyle>
      <a:lvl1pPr algn="ctr" defTabSz="455584"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defTabSz="455584"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5584"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6pPr>
      <a:lvl7pPr marL="911161"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7pPr>
      <a:lvl8pPr marL="1366735"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8pPr>
      <a:lvl9pPr marL="1822317" algn="ctr" defTabSz="455584" rtl="0" fontAlgn="base">
        <a:spcBef>
          <a:spcPct val="0"/>
        </a:spcBef>
        <a:spcAft>
          <a:spcPct val="0"/>
        </a:spcAft>
        <a:defRPr sz="4400">
          <a:solidFill>
            <a:schemeClr val="tx1"/>
          </a:solidFill>
          <a:latin typeface="Calibri" charset="0"/>
          <a:ea typeface="ＭＳ Ｐゴシック" charset="0"/>
          <a:cs typeface="ＭＳ Ｐゴシック" charset="0"/>
        </a:defRPr>
      </a:lvl9pPr>
    </p:titleStyle>
    <p:bodyStyle>
      <a:lvl1pPr marL="341684" indent="-341684" algn="l" defTabSz="455584" rtl="0" eaLnBrk="0" fontAlgn="base" hangingPunct="0">
        <a:spcBef>
          <a:spcPct val="20000"/>
        </a:spcBef>
        <a:spcAft>
          <a:spcPct val="0"/>
        </a:spcAft>
        <a:buFont typeface="Arial" charset="0"/>
        <a:buChar char="•"/>
        <a:defRPr sz="3200" kern="1200">
          <a:solidFill>
            <a:schemeClr val="tx1"/>
          </a:solidFill>
          <a:latin typeface="+mn-lt"/>
          <a:ea typeface="ＭＳ Ｐゴシック" charset="0"/>
          <a:cs typeface="ＭＳ Ｐゴシック" charset="0"/>
        </a:defRPr>
      </a:lvl1pPr>
      <a:lvl2pPr marL="740309" indent="-284735" algn="l" defTabSz="455584" rtl="0" eaLnBrk="0" fontAlgn="base" hangingPunct="0">
        <a:spcBef>
          <a:spcPct val="20000"/>
        </a:spcBef>
        <a:spcAft>
          <a:spcPct val="0"/>
        </a:spcAft>
        <a:buFont typeface="Arial" charset="0"/>
        <a:buChar char="–"/>
        <a:defRPr sz="2800" kern="1200">
          <a:solidFill>
            <a:schemeClr val="tx1"/>
          </a:solidFill>
          <a:latin typeface="+mn-lt"/>
          <a:ea typeface="ＭＳ Ｐゴシック" charset="0"/>
          <a:cs typeface="+mn-cs"/>
        </a:defRPr>
      </a:lvl2pPr>
      <a:lvl3pPr marL="1138945" indent="-227801" algn="l" defTabSz="455584" rtl="0" eaLnBrk="0" fontAlgn="base" hangingPunct="0">
        <a:spcBef>
          <a:spcPct val="20000"/>
        </a:spcBef>
        <a:spcAft>
          <a:spcPct val="0"/>
        </a:spcAft>
        <a:buFont typeface="Arial" charset="0"/>
        <a:buChar char="•"/>
        <a:defRPr sz="2400" kern="1200">
          <a:solidFill>
            <a:schemeClr val="tx1"/>
          </a:solidFill>
          <a:latin typeface="+mn-lt"/>
          <a:ea typeface="ＭＳ Ｐゴシック" charset="0"/>
          <a:cs typeface="+mn-cs"/>
        </a:defRPr>
      </a:lvl3pPr>
      <a:lvl4pPr marL="1594525" indent="-227801" algn="l" defTabSz="455584"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4pPr>
      <a:lvl5pPr marL="2050101" indent="-227801" algn="l" defTabSz="455584" rtl="0" eaLnBrk="0" fontAlgn="base" hangingPunct="0">
        <a:spcBef>
          <a:spcPct val="20000"/>
        </a:spcBef>
        <a:spcAft>
          <a:spcPct val="0"/>
        </a:spcAft>
        <a:buFont typeface="Arial" charset="0"/>
        <a:buChar char="»"/>
        <a:defRPr sz="2000" kern="1200">
          <a:solidFill>
            <a:schemeClr val="tx1"/>
          </a:solidFill>
          <a:latin typeface="+mn-lt"/>
          <a:ea typeface="ＭＳ Ｐゴシック" charset="0"/>
          <a:cs typeface="+mn-cs"/>
        </a:defRPr>
      </a:lvl5pPr>
      <a:lvl6pPr marL="2505679" indent="-227801" algn="l" defTabSz="455584" rtl="0" eaLnBrk="1" latinLnBrk="0" hangingPunct="1">
        <a:spcBef>
          <a:spcPct val="20000"/>
        </a:spcBef>
        <a:buFont typeface="Arial"/>
        <a:buChar char="•"/>
        <a:defRPr sz="2000" kern="1200">
          <a:solidFill>
            <a:schemeClr val="tx1"/>
          </a:solidFill>
          <a:latin typeface="+mn-lt"/>
          <a:ea typeface="+mn-ea"/>
          <a:cs typeface="+mn-cs"/>
        </a:defRPr>
      </a:lvl6pPr>
      <a:lvl7pPr marL="2961261" indent="-227801" algn="l" defTabSz="455584" rtl="0" eaLnBrk="1" latinLnBrk="0" hangingPunct="1">
        <a:spcBef>
          <a:spcPct val="20000"/>
        </a:spcBef>
        <a:buFont typeface="Arial"/>
        <a:buChar char="•"/>
        <a:defRPr sz="2000" kern="1200">
          <a:solidFill>
            <a:schemeClr val="tx1"/>
          </a:solidFill>
          <a:latin typeface="+mn-lt"/>
          <a:ea typeface="+mn-ea"/>
          <a:cs typeface="+mn-cs"/>
        </a:defRPr>
      </a:lvl7pPr>
      <a:lvl8pPr marL="3416835" indent="-227801" algn="l" defTabSz="455584" rtl="0" eaLnBrk="1" latinLnBrk="0" hangingPunct="1">
        <a:spcBef>
          <a:spcPct val="20000"/>
        </a:spcBef>
        <a:buFont typeface="Arial"/>
        <a:buChar char="•"/>
        <a:defRPr sz="2000" kern="1200">
          <a:solidFill>
            <a:schemeClr val="tx1"/>
          </a:solidFill>
          <a:latin typeface="+mn-lt"/>
          <a:ea typeface="+mn-ea"/>
          <a:cs typeface="+mn-cs"/>
        </a:defRPr>
      </a:lvl8pPr>
      <a:lvl9pPr marL="3872414" indent="-227801" algn="l" defTabSz="455584"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5584" rtl="0" eaLnBrk="1" latinLnBrk="0" hangingPunct="1">
        <a:defRPr sz="1800" kern="1200">
          <a:solidFill>
            <a:schemeClr val="tx1"/>
          </a:solidFill>
          <a:latin typeface="+mn-lt"/>
          <a:ea typeface="+mn-ea"/>
          <a:cs typeface="+mn-cs"/>
        </a:defRPr>
      </a:lvl1pPr>
      <a:lvl2pPr marL="455584" algn="l" defTabSz="455584" rtl="0" eaLnBrk="1" latinLnBrk="0" hangingPunct="1">
        <a:defRPr sz="1800" kern="1200">
          <a:solidFill>
            <a:schemeClr val="tx1"/>
          </a:solidFill>
          <a:latin typeface="+mn-lt"/>
          <a:ea typeface="+mn-ea"/>
          <a:cs typeface="+mn-cs"/>
        </a:defRPr>
      </a:lvl2pPr>
      <a:lvl3pPr marL="911161" algn="l" defTabSz="455584" rtl="0" eaLnBrk="1" latinLnBrk="0" hangingPunct="1">
        <a:defRPr sz="1800" kern="1200">
          <a:solidFill>
            <a:schemeClr val="tx1"/>
          </a:solidFill>
          <a:latin typeface="+mn-lt"/>
          <a:ea typeface="+mn-ea"/>
          <a:cs typeface="+mn-cs"/>
        </a:defRPr>
      </a:lvl3pPr>
      <a:lvl4pPr marL="1366735" algn="l" defTabSz="455584" rtl="0" eaLnBrk="1" latinLnBrk="0" hangingPunct="1">
        <a:defRPr sz="1800" kern="1200">
          <a:solidFill>
            <a:schemeClr val="tx1"/>
          </a:solidFill>
          <a:latin typeface="+mn-lt"/>
          <a:ea typeface="+mn-ea"/>
          <a:cs typeface="+mn-cs"/>
        </a:defRPr>
      </a:lvl4pPr>
      <a:lvl5pPr marL="1822317" algn="l" defTabSz="455584" rtl="0" eaLnBrk="1" latinLnBrk="0" hangingPunct="1">
        <a:defRPr sz="1800" kern="1200">
          <a:solidFill>
            <a:schemeClr val="tx1"/>
          </a:solidFill>
          <a:latin typeface="+mn-lt"/>
          <a:ea typeface="+mn-ea"/>
          <a:cs typeface="+mn-cs"/>
        </a:defRPr>
      </a:lvl5pPr>
      <a:lvl6pPr marL="2277889" algn="l" defTabSz="455584" rtl="0" eaLnBrk="1" latinLnBrk="0" hangingPunct="1">
        <a:defRPr sz="1800" kern="1200">
          <a:solidFill>
            <a:schemeClr val="tx1"/>
          </a:solidFill>
          <a:latin typeface="+mn-lt"/>
          <a:ea typeface="+mn-ea"/>
          <a:cs typeface="+mn-cs"/>
        </a:defRPr>
      </a:lvl6pPr>
      <a:lvl7pPr marL="2733469" algn="l" defTabSz="455584" rtl="0" eaLnBrk="1" latinLnBrk="0" hangingPunct="1">
        <a:defRPr sz="1800" kern="1200">
          <a:solidFill>
            <a:schemeClr val="tx1"/>
          </a:solidFill>
          <a:latin typeface="+mn-lt"/>
          <a:ea typeface="+mn-ea"/>
          <a:cs typeface="+mn-cs"/>
        </a:defRPr>
      </a:lvl7pPr>
      <a:lvl8pPr marL="3189047" algn="l" defTabSz="455584" rtl="0" eaLnBrk="1" latinLnBrk="0" hangingPunct="1">
        <a:defRPr sz="1800" kern="1200">
          <a:solidFill>
            <a:schemeClr val="tx1"/>
          </a:solidFill>
          <a:latin typeface="+mn-lt"/>
          <a:ea typeface="+mn-ea"/>
          <a:cs typeface="+mn-cs"/>
        </a:defRPr>
      </a:lvl8pPr>
      <a:lvl9pPr marL="3644618" algn="l" defTabSz="455584" rtl="0" eaLnBrk="1" latinLnBrk="0" hangingPunct="1">
        <a:defRPr sz="1800" kern="1200">
          <a:solidFill>
            <a:schemeClr val="tx1"/>
          </a:solidFill>
          <a:latin typeface="+mn-lt"/>
          <a:ea typeface="+mn-ea"/>
          <a:cs typeface="+mn-cs"/>
        </a:defRPr>
      </a:lvl9pPr>
    </p:otherStyle>
  </p:txStyles>
</p:sldMaster>
</file>

<file path=ppt/slideMasters/slideMaster53.xml><?xml version="1.0" encoding="utf-8"?>
<p:sldMaster xmlns:a="http://schemas.openxmlformats.org/drawingml/2006/main" xmlns:r="http://schemas.openxmlformats.org/officeDocument/2006/relationships" xmlns:p="http://schemas.openxmlformats.org/presentationml/2006/main">
  <p:cSld>
    <p:bg>
      <p:bgPr>
        <a:solidFill>
          <a:srgbClr val="390039"/>
        </a:solidFill>
        <a:effectLst/>
      </p:bgPr>
    </p:bg>
    <p:spTree>
      <p:nvGrpSpPr>
        <p:cNvPr id="1" name=""/>
        <p:cNvGrpSpPr/>
        <p:nvPr/>
      </p:nvGrpSpPr>
      <p:grpSpPr>
        <a:xfrm>
          <a:off x="0" y="0"/>
          <a:ext cx="0" cy="0"/>
          <a:chOff x="0" y="0"/>
          <a:chExt cx="0" cy="0"/>
        </a:xfrm>
      </p:grpSpPr>
      <p:sp>
        <p:nvSpPr>
          <p:cNvPr id="54274"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ctr" anchorCtr="0" compatLnSpc="1">
            <a:prstTxWarp prst="textNoShape">
              <a:avLst/>
            </a:prstTxWarp>
          </a:bodyPr>
          <a:lstStyle/>
          <a:p>
            <a:pPr lvl="0"/>
            <a:r>
              <a:rPr lang="en-US" dirty="0"/>
              <a:t>Click to edit Master title style</a:t>
            </a:r>
          </a:p>
        </p:txBody>
      </p:sp>
      <p:sp>
        <p:nvSpPr>
          <p:cNvPr id="54275"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76" name="Rectangle 4"/>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7" name="Rectangle 5"/>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ctr" eaLnBrk="1" hangingPunct="1">
              <a:defRPr sz="1400">
                <a:ea typeface="ＭＳ Ｐゴシック" charset="-128"/>
                <a:cs typeface="ＭＳ Ｐゴシック" charset="-128"/>
              </a:defRPr>
            </a:lvl1pPr>
          </a:lstStyle>
          <a:p>
            <a:pPr>
              <a:defRPr/>
            </a:pPr>
            <a:endParaRPr lang="en-US">
              <a:solidFill>
                <a:srgbClr val="000000"/>
              </a:solidFill>
              <a:latin typeface="Arial" charset="0"/>
            </a:endParaRPr>
          </a:p>
        </p:txBody>
      </p:sp>
      <p:sp>
        <p:nvSpPr>
          <p:cNvPr id="3078" name="Rectangle 6"/>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152" tIns="45578" rIns="91152" bIns="45578" numCol="1" anchor="t" anchorCtr="0" compatLnSpc="1">
            <a:prstTxWarp prst="textNoShape">
              <a:avLst/>
            </a:prstTxWarp>
          </a:bodyPr>
          <a:lstStyle>
            <a:lvl1pPr algn="r" eaLnBrk="1" hangingPunct="1">
              <a:defRPr sz="1400"/>
            </a:lvl1pPr>
          </a:lstStyle>
          <a:p>
            <a:pPr>
              <a:defRPr/>
            </a:pPr>
            <a:fld id="{40DB43A0-EC8F-0B4A-ACD4-6B792E57F4DC}" type="slidenum">
              <a:rPr lang="en-US">
                <a:solidFill>
                  <a:srgbClr val="000000"/>
                </a:solidFill>
                <a:latin typeface="Arial" charset="0"/>
              </a:rPr>
              <a:pPr>
                <a:defRPr/>
              </a:pPr>
              <a:t>‹#›</a:t>
            </a:fld>
            <a:endParaRPr lang="en-US">
              <a:solidFill>
                <a:srgbClr val="000000"/>
              </a:solidFill>
              <a:latin typeface="Arial" charset="0"/>
            </a:endParaRPr>
          </a:p>
        </p:txBody>
      </p:sp>
    </p:spTree>
    <p:extLst>
      <p:ext uri="{BB962C8B-B14F-4D97-AF65-F5344CB8AC3E}">
        <p14:creationId xmlns:p14="http://schemas.microsoft.com/office/powerpoint/2010/main" val="3331613093"/>
      </p:ext>
    </p:extLst>
  </p:cSld>
  <p:clrMap bg1="lt1" tx1="dk1" bg2="lt2" tx2="dk2" accent1="accent1" accent2="accent2" accent3="accent3" accent4="accent4" accent5="accent5" accent6="accent6" hlink="hlink" folHlink="folHlink"/>
  <p:sldLayoutIdLst>
    <p:sldLayoutId id="2147496509" r:id="rId1"/>
    <p:sldLayoutId id="2147496510" r:id="rId2"/>
    <p:sldLayoutId id="2147496511" r:id="rId3"/>
    <p:sldLayoutId id="2147496512" r:id="rId4"/>
    <p:sldLayoutId id="2147496513" r:id="rId5"/>
    <p:sldLayoutId id="2147496514" r:id="rId6"/>
    <p:sldLayoutId id="2147496515" r:id="rId7"/>
    <p:sldLayoutId id="2147496516" r:id="rId8"/>
    <p:sldLayoutId id="2147496517" r:id="rId9"/>
    <p:sldLayoutId id="2147496518" r:id="rId10"/>
    <p:sldLayoutId id="2147496519" r:id="rId11"/>
    <p:sldLayoutId id="2147496520" r:id="rId12"/>
  </p:sldLayoutIdLst>
  <p:txStyles>
    <p:title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5762" algn="ctr" rtl="0" fontAlgn="base">
        <a:spcBef>
          <a:spcPct val="0"/>
        </a:spcBef>
        <a:spcAft>
          <a:spcPct val="0"/>
        </a:spcAft>
        <a:defRPr sz="4400">
          <a:solidFill>
            <a:schemeClr val="tx2"/>
          </a:solidFill>
          <a:latin typeface="Arial" pitchFamily="-112" charset="0"/>
        </a:defRPr>
      </a:lvl6pPr>
      <a:lvl7pPr marL="911519" algn="ctr" rtl="0" fontAlgn="base">
        <a:spcBef>
          <a:spcPct val="0"/>
        </a:spcBef>
        <a:spcAft>
          <a:spcPct val="0"/>
        </a:spcAft>
        <a:defRPr sz="4400">
          <a:solidFill>
            <a:schemeClr val="tx2"/>
          </a:solidFill>
          <a:latin typeface="Arial" pitchFamily="-112" charset="0"/>
        </a:defRPr>
      </a:lvl7pPr>
      <a:lvl8pPr marL="1367277" algn="ctr" rtl="0" fontAlgn="base">
        <a:spcBef>
          <a:spcPct val="0"/>
        </a:spcBef>
        <a:spcAft>
          <a:spcPct val="0"/>
        </a:spcAft>
        <a:defRPr sz="4400">
          <a:solidFill>
            <a:schemeClr val="tx2"/>
          </a:solidFill>
          <a:latin typeface="Arial" pitchFamily="-112" charset="0"/>
        </a:defRPr>
      </a:lvl8pPr>
      <a:lvl9pPr marL="1823035" algn="ctr" rtl="0" fontAlgn="base">
        <a:spcBef>
          <a:spcPct val="0"/>
        </a:spcBef>
        <a:spcAft>
          <a:spcPct val="0"/>
        </a:spcAft>
        <a:defRPr sz="4400">
          <a:solidFill>
            <a:schemeClr val="tx2"/>
          </a:solidFill>
          <a:latin typeface="Arial" pitchFamily="-112" charset="0"/>
        </a:defRPr>
      </a:lvl9pPr>
    </p:titleStyle>
    <p:bodyStyle>
      <a:lvl1pPr marL="341819" indent="-341819" algn="l" rtl="0" eaLnBrk="0" fontAlgn="base" hangingPunct="0">
        <a:spcBef>
          <a:spcPct val="20000"/>
        </a:spcBef>
        <a:spcAft>
          <a:spcPct val="0"/>
        </a:spcAft>
        <a:buChar char="•"/>
        <a:defRPr sz="3200">
          <a:solidFill>
            <a:srgbClr val="F8F8E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0605" indent="-284846" algn="l" rtl="0" eaLnBrk="0" fontAlgn="base" hangingPunct="0">
        <a:spcBef>
          <a:spcPct val="20000"/>
        </a:spcBef>
        <a:spcAft>
          <a:spcPct val="0"/>
        </a:spcAft>
        <a:buChar char="–"/>
        <a:defRPr sz="2800">
          <a:solidFill>
            <a:srgbClr val="F8F8EF"/>
          </a:solidFill>
          <a:effectLst>
            <a:outerShdw blurRad="38100" dist="38100" dir="2700000" algn="tl">
              <a:srgbClr val="000000">
                <a:alpha val="43137"/>
              </a:srgbClr>
            </a:outerShdw>
          </a:effectLst>
          <a:latin typeface="+mn-lt"/>
          <a:ea typeface="ＭＳ Ｐゴシック" pitchFamily="-112" charset="-128"/>
        </a:defRPr>
      </a:lvl2pPr>
      <a:lvl3pPr marL="1139397" indent="-227888" algn="l" rtl="0" eaLnBrk="0" fontAlgn="base" hangingPunct="0">
        <a:spcBef>
          <a:spcPct val="20000"/>
        </a:spcBef>
        <a:spcAft>
          <a:spcPct val="0"/>
        </a:spcAft>
        <a:buChar char="•"/>
        <a:defRPr sz="2400">
          <a:solidFill>
            <a:srgbClr val="F8F8EF"/>
          </a:solidFill>
          <a:effectLst>
            <a:outerShdw blurRad="38100" dist="38100" dir="2700000" algn="tl">
              <a:srgbClr val="000000">
                <a:alpha val="43137"/>
              </a:srgbClr>
            </a:outerShdw>
          </a:effectLst>
          <a:latin typeface="+mn-lt"/>
          <a:ea typeface="ＭＳ Ｐゴシック" pitchFamily="-112" charset="-128"/>
        </a:defRPr>
      </a:lvl3pPr>
      <a:lvl4pPr marL="1595157" indent="-227888"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4pPr>
      <a:lvl5pPr marL="2050913" indent="-227888" algn="l" rtl="0" eaLnBrk="0" fontAlgn="base" hangingPunct="0">
        <a:spcBef>
          <a:spcPct val="20000"/>
        </a:spcBef>
        <a:spcAft>
          <a:spcPct val="0"/>
        </a:spcAft>
        <a:buChar char="»"/>
        <a:defRPr sz="2000">
          <a:solidFill>
            <a:srgbClr val="F8F8EF"/>
          </a:solidFill>
          <a:effectLst>
            <a:outerShdw blurRad="38100" dist="38100" dir="2700000" algn="tl">
              <a:srgbClr val="000000">
                <a:alpha val="43137"/>
              </a:srgbClr>
            </a:outerShdw>
          </a:effectLst>
          <a:latin typeface="+mn-lt"/>
          <a:ea typeface="ＭＳ Ｐゴシック" pitchFamily="-112" charset="-128"/>
        </a:defRPr>
      </a:lvl5pPr>
      <a:lvl6pPr marL="2506676" indent="-227888" algn="l" rtl="0" fontAlgn="base">
        <a:spcBef>
          <a:spcPct val="20000"/>
        </a:spcBef>
        <a:spcAft>
          <a:spcPct val="0"/>
        </a:spcAft>
        <a:buChar char="»"/>
        <a:defRPr sz="2000">
          <a:solidFill>
            <a:schemeClr val="tx1"/>
          </a:solidFill>
          <a:latin typeface="+mn-lt"/>
          <a:ea typeface="ＭＳ Ｐゴシック" pitchFamily="-112" charset="-128"/>
        </a:defRPr>
      </a:lvl6pPr>
      <a:lvl7pPr marL="2962433" indent="-227888" algn="l" rtl="0" fontAlgn="base">
        <a:spcBef>
          <a:spcPct val="20000"/>
        </a:spcBef>
        <a:spcAft>
          <a:spcPct val="0"/>
        </a:spcAft>
        <a:buChar char="»"/>
        <a:defRPr sz="2000">
          <a:solidFill>
            <a:schemeClr val="tx1"/>
          </a:solidFill>
          <a:latin typeface="+mn-lt"/>
          <a:ea typeface="ＭＳ Ｐゴシック" pitchFamily="-112" charset="-128"/>
        </a:defRPr>
      </a:lvl7pPr>
      <a:lvl8pPr marL="3418191" indent="-227888" algn="l" rtl="0" fontAlgn="base">
        <a:spcBef>
          <a:spcPct val="20000"/>
        </a:spcBef>
        <a:spcAft>
          <a:spcPct val="0"/>
        </a:spcAft>
        <a:buChar char="»"/>
        <a:defRPr sz="2000">
          <a:solidFill>
            <a:schemeClr val="tx1"/>
          </a:solidFill>
          <a:latin typeface="+mn-lt"/>
          <a:ea typeface="ＭＳ Ｐゴシック" pitchFamily="-112" charset="-128"/>
        </a:defRPr>
      </a:lvl8pPr>
      <a:lvl9pPr marL="3873948" indent="-227888" algn="l" rtl="0" fontAlgn="base">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5762" rtl="0" eaLnBrk="1" latinLnBrk="0" hangingPunct="1">
        <a:defRPr sz="1800" kern="1200">
          <a:solidFill>
            <a:schemeClr val="tx1"/>
          </a:solidFill>
          <a:latin typeface="+mn-lt"/>
          <a:ea typeface="+mn-ea"/>
          <a:cs typeface="+mn-cs"/>
        </a:defRPr>
      </a:lvl1pPr>
      <a:lvl2pPr marL="455762" algn="l" defTabSz="455762" rtl="0" eaLnBrk="1" latinLnBrk="0" hangingPunct="1">
        <a:defRPr sz="1800" kern="1200">
          <a:solidFill>
            <a:schemeClr val="tx1"/>
          </a:solidFill>
          <a:latin typeface="+mn-lt"/>
          <a:ea typeface="+mn-ea"/>
          <a:cs typeface="+mn-cs"/>
        </a:defRPr>
      </a:lvl2pPr>
      <a:lvl3pPr marL="911519" algn="l" defTabSz="455762" rtl="0" eaLnBrk="1" latinLnBrk="0" hangingPunct="1">
        <a:defRPr sz="1800" kern="1200">
          <a:solidFill>
            <a:schemeClr val="tx1"/>
          </a:solidFill>
          <a:latin typeface="+mn-lt"/>
          <a:ea typeface="+mn-ea"/>
          <a:cs typeface="+mn-cs"/>
        </a:defRPr>
      </a:lvl3pPr>
      <a:lvl4pPr marL="1367277" algn="l" defTabSz="455762" rtl="0" eaLnBrk="1" latinLnBrk="0" hangingPunct="1">
        <a:defRPr sz="1800" kern="1200">
          <a:solidFill>
            <a:schemeClr val="tx1"/>
          </a:solidFill>
          <a:latin typeface="+mn-lt"/>
          <a:ea typeface="+mn-ea"/>
          <a:cs typeface="+mn-cs"/>
        </a:defRPr>
      </a:lvl4pPr>
      <a:lvl5pPr marL="1823035" algn="l" defTabSz="455762" rtl="0" eaLnBrk="1" latinLnBrk="0" hangingPunct="1">
        <a:defRPr sz="1800" kern="1200">
          <a:solidFill>
            <a:schemeClr val="tx1"/>
          </a:solidFill>
          <a:latin typeface="+mn-lt"/>
          <a:ea typeface="+mn-ea"/>
          <a:cs typeface="+mn-cs"/>
        </a:defRPr>
      </a:lvl5pPr>
      <a:lvl6pPr marL="2278794" algn="l" defTabSz="455762" rtl="0" eaLnBrk="1" latinLnBrk="0" hangingPunct="1">
        <a:defRPr sz="1800" kern="1200">
          <a:solidFill>
            <a:schemeClr val="tx1"/>
          </a:solidFill>
          <a:latin typeface="+mn-lt"/>
          <a:ea typeface="+mn-ea"/>
          <a:cs typeface="+mn-cs"/>
        </a:defRPr>
      </a:lvl6pPr>
      <a:lvl7pPr marL="2734551" algn="l" defTabSz="455762" rtl="0" eaLnBrk="1" latinLnBrk="0" hangingPunct="1">
        <a:defRPr sz="1800" kern="1200">
          <a:solidFill>
            <a:schemeClr val="tx1"/>
          </a:solidFill>
          <a:latin typeface="+mn-lt"/>
          <a:ea typeface="+mn-ea"/>
          <a:cs typeface="+mn-cs"/>
        </a:defRPr>
      </a:lvl7pPr>
      <a:lvl8pPr marL="3190313" algn="l" defTabSz="455762" rtl="0" eaLnBrk="1" latinLnBrk="0" hangingPunct="1">
        <a:defRPr sz="1800" kern="1200">
          <a:solidFill>
            <a:schemeClr val="tx1"/>
          </a:solidFill>
          <a:latin typeface="+mn-lt"/>
          <a:ea typeface="+mn-ea"/>
          <a:cs typeface="+mn-cs"/>
        </a:defRPr>
      </a:lvl8pPr>
      <a:lvl9pPr marL="3646069" algn="l" defTabSz="455762" rtl="0" eaLnBrk="1" latinLnBrk="0" hangingPunct="1">
        <a:defRPr sz="1800" kern="1200">
          <a:solidFill>
            <a:schemeClr val="tx1"/>
          </a:solidFill>
          <a:latin typeface="+mn-lt"/>
          <a:ea typeface="+mn-ea"/>
          <a:cs typeface="+mn-cs"/>
        </a:defRPr>
      </a:lvl9pPr>
    </p:otherStyle>
  </p:txStyles>
</p:sldMaster>
</file>

<file path=ppt/slideMasters/slideMaster5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773" tIns="40885" rIns="81773" bIns="40885" anchor="ctr"/>
          <a:lstStyle/>
          <a:p>
            <a:pPr defTabSz="403980" eaLnBrk="0" hangingPunct="0">
              <a:lnSpc>
                <a:spcPct val="93000"/>
              </a:lnSpc>
              <a:buClr>
                <a:srgbClr val="000000"/>
              </a:buClr>
              <a:buSzPct val="100000"/>
              <a:buFont typeface="Times New Roman" charset="0"/>
              <a:buNone/>
            </a:pPr>
            <a:endParaRPr lang="en-US" sz="2200">
              <a:solidFill>
                <a:srgbClr val="FFFFFF"/>
              </a:solidFill>
              <a:ea typeface="MS Gothic" charset="0"/>
              <a:cs typeface="MS Gothic" charset="0"/>
            </a:endParaRPr>
          </a:p>
        </p:txBody>
      </p:sp>
      <p:sp>
        <p:nvSpPr>
          <p:cNvPr id="2" name="Text Box 2"/>
          <p:cNvSpPr txBox="1">
            <a:spLocks noChangeArrowheads="1"/>
          </p:cNvSpPr>
          <p:nvPr/>
        </p:nvSpPr>
        <p:spPr bwMode="auto">
          <a:xfrm>
            <a:off x="761664" y="6558808"/>
            <a:ext cx="876697" cy="223003"/>
          </a:xfrm>
          <a:prstGeom prst="rect">
            <a:avLst/>
          </a:prstGeom>
          <a:noFill/>
          <a:ln w="9525">
            <a:noFill/>
            <a:round/>
            <a:headEnd/>
            <a:tailEnd/>
          </a:ln>
          <a:effectLst/>
        </p:spPr>
        <p:txBody>
          <a:bodyPr wrap="none" lIns="80481" tIns="41843" rIns="80481" bIns="41843"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406061" eaLnBrk="0" hangingPunct="0">
              <a:spcBef>
                <a:spcPts val="505"/>
              </a:spcBef>
              <a:buClr>
                <a:srgbClr val="FFFFFF"/>
              </a:buClr>
              <a:buSzPct val="100000"/>
              <a:buFont typeface="Arial" charset="0"/>
              <a:buNone/>
              <a:defRPr/>
            </a:pPr>
            <a:r>
              <a:rPr lang="en-GB" sz="800" b="1">
                <a:solidFill>
                  <a:srgbClr val="FFFFFF"/>
                </a:solidFill>
                <a:latin typeface="Arial" charset="0"/>
              </a:rPr>
              <a:t>© </a:t>
            </a:r>
            <a:r>
              <a:rPr lang="en-GB" sz="900" b="1">
                <a:solidFill>
                  <a:srgbClr val="FFFFFF"/>
                </a:solidFill>
                <a:latin typeface="Arial" charset="0"/>
              </a:rPr>
              <a:t>2006</a:t>
            </a:r>
            <a:r>
              <a:rPr lang="en-GB" sz="800" b="1">
                <a:solidFill>
                  <a:srgbClr val="FFFFFF"/>
                </a:solidFill>
                <a:latin typeface="Arial" charset="0"/>
              </a:rPr>
              <a:t> TBBMI</a:t>
            </a:r>
          </a:p>
        </p:txBody>
      </p:sp>
      <p:sp>
        <p:nvSpPr>
          <p:cNvPr id="1028" name="Rectangle 3"/>
          <p:cNvSpPr>
            <a:spLocks noChangeArrowheads="1"/>
          </p:cNvSpPr>
          <p:nvPr/>
        </p:nvSpPr>
        <p:spPr bwMode="auto">
          <a:xfrm>
            <a:off x="7818655" y="6543398"/>
            <a:ext cx="664887" cy="2230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81" tIns="41843" rIns="80481" bIns="41843" anchor="ctr">
            <a:spAutoFit/>
          </a:bodyPr>
          <a:lstStyle/>
          <a:p>
            <a:pPr algn="ctr" defTabSz="403980" eaLnBrk="0" hangingPunct="0">
              <a:buClr>
                <a:srgbClr val="FFFFFF"/>
              </a:buClr>
              <a:buSzPct val="100000"/>
              <a:buFont typeface="Comic Sans MS" charset="0"/>
              <a:buNone/>
              <a:tabLst>
                <a:tab pos="0" algn="l"/>
                <a:tab pos="813645" algn="l"/>
                <a:tab pos="1631559" algn="l"/>
                <a:tab pos="2449472" algn="l"/>
                <a:tab pos="3265966" algn="l"/>
                <a:tab pos="4083880" algn="l"/>
                <a:tab pos="4903216" algn="l"/>
                <a:tab pos="5721129" algn="l"/>
                <a:tab pos="6537619" algn="l"/>
                <a:tab pos="7355533" algn="l"/>
                <a:tab pos="8173447" algn="l"/>
                <a:tab pos="8992783" algn="l"/>
              </a:tabLst>
            </a:pPr>
            <a:r>
              <a:rPr lang="en-GB" sz="900"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60"/>
            <a:ext cx="4061114" cy="924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775" tIns="45389" rIns="90775" bIns="45389">
            <a:spAutoFit/>
          </a:bodyPr>
          <a:lstStyle/>
          <a:p>
            <a:pPr defTabSz="403980" eaLnBrk="0" hangingPunct="0">
              <a:lnSpc>
                <a:spcPct val="125000"/>
              </a:lnSpc>
              <a:spcBef>
                <a:spcPts val="1346"/>
              </a:spcBef>
              <a:buClr>
                <a:srgbClr val="FFFF00"/>
              </a:buClr>
              <a:buSzPct val="100000"/>
              <a:buFont typeface="Helvetica" charset="0"/>
              <a:buNone/>
              <a:tabLst>
                <a:tab pos="0" algn="l"/>
                <a:tab pos="813645" algn="l"/>
                <a:tab pos="1631559" algn="l"/>
                <a:tab pos="2449472" algn="l"/>
                <a:tab pos="3265966" algn="l"/>
                <a:tab pos="4083880" algn="l"/>
                <a:tab pos="4903216" algn="l"/>
                <a:tab pos="5721129" algn="l"/>
                <a:tab pos="6537619" algn="l"/>
                <a:tab pos="7355533" algn="l"/>
                <a:tab pos="8173447" algn="l"/>
                <a:tab pos="8992783" algn="l"/>
              </a:tabLst>
            </a:pPr>
            <a:r>
              <a:rPr lang="en-GB" sz="2200" b="1">
                <a:solidFill>
                  <a:srgbClr val="FFFF00"/>
                </a:solidFill>
                <a:latin typeface="Helvetica" charset="0"/>
              </a:rPr>
              <a:t>The New Testament          Comes Together</a:t>
            </a:r>
          </a:p>
        </p:txBody>
      </p:sp>
    </p:spTree>
    <p:extLst>
      <p:ext uri="{BB962C8B-B14F-4D97-AF65-F5344CB8AC3E}">
        <p14:creationId xmlns:p14="http://schemas.microsoft.com/office/powerpoint/2010/main" val="2837552769"/>
      </p:ext>
    </p:extLst>
  </p:cSld>
  <p:clrMap bg1="lt1" tx1="dk1" bg2="lt2" tx2="dk2" accent1="accent1" accent2="accent2" accent3="accent3" accent4="accent4" accent5="accent5" accent6="accent6" hlink="hlink" folHlink="folHlink"/>
  <p:sldLayoutIdLst>
    <p:sldLayoutId id="2147496522" r:id="rId1"/>
    <p:sldLayoutId id="2147496523" r:id="rId2"/>
    <p:sldLayoutId id="2147496524" r:id="rId3"/>
    <p:sldLayoutId id="2147496525" r:id="rId4"/>
    <p:sldLayoutId id="2147496526" r:id="rId5"/>
    <p:sldLayoutId id="2147496527" r:id="rId6"/>
    <p:sldLayoutId id="2147496528" r:id="rId7"/>
    <p:sldLayoutId id="2147496529" r:id="rId8"/>
    <p:sldLayoutId id="2147496530" r:id="rId9"/>
    <p:sldLayoutId id="2147496531" r:id="rId10"/>
    <p:sldLayoutId id="2147496532" r:id="rId11"/>
  </p:sldLayoutIdLst>
  <p:txStyles>
    <p:titleStyle>
      <a:lvl1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3980"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804"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7610"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6418"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5223" algn="ctr" defTabSz="408804"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1431" indent="-331431" algn="l" defTabSz="403980"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5452" indent="-275955" algn="l" defTabSz="403980"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8050" indent="-219056" algn="l" defTabSz="403980"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68967" indent="-219056" algn="l" defTabSz="403980"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889" indent="-219056" algn="l" defTabSz="403980"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1548"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0354"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9164"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7964" indent="-224276" algn="l" defTabSz="408804"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804" rtl="0" eaLnBrk="1" latinLnBrk="0" hangingPunct="1">
        <a:defRPr sz="1600" kern="1200">
          <a:solidFill>
            <a:schemeClr val="tx1"/>
          </a:solidFill>
          <a:latin typeface="+mn-lt"/>
          <a:ea typeface="+mn-ea"/>
          <a:cs typeface="+mn-cs"/>
        </a:defRPr>
      </a:lvl1pPr>
      <a:lvl2pPr marL="408804" algn="l" defTabSz="408804" rtl="0" eaLnBrk="1" latinLnBrk="0" hangingPunct="1">
        <a:defRPr sz="1600" kern="1200">
          <a:solidFill>
            <a:schemeClr val="tx1"/>
          </a:solidFill>
          <a:latin typeface="+mn-lt"/>
          <a:ea typeface="+mn-ea"/>
          <a:cs typeface="+mn-cs"/>
        </a:defRPr>
      </a:lvl2pPr>
      <a:lvl3pPr marL="817610" algn="l" defTabSz="408804" rtl="0" eaLnBrk="1" latinLnBrk="0" hangingPunct="1">
        <a:defRPr sz="1600" kern="1200">
          <a:solidFill>
            <a:schemeClr val="tx1"/>
          </a:solidFill>
          <a:latin typeface="+mn-lt"/>
          <a:ea typeface="+mn-ea"/>
          <a:cs typeface="+mn-cs"/>
        </a:defRPr>
      </a:lvl3pPr>
      <a:lvl4pPr marL="1226418" algn="l" defTabSz="408804" rtl="0" eaLnBrk="1" latinLnBrk="0" hangingPunct="1">
        <a:defRPr sz="1600" kern="1200">
          <a:solidFill>
            <a:schemeClr val="tx1"/>
          </a:solidFill>
          <a:latin typeface="+mn-lt"/>
          <a:ea typeface="+mn-ea"/>
          <a:cs typeface="+mn-cs"/>
        </a:defRPr>
      </a:lvl4pPr>
      <a:lvl5pPr marL="1635223" algn="l" defTabSz="408804" rtl="0" eaLnBrk="1" latinLnBrk="0" hangingPunct="1">
        <a:defRPr sz="1600" kern="1200">
          <a:solidFill>
            <a:schemeClr val="tx1"/>
          </a:solidFill>
          <a:latin typeface="+mn-lt"/>
          <a:ea typeface="+mn-ea"/>
          <a:cs typeface="+mn-cs"/>
        </a:defRPr>
      </a:lvl5pPr>
      <a:lvl6pPr marL="2044036" algn="l" defTabSz="408804" rtl="0" eaLnBrk="1" latinLnBrk="0" hangingPunct="1">
        <a:defRPr sz="1600" kern="1200">
          <a:solidFill>
            <a:schemeClr val="tx1"/>
          </a:solidFill>
          <a:latin typeface="+mn-lt"/>
          <a:ea typeface="+mn-ea"/>
          <a:cs typeface="+mn-cs"/>
        </a:defRPr>
      </a:lvl6pPr>
      <a:lvl7pPr marL="2452841" algn="l" defTabSz="408804" rtl="0" eaLnBrk="1" latinLnBrk="0" hangingPunct="1">
        <a:defRPr sz="1600" kern="1200">
          <a:solidFill>
            <a:schemeClr val="tx1"/>
          </a:solidFill>
          <a:latin typeface="+mn-lt"/>
          <a:ea typeface="+mn-ea"/>
          <a:cs typeface="+mn-cs"/>
        </a:defRPr>
      </a:lvl7pPr>
      <a:lvl8pPr marL="2861646" algn="l" defTabSz="408804" rtl="0" eaLnBrk="1" latinLnBrk="0" hangingPunct="1">
        <a:defRPr sz="1600" kern="1200">
          <a:solidFill>
            <a:schemeClr val="tx1"/>
          </a:solidFill>
          <a:latin typeface="+mn-lt"/>
          <a:ea typeface="+mn-ea"/>
          <a:cs typeface="+mn-cs"/>
        </a:defRPr>
      </a:lvl8pPr>
      <a:lvl9pPr marL="3270452" algn="l" defTabSz="408804" rtl="0" eaLnBrk="1" latinLnBrk="0" hangingPunct="1">
        <a:defRPr sz="1600" kern="1200">
          <a:solidFill>
            <a:schemeClr val="tx1"/>
          </a:solidFill>
          <a:latin typeface="+mn-lt"/>
          <a:ea typeface="+mn-ea"/>
          <a:cs typeface="+mn-cs"/>
        </a:defRPr>
      </a:lvl9pPr>
    </p:otherStyle>
  </p:txStyles>
</p:sldMaster>
</file>

<file path=ppt/slideMasters/slideMaster55.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6"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892" tIns="40945" rIns="81892" bIns="40945" anchor="ctr"/>
          <a:lstStyle/>
          <a:p>
            <a:pPr defTabSz="404593" eaLnBrk="0" hangingPunct="0">
              <a:lnSpc>
                <a:spcPct val="93000"/>
              </a:lnSpc>
              <a:buClr>
                <a:srgbClr val="000000"/>
              </a:buClr>
              <a:buSzPct val="100000"/>
              <a:buFont typeface="Times New Roman" charset="0"/>
              <a:buNone/>
            </a:pPr>
            <a:endParaRPr lang="en-US" sz="2200">
              <a:solidFill>
                <a:srgbClr val="FFFFFF"/>
              </a:solidFill>
              <a:ea typeface="MS Gothic" charset="0"/>
              <a:cs typeface="MS Gothic" charset="0"/>
            </a:endParaRPr>
          </a:p>
        </p:txBody>
      </p:sp>
      <p:sp>
        <p:nvSpPr>
          <p:cNvPr id="2" name="Text Box 2"/>
          <p:cNvSpPr txBox="1">
            <a:spLocks noChangeArrowheads="1"/>
          </p:cNvSpPr>
          <p:nvPr/>
        </p:nvSpPr>
        <p:spPr bwMode="auto">
          <a:xfrm>
            <a:off x="761536" y="6558735"/>
            <a:ext cx="876939" cy="223134"/>
          </a:xfrm>
          <a:prstGeom prst="rect">
            <a:avLst/>
          </a:prstGeom>
          <a:noFill/>
          <a:ln w="9525">
            <a:noFill/>
            <a:round/>
            <a:headEnd/>
            <a:tailEnd/>
          </a:ln>
          <a:effectLst/>
        </p:spPr>
        <p:txBody>
          <a:bodyPr wrap="none" lIns="80601" tIns="41908" rIns="80601" bIns="41908" anchor="ctr">
            <a:spAutoFit/>
          </a:bodyPr>
          <a:lstStyle>
            <a:lvl1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2pPr>
            <a:lvl3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3pPr>
            <a:lvl4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4pPr>
            <a:lvl5pPr>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11225" algn="l"/>
                <a:tab pos="1825625" algn="l"/>
                <a:tab pos="2740025" algn="l"/>
                <a:tab pos="3654425" algn="l"/>
                <a:tab pos="4568825" algn="l"/>
                <a:tab pos="5483225" algn="l"/>
                <a:tab pos="6397625" algn="l"/>
                <a:tab pos="7312025" algn="l"/>
                <a:tab pos="8226425" algn="l"/>
                <a:tab pos="9140825" algn="l"/>
                <a:tab pos="10055225" algn="l"/>
              </a:tabLst>
              <a:defRPr sz="2500">
                <a:solidFill>
                  <a:schemeClr val="bg1"/>
                </a:solidFill>
                <a:latin typeface="Times New Roman" charset="0"/>
                <a:ea typeface="ＭＳ Ｐゴシック" charset="0"/>
              </a:defRPr>
            </a:lvl9pPr>
          </a:lstStyle>
          <a:p>
            <a:pPr algn="ctr" defTabSz="406677" eaLnBrk="0" hangingPunct="0">
              <a:spcBef>
                <a:spcPts val="505"/>
              </a:spcBef>
              <a:buClr>
                <a:srgbClr val="FFFFFF"/>
              </a:buClr>
              <a:buSzPct val="100000"/>
              <a:buFont typeface="Arial" charset="0"/>
              <a:buNone/>
              <a:defRPr/>
            </a:pPr>
            <a:r>
              <a:rPr lang="en-GB" sz="800" b="1">
                <a:solidFill>
                  <a:srgbClr val="FFFFFF"/>
                </a:solidFill>
                <a:latin typeface="Arial" charset="0"/>
              </a:rPr>
              <a:t>© </a:t>
            </a:r>
            <a:r>
              <a:rPr lang="en-GB" sz="900" b="1">
                <a:solidFill>
                  <a:srgbClr val="FFFFFF"/>
                </a:solidFill>
                <a:latin typeface="Arial" charset="0"/>
              </a:rPr>
              <a:t>2006</a:t>
            </a:r>
            <a:r>
              <a:rPr lang="en-GB" sz="800" b="1">
                <a:solidFill>
                  <a:srgbClr val="FFFFFF"/>
                </a:solidFill>
                <a:latin typeface="Arial" charset="0"/>
              </a:rPr>
              <a:t> TBBMI</a:t>
            </a:r>
          </a:p>
        </p:txBody>
      </p:sp>
      <p:sp>
        <p:nvSpPr>
          <p:cNvPr id="1028" name="Rectangle 3"/>
          <p:cNvSpPr>
            <a:spLocks noChangeArrowheads="1"/>
          </p:cNvSpPr>
          <p:nvPr/>
        </p:nvSpPr>
        <p:spPr bwMode="auto">
          <a:xfrm>
            <a:off x="7818526" y="6543327"/>
            <a:ext cx="665130" cy="2231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601" tIns="41908" rIns="80601" bIns="41908" anchor="ctr">
            <a:spAutoFit/>
          </a:bodyPr>
          <a:lstStyle/>
          <a:p>
            <a:pPr algn="ctr" defTabSz="404593" eaLnBrk="0" hangingPunct="0">
              <a:buClr>
                <a:srgbClr val="FFFFFF"/>
              </a:buClr>
              <a:buSzPct val="100000"/>
              <a:buFont typeface="Comic Sans MS" charset="0"/>
              <a:buNone/>
              <a:tabLst>
                <a:tab pos="0" algn="l"/>
                <a:tab pos="814884" algn="l"/>
                <a:tab pos="1634042" algn="l"/>
                <a:tab pos="2453200" algn="l"/>
                <a:tab pos="3270933" algn="l"/>
                <a:tab pos="4090092" algn="l"/>
                <a:tab pos="4910674" algn="l"/>
                <a:tab pos="5729832" algn="l"/>
                <a:tab pos="6547565" algn="l"/>
                <a:tab pos="7366723" algn="l"/>
                <a:tab pos="8185881" algn="l"/>
                <a:tab pos="9006463" algn="l"/>
              </a:tabLst>
            </a:pPr>
            <a:r>
              <a:rPr lang="en-GB" sz="900" b="1">
                <a:solidFill>
                  <a:srgbClr val="FFFFFF"/>
                </a:solidFill>
                <a:latin typeface="Comic Sans MS" charset="0"/>
                <a:ea typeface="MS Gothic" charset="0"/>
                <a:cs typeface="MS Gothic" charset="0"/>
              </a:rPr>
              <a:t>9.65.08.</a:t>
            </a:r>
          </a:p>
        </p:txBody>
      </p:sp>
      <p:sp>
        <p:nvSpPr>
          <p:cNvPr id="1029" name="Rectangle 4"/>
          <p:cNvSpPr>
            <a:spLocks noChangeArrowheads="1"/>
          </p:cNvSpPr>
          <p:nvPr/>
        </p:nvSpPr>
        <p:spPr bwMode="auto">
          <a:xfrm>
            <a:off x="461818" y="106456"/>
            <a:ext cx="4061114" cy="92448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914" tIns="45457" rIns="90914" bIns="45457">
            <a:spAutoFit/>
          </a:bodyPr>
          <a:lstStyle/>
          <a:p>
            <a:pPr defTabSz="404593" eaLnBrk="0" hangingPunct="0">
              <a:lnSpc>
                <a:spcPct val="125000"/>
              </a:lnSpc>
              <a:spcBef>
                <a:spcPts val="1346"/>
              </a:spcBef>
              <a:buClr>
                <a:srgbClr val="FFFF00"/>
              </a:buClr>
              <a:buSzPct val="100000"/>
              <a:buFont typeface="Helvetica" charset="0"/>
              <a:buNone/>
              <a:tabLst>
                <a:tab pos="0" algn="l"/>
                <a:tab pos="814884" algn="l"/>
                <a:tab pos="1634042" algn="l"/>
                <a:tab pos="2453200" algn="l"/>
                <a:tab pos="3270933" algn="l"/>
                <a:tab pos="4090092" algn="l"/>
                <a:tab pos="4910674" algn="l"/>
                <a:tab pos="5729832" algn="l"/>
                <a:tab pos="6547565" algn="l"/>
                <a:tab pos="7366723" algn="l"/>
                <a:tab pos="8185881" algn="l"/>
                <a:tab pos="9006463" algn="l"/>
              </a:tabLst>
            </a:pPr>
            <a:r>
              <a:rPr lang="en-GB" sz="2200" b="1">
                <a:solidFill>
                  <a:srgbClr val="FFFF00"/>
                </a:solidFill>
                <a:latin typeface="Helvetica" charset="0"/>
              </a:rPr>
              <a:t>The New Testament          Comes Together</a:t>
            </a:r>
          </a:p>
        </p:txBody>
      </p:sp>
    </p:spTree>
    <p:extLst>
      <p:ext uri="{BB962C8B-B14F-4D97-AF65-F5344CB8AC3E}">
        <p14:creationId xmlns:p14="http://schemas.microsoft.com/office/powerpoint/2010/main" val="4222733932"/>
      </p:ext>
    </p:extLst>
  </p:cSld>
  <p:clrMap bg1="lt1" tx1="dk1" bg2="lt2" tx2="dk2" accent1="accent1" accent2="accent2" accent3="accent3" accent4="accent4" accent5="accent5" accent6="accent6" hlink="hlink" folHlink="folHlink"/>
  <p:sldLayoutIdLst>
    <p:sldLayoutId id="2147496534" r:id="rId1"/>
    <p:sldLayoutId id="2147496535" r:id="rId2"/>
    <p:sldLayoutId id="2147496536" r:id="rId3"/>
    <p:sldLayoutId id="2147496537" r:id="rId4"/>
    <p:sldLayoutId id="2147496538" r:id="rId5"/>
    <p:sldLayoutId id="2147496539" r:id="rId6"/>
    <p:sldLayoutId id="2147496540" r:id="rId7"/>
    <p:sldLayoutId id="2147496541" r:id="rId8"/>
    <p:sldLayoutId id="2147496542" r:id="rId9"/>
    <p:sldLayoutId id="2147496543" r:id="rId10"/>
    <p:sldLayoutId id="2147496544" r:id="rId11"/>
  </p:sldLayoutIdLst>
  <p:txStyles>
    <p:titleStyle>
      <a:lvl1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4593"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9428"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8855"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8284"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7712" algn="ctr" defTabSz="409428"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1937" indent="-331937" algn="l" defTabSz="404593" rtl="0" eaLnBrk="0" fontAlgn="base" hangingPunct="0">
        <a:lnSpc>
          <a:spcPct val="93000"/>
        </a:lnSpc>
        <a:spcBef>
          <a:spcPts val="785"/>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6557" indent="-276377" algn="l" defTabSz="404593" rtl="0" eaLnBrk="0" fontAlgn="base" hangingPunct="0">
        <a:lnSpc>
          <a:spcPct val="93000"/>
        </a:lnSpc>
        <a:spcBef>
          <a:spcPts val="695"/>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19753" indent="-219392" algn="l" defTabSz="404593" rtl="0" eaLnBrk="0" fontAlgn="base" hangingPunct="0">
        <a:lnSpc>
          <a:spcPct val="93000"/>
        </a:lnSpc>
        <a:spcBef>
          <a:spcPts val="583"/>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1359" indent="-219392" algn="l" defTabSz="404593"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22964" indent="-219392" algn="l" defTabSz="404593" rtl="0" eaLnBrk="0" fontAlgn="base" hangingPunct="0">
        <a:lnSpc>
          <a:spcPct val="93000"/>
        </a:lnSpc>
        <a:spcBef>
          <a:spcPts val="494"/>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35247"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44675"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54106"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63531" indent="-224617" algn="l" defTabSz="409428"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9428" rtl="0" eaLnBrk="1" latinLnBrk="0" hangingPunct="1">
        <a:defRPr sz="1600" kern="1200">
          <a:solidFill>
            <a:schemeClr val="tx1"/>
          </a:solidFill>
          <a:latin typeface="+mn-lt"/>
          <a:ea typeface="+mn-ea"/>
          <a:cs typeface="+mn-cs"/>
        </a:defRPr>
      </a:lvl1pPr>
      <a:lvl2pPr marL="409428" algn="l" defTabSz="409428" rtl="0" eaLnBrk="1" latinLnBrk="0" hangingPunct="1">
        <a:defRPr sz="1600" kern="1200">
          <a:solidFill>
            <a:schemeClr val="tx1"/>
          </a:solidFill>
          <a:latin typeface="+mn-lt"/>
          <a:ea typeface="+mn-ea"/>
          <a:cs typeface="+mn-cs"/>
        </a:defRPr>
      </a:lvl2pPr>
      <a:lvl3pPr marL="818855" algn="l" defTabSz="409428" rtl="0" eaLnBrk="1" latinLnBrk="0" hangingPunct="1">
        <a:defRPr sz="1600" kern="1200">
          <a:solidFill>
            <a:schemeClr val="tx1"/>
          </a:solidFill>
          <a:latin typeface="+mn-lt"/>
          <a:ea typeface="+mn-ea"/>
          <a:cs typeface="+mn-cs"/>
        </a:defRPr>
      </a:lvl3pPr>
      <a:lvl4pPr marL="1228284" algn="l" defTabSz="409428" rtl="0" eaLnBrk="1" latinLnBrk="0" hangingPunct="1">
        <a:defRPr sz="1600" kern="1200">
          <a:solidFill>
            <a:schemeClr val="tx1"/>
          </a:solidFill>
          <a:latin typeface="+mn-lt"/>
          <a:ea typeface="+mn-ea"/>
          <a:cs typeface="+mn-cs"/>
        </a:defRPr>
      </a:lvl4pPr>
      <a:lvl5pPr marL="1637712" algn="l" defTabSz="409428" rtl="0" eaLnBrk="1" latinLnBrk="0" hangingPunct="1">
        <a:defRPr sz="1600" kern="1200">
          <a:solidFill>
            <a:schemeClr val="tx1"/>
          </a:solidFill>
          <a:latin typeface="+mn-lt"/>
          <a:ea typeface="+mn-ea"/>
          <a:cs typeface="+mn-cs"/>
        </a:defRPr>
      </a:lvl5pPr>
      <a:lvl6pPr marL="2047144" algn="l" defTabSz="409428" rtl="0" eaLnBrk="1" latinLnBrk="0" hangingPunct="1">
        <a:defRPr sz="1600" kern="1200">
          <a:solidFill>
            <a:schemeClr val="tx1"/>
          </a:solidFill>
          <a:latin typeface="+mn-lt"/>
          <a:ea typeface="+mn-ea"/>
          <a:cs typeface="+mn-cs"/>
        </a:defRPr>
      </a:lvl6pPr>
      <a:lvl7pPr marL="2456572" algn="l" defTabSz="409428" rtl="0" eaLnBrk="1" latinLnBrk="0" hangingPunct="1">
        <a:defRPr sz="1600" kern="1200">
          <a:solidFill>
            <a:schemeClr val="tx1"/>
          </a:solidFill>
          <a:latin typeface="+mn-lt"/>
          <a:ea typeface="+mn-ea"/>
          <a:cs typeface="+mn-cs"/>
        </a:defRPr>
      </a:lvl7pPr>
      <a:lvl8pPr marL="2865999" algn="l" defTabSz="409428" rtl="0" eaLnBrk="1" latinLnBrk="0" hangingPunct="1">
        <a:defRPr sz="1600" kern="1200">
          <a:solidFill>
            <a:schemeClr val="tx1"/>
          </a:solidFill>
          <a:latin typeface="+mn-lt"/>
          <a:ea typeface="+mn-ea"/>
          <a:cs typeface="+mn-cs"/>
        </a:defRPr>
      </a:lvl8pPr>
      <a:lvl9pPr marL="3275428" algn="l" defTabSz="409428" rtl="0" eaLnBrk="1" latinLnBrk="0" hangingPunct="1">
        <a:defRPr sz="1600" kern="1200">
          <a:solidFill>
            <a:schemeClr val="tx1"/>
          </a:solidFill>
          <a:latin typeface="+mn-lt"/>
          <a:ea typeface="+mn-ea"/>
          <a:cs typeface="+mn-cs"/>
        </a:defRPr>
      </a:lvl9pPr>
    </p:otherStyle>
  </p:txStyles>
</p:sldMaster>
</file>

<file path=ppt/slideMasters/slideMaster5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Title Placeholder 1">
            <a:extLst>
              <a:ext uri="{FF2B5EF4-FFF2-40B4-BE49-F238E27FC236}">
                <a16:creationId xmlns:a16="http://schemas.microsoft.com/office/drawing/2014/main" id="{7C592FBE-FFB9-4122-A267-DB9F345C8133}"/>
              </a:ext>
            </a:extLst>
          </p:cNvPr>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a:extLst>
              <a:ext uri="{FF2B5EF4-FFF2-40B4-BE49-F238E27FC236}">
                <a16:creationId xmlns:a16="http://schemas.microsoft.com/office/drawing/2014/main" id="{62832E69-FE4A-4F39-9AF7-2D09786174EE}"/>
              </a:ext>
            </a:extLst>
          </p:cNvPr>
          <p:cNvSpPr>
            <a:spLocks noGrp="1"/>
          </p:cNvSpPr>
          <p:nvPr>
            <p:ph type="body" idx="1"/>
          </p:nvPr>
        </p:nvSpPr>
        <p:spPr bwMode="auto">
          <a:xfrm>
            <a:off x="457200" y="1600200"/>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a:extLst>
              <a:ext uri="{FF2B5EF4-FFF2-40B4-BE49-F238E27FC236}">
                <a16:creationId xmlns:a16="http://schemas.microsoft.com/office/drawing/2014/main" id="{8D485192-09FB-45C3-A7EB-563C2A31ACFC}"/>
              </a:ext>
            </a:extLst>
          </p:cNvPr>
          <p:cNvSpPr>
            <a:spLocks noGrp="1"/>
          </p:cNvSpPr>
          <p:nvPr>
            <p:ph type="dt" sz="half" idx="2"/>
          </p:nvPr>
        </p:nvSpPr>
        <p:spPr>
          <a:xfrm>
            <a:off x="457200" y="6356350"/>
            <a:ext cx="2133600" cy="365125"/>
          </a:xfrm>
          <a:prstGeom prst="rect">
            <a:avLst/>
          </a:prstGeom>
        </p:spPr>
        <p:txBody>
          <a:bodyPr vert="horz" wrap="square" lIns="91440" tIns="45720" rIns="91440" bIns="45720" numCol="1" anchor="ctr" anchorCtr="0" compatLnSpc="1">
            <a:prstTxWarp prst="textNoShape">
              <a:avLst/>
            </a:prstTxWarp>
          </a:bodyPr>
          <a:lstStyle>
            <a:lvl1pPr>
              <a:defRPr sz="1200">
                <a:solidFill>
                  <a:srgbClr val="898989"/>
                </a:solidFill>
              </a:defRPr>
            </a:lvl1pPr>
          </a:lstStyle>
          <a:p>
            <a:fld id="{42E003A1-A7C9-437D-8886-BC4600C4EC0E}" type="datetimeFigureOut">
              <a:rPr lang="en-US" altLang="en-US"/>
              <a:pPr/>
              <a:t>8/6/22</a:t>
            </a:fld>
            <a:endParaRPr lang="en-US" altLang="en-US"/>
          </a:p>
        </p:txBody>
      </p:sp>
      <p:sp>
        <p:nvSpPr>
          <p:cNvPr id="5" name="Footer Placeholder 4">
            <a:extLst>
              <a:ext uri="{FF2B5EF4-FFF2-40B4-BE49-F238E27FC236}">
                <a16:creationId xmlns:a16="http://schemas.microsoft.com/office/drawing/2014/main" id="{9214308D-BBA0-424B-8543-379533374652}"/>
              </a:ext>
            </a:extLst>
          </p:cNvPr>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fontAlgn="auto">
              <a:spcBef>
                <a:spcPts val="0"/>
              </a:spcBef>
              <a:spcAft>
                <a:spcPts val="0"/>
              </a:spcAft>
              <a:defRPr sz="1200">
                <a:solidFill>
                  <a:schemeClr val="tx1">
                    <a:tint val="75000"/>
                  </a:schemeClr>
                </a:solidFill>
                <a:latin typeface="+mn-lt"/>
                <a:ea typeface="+mn-ea"/>
              </a:defRPr>
            </a:lvl1pPr>
          </a:lstStyle>
          <a:p>
            <a:pPr>
              <a:defRPr/>
            </a:pPr>
            <a:endParaRPr lang="en-US"/>
          </a:p>
        </p:txBody>
      </p:sp>
      <p:sp>
        <p:nvSpPr>
          <p:cNvPr id="6" name="Slide Number Placeholder 5">
            <a:extLst>
              <a:ext uri="{FF2B5EF4-FFF2-40B4-BE49-F238E27FC236}">
                <a16:creationId xmlns:a16="http://schemas.microsoft.com/office/drawing/2014/main" id="{3137C507-B716-4253-9DE5-45176452B8BF}"/>
              </a:ext>
            </a:extLst>
          </p:cNvPr>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a:defRPr sz="1200">
                <a:solidFill>
                  <a:srgbClr val="898989"/>
                </a:solidFill>
              </a:defRPr>
            </a:lvl1pPr>
          </a:lstStyle>
          <a:p>
            <a:fld id="{6FA3E3DA-FF86-4215-8C33-1F52CB21D180}" type="slidenum">
              <a:rPr lang="en-US" altLang="en-US"/>
              <a:pPr/>
              <a:t>‹#›</a:t>
            </a:fld>
            <a:endParaRPr lang="en-US" altLang="en-US"/>
          </a:p>
        </p:txBody>
      </p:sp>
    </p:spTree>
    <p:extLst>
      <p:ext uri="{BB962C8B-B14F-4D97-AF65-F5344CB8AC3E}">
        <p14:creationId xmlns:p14="http://schemas.microsoft.com/office/powerpoint/2010/main" val="1868513890"/>
      </p:ext>
    </p:extLst>
  </p:cSld>
  <p:clrMap bg1="lt1" tx1="dk1" bg2="lt2" tx2="dk2" accent1="accent1" accent2="accent2" accent3="accent3" accent4="accent4" accent5="accent5" accent6="accent6" hlink="hlink" folHlink="folHlink"/>
  <p:sldLayoutIdLst>
    <p:sldLayoutId id="2147496546" r:id="rId1"/>
    <p:sldLayoutId id="2147496547" r:id="rId2"/>
    <p:sldLayoutId id="2147496548" r:id="rId3"/>
    <p:sldLayoutId id="2147496549" r:id="rId4"/>
    <p:sldLayoutId id="2147496550" r:id="rId5"/>
    <p:sldLayoutId id="2147496551" r:id="rId6"/>
    <p:sldLayoutId id="2147496552" r:id="rId7"/>
    <p:sldLayoutId id="2147496553" r:id="rId8"/>
    <p:sldLayoutId id="2147496554" r:id="rId9"/>
    <p:sldLayoutId id="2147496555" r:id="rId10"/>
    <p:sldLayoutId id="2147496556" r:id="rId11"/>
  </p:sldLayoutIdLst>
  <p:txStyles>
    <p:titleStyle>
      <a:lvl1pPr algn="ctr" defTabSz="457200" rtl="0" fontAlgn="base">
        <a:spcBef>
          <a:spcPct val="0"/>
        </a:spcBef>
        <a:spcAft>
          <a:spcPct val="0"/>
        </a:spcAft>
        <a:defRPr sz="4400" kern="1200">
          <a:solidFill>
            <a:schemeClr val="tx1"/>
          </a:solidFill>
          <a:latin typeface="+mj-lt"/>
          <a:ea typeface="MS PGothic" panose="020B0600070205080204" pitchFamily="34" charset="-128"/>
          <a:cs typeface="+mj-cs"/>
        </a:defRPr>
      </a:lvl1pPr>
      <a:lvl2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2pPr>
      <a:lvl3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3pPr>
      <a:lvl4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4pPr>
      <a:lvl5pPr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6pPr>
      <a:lvl7pPr marL="9144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7pPr>
      <a:lvl8pPr marL="13716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8pPr>
      <a:lvl9pPr marL="1828800" algn="ctr" defTabSz="457200" rtl="0" fontAlgn="base">
        <a:spcBef>
          <a:spcPct val="0"/>
        </a:spcBef>
        <a:spcAft>
          <a:spcPct val="0"/>
        </a:spcAft>
        <a:defRPr sz="4400">
          <a:solidFill>
            <a:schemeClr val="tx1"/>
          </a:solidFill>
          <a:latin typeface="Calibri" panose="020F0502020204030204" pitchFamily="34" charset="0"/>
          <a:ea typeface="MS PGothic" panose="020B0600070205080204" pitchFamily="34" charset="-128"/>
        </a:defRPr>
      </a:lvl9pPr>
    </p:titleStyle>
    <p:bodyStyle>
      <a:lvl1pPr marL="342900" indent="-342900" algn="l" defTabSz="457200" rtl="0" fontAlgn="base">
        <a:spcBef>
          <a:spcPct val="20000"/>
        </a:spcBef>
        <a:spcAft>
          <a:spcPct val="0"/>
        </a:spcAft>
        <a:buFont typeface="Arial" panose="020B0604020202020204" pitchFamily="34" charset="0"/>
        <a:buChar char="•"/>
        <a:defRPr sz="3200" kern="1200">
          <a:solidFill>
            <a:schemeClr val="tx1"/>
          </a:solidFill>
          <a:latin typeface="+mn-lt"/>
          <a:ea typeface="MS PGothic" panose="020B0600070205080204" pitchFamily="34" charset="-128"/>
          <a:cs typeface="+mn-cs"/>
        </a:defRPr>
      </a:lvl1pPr>
      <a:lvl2pPr marL="742950" indent="-285750" algn="l" defTabSz="457200" rtl="0" fontAlgn="base">
        <a:spcBef>
          <a:spcPct val="20000"/>
        </a:spcBef>
        <a:spcAft>
          <a:spcPct val="0"/>
        </a:spcAft>
        <a:buFont typeface="Arial" panose="020B0604020202020204" pitchFamily="34" charset="0"/>
        <a:buChar char="–"/>
        <a:defRPr sz="2800" kern="1200">
          <a:solidFill>
            <a:schemeClr val="tx1"/>
          </a:solidFill>
          <a:latin typeface="+mn-lt"/>
          <a:ea typeface="MS PGothic" panose="020B0600070205080204" pitchFamily="34" charset="-128"/>
          <a:cs typeface="+mn-cs"/>
        </a:defRPr>
      </a:lvl2pPr>
      <a:lvl3pPr marL="1143000" indent="-228600" algn="l" defTabSz="457200" rtl="0" fontAlgn="base">
        <a:spcBef>
          <a:spcPct val="20000"/>
        </a:spcBef>
        <a:spcAft>
          <a:spcPct val="0"/>
        </a:spcAft>
        <a:buFont typeface="Arial" panose="020B0604020202020204" pitchFamily="34" charset="0"/>
        <a:buChar char="•"/>
        <a:defRPr sz="2400" kern="1200">
          <a:solidFill>
            <a:schemeClr val="tx1"/>
          </a:solidFill>
          <a:latin typeface="+mn-lt"/>
          <a:ea typeface="MS PGothic" panose="020B0600070205080204" pitchFamily="34" charset="-128"/>
          <a:cs typeface="+mn-cs"/>
        </a:defRPr>
      </a:lvl3pPr>
      <a:lvl4pPr marL="16002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4pPr>
      <a:lvl5pPr marL="2057400" indent="-228600" algn="l" defTabSz="457200" rtl="0" fontAlgn="base">
        <a:spcBef>
          <a:spcPct val="20000"/>
        </a:spcBef>
        <a:spcAft>
          <a:spcPct val="0"/>
        </a:spcAft>
        <a:buFont typeface="Arial" panose="020B0604020202020204" pitchFamily="34" charset="0"/>
        <a:buChar char="»"/>
        <a:defRPr sz="2000" kern="1200">
          <a:solidFill>
            <a:schemeClr val="tx1"/>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7.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p:cNvSpPr>
            <a:spLocks noGrp="1" noChangeArrowheads="1"/>
          </p:cNvSpPr>
          <p:nvPr>
            <p:ph type="title"/>
          </p:nvPr>
        </p:nvSpPr>
        <p:spPr bwMode="auto">
          <a:xfrm>
            <a:off x="38100" y="44450"/>
            <a:ext cx="9070975"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5363"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Times New Roman" pitchFamily="-111" charset="0"/>
                <a:ea typeface="+mn-ea"/>
                <a:cs typeface="+mn-cs"/>
              </a:defRPr>
            </a:lvl1pPr>
          </a:lstStyle>
          <a:p>
            <a:pPr defTabSz="914400" eaLnBrk="0" fontAlgn="base" hangingPunct="0">
              <a:spcBef>
                <a:spcPct val="0"/>
              </a:spcBef>
              <a:spcAft>
                <a:spcPct val="0"/>
              </a:spcAft>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Times New Roman" charset="0"/>
              </a:defRPr>
            </a:lvl1pPr>
          </a:lstStyle>
          <a:p>
            <a:pPr defTabSz="914400" eaLnBrk="0" fontAlgn="base" hangingPunct="0">
              <a:spcBef>
                <a:spcPct val="0"/>
              </a:spcBef>
              <a:spcAft>
                <a:spcPct val="0"/>
              </a:spcAft>
              <a:defRPr/>
            </a:pPr>
            <a:fld id="{C7FCEC4A-0619-534F-AB0C-4C4D1986DF16}" type="slidenum">
              <a:rPr lang="en-US">
                <a:ea typeface="ＭＳ Ｐゴシック" charset="0"/>
                <a:cs typeface="ＭＳ Ｐゴシック" charset="0"/>
              </a:rPr>
              <a:pPr defTabSz="914400" eaLnBrk="0" fontAlgn="base" hangingPunct="0">
                <a:spcBef>
                  <a:spcPct val="0"/>
                </a:spcBef>
                <a:spcAft>
                  <a:spcPct val="0"/>
                </a:spcAft>
                <a:defRPr/>
              </a:pPr>
              <a:t>‹#›</a:t>
            </a:fld>
            <a:endParaRPr lang="en-US">
              <a:ea typeface="ＭＳ Ｐゴシック" charset="0"/>
              <a:cs typeface="ＭＳ Ｐゴシック" charset="0"/>
            </a:endParaRPr>
          </a:p>
        </p:txBody>
      </p:sp>
    </p:spTree>
    <p:extLst>
      <p:ext uri="{BB962C8B-B14F-4D97-AF65-F5344CB8AC3E}">
        <p14:creationId xmlns:p14="http://schemas.microsoft.com/office/powerpoint/2010/main" val="2575332887"/>
      </p:ext>
    </p:extLst>
  </p:cSld>
  <p:clrMap bg1="lt1" tx1="dk1" bg2="lt2" tx2="dk2" accent1="accent1" accent2="accent2" accent3="accent3" accent4="accent4" accent5="accent5" accent6="accent6" hlink="hlink" folHlink="folHlink"/>
  <p:sldLayoutIdLst>
    <p:sldLayoutId id="2147496558" r:id="rId1"/>
    <p:sldLayoutId id="2147496559" r:id="rId2"/>
    <p:sldLayoutId id="2147496560" r:id="rId3"/>
    <p:sldLayoutId id="2147496561" r:id="rId4"/>
    <p:sldLayoutId id="2147496562" r:id="rId5"/>
    <p:sldLayoutId id="2147496563" r:id="rId6"/>
    <p:sldLayoutId id="2147496564" r:id="rId7"/>
    <p:sldLayoutId id="2147496565" r:id="rId8"/>
    <p:sldLayoutId id="2147496566" r:id="rId9"/>
    <p:sldLayoutId id="2147496567" r:id="rId10"/>
    <p:sldLayoutId id="2147496568" r:id="rId11"/>
    <p:sldLayoutId id="2147496569" r:id="rId12"/>
    <p:sldLayoutId id="2147496570" r:id="rId13"/>
  </p:sldLayoutIdLst>
  <p:hf sldNum="0" hdr="0" ftr="0" dt="0"/>
  <p:txStyles>
    <p:title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ＭＳ Ｐゴシック" pitchFamily="-108" charset="-128"/>
          <a:cs typeface="Arial"/>
        </a:defRPr>
      </a:lvl1pPr>
      <a:lvl2pPr marL="742950" indent="-285750" algn="l" rtl="0" eaLnBrk="0" fontAlgn="base" hangingPunct="0">
        <a:spcBef>
          <a:spcPct val="20000"/>
        </a:spcBef>
        <a:spcAft>
          <a:spcPct val="0"/>
        </a:spcAft>
        <a:buChar char="–"/>
        <a:defRPr sz="2800">
          <a:solidFill>
            <a:schemeClr val="bg1"/>
          </a:solidFill>
          <a:latin typeface="Arial"/>
          <a:ea typeface="ＭＳ Ｐゴシック" pitchFamily="-112" charset="-128"/>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ＭＳ Ｐゴシック"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ＭＳ Ｐゴシック" charset="-128"/>
          <a:cs typeface="Arial"/>
        </a:defRPr>
      </a:lvl5pPr>
      <a:lvl6pPr marL="25146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6pPr>
      <a:lvl7pPr marL="29718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7pPr>
      <a:lvl8pPr marL="34290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8pPr>
      <a:lvl9pPr marL="3886200" indent="-228600" algn="l" rtl="0" eaLnBrk="0" fontAlgn="base" hangingPunct="0">
        <a:spcBef>
          <a:spcPct val="20000"/>
        </a:spcBef>
        <a:spcAft>
          <a:spcPct val="0"/>
        </a:spcAft>
        <a:buChar char="»"/>
        <a:defRPr sz="2000">
          <a:solidFill>
            <a:schemeClr val="tx1"/>
          </a:solidFill>
          <a:latin typeface="+mn-lt"/>
          <a:ea typeface="ＭＳ Ｐゴシック" pitchFamily="-112"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58.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11878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ctr" anchorCtr="0" compatLnSpc="1">
            <a:prstTxWarp prst="textNoShape">
              <a:avLst/>
            </a:prstTxWarp>
          </a:bodyPr>
          <a:lstStyle/>
          <a:p>
            <a:pPr lvl="0"/>
            <a:r>
              <a:rPr lang="en-GB"/>
              <a:t>Click to edit Master title style</a:t>
            </a:r>
          </a:p>
        </p:txBody>
      </p:sp>
      <p:sp>
        <p:nvSpPr>
          <p:cNvPr id="11878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0993" tIns="45499" rIns="90993" bIns="45499" numCol="1" anchor="t" anchorCtr="0" compatLnSpc="1">
            <a:prstTxWarp prst="textNoShape">
              <a:avLst/>
            </a:prstTxWarp>
          </a:bodyPr>
          <a:lstStyle/>
          <a:p>
            <a:pPr lvl="0"/>
            <a:r>
              <a:rPr lang="en-GB"/>
              <a:t>Click to edit Master text styles</a:t>
            </a:r>
          </a:p>
          <a:p>
            <a:pPr lvl="1"/>
            <a:r>
              <a:rPr lang="en-GB"/>
              <a:t>Second level</a:t>
            </a:r>
          </a:p>
          <a:p>
            <a:pPr lvl="2"/>
            <a:r>
              <a:rPr lang="en-GB"/>
              <a:t>Third level</a:t>
            </a:r>
          </a:p>
          <a:p>
            <a:pPr lvl="3"/>
            <a:r>
              <a:rPr lang="en-GB"/>
              <a:t>Fourth level</a:t>
            </a:r>
          </a:p>
          <a:p>
            <a:pPr lvl="4"/>
            <a:r>
              <a:rPr lang="en-GB"/>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ea typeface="Times New Roman" charset="0"/>
                <a:cs typeface="Times New Roman" charset="0"/>
              </a:defRPr>
            </a:lvl1pPr>
          </a:lstStyle>
          <a:p>
            <a:pPr>
              <a:defRPr/>
            </a:pPr>
            <a:endParaRPr lang="en-GB"/>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ea typeface="Times New Roman" charset="0"/>
                <a:cs typeface="Times New Roman" charset="0"/>
              </a:defRPr>
            </a:lvl1pPr>
          </a:lstStyle>
          <a:p>
            <a:pPr>
              <a:defRPr/>
            </a:pPr>
            <a:endParaRPr lang="en-GB"/>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cs typeface="Times New Roman" charset="0"/>
              </a:defRPr>
            </a:lvl1pPr>
          </a:lstStyle>
          <a:p>
            <a:pPr>
              <a:defRPr/>
            </a:pPr>
            <a:fld id="{D2B57923-A7E4-E547-9570-0AA81B367A4F}" type="slidenum">
              <a:rPr lang="en-GB"/>
              <a:pPr>
                <a:defRPr/>
              </a:pPr>
              <a:t>‹#›</a:t>
            </a:fld>
            <a:endParaRPr lang="en-GB"/>
          </a:p>
        </p:txBody>
      </p:sp>
    </p:spTree>
    <p:extLst>
      <p:ext uri="{BB962C8B-B14F-4D97-AF65-F5344CB8AC3E}">
        <p14:creationId xmlns:p14="http://schemas.microsoft.com/office/powerpoint/2010/main" val="1374330917"/>
      </p:ext>
    </p:extLst>
  </p:cSld>
  <p:clrMap bg1="lt1" tx1="dk1" bg2="lt2" tx2="dk2" accent1="accent1" accent2="accent2" accent3="accent3" accent4="accent4" accent5="accent5" accent6="accent6" hlink="hlink" folHlink="folHlink"/>
  <p:sldLayoutIdLst>
    <p:sldLayoutId id="214749657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0"/>
          <a:cs typeface="+mj-cs"/>
        </a:defRPr>
      </a:lvl1pPr>
      <a:lvl2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2pPr>
      <a:lvl3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3pPr>
      <a:lvl4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4pPr>
      <a:lvl5pPr algn="ctr" rtl="0" eaLnBrk="0" fontAlgn="base" hangingPunct="0">
        <a:spcBef>
          <a:spcPct val="0"/>
        </a:spcBef>
        <a:spcAft>
          <a:spcPct val="0"/>
        </a:spcAft>
        <a:defRPr sz="4400">
          <a:solidFill>
            <a:schemeClr val="tx2"/>
          </a:solidFill>
          <a:latin typeface="Times New Roman" charset="0"/>
          <a:ea typeface="ＭＳ Ｐゴシック" charset="0"/>
          <a:cs typeface="Times New Roman" charset="0"/>
        </a:defRPr>
      </a:lvl5pPr>
      <a:lvl6pPr marL="454998" algn="ctr" rtl="0" fontAlgn="base">
        <a:spcBef>
          <a:spcPct val="0"/>
        </a:spcBef>
        <a:spcAft>
          <a:spcPct val="0"/>
        </a:spcAft>
        <a:defRPr sz="4400">
          <a:solidFill>
            <a:schemeClr val="tx2"/>
          </a:solidFill>
          <a:latin typeface="Times New Roman" charset="0"/>
          <a:ea typeface="Times New Roman" charset="0"/>
          <a:cs typeface="Times New Roman" charset="0"/>
        </a:defRPr>
      </a:lvl6pPr>
      <a:lvl7pPr marL="909996" algn="ctr" rtl="0" fontAlgn="base">
        <a:spcBef>
          <a:spcPct val="0"/>
        </a:spcBef>
        <a:spcAft>
          <a:spcPct val="0"/>
        </a:spcAft>
        <a:defRPr sz="4400">
          <a:solidFill>
            <a:schemeClr val="tx2"/>
          </a:solidFill>
          <a:latin typeface="Times New Roman" charset="0"/>
          <a:ea typeface="Times New Roman" charset="0"/>
          <a:cs typeface="Times New Roman" charset="0"/>
        </a:defRPr>
      </a:lvl7pPr>
      <a:lvl8pPr marL="1364972" algn="ctr" rtl="0" fontAlgn="base">
        <a:spcBef>
          <a:spcPct val="0"/>
        </a:spcBef>
        <a:spcAft>
          <a:spcPct val="0"/>
        </a:spcAft>
        <a:defRPr sz="4400">
          <a:solidFill>
            <a:schemeClr val="tx2"/>
          </a:solidFill>
          <a:latin typeface="Times New Roman" charset="0"/>
          <a:ea typeface="Times New Roman" charset="0"/>
          <a:cs typeface="Times New Roman" charset="0"/>
        </a:defRPr>
      </a:lvl8pPr>
      <a:lvl9pPr marL="1819980" algn="ctr" rtl="0" fontAlgn="base">
        <a:spcBef>
          <a:spcPct val="0"/>
        </a:spcBef>
        <a:spcAft>
          <a:spcPct val="0"/>
        </a:spcAft>
        <a:defRPr sz="4400">
          <a:solidFill>
            <a:schemeClr val="tx2"/>
          </a:solidFill>
          <a:latin typeface="Times New Roman" charset="0"/>
          <a:ea typeface="Times New Roman" charset="0"/>
          <a:cs typeface="Times New Roman"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charset="0"/>
          <a:cs typeface="+mn-cs"/>
        </a:defRPr>
      </a:lvl1pPr>
      <a:lvl2pPr marL="739354" indent="-284372" algn="l" rtl="0" eaLnBrk="0" fontAlgn="base" hangingPunct="0">
        <a:spcBef>
          <a:spcPct val="20000"/>
        </a:spcBef>
        <a:spcAft>
          <a:spcPct val="0"/>
        </a:spcAft>
        <a:buChar char="–"/>
        <a:defRPr sz="2800">
          <a:solidFill>
            <a:schemeClr val="tx1"/>
          </a:solidFill>
          <a:latin typeface="+mn-lt"/>
          <a:ea typeface="+mn-ea"/>
          <a:cs typeface="+mn-cs"/>
        </a:defRPr>
      </a:lvl2pPr>
      <a:lvl3pPr marL="1137471" indent="-227503" algn="l" rtl="0" eaLnBrk="0" fontAlgn="base" hangingPunct="0">
        <a:spcBef>
          <a:spcPct val="20000"/>
        </a:spcBef>
        <a:spcAft>
          <a:spcPct val="0"/>
        </a:spcAft>
        <a:buChar char="•"/>
        <a:defRPr sz="2400">
          <a:solidFill>
            <a:schemeClr val="tx1"/>
          </a:solidFill>
          <a:latin typeface="+mn-lt"/>
          <a:ea typeface="+mn-ea"/>
          <a:cs typeface="+mn-cs"/>
        </a:defRPr>
      </a:lvl3pPr>
      <a:lvl4pPr marL="1592476" indent="-227503" algn="l" rtl="0" eaLnBrk="0" fontAlgn="base" hangingPunct="0">
        <a:spcBef>
          <a:spcPct val="20000"/>
        </a:spcBef>
        <a:spcAft>
          <a:spcPct val="0"/>
        </a:spcAft>
        <a:buChar char="–"/>
        <a:defRPr sz="2000">
          <a:solidFill>
            <a:schemeClr val="tx1"/>
          </a:solidFill>
          <a:latin typeface="+mn-lt"/>
          <a:ea typeface="+mn-ea"/>
          <a:cs typeface="+mn-cs"/>
        </a:defRPr>
      </a:lvl4pPr>
      <a:lvl5pPr marL="2047459" indent="-227503" algn="l" rtl="0" eaLnBrk="0" fontAlgn="base" hangingPunct="0">
        <a:spcBef>
          <a:spcPct val="20000"/>
        </a:spcBef>
        <a:spcAft>
          <a:spcPct val="0"/>
        </a:spcAft>
        <a:buChar char="»"/>
        <a:defRPr sz="2000">
          <a:solidFill>
            <a:schemeClr val="tx1"/>
          </a:solidFill>
          <a:latin typeface="+mn-lt"/>
          <a:ea typeface="+mn-ea"/>
          <a:cs typeface="+mn-cs"/>
        </a:defRPr>
      </a:lvl5pPr>
      <a:lvl6pPr marL="2502447" indent="-227503" algn="l" rtl="0" fontAlgn="base">
        <a:spcBef>
          <a:spcPct val="20000"/>
        </a:spcBef>
        <a:spcAft>
          <a:spcPct val="0"/>
        </a:spcAft>
        <a:buChar char="»"/>
        <a:defRPr sz="2000">
          <a:solidFill>
            <a:schemeClr val="tx1"/>
          </a:solidFill>
          <a:latin typeface="+mn-lt"/>
          <a:ea typeface="+mn-ea"/>
          <a:cs typeface="+mn-cs"/>
        </a:defRPr>
      </a:lvl6pPr>
      <a:lvl7pPr marL="2957449" indent="-227503" algn="l" rtl="0" fontAlgn="base">
        <a:spcBef>
          <a:spcPct val="20000"/>
        </a:spcBef>
        <a:spcAft>
          <a:spcPct val="0"/>
        </a:spcAft>
        <a:buChar char="»"/>
        <a:defRPr sz="2000">
          <a:solidFill>
            <a:schemeClr val="tx1"/>
          </a:solidFill>
          <a:latin typeface="+mn-lt"/>
          <a:ea typeface="+mn-ea"/>
          <a:cs typeface="+mn-cs"/>
        </a:defRPr>
      </a:lvl7pPr>
      <a:lvl8pPr marL="3412431" indent="-227503" algn="l" rtl="0" fontAlgn="base">
        <a:spcBef>
          <a:spcPct val="20000"/>
        </a:spcBef>
        <a:spcAft>
          <a:spcPct val="0"/>
        </a:spcAft>
        <a:buChar char="»"/>
        <a:defRPr sz="2000">
          <a:solidFill>
            <a:schemeClr val="tx1"/>
          </a:solidFill>
          <a:latin typeface="+mn-lt"/>
          <a:ea typeface="+mn-ea"/>
          <a:cs typeface="+mn-cs"/>
        </a:defRPr>
      </a:lvl8pPr>
      <a:lvl9pPr marL="3867430" indent="-227503"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59.xml><?xml version="1.0" encoding="utf-8"?>
<p:sldMaster xmlns:a="http://schemas.openxmlformats.org/drawingml/2006/main" xmlns:r="http://schemas.openxmlformats.org/officeDocument/2006/relationships" xmlns:p="http://schemas.openxmlformats.org/presentationml/2006/main">
  <p:cSld>
    <p:bg>
      <p:bgPr>
        <a:blipFill dpi="0" rotWithShape="0">
          <a:blip r:embed="rId16"/>
          <a:srcRect/>
          <a:stretch>
            <a:fillRect/>
          </a:stretch>
        </a:blip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988FB668-FAE3-7E43-955D-C26A02E5DC78}"/>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AAB29A3F-F257-3C48-AE6A-CE5CDF71C68D}"/>
              </a:ext>
            </a:extLst>
          </p:cNvPr>
          <p:cNvSpPr>
            <a:spLocks noGrp="1" noChangeArrowheads="1"/>
          </p:cNvSpPr>
          <p:nvPr>
            <p:ph type="body" idx="1"/>
          </p:nvPr>
        </p:nvSpPr>
        <p:spPr bwMode="auto">
          <a:xfrm>
            <a:off x="1447800" y="1600200"/>
            <a:ext cx="72390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28" name="Rectangle 4">
            <a:extLst>
              <a:ext uri="{FF2B5EF4-FFF2-40B4-BE49-F238E27FC236}">
                <a16:creationId xmlns:a16="http://schemas.microsoft.com/office/drawing/2014/main" id="{ECAA0D53-9772-A845-B023-5B6DEF48D397}"/>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cs typeface="Arial" charset="0"/>
              </a:defRPr>
            </a:lvl1pPr>
          </a:lstStyle>
          <a:p>
            <a:pPr>
              <a:defRPr/>
            </a:pPr>
            <a:endParaRPr lang="en-US"/>
          </a:p>
        </p:txBody>
      </p:sp>
      <p:sp>
        <p:nvSpPr>
          <p:cNvPr id="1029" name="Rectangle 5">
            <a:extLst>
              <a:ext uri="{FF2B5EF4-FFF2-40B4-BE49-F238E27FC236}">
                <a16:creationId xmlns:a16="http://schemas.microsoft.com/office/drawing/2014/main" id="{3D52746C-29D4-DA4D-84EB-399ECF86CA95}"/>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cs typeface="Arial" charset="0"/>
              </a:defRPr>
            </a:lvl1pPr>
          </a:lstStyle>
          <a:p>
            <a:pPr>
              <a:defRPr/>
            </a:pPr>
            <a:endParaRPr lang="en-US"/>
          </a:p>
        </p:txBody>
      </p:sp>
      <p:sp>
        <p:nvSpPr>
          <p:cNvPr id="1030" name="Rectangle 6">
            <a:extLst>
              <a:ext uri="{FF2B5EF4-FFF2-40B4-BE49-F238E27FC236}">
                <a16:creationId xmlns:a16="http://schemas.microsoft.com/office/drawing/2014/main" id="{516C0AE9-736D-3443-B467-55DE3B81038E}"/>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724678EA-7FF9-4C42-B914-06A67FE4458D}" type="slidenum">
              <a:rPr lang="en-US" altLang="en-US"/>
              <a:pPr/>
              <a:t>‹#›</a:t>
            </a:fld>
            <a:endParaRPr lang="en-US" altLang="en-US"/>
          </a:p>
        </p:txBody>
      </p:sp>
    </p:spTree>
    <p:extLst>
      <p:ext uri="{BB962C8B-B14F-4D97-AF65-F5344CB8AC3E}">
        <p14:creationId xmlns:p14="http://schemas.microsoft.com/office/powerpoint/2010/main" val="2910803054"/>
      </p:ext>
    </p:extLst>
  </p:cSld>
  <p:clrMap bg1="lt1" tx1="dk1" bg2="lt2" tx2="dk2" accent1="accent1" accent2="accent2" accent3="accent3" accent4="accent4" accent5="accent5" accent6="accent6" hlink="hlink" folHlink="folHlink"/>
  <p:sldLayoutIdLst>
    <p:sldLayoutId id="2147496574" r:id="rId1"/>
    <p:sldLayoutId id="2147496575" r:id="rId2"/>
    <p:sldLayoutId id="2147496576" r:id="rId3"/>
    <p:sldLayoutId id="2147496577" r:id="rId4"/>
    <p:sldLayoutId id="2147496578" r:id="rId5"/>
    <p:sldLayoutId id="2147496579" r:id="rId6"/>
    <p:sldLayoutId id="2147496580" r:id="rId7"/>
    <p:sldLayoutId id="2147496581" r:id="rId8"/>
    <p:sldLayoutId id="2147496582" r:id="rId9"/>
    <p:sldLayoutId id="2147496583" r:id="rId10"/>
    <p:sldLayoutId id="2147496584" r:id="rId11"/>
    <p:sldLayoutId id="2147496585" r:id="rId12"/>
    <p:sldLayoutId id="2147496586" r:id="rId13"/>
    <p:sldLayoutId id="2147496587" r:id="rId14"/>
  </p:sldLayoutIdLst>
  <p:txStyles>
    <p:titleStyle>
      <a:lvl1pPr algn="ctr" rtl="0" eaLnBrk="0" fontAlgn="base" hangingPunct="0">
        <a:spcBef>
          <a:spcPct val="0"/>
        </a:spcBef>
        <a:spcAft>
          <a:spcPct val="0"/>
        </a:spcAft>
        <a:defRPr sz="4400" b="1">
          <a:solidFill>
            <a:schemeClr val="tx2"/>
          </a:solidFill>
          <a:latin typeface="+mj-lt"/>
          <a:ea typeface="+mj-ea"/>
          <a:cs typeface="+mj-cs"/>
        </a:defRPr>
      </a:lvl1pPr>
      <a:lvl2pPr algn="ctr" rtl="0" eaLnBrk="0" fontAlgn="base" hangingPunct="0">
        <a:spcBef>
          <a:spcPct val="0"/>
        </a:spcBef>
        <a:spcAft>
          <a:spcPct val="0"/>
        </a:spcAft>
        <a:defRPr sz="4400" b="1">
          <a:solidFill>
            <a:schemeClr val="tx2"/>
          </a:solidFill>
          <a:latin typeface="Arial" charset="0"/>
          <a:ea typeface="Arial" charset="0"/>
          <a:cs typeface="Arial" charset="0"/>
        </a:defRPr>
      </a:lvl2pPr>
      <a:lvl3pPr algn="ctr" rtl="0" eaLnBrk="0" fontAlgn="base" hangingPunct="0">
        <a:spcBef>
          <a:spcPct val="0"/>
        </a:spcBef>
        <a:spcAft>
          <a:spcPct val="0"/>
        </a:spcAft>
        <a:defRPr sz="4400" b="1">
          <a:solidFill>
            <a:schemeClr val="tx2"/>
          </a:solidFill>
          <a:latin typeface="Arial" charset="0"/>
          <a:ea typeface="Arial" charset="0"/>
          <a:cs typeface="Arial" charset="0"/>
        </a:defRPr>
      </a:lvl3pPr>
      <a:lvl4pPr algn="ctr" rtl="0" eaLnBrk="0" fontAlgn="base" hangingPunct="0">
        <a:spcBef>
          <a:spcPct val="0"/>
        </a:spcBef>
        <a:spcAft>
          <a:spcPct val="0"/>
        </a:spcAft>
        <a:defRPr sz="4400" b="1">
          <a:solidFill>
            <a:schemeClr val="tx2"/>
          </a:solidFill>
          <a:latin typeface="Arial" charset="0"/>
          <a:ea typeface="Arial" charset="0"/>
          <a:cs typeface="Arial" charset="0"/>
        </a:defRPr>
      </a:lvl4pPr>
      <a:lvl5pPr algn="ctr" rtl="0" eaLnBrk="0" fontAlgn="base" hangingPunct="0">
        <a:spcBef>
          <a:spcPct val="0"/>
        </a:spcBef>
        <a:spcAft>
          <a:spcPct val="0"/>
        </a:spcAft>
        <a:defRPr sz="4400" b="1">
          <a:solidFill>
            <a:schemeClr val="tx2"/>
          </a:solidFill>
          <a:latin typeface="Arial" charset="0"/>
          <a:ea typeface="Arial" charset="0"/>
          <a:cs typeface="Arial" charset="0"/>
        </a:defRPr>
      </a:lvl5pPr>
      <a:lvl6pPr marL="457200" algn="ctr" rtl="0" fontAlgn="base">
        <a:spcBef>
          <a:spcPct val="0"/>
        </a:spcBef>
        <a:spcAft>
          <a:spcPct val="0"/>
        </a:spcAft>
        <a:defRPr sz="4400">
          <a:solidFill>
            <a:schemeClr val="tx2"/>
          </a:solidFill>
          <a:latin typeface="Arial" charset="0"/>
          <a:ea typeface="Arial" charset="0"/>
          <a:cs typeface="Arial" charset="0"/>
        </a:defRPr>
      </a:lvl6pPr>
      <a:lvl7pPr marL="914400" algn="ctr" rtl="0" fontAlgn="base">
        <a:spcBef>
          <a:spcPct val="0"/>
        </a:spcBef>
        <a:spcAft>
          <a:spcPct val="0"/>
        </a:spcAft>
        <a:defRPr sz="4400">
          <a:solidFill>
            <a:schemeClr val="tx2"/>
          </a:solidFill>
          <a:latin typeface="Arial" charset="0"/>
          <a:ea typeface="Arial" charset="0"/>
          <a:cs typeface="Arial" charset="0"/>
        </a:defRPr>
      </a:lvl7pPr>
      <a:lvl8pPr marL="1371600" algn="ctr" rtl="0" fontAlgn="base">
        <a:spcBef>
          <a:spcPct val="0"/>
        </a:spcBef>
        <a:spcAft>
          <a:spcPct val="0"/>
        </a:spcAft>
        <a:defRPr sz="4400">
          <a:solidFill>
            <a:schemeClr val="tx2"/>
          </a:solidFill>
          <a:latin typeface="Arial" charset="0"/>
          <a:ea typeface="Arial" charset="0"/>
          <a:cs typeface="Arial" charset="0"/>
        </a:defRPr>
      </a:lvl8pPr>
      <a:lvl9pPr marL="1828800" algn="ctr" rtl="0" fontAlgn="base">
        <a:spcBef>
          <a:spcPct val="0"/>
        </a:spcBef>
        <a:spcAft>
          <a:spcPct val="0"/>
        </a:spcAft>
        <a:defRPr sz="4400">
          <a:solidFill>
            <a:schemeClr val="tx2"/>
          </a:solidFill>
          <a:latin typeface="Arial" charset="0"/>
          <a:ea typeface="Arial" charset="0"/>
          <a:cs typeface="Arial"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6246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2467" name="Text Placeholder 2"/>
          <p:cNvSpPr>
            <a:spLocks noGrp="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1" y="6356350"/>
            <a:ext cx="2133600" cy="365125"/>
          </a:xfrm>
          <a:prstGeom prst="rect">
            <a:avLst/>
          </a:prstGeom>
        </p:spPr>
        <p:txBody>
          <a:bodyPr vert="horz" wrap="square" lIns="90993" tIns="45499" rIns="90993" bIns="45499" numCol="1" anchor="ctr" anchorCtr="0" compatLnSpc="1">
            <a:prstTxWarp prst="textNoShape">
              <a:avLst/>
            </a:prstTxWarp>
          </a:bodyPr>
          <a:lstStyle>
            <a:lvl1pPr>
              <a:defRPr sz="1200">
                <a:solidFill>
                  <a:srgbClr val="898989"/>
                </a:solidFill>
                <a:latin typeface="Calibri" charset="0"/>
              </a:defRPr>
            </a:lvl1pPr>
          </a:lstStyle>
          <a:p>
            <a:pPr>
              <a:defRPr/>
            </a:pPr>
            <a:fld id="{3CEE925A-7575-354A-BA3E-27CD4CD31DA3}" type="datetime1">
              <a:rPr lang="en-US"/>
              <a:pPr>
                <a:defRPr/>
              </a:pPr>
              <a:t>8/6/22</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wrap="square" lIns="90993" tIns="45499" rIns="90993" bIns="45499" numCol="1" anchor="ctr" anchorCtr="0" compatLnSpc="1">
            <a:prstTxWarp prst="textNoShape">
              <a:avLst/>
            </a:prstTxWarp>
          </a:bodyPr>
          <a:lstStyle>
            <a:lvl1pPr algn="ctr">
              <a:defRPr sz="1200">
                <a:solidFill>
                  <a:srgbClr val="898989"/>
                </a:solidFill>
                <a:latin typeface="Calibri" charset="0"/>
                <a:ea typeface="ＭＳ Ｐゴシック" charset="-128"/>
                <a:cs typeface="ＭＳ Ｐゴシック" charset="-128"/>
              </a:defRPr>
            </a:lvl1pPr>
          </a:lstStyle>
          <a:p>
            <a:pPr>
              <a:defRPr/>
            </a:pPr>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0993" tIns="45499" rIns="90993" bIns="45499" numCol="1" anchor="ctr" anchorCtr="0" compatLnSpc="1">
            <a:prstTxWarp prst="textNoShape">
              <a:avLst/>
            </a:prstTxWarp>
          </a:bodyPr>
          <a:lstStyle>
            <a:lvl1pPr algn="r">
              <a:defRPr sz="1200">
                <a:solidFill>
                  <a:srgbClr val="898989"/>
                </a:solidFill>
                <a:latin typeface="Calibri" charset="0"/>
              </a:defRPr>
            </a:lvl1pPr>
          </a:lstStyle>
          <a:p>
            <a:pPr>
              <a:defRPr/>
            </a:pPr>
            <a:fld id="{B619A7F9-96D5-2D40-BB12-6C5BF5525908}"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6" r:id="rId1"/>
  </p:sldLayoutIdLst>
  <p:txStyles>
    <p:titleStyle>
      <a:lvl1pPr algn="ctr" rtl="0" eaLnBrk="0" fontAlgn="base" hangingPunct="0">
        <a:spcBef>
          <a:spcPct val="0"/>
        </a:spcBef>
        <a:spcAft>
          <a:spcPct val="0"/>
        </a:spcAft>
        <a:defRPr sz="4400" kern="1200">
          <a:solidFill>
            <a:schemeClr val="tx1"/>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1"/>
          </a:solidFill>
          <a:latin typeface="Calibri"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1"/>
          </a:solidFill>
          <a:latin typeface="Calibri" pitchFamily="-108" charset="0"/>
        </a:defRPr>
      </a:lvl6pPr>
      <a:lvl7pPr marL="909996" algn="ctr" rtl="0" fontAlgn="base">
        <a:spcBef>
          <a:spcPct val="0"/>
        </a:spcBef>
        <a:spcAft>
          <a:spcPct val="0"/>
        </a:spcAft>
        <a:defRPr sz="4400">
          <a:solidFill>
            <a:schemeClr val="tx1"/>
          </a:solidFill>
          <a:latin typeface="Calibri" pitchFamily="-108" charset="0"/>
        </a:defRPr>
      </a:lvl7pPr>
      <a:lvl8pPr marL="1364972" algn="ctr" rtl="0" fontAlgn="base">
        <a:spcBef>
          <a:spcPct val="0"/>
        </a:spcBef>
        <a:spcAft>
          <a:spcPct val="0"/>
        </a:spcAft>
        <a:defRPr sz="4400">
          <a:solidFill>
            <a:schemeClr val="tx1"/>
          </a:solidFill>
          <a:latin typeface="Calibri" pitchFamily="-108" charset="0"/>
        </a:defRPr>
      </a:lvl8pPr>
      <a:lvl9pPr marL="1819980" algn="ctr" rtl="0" fontAlgn="base">
        <a:spcBef>
          <a:spcPct val="0"/>
        </a:spcBef>
        <a:spcAft>
          <a:spcPct val="0"/>
        </a:spcAft>
        <a:defRPr sz="4400">
          <a:solidFill>
            <a:schemeClr val="tx1"/>
          </a:solidFill>
          <a:latin typeface="Calibri" pitchFamily="-108" charset="0"/>
        </a:defRPr>
      </a:lvl9pPr>
    </p:titleStyle>
    <p:bodyStyle>
      <a:lvl1pPr marL="341244" indent="-341244" algn="l" rtl="0" eaLnBrk="0" fontAlgn="base" hangingPunct="0">
        <a:spcBef>
          <a:spcPct val="20000"/>
        </a:spcBef>
        <a:spcAft>
          <a:spcPct val="0"/>
        </a:spcAft>
        <a:buFont typeface="Arial" charset="0"/>
        <a:buChar char="•"/>
        <a:defRPr sz="3200" kern="1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Font typeface="Arial" charset="0"/>
        <a:buChar char="–"/>
        <a:defRPr sz="2800" kern="1200">
          <a:solidFill>
            <a:schemeClr val="tx1"/>
          </a:solidFill>
          <a:latin typeface="+mn-lt"/>
          <a:ea typeface="ＭＳ Ｐゴシック" pitchFamily="-108" charset="-128"/>
          <a:cs typeface="+mn-cs"/>
        </a:defRPr>
      </a:lvl2pPr>
      <a:lvl3pPr marL="1137471" indent="-227503" algn="l" rtl="0" eaLnBrk="0" fontAlgn="base" hangingPunct="0">
        <a:spcBef>
          <a:spcPct val="20000"/>
        </a:spcBef>
        <a:spcAft>
          <a:spcPct val="0"/>
        </a:spcAft>
        <a:buFont typeface="Arial" charset="0"/>
        <a:buChar char="•"/>
        <a:defRPr sz="2400" kern="12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Font typeface="Arial" charset="0"/>
        <a:buChar char="»"/>
        <a:defRPr sz="2000" kern="1200">
          <a:solidFill>
            <a:schemeClr val="tx1"/>
          </a:solidFill>
          <a:latin typeface="+mn-lt"/>
          <a:ea typeface="ＭＳ Ｐゴシック" pitchFamily="34" charset="-128"/>
          <a:cs typeface="Geneva" charset="0"/>
        </a:defRPr>
      </a:lvl5pPr>
      <a:lvl6pPr marL="2502447"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6pPr>
      <a:lvl7pPr marL="2957449"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7pPr>
      <a:lvl8pPr marL="3412431"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8pPr>
      <a:lvl9pPr marL="3867430" indent="-227503" algn="l" defTabSz="909996" rtl="0" eaLnBrk="1" latinLnBrk="0" hangingPunct="1">
        <a:spcBef>
          <a:spcPct val="20000"/>
        </a:spcBef>
        <a:buFont typeface="Arial" pitchFamily="34" charset="0"/>
        <a:buChar char="•"/>
        <a:defRPr sz="2000" kern="1200">
          <a:solidFill>
            <a:schemeClr val="tx1"/>
          </a:solidFill>
          <a:latin typeface="+mn-lt"/>
          <a:ea typeface="+mn-ea"/>
          <a:cs typeface="+mn-cs"/>
        </a:defRPr>
      </a:lvl9pPr>
    </p:bodyStyle>
    <p:otherStyle>
      <a:defPPr>
        <a:defRPr lang="en-US"/>
      </a:defPPr>
      <a:lvl1pPr marL="0" algn="l" defTabSz="909996" rtl="0" eaLnBrk="1" latinLnBrk="0" hangingPunct="1">
        <a:defRPr sz="1800" kern="1200">
          <a:solidFill>
            <a:schemeClr val="tx1"/>
          </a:solidFill>
          <a:latin typeface="+mn-lt"/>
          <a:ea typeface="+mn-ea"/>
          <a:cs typeface="+mn-cs"/>
        </a:defRPr>
      </a:lvl1pPr>
      <a:lvl2pPr marL="454998" algn="l" defTabSz="909996" rtl="0" eaLnBrk="1" latinLnBrk="0" hangingPunct="1">
        <a:defRPr sz="1800" kern="1200">
          <a:solidFill>
            <a:schemeClr val="tx1"/>
          </a:solidFill>
          <a:latin typeface="+mn-lt"/>
          <a:ea typeface="+mn-ea"/>
          <a:cs typeface="+mn-cs"/>
        </a:defRPr>
      </a:lvl2pPr>
      <a:lvl3pPr marL="909996" algn="l" defTabSz="909996" rtl="0" eaLnBrk="1" latinLnBrk="0" hangingPunct="1">
        <a:defRPr sz="1800" kern="1200">
          <a:solidFill>
            <a:schemeClr val="tx1"/>
          </a:solidFill>
          <a:latin typeface="+mn-lt"/>
          <a:ea typeface="+mn-ea"/>
          <a:cs typeface="+mn-cs"/>
        </a:defRPr>
      </a:lvl3pPr>
      <a:lvl4pPr marL="1364972" algn="l" defTabSz="909996" rtl="0" eaLnBrk="1" latinLnBrk="0" hangingPunct="1">
        <a:defRPr sz="1800" kern="1200">
          <a:solidFill>
            <a:schemeClr val="tx1"/>
          </a:solidFill>
          <a:latin typeface="+mn-lt"/>
          <a:ea typeface="+mn-ea"/>
          <a:cs typeface="+mn-cs"/>
        </a:defRPr>
      </a:lvl4pPr>
      <a:lvl5pPr marL="1819980" algn="l" defTabSz="909996" rtl="0" eaLnBrk="1" latinLnBrk="0" hangingPunct="1">
        <a:defRPr sz="1800" kern="1200">
          <a:solidFill>
            <a:schemeClr val="tx1"/>
          </a:solidFill>
          <a:latin typeface="+mn-lt"/>
          <a:ea typeface="+mn-ea"/>
          <a:cs typeface="+mn-cs"/>
        </a:defRPr>
      </a:lvl5pPr>
      <a:lvl6pPr marL="2274953" algn="l" defTabSz="909996" rtl="0" eaLnBrk="1" latinLnBrk="0" hangingPunct="1">
        <a:defRPr sz="1800" kern="1200">
          <a:solidFill>
            <a:schemeClr val="tx1"/>
          </a:solidFill>
          <a:latin typeface="+mn-lt"/>
          <a:ea typeface="+mn-ea"/>
          <a:cs typeface="+mn-cs"/>
        </a:defRPr>
      </a:lvl6pPr>
      <a:lvl7pPr marL="2729942" algn="l" defTabSz="909996" rtl="0" eaLnBrk="1" latinLnBrk="0" hangingPunct="1">
        <a:defRPr sz="1800" kern="1200">
          <a:solidFill>
            <a:schemeClr val="tx1"/>
          </a:solidFill>
          <a:latin typeface="+mn-lt"/>
          <a:ea typeface="+mn-ea"/>
          <a:cs typeface="+mn-cs"/>
        </a:defRPr>
      </a:lvl7pPr>
      <a:lvl8pPr marL="3184932" algn="l" defTabSz="909996" rtl="0" eaLnBrk="1" latinLnBrk="0" hangingPunct="1">
        <a:defRPr sz="1800" kern="1200">
          <a:solidFill>
            <a:schemeClr val="tx1"/>
          </a:solidFill>
          <a:latin typeface="+mn-lt"/>
          <a:ea typeface="+mn-ea"/>
          <a:cs typeface="+mn-cs"/>
        </a:defRPr>
      </a:lvl8pPr>
      <a:lvl9pPr marL="3639924" algn="l" defTabSz="909996" rtl="0" eaLnBrk="1" latinLnBrk="0" hangingPunct="1">
        <a:defRPr sz="1800" kern="1200">
          <a:solidFill>
            <a:schemeClr val="tx1"/>
          </a:solidFill>
          <a:latin typeface="+mn-lt"/>
          <a:ea typeface="+mn-ea"/>
          <a:cs typeface="+mn-cs"/>
        </a:defRPr>
      </a:lvl9pPr>
    </p:otherStyle>
  </p:txStyles>
</p:sldMaster>
</file>

<file path=ppt/slideMasters/slideMaster60.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a:extLst>
              <a:ext uri="{FF2B5EF4-FFF2-40B4-BE49-F238E27FC236}">
                <a16:creationId xmlns:a16="http://schemas.microsoft.com/office/drawing/2014/main" id="{C73AC358-960F-6841-97C9-5CC3B455E5ED}"/>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71" name="Rectangle 3">
            <a:extLst>
              <a:ext uri="{FF2B5EF4-FFF2-40B4-BE49-F238E27FC236}">
                <a16:creationId xmlns:a16="http://schemas.microsoft.com/office/drawing/2014/main" id="{9AB83CEC-B783-8446-85CD-12A22D918C1C}"/>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a:extLst>
              <a:ext uri="{FF2B5EF4-FFF2-40B4-BE49-F238E27FC236}">
                <a16:creationId xmlns:a16="http://schemas.microsoft.com/office/drawing/2014/main" id="{C1E80352-2854-A047-8993-67F2C811C353}"/>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mn-ea"/>
              </a:defRPr>
            </a:lvl1pPr>
          </a:lstStyle>
          <a:p>
            <a:pPr>
              <a:defRPr/>
            </a:pPr>
            <a:endParaRPr lang="en-US"/>
          </a:p>
        </p:txBody>
      </p:sp>
      <p:sp>
        <p:nvSpPr>
          <p:cNvPr id="442373" name="Rectangle 5">
            <a:extLst>
              <a:ext uri="{FF2B5EF4-FFF2-40B4-BE49-F238E27FC236}">
                <a16:creationId xmlns:a16="http://schemas.microsoft.com/office/drawing/2014/main" id="{23F6101B-05FE-574D-A509-F5E6FEAB99A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mn-ea"/>
              </a:defRPr>
            </a:lvl1pPr>
          </a:lstStyle>
          <a:p>
            <a:pPr>
              <a:defRPr/>
            </a:pPr>
            <a:endParaRPr lang="en-US"/>
          </a:p>
        </p:txBody>
      </p:sp>
      <p:sp>
        <p:nvSpPr>
          <p:cNvPr id="442374" name="Rectangle 6">
            <a:extLst>
              <a:ext uri="{FF2B5EF4-FFF2-40B4-BE49-F238E27FC236}">
                <a16:creationId xmlns:a16="http://schemas.microsoft.com/office/drawing/2014/main" id="{07C1ABA3-86A4-E841-8A73-FF8B5935661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839DA509-B143-B247-A4F1-394FC6673632}" type="slidenum">
              <a:rPr lang="en-US" altLang="en-US"/>
              <a:pPr/>
              <a:t>‹#›</a:t>
            </a:fld>
            <a:endParaRPr lang="en-US" altLang="en-US"/>
          </a:p>
        </p:txBody>
      </p:sp>
    </p:spTree>
    <p:extLst>
      <p:ext uri="{BB962C8B-B14F-4D97-AF65-F5344CB8AC3E}">
        <p14:creationId xmlns:p14="http://schemas.microsoft.com/office/powerpoint/2010/main" val="3419917657"/>
      </p:ext>
    </p:extLst>
  </p:cSld>
  <p:clrMap bg1="lt1" tx1="dk1" bg2="lt2" tx2="dk2" accent1="accent1" accent2="accent2" accent3="accent3" accent4="accent4" accent5="accent5" accent6="accent6" hlink="hlink" folHlink="folHlink"/>
  <p:sldLayoutIdLst>
    <p:sldLayoutId id="2147496589" r:id="rId1"/>
    <p:sldLayoutId id="2147496590" r:id="rId2"/>
    <p:sldLayoutId id="2147496591" r:id="rId3"/>
    <p:sldLayoutId id="2147496592" r:id="rId4"/>
    <p:sldLayoutId id="2147496593" r:id="rId5"/>
    <p:sldLayoutId id="2147496594" r:id="rId6"/>
    <p:sldLayoutId id="2147496595" r:id="rId7"/>
    <p:sldLayoutId id="2147496596" r:id="rId8"/>
    <p:sldLayoutId id="2147496597" r:id="rId9"/>
    <p:sldLayoutId id="2147496598" r:id="rId10"/>
    <p:sldLayoutId id="2147496599" r:id="rId11"/>
    <p:sldLayoutId id="2147496600" r:id="rId12"/>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430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6002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574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442370" name="Rectangle 2">
            <a:extLst>
              <a:ext uri="{FF2B5EF4-FFF2-40B4-BE49-F238E27FC236}">
                <a16:creationId xmlns:a16="http://schemas.microsoft.com/office/drawing/2014/main" id="{C73AC358-960F-6841-97C9-5CC3B455E5ED}"/>
              </a:ext>
            </a:extLst>
          </p:cNvPr>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442371" name="Rectangle 3">
            <a:extLst>
              <a:ext uri="{FF2B5EF4-FFF2-40B4-BE49-F238E27FC236}">
                <a16:creationId xmlns:a16="http://schemas.microsoft.com/office/drawing/2014/main" id="{9AB83CEC-B783-8446-85CD-12A22D918C1C}"/>
              </a:ext>
            </a:extLst>
          </p:cNvPr>
          <p:cNvSpPr>
            <a:spLocks noGrp="1" noChangeArrowheads="1"/>
          </p:cNvSpPr>
          <p:nvPr>
            <p:ph type="body" idx="1"/>
          </p:nvPr>
        </p:nvSpPr>
        <p:spPr bwMode="auto">
          <a:xfrm>
            <a:off x="457200" y="1600200"/>
            <a:ext cx="8229600" cy="4525963"/>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2372" name="Rectangle 4">
            <a:extLst>
              <a:ext uri="{FF2B5EF4-FFF2-40B4-BE49-F238E27FC236}">
                <a16:creationId xmlns:a16="http://schemas.microsoft.com/office/drawing/2014/main" id="{C1E80352-2854-A047-8993-67F2C811C353}"/>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Arial" charset="0"/>
                <a:ea typeface="+mn-ea"/>
              </a:defRPr>
            </a:lvl1pPr>
          </a:lstStyle>
          <a:p>
            <a:pPr>
              <a:defRPr/>
            </a:pPr>
            <a:endParaRPr lang="en-US"/>
          </a:p>
        </p:txBody>
      </p:sp>
      <p:sp>
        <p:nvSpPr>
          <p:cNvPr id="442373" name="Rectangle 5">
            <a:extLst>
              <a:ext uri="{FF2B5EF4-FFF2-40B4-BE49-F238E27FC236}">
                <a16:creationId xmlns:a16="http://schemas.microsoft.com/office/drawing/2014/main" id="{23F6101B-05FE-574D-A509-F5E6FEAB99A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Arial" charset="0"/>
                <a:ea typeface="+mn-ea"/>
              </a:defRPr>
            </a:lvl1pPr>
          </a:lstStyle>
          <a:p>
            <a:pPr>
              <a:defRPr/>
            </a:pPr>
            <a:endParaRPr lang="en-US"/>
          </a:p>
        </p:txBody>
      </p:sp>
      <p:sp>
        <p:nvSpPr>
          <p:cNvPr id="442374" name="Rectangle 6">
            <a:extLst>
              <a:ext uri="{FF2B5EF4-FFF2-40B4-BE49-F238E27FC236}">
                <a16:creationId xmlns:a16="http://schemas.microsoft.com/office/drawing/2014/main" id="{07C1ABA3-86A4-E841-8A73-FF8B5935661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vl1pPr>
          </a:lstStyle>
          <a:p>
            <a:fld id="{839DA509-B143-B247-A4F1-394FC6673632}" type="slidenum">
              <a:rPr lang="en-US" altLang="en-US"/>
              <a:pPr/>
              <a:t>‹#›</a:t>
            </a:fld>
            <a:endParaRPr lang="en-US" altLang="en-US"/>
          </a:p>
        </p:txBody>
      </p:sp>
    </p:spTree>
    <p:extLst>
      <p:ext uri="{BB962C8B-B14F-4D97-AF65-F5344CB8AC3E}">
        <p14:creationId xmlns:p14="http://schemas.microsoft.com/office/powerpoint/2010/main" val="1087647090"/>
      </p:ext>
    </p:extLst>
  </p:cSld>
  <p:clrMap bg1="lt1" tx1="dk1" bg2="lt2" tx2="dk2" accent1="accent1" accent2="accent2" accent3="accent3" accent4="accent4" accent5="accent5" accent6="accent6" hlink="hlink" folHlink="folHlink"/>
  <p:sldLayoutIdLst>
    <p:sldLayoutId id="2147496602" r:id="rId1"/>
    <p:sldLayoutId id="2147496603" r:id="rId2"/>
    <p:sldLayoutId id="2147496604" r:id="rId3"/>
    <p:sldLayoutId id="2147496605" r:id="rId4"/>
    <p:sldLayoutId id="2147496606" r:id="rId5"/>
    <p:sldLayoutId id="2147496607" r:id="rId6"/>
    <p:sldLayoutId id="2147496608" r:id="rId7"/>
    <p:sldLayoutId id="2147496609" r:id="rId8"/>
    <p:sldLayoutId id="2147496610" r:id="rId9"/>
    <p:sldLayoutId id="2147496611" r:id="rId10"/>
    <p:sldLayoutId id="2147496612" r:id="rId11"/>
    <p:sldLayoutId id="2147496613" r:id="rId12"/>
  </p:sldLayoutIdLst>
  <p:txStyles>
    <p:titleStyle>
      <a:lvl1pPr algn="ctr" rtl="0" eaLnBrk="0" fontAlgn="base" hangingPunct="0">
        <a:spcBef>
          <a:spcPct val="0"/>
        </a:spcBef>
        <a:spcAft>
          <a:spcPct val="0"/>
        </a:spcAft>
        <a:defRPr sz="4000" b="1">
          <a:solidFill>
            <a:srgbClr val="FFFFF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2pPr>
      <a:lvl3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3pPr>
      <a:lvl4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4pPr>
      <a:lvl5pPr algn="ctr" rtl="0" eaLnBrk="0" fontAlgn="base" hangingPunct="0">
        <a:spcBef>
          <a:spcPct val="0"/>
        </a:spcBef>
        <a:spcAft>
          <a:spcPct val="0"/>
        </a:spcAft>
        <a:defRPr sz="4000" b="1">
          <a:solidFill>
            <a:srgbClr val="FFFFFF"/>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ＭＳ Ｐゴシック" charset="-128"/>
        </a:defRPr>
      </a:lvl2pPr>
      <a:lvl3pPr marL="11430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ＭＳ Ｐゴシック" charset="-128"/>
        </a:defRPr>
      </a:lvl3pPr>
      <a:lvl4pPr marL="16002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4pPr>
      <a:lvl5pPr marL="2057400" indent="-228600" algn="l" rtl="0" eaLnBrk="0" fontAlgn="base" hangingPunct="0">
        <a:spcBef>
          <a:spcPct val="20000"/>
        </a:spcBef>
        <a:spcAft>
          <a:spcPct val="0"/>
        </a:spcAft>
        <a:buChar char="»"/>
        <a:defRPr b="1">
          <a:solidFill>
            <a:srgbClr val="FFFFFF"/>
          </a:solidFill>
          <a:effectLst>
            <a:outerShdw blurRad="38100" dist="38100" dir="2700000" algn="tl">
              <a:srgbClr val="000000">
                <a:alpha val="43137"/>
              </a:srgbClr>
            </a:outerShdw>
          </a:effectLst>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4098" name="Group 2">
            <a:extLst>
              <a:ext uri="{FF2B5EF4-FFF2-40B4-BE49-F238E27FC236}">
                <a16:creationId xmlns:a16="http://schemas.microsoft.com/office/drawing/2014/main" id="{64B9F9B6-5D65-C444-9693-EAFE932E126D}"/>
              </a:ext>
            </a:extLst>
          </p:cNvPr>
          <p:cNvGrpSpPr>
            <a:grpSpLocks/>
          </p:cNvGrpSpPr>
          <p:nvPr/>
        </p:nvGrpSpPr>
        <p:grpSpPr bwMode="auto">
          <a:xfrm>
            <a:off x="0" y="0"/>
            <a:ext cx="7242175" cy="1981200"/>
            <a:chOff x="0" y="0"/>
            <a:chExt cx="4562" cy="1248"/>
          </a:xfrm>
        </p:grpSpPr>
        <p:sp>
          <p:nvSpPr>
            <p:cNvPr id="4099" name="Freeform 3">
              <a:extLst>
                <a:ext uri="{FF2B5EF4-FFF2-40B4-BE49-F238E27FC236}">
                  <a16:creationId xmlns:a16="http://schemas.microsoft.com/office/drawing/2014/main" id="{83F2272B-0ED0-BB4F-927F-5843BA6262E9}"/>
                </a:ext>
              </a:extLst>
            </p:cNvPr>
            <p:cNvSpPr>
              <a:spLocks/>
            </p:cNvSpPr>
            <p:nvPr/>
          </p:nvSpPr>
          <p:spPr bwMode="hidden">
            <a:xfrm>
              <a:off x="0" y="583"/>
              <a:ext cx="4487" cy="665"/>
            </a:xfrm>
            <a:custGeom>
              <a:avLst/>
              <a:gdLst>
                <a:gd name="T0" fmla="*/ 4800 w 4806"/>
                <a:gd name="T1" fmla="*/ 299 h 665"/>
                <a:gd name="T2" fmla="*/ 0 w 4806"/>
                <a:gd name="T3" fmla="*/ 665 h 665"/>
                <a:gd name="T4" fmla="*/ 0 w 4806"/>
                <a:gd name="T5" fmla="*/ 0 h 665"/>
                <a:gd name="T6" fmla="*/ 4806 w 4806"/>
                <a:gd name="T7" fmla="*/ 1 h 665"/>
                <a:gd name="T8" fmla="*/ 4800 w 4806"/>
                <a:gd name="T9" fmla="*/ 153 h 665"/>
                <a:gd name="T10" fmla="*/ 4800 w 4806"/>
                <a:gd name="T11" fmla="*/ 299 h 665"/>
              </a:gdLst>
              <a:ahLst/>
              <a:cxnLst>
                <a:cxn ang="0">
                  <a:pos x="T0" y="T1"/>
                </a:cxn>
                <a:cxn ang="0">
                  <a:pos x="T2" y="T3"/>
                </a:cxn>
                <a:cxn ang="0">
                  <a:pos x="T4" y="T5"/>
                </a:cxn>
                <a:cxn ang="0">
                  <a:pos x="T6" y="T7"/>
                </a:cxn>
                <a:cxn ang="0">
                  <a:pos x="T8" y="T9"/>
                </a:cxn>
                <a:cxn ang="0">
                  <a:pos x="T10" y="T11"/>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a:noFill/>
            </a:ln>
            <a:extLst>
              <a:ext uri="{91240B29-F687-4F45-9708-019B960494DF}">
                <a14:hiddenLine xmlns:a14="http://schemas.microsoft.com/office/drawing/2010/main" w="9525">
                  <a:solidFill>
                    <a:schemeClr val="tx1"/>
                  </a:solidFill>
                  <a:round/>
                  <a:headEnd/>
                  <a:tailEnd/>
                </a14:hiddenLine>
              </a:ext>
            </a:extLst>
          </p:spPr>
          <p:txBody>
            <a:bodyPr/>
            <a:lstStyle/>
            <a:p>
              <a:endParaRPr lang="en-US"/>
            </a:p>
          </p:txBody>
        </p:sp>
        <p:sp>
          <p:nvSpPr>
            <p:cNvPr id="4100" name="Freeform 4">
              <a:extLst>
                <a:ext uri="{FF2B5EF4-FFF2-40B4-BE49-F238E27FC236}">
                  <a16:creationId xmlns:a16="http://schemas.microsoft.com/office/drawing/2014/main" id="{C6C20754-241D-0847-8704-2E266DCA36E6}"/>
                </a:ext>
              </a:extLst>
            </p:cNvPr>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Lst>
              <a:ahLst/>
              <a:cxnLst>
                <a:cxn ang="0">
                  <a:pos x="T0" y="T1"/>
                </a:cxn>
                <a:cxn ang="0">
                  <a:pos x="T2" y="T3"/>
                </a:cxn>
                <a:cxn ang="0">
                  <a:pos x="T4" y="T5"/>
                </a:cxn>
                <a:cxn ang="0">
                  <a:pos x="T6" y="T7"/>
                </a:cxn>
                <a:cxn ang="0">
                  <a:pos x="T8" y="T9"/>
                </a:cxn>
                <a:cxn ang="0">
                  <a:pos x="T10" y="T11"/>
                </a:cxn>
              </a:cxnLst>
              <a:rect l="0" t="0" r="r" b="b"/>
              <a:pathLst>
                <a:path w="4562" h="1199">
                  <a:moveTo>
                    <a:pt x="4560" y="932"/>
                  </a:moveTo>
                  <a:lnTo>
                    <a:pt x="0" y="1199"/>
                  </a:lnTo>
                  <a:lnTo>
                    <a:pt x="0" y="0"/>
                  </a:lnTo>
                  <a:lnTo>
                    <a:pt x="4562" y="0"/>
                  </a:lnTo>
                  <a:lnTo>
                    <a:pt x="4560" y="932"/>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chemeClr val="tx1"/>
                  </a:solidFill>
                  <a:round/>
                  <a:headEnd/>
                  <a:tailEnd/>
                </a14:hiddenLine>
              </a:ext>
            </a:extLst>
          </p:spPr>
          <p:txBody>
            <a:bodyPr/>
            <a:lstStyle/>
            <a:p>
              <a:endParaRPr lang="en-US"/>
            </a:p>
          </p:txBody>
        </p:sp>
      </p:grpSp>
      <p:sp>
        <p:nvSpPr>
          <p:cNvPr id="4101" name="Rectangle 5">
            <a:extLst>
              <a:ext uri="{FF2B5EF4-FFF2-40B4-BE49-F238E27FC236}">
                <a16:creationId xmlns:a16="http://schemas.microsoft.com/office/drawing/2014/main" id="{D709B1AB-47EB-E04C-B1D9-AAAF11464553}"/>
              </a:ext>
            </a:extLst>
          </p:cNvPr>
          <p:cNvSpPr>
            <a:spLocks noGrp="1" noChangeArrowheads="1"/>
          </p:cNvSpPr>
          <p:nvPr>
            <p:ph type="title"/>
          </p:nvPr>
        </p:nvSpPr>
        <p:spPr bwMode="auto">
          <a:xfrm>
            <a:off x="457200" y="274638"/>
            <a:ext cx="8229600" cy="114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102" name="Rectangle 6">
            <a:extLst>
              <a:ext uri="{FF2B5EF4-FFF2-40B4-BE49-F238E27FC236}">
                <a16:creationId xmlns:a16="http://schemas.microsoft.com/office/drawing/2014/main" id="{43797E24-6683-AF43-B4DB-CB0B7103618E}"/>
              </a:ext>
            </a:extLst>
          </p:cNvPr>
          <p:cNvSpPr>
            <a:spLocks noGrp="1" noChangeArrowheads="1"/>
          </p:cNvSpPr>
          <p:nvPr>
            <p:ph type="body" idx="1"/>
          </p:nvPr>
        </p:nvSpPr>
        <p:spPr bwMode="auto">
          <a:xfrm>
            <a:off x="457200" y="1600200"/>
            <a:ext cx="8229600" cy="4495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103" name="Rectangle 7">
            <a:extLst>
              <a:ext uri="{FF2B5EF4-FFF2-40B4-BE49-F238E27FC236}">
                <a16:creationId xmlns:a16="http://schemas.microsoft.com/office/drawing/2014/main" id="{9EDCB25A-F4A6-1F43-AD82-0312A6CF4379}"/>
              </a:ext>
            </a:extLst>
          </p:cNvPr>
          <p:cNvSpPr>
            <a:spLocks noGrp="1" noChangeArrowheads="1"/>
          </p:cNvSpPr>
          <p:nvPr>
            <p:ph type="dt" sz="half" idx="2"/>
          </p:nvPr>
        </p:nvSpPr>
        <p:spPr bwMode="auto">
          <a:xfrm>
            <a:off x="457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defRPr>
            </a:lvl1pPr>
          </a:lstStyle>
          <a:p>
            <a:endParaRPr lang="en-US" altLang="en-US"/>
          </a:p>
        </p:txBody>
      </p:sp>
      <p:sp>
        <p:nvSpPr>
          <p:cNvPr id="4104" name="Rectangle 8">
            <a:extLst>
              <a:ext uri="{FF2B5EF4-FFF2-40B4-BE49-F238E27FC236}">
                <a16:creationId xmlns:a16="http://schemas.microsoft.com/office/drawing/2014/main" id="{CF1876EB-17F2-214D-9CDA-421DCC7AC24E}"/>
              </a:ext>
            </a:extLst>
          </p:cNvPr>
          <p:cNvSpPr>
            <a:spLocks noGrp="1" noChangeArrowheads="1"/>
          </p:cNvSpPr>
          <p:nvPr>
            <p:ph type="ftr" sz="quarter" idx="3"/>
          </p:nvPr>
        </p:nvSpPr>
        <p:spPr bwMode="auto">
          <a:xfrm>
            <a:off x="3124200" y="6248400"/>
            <a:ext cx="2895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defRPr>
            </a:lvl1pPr>
          </a:lstStyle>
          <a:p>
            <a:endParaRPr lang="en-US" altLang="en-US"/>
          </a:p>
        </p:txBody>
      </p:sp>
      <p:sp>
        <p:nvSpPr>
          <p:cNvPr id="4105" name="Rectangle 9">
            <a:extLst>
              <a:ext uri="{FF2B5EF4-FFF2-40B4-BE49-F238E27FC236}">
                <a16:creationId xmlns:a16="http://schemas.microsoft.com/office/drawing/2014/main" id="{06E23A21-46C2-B24D-B769-10BDA602CB1D}"/>
              </a:ext>
            </a:extLst>
          </p:cNvPr>
          <p:cNvSpPr>
            <a:spLocks noGrp="1" noChangeArrowheads="1"/>
          </p:cNvSpPr>
          <p:nvPr>
            <p:ph type="sldNum" sz="quarter" idx="4"/>
          </p:nvPr>
        </p:nvSpPr>
        <p:spPr bwMode="auto">
          <a:xfrm>
            <a:off x="6553200" y="6248400"/>
            <a:ext cx="2133600" cy="4572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00"/>
                  </a:outerShdw>
                </a:effectLst>
              </a:defRPr>
            </a:lvl1pPr>
          </a:lstStyle>
          <a:p>
            <a:fld id="{27E2CCAE-4989-DB4C-A667-080936F9B258}" type="slidenum">
              <a:rPr lang="en-US" altLang="en-US"/>
              <a:pPr/>
              <a:t>‹#›</a:t>
            </a:fld>
            <a:endParaRPr lang="en-US" altLang="en-US"/>
          </a:p>
        </p:txBody>
      </p:sp>
    </p:spTree>
    <p:extLst>
      <p:ext uri="{BB962C8B-B14F-4D97-AF65-F5344CB8AC3E}">
        <p14:creationId xmlns:p14="http://schemas.microsoft.com/office/powerpoint/2010/main" val="1448105964"/>
      </p:ext>
    </p:extLst>
  </p:cSld>
  <p:clrMap bg1="dk2" tx1="lt1" bg2="dk1" tx2="lt2" accent1="accent1" accent2="accent2" accent3="accent3" accent4="accent4" accent5="accent5" accent6="accent6" hlink="hlink" folHlink="folHlink"/>
  <p:sldLayoutIdLst>
    <p:sldLayoutId id="2147496615" r:id="rId1"/>
    <p:sldLayoutId id="2147496616" r:id="rId2"/>
    <p:sldLayoutId id="2147496617" r:id="rId3"/>
    <p:sldLayoutId id="2147496618" r:id="rId4"/>
    <p:sldLayoutId id="2147496619" r:id="rId5"/>
    <p:sldLayoutId id="2147496620" r:id="rId6"/>
    <p:sldLayoutId id="2147496621" r:id="rId7"/>
    <p:sldLayoutId id="2147496622" r:id="rId8"/>
    <p:sldLayoutId id="2147496623" r:id="rId9"/>
    <p:sldLayoutId id="2147496624" r:id="rId10"/>
    <p:sldLayoutId id="2147496625" r:id="rId11"/>
  </p:sldLayoutIdLst>
  <p:transition>
    <p:fade/>
  </p:transition>
  <p:txStyles>
    <p:titleStyle>
      <a:lvl1pPr algn="ctr" rtl="0" fontAlgn="base">
        <a:spcBef>
          <a:spcPct val="0"/>
        </a:spcBef>
        <a:spcAft>
          <a:spcPct val="0"/>
        </a:spcAft>
        <a:defRPr sz="4400" kern="1200">
          <a:solidFill>
            <a:schemeClr val="tx2"/>
          </a:solidFill>
          <a:effectLst>
            <a:outerShdw blurRad="38100" dist="38100" dir="2700000" algn="tl">
              <a:srgbClr val="000000"/>
            </a:outerShdw>
          </a:effectLst>
          <a:latin typeface="+mj-lt"/>
          <a:ea typeface="+mj-ea"/>
          <a:cs typeface="+mj-cs"/>
        </a:defRPr>
      </a:lvl1pPr>
      <a:lvl2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2pPr>
      <a:lvl3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3pPr>
      <a:lvl4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4pPr>
      <a:lvl5pPr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Tahoma" panose="020B0604030504040204" pitchFamily="34" charset="0"/>
          <a:cs typeface="Arial" panose="020B0604020202020204" pitchFamily="34" charset="0"/>
        </a:defRPr>
      </a:lvl9pPr>
    </p:titleStyle>
    <p:bodyStyle>
      <a:lvl1pPr marL="342900" indent="-342900" algn="l" rtl="0" fontAlgn="base">
        <a:spcBef>
          <a:spcPct val="20000"/>
        </a:spcBef>
        <a:spcAft>
          <a:spcPct val="0"/>
        </a:spcAft>
        <a:buClr>
          <a:schemeClr val="hlink"/>
        </a:buClr>
        <a:buSzPct val="80000"/>
        <a:buFont typeface="Wingdings" pitchFamily="2" charset="2"/>
        <a:buChar char="n"/>
        <a:defRPr sz="3200" kern="1200">
          <a:solidFill>
            <a:schemeClr val="tx1"/>
          </a:solidFill>
          <a:effectLst>
            <a:outerShdw blurRad="38100" dist="38100" dir="2700000" algn="tl">
              <a:srgbClr val="000000"/>
            </a:outerShdw>
          </a:effectLst>
          <a:latin typeface="+mn-lt"/>
          <a:ea typeface="+mn-ea"/>
          <a:cs typeface="+mn-cs"/>
        </a:defRPr>
      </a:lvl1pPr>
      <a:lvl2pPr marL="742950" indent="-285750" algn="l" rtl="0" fontAlgn="base">
        <a:spcBef>
          <a:spcPct val="20000"/>
        </a:spcBef>
        <a:spcAft>
          <a:spcPct val="0"/>
        </a:spcAft>
        <a:buClr>
          <a:schemeClr val="tx1"/>
        </a:buClr>
        <a:buChar char="–"/>
        <a:defRPr sz="2800" kern="1200">
          <a:solidFill>
            <a:schemeClr val="tx1"/>
          </a:solidFill>
          <a:effectLst>
            <a:outerShdw blurRad="38100" dist="38100" dir="2700000" algn="tl">
              <a:srgbClr val="000000"/>
            </a:outerShdw>
          </a:effectLst>
          <a:latin typeface="+mn-lt"/>
          <a:ea typeface="+mn-ea"/>
          <a:cs typeface="+mn-cs"/>
        </a:defRPr>
      </a:lvl2pPr>
      <a:lvl3pPr marL="1143000" indent="-228600" algn="l" rtl="0" fontAlgn="base">
        <a:spcBef>
          <a:spcPct val="20000"/>
        </a:spcBef>
        <a:spcAft>
          <a:spcPct val="0"/>
        </a:spcAft>
        <a:buClr>
          <a:schemeClr val="hlink"/>
        </a:buClr>
        <a:buFont typeface="Wingdings" pitchFamily="2" charset="2"/>
        <a:buChar char="§"/>
        <a:defRPr sz="2400" kern="1200">
          <a:solidFill>
            <a:schemeClr val="tx1"/>
          </a:solidFill>
          <a:effectLst>
            <a:outerShdw blurRad="38100" dist="38100" dir="2700000" algn="tl">
              <a:srgbClr val="000000"/>
            </a:outerShdw>
          </a:effectLst>
          <a:latin typeface="+mn-lt"/>
          <a:ea typeface="+mn-ea"/>
          <a:cs typeface="+mn-cs"/>
        </a:defRPr>
      </a:lvl3pPr>
      <a:lvl4pPr marL="1600200" indent="-228600" algn="l" rtl="0" fontAlgn="base">
        <a:spcBef>
          <a:spcPct val="20000"/>
        </a:spcBef>
        <a:spcAft>
          <a:spcPct val="0"/>
        </a:spcAft>
        <a:buChar char="–"/>
        <a:defRPr sz="2000" kern="1200">
          <a:solidFill>
            <a:schemeClr val="tx1"/>
          </a:solidFill>
          <a:effectLst>
            <a:outerShdw blurRad="38100" dist="38100" dir="2700000" algn="tl">
              <a:srgbClr val="000000"/>
            </a:outerShdw>
          </a:effectLst>
          <a:latin typeface="+mn-lt"/>
          <a:ea typeface="+mn-ea"/>
          <a:cs typeface="+mn-cs"/>
        </a:defRPr>
      </a:lvl4pPr>
      <a:lvl5pPr marL="2057400" indent="-228600" algn="l" rtl="0" fontAlgn="base">
        <a:spcBef>
          <a:spcPct val="20000"/>
        </a:spcBef>
        <a:spcAft>
          <a:spcPct val="0"/>
        </a:spcAft>
        <a:buClr>
          <a:schemeClr val="hlink"/>
        </a:buClr>
        <a:buFont typeface="Wingdings" pitchFamily="2" charset="2"/>
        <a:buChar char="§"/>
        <a:defRPr sz="2000" kern="1200">
          <a:solidFill>
            <a:schemeClr val="tx1"/>
          </a:solidFill>
          <a:effectLst>
            <a:outerShdw blurRad="38100" dist="38100" dir="2700000" algn="tl">
              <a:srgbClr val="000000"/>
            </a:outerShdw>
          </a:effectLst>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901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01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ctr" eaLnBrk="0" hangingPunct="0">
              <a:defRPr sz="1400">
                <a:solidFill>
                  <a:srgbClr val="FFFFFF"/>
                </a:solidFill>
                <a:latin typeface="Arial Black" charset="0"/>
                <a:ea typeface="ＭＳ Ｐゴシック" charset="-128"/>
                <a:cs typeface="ＭＳ Ｐゴシック" charset="-128"/>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lvl1pPr algn="r" eaLnBrk="0" hangingPunct="0">
              <a:defRPr sz="1400">
                <a:solidFill>
                  <a:srgbClr val="FFFFFF"/>
                </a:solidFill>
                <a:latin typeface="Arial Black" charset="0"/>
              </a:defRPr>
            </a:lvl1pPr>
          </a:lstStyle>
          <a:p>
            <a:pPr>
              <a:defRPr/>
            </a:pPr>
            <a:fld id="{7C1846C4-A05F-DE4B-A771-EC7A8985D81D}" type="slidenum">
              <a:rPr lang="en-US"/>
              <a:pPr>
                <a:defRPr/>
              </a:pPr>
              <a:t>‹#›</a:t>
            </a:fld>
            <a:endParaRPr lang="en-US"/>
          </a:p>
        </p:txBody>
      </p:sp>
    </p:spTree>
    <p:extLst>
      <p:ext uri="{BB962C8B-B14F-4D97-AF65-F5344CB8AC3E}">
        <p14:creationId xmlns:p14="http://schemas.microsoft.com/office/powerpoint/2010/main" val="1230679594"/>
      </p:ext>
    </p:extLst>
  </p:cSld>
  <p:clrMap bg1="dk2" tx1="lt1" bg2="dk1" tx2="lt2" accent1="accent1" accent2="accent2" accent3="accent3" accent4="accent4" accent5="accent5" accent6="accent6" hlink="hlink" folHlink="folHlink"/>
  <p:sldLayoutIdLst>
    <p:sldLayoutId id="2147496644"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latin typeface="Arial Black" pitchFamily="-105" charset="0"/>
        </a:defRPr>
      </a:lvl6pPr>
      <a:lvl7pPr marL="912825" algn="ctr" rtl="0" fontAlgn="base">
        <a:spcBef>
          <a:spcPct val="0"/>
        </a:spcBef>
        <a:spcAft>
          <a:spcPct val="0"/>
        </a:spcAft>
        <a:defRPr sz="4400">
          <a:solidFill>
            <a:schemeClr val="tx2"/>
          </a:solidFill>
          <a:latin typeface="Arial Black" pitchFamily="-105" charset="0"/>
        </a:defRPr>
      </a:lvl7pPr>
      <a:lvl8pPr marL="1369220" algn="ctr" rtl="0" fontAlgn="base">
        <a:spcBef>
          <a:spcPct val="0"/>
        </a:spcBef>
        <a:spcAft>
          <a:spcPct val="0"/>
        </a:spcAft>
        <a:defRPr sz="4400">
          <a:solidFill>
            <a:schemeClr val="tx2"/>
          </a:solidFill>
          <a:latin typeface="Arial Black" pitchFamily="-105" charset="0"/>
        </a:defRPr>
      </a:lvl8pPr>
      <a:lvl9pPr marL="1825644" algn="ctr" rtl="0" fontAlgn="base">
        <a:spcBef>
          <a:spcPct val="0"/>
        </a:spcBef>
        <a:spcAft>
          <a:spcPct val="0"/>
        </a:spcAft>
        <a:defRPr sz="4400">
          <a:solidFill>
            <a:schemeClr val="tx2"/>
          </a:solidFill>
          <a:latin typeface="Arial Black" pitchFamily="-105" charset="0"/>
        </a:defRPr>
      </a:lvl9pPr>
    </p:titleStyle>
    <p:bodyStyle>
      <a:lvl1pPr marL="342305" indent="-342305"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1010" indent="-228206"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53830" indent="-228206"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10238" indent="-228206" algn="l" rtl="0" fontAlgn="base">
        <a:spcBef>
          <a:spcPct val="20000"/>
        </a:spcBef>
        <a:spcAft>
          <a:spcPct val="0"/>
        </a:spcAft>
        <a:buChar char="»"/>
        <a:defRPr sz="2000">
          <a:solidFill>
            <a:schemeClr val="tx1"/>
          </a:solidFill>
          <a:latin typeface="+mn-lt"/>
          <a:ea typeface="ＭＳ Ｐゴシック" pitchFamily="-105" charset="-128"/>
        </a:defRPr>
      </a:lvl6pPr>
      <a:lvl7pPr marL="2966653" indent="-228206" algn="l" rtl="0" fontAlgn="base">
        <a:spcBef>
          <a:spcPct val="20000"/>
        </a:spcBef>
        <a:spcAft>
          <a:spcPct val="0"/>
        </a:spcAft>
        <a:buChar char="»"/>
        <a:defRPr sz="2000">
          <a:solidFill>
            <a:schemeClr val="tx1"/>
          </a:solidFill>
          <a:latin typeface="+mn-lt"/>
          <a:ea typeface="ＭＳ Ｐゴシック" pitchFamily="-105" charset="-128"/>
        </a:defRPr>
      </a:lvl7pPr>
      <a:lvl8pPr marL="3423050" indent="-228206" algn="l" rtl="0" fontAlgn="base">
        <a:spcBef>
          <a:spcPct val="20000"/>
        </a:spcBef>
        <a:spcAft>
          <a:spcPct val="0"/>
        </a:spcAft>
        <a:buChar char="»"/>
        <a:defRPr sz="2000">
          <a:solidFill>
            <a:schemeClr val="tx1"/>
          </a:solidFill>
          <a:latin typeface="+mn-lt"/>
          <a:ea typeface="ＭＳ Ｐゴシック" pitchFamily="-105" charset="-128"/>
        </a:defRPr>
      </a:lvl8pPr>
      <a:lvl9pPr marL="3879469" indent="-228206"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87042" name="Group 2"/>
          <p:cNvGrpSpPr>
            <a:grpSpLocks/>
          </p:cNvGrpSpPr>
          <p:nvPr/>
        </p:nvGrpSpPr>
        <p:grpSpPr bwMode="auto">
          <a:xfrm>
            <a:off x="35" y="0"/>
            <a:ext cx="7242175" cy="1981200"/>
            <a:chOff x="0" y="0"/>
            <a:chExt cx="4562" cy="1248"/>
          </a:xfrm>
        </p:grpSpPr>
        <p:sp>
          <p:nvSpPr>
            <p:cNvPr id="947203" name="Freeform 3"/>
            <p:cNvSpPr>
              <a:spLocks/>
            </p:cNvSpPr>
            <p:nvPr/>
          </p:nvSpPr>
          <p:spPr bwMode="hidden">
            <a:xfrm>
              <a:off x="0" y="583"/>
              <a:ext cx="4487" cy="665"/>
            </a:xfrm>
            <a:custGeom>
              <a:avLst/>
              <a:gdLst/>
              <a:ahLst/>
              <a:cxnLst>
                <a:cxn ang="0">
                  <a:pos x="4800" y="299"/>
                </a:cxn>
                <a:cxn ang="0">
                  <a:pos x="0" y="665"/>
                </a:cxn>
                <a:cxn ang="0">
                  <a:pos x="0" y="0"/>
                </a:cxn>
                <a:cxn ang="0">
                  <a:pos x="4806" y="1"/>
                </a:cxn>
                <a:cxn ang="0">
                  <a:pos x="4800" y="153"/>
                </a:cxn>
                <a:cxn ang="0">
                  <a:pos x="4800" y="299"/>
                </a:cxn>
              </a:cxnLst>
              <a:rect l="0" t="0" r="r" b="b"/>
              <a:pathLst>
                <a:path w="4806" h="665">
                  <a:moveTo>
                    <a:pt x="4800" y="299"/>
                  </a:moveTo>
                  <a:lnTo>
                    <a:pt x="0" y="665"/>
                  </a:lnTo>
                  <a:lnTo>
                    <a:pt x="0" y="0"/>
                  </a:lnTo>
                  <a:lnTo>
                    <a:pt x="4806" y="1"/>
                  </a:lnTo>
                  <a:lnTo>
                    <a:pt x="4800" y="153"/>
                  </a:lnTo>
                  <a:lnTo>
                    <a:pt x="4800" y="299"/>
                  </a:lnTo>
                  <a:close/>
                </a:path>
              </a:pathLst>
            </a:custGeom>
            <a:gradFill rotWithShape="1">
              <a:gsLst>
                <a:gs pos="0">
                  <a:schemeClr val="bg1">
                    <a:gamma/>
                    <a:shade val="94118"/>
                    <a:invGamma/>
                  </a:schemeClr>
                </a:gs>
                <a:gs pos="100000">
                  <a:schemeClr val="bg1"/>
                </a:gs>
              </a:gsLst>
              <a:lin ang="0" scaled="1"/>
            </a:gradFill>
            <a:ln w="9525">
              <a:noFill/>
              <a:round/>
              <a:headEnd/>
              <a:tailEnd/>
            </a:ln>
          </p:spPr>
          <p:txBody>
            <a:bodyPr/>
            <a:lstStyle/>
            <a:p>
              <a:pPr eaLnBrk="0" hangingPunct="0">
                <a:defRPr/>
              </a:pPr>
              <a:endParaRPr lang="en-US">
                <a:solidFill>
                  <a:srgbClr val="FFFFFF"/>
                </a:solidFill>
                <a:latin typeface="BONES" pitchFamily="-110" charset="0"/>
                <a:ea typeface="ＭＳ Ｐゴシック" charset="-128"/>
                <a:cs typeface="ＭＳ Ｐゴシック" charset="-128"/>
              </a:endParaRPr>
            </a:p>
          </p:txBody>
        </p:sp>
        <p:sp>
          <p:nvSpPr>
            <p:cNvPr id="87049" name="Freeform 4"/>
            <p:cNvSpPr>
              <a:spLocks/>
            </p:cNvSpPr>
            <p:nvPr/>
          </p:nvSpPr>
          <p:spPr bwMode="hidden">
            <a:xfrm>
              <a:off x="0" y="0"/>
              <a:ext cx="4562" cy="1199"/>
            </a:xfrm>
            <a:custGeom>
              <a:avLst/>
              <a:gdLst>
                <a:gd name="T0" fmla="*/ 4560 w 4562"/>
                <a:gd name="T1" fmla="*/ 932 h 1199"/>
                <a:gd name="T2" fmla="*/ 0 w 4562"/>
                <a:gd name="T3" fmla="*/ 1199 h 1199"/>
                <a:gd name="T4" fmla="*/ 0 w 4562"/>
                <a:gd name="T5" fmla="*/ 0 h 1199"/>
                <a:gd name="T6" fmla="*/ 4562 w 4562"/>
                <a:gd name="T7" fmla="*/ 0 h 1199"/>
                <a:gd name="T8" fmla="*/ 4560 w 4562"/>
                <a:gd name="T9" fmla="*/ 932 h 1199"/>
                <a:gd name="T10" fmla="*/ 4560 w 4562"/>
                <a:gd name="T11" fmla="*/ 932 h 1199"/>
                <a:gd name="T12" fmla="*/ 0 60000 65536"/>
                <a:gd name="T13" fmla="*/ 0 60000 65536"/>
                <a:gd name="T14" fmla="*/ 0 60000 65536"/>
                <a:gd name="T15" fmla="*/ 0 60000 65536"/>
                <a:gd name="T16" fmla="*/ 0 60000 65536"/>
                <a:gd name="T17" fmla="*/ 0 60000 65536"/>
              </a:gdLst>
              <a:ahLst/>
              <a:cxnLst>
                <a:cxn ang="T12">
                  <a:pos x="T0" y="T1"/>
                </a:cxn>
                <a:cxn ang="T13">
                  <a:pos x="T2" y="T3"/>
                </a:cxn>
                <a:cxn ang="T14">
                  <a:pos x="T4" y="T5"/>
                </a:cxn>
                <a:cxn ang="T15">
                  <a:pos x="T6" y="T7"/>
                </a:cxn>
                <a:cxn ang="T16">
                  <a:pos x="T8" y="T9"/>
                </a:cxn>
                <a:cxn ang="T17">
                  <a:pos x="T10" y="T11"/>
                </a:cxn>
              </a:cxnLst>
              <a:rect l="0" t="0" r="r" b="b"/>
              <a:pathLst>
                <a:path w="4562" h="1199">
                  <a:moveTo>
                    <a:pt x="4560" y="932"/>
                  </a:moveTo>
                  <a:lnTo>
                    <a:pt x="0" y="1199"/>
                  </a:lnTo>
                  <a:lnTo>
                    <a:pt x="0" y="0"/>
                  </a:lnTo>
                  <a:lnTo>
                    <a:pt x="4562" y="0"/>
                  </a:lnTo>
                  <a:lnTo>
                    <a:pt x="4560" y="932"/>
                  </a:lnTo>
                  <a:close/>
                </a:path>
              </a:pathLst>
            </a:custGeom>
            <a:gradFill rotWithShape="0">
              <a:gsLst>
                <a:gs pos="0">
                  <a:schemeClr val="bg2"/>
                </a:gs>
                <a:gs pos="100000">
                  <a:schemeClr val="bg1"/>
                </a:gs>
              </a:gsLst>
              <a:lin ang="0" scaled="1"/>
            </a:gradFill>
            <a:ln>
              <a:noFill/>
            </a:ln>
            <a:extLst>
              <a:ext uri="{91240B29-F687-4f45-9708-019B960494DF}">
                <a14:hiddenLine xmlns="" xmlns:a14="http://schemas.microsoft.com/office/drawing/2010/main" w="9525">
                  <a:solidFill>
                    <a:srgbClr val="000000"/>
                  </a:solidFill>
                  <a:round/>
                  <a:headEnd/>
                  <a:tailEnd/>
                </a14:hiddenLine>
              </a:ext>
            </a:extLst>
          </p:spPr>
          <p:txBody>
            <a:bodyPr/>
            <a:lstStyle/>
            <a:p>
              <a:endParaRPr lang="en-US"/>
            </a:p>
          </p:txBody>
        </p:sp>
      </p:grpSp>
      <p:sp>
        <p:nvSpPr>
          <p:cNvPr id="947205" name="Rectangle 5"/>
          <p:cNvSpPr>
            <a:spLocks noGrp="1" noChangeArrowheads="1"/>
          </p:cNvSpPr>
          <p:nvPr>
            <p:ph type="title"/>
          </p:nvPr>
        </p:nvSpPr>
        <p:spPr bwMode="auto">
          <a:xfrm>
            <a:off x="457200" y="274638"/>
            <a:ext cx="8229600" cy="1143000"/>
          </a:xfrm>
          <a:prstGeom prst="rect">
            <a:avLst/>
          </a:prstGeom>
          <a:noFill/>
          <a:ln w="9525">
            <a:noFill/>
            <a:miter lim="800000"/>
            <a:headEnd/>
            <a:tailEnd/>
          </a:ln>
          <a:effectLst/>
        </p:spPr>
        <p:txBody>
          <a:bodyPr vert="horz" wrap="square" lIns="91275" tIns="45638" rIns="91275" bIns="45638" numCol="1" anchor="ctr" anchorCtr="0" compatLnSpc="1">
            <a:prstTxWarp prst="textNoShape">
              <a:avLst/>
            </a:prstTxWarp>
          </a:bodyPr>
          <a:lstStyle/>
          <a:p>
            <a:pPr lvl="0"/>
            <a:r>
              <a:rPr lang="en-US"/>
              <a:t>Click to edit Master title style</a:t>
            </a:r>
          </a:p>
        </p:txBody>
      </p:sp>
      <p:sp>
        <p:nvSpPr>
          <p:cNvPr id="947206" name="Rectangle 6"/>
          <p:cNvSpPr>
            <a:spLocks noGrp="1" noChangeArrowheads="1"/>
          </p:cNvSpPr>
          <p:nvPr>
            <p:ph type="body" idx="1"/>
          </p:nvPr>
        </p:nvSpPr>
        <p:spPr bwMode="auto">
          <a:xfrm>
            <a:off x="457200" y="1600200"/>
            <a:ext cx="8229600" cy="4495800"/>
          </a:xfrm>
          <a:prstGeom prst="rect">
            <a:avLst/>
          </a:prstGeom>
          <a:noFill/>
          <a:ln w="9525">
            <a:noFill/>
            <a:miter lim="800000"/>
            <a:headEnd/>
            <a:tailEnd/>
          </a:ln>
          <a:effectLst/>
        </p:spPr>
        <p:txBody>
          <a:bodyPr vert="horz" wrap="square" lIns="91275" tIns="45638" rIns="91275" bIns="4563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47207" name="Rectangle 7"/>
          <p:cNvSpPr>
            <a:spLocks noGrp="1" noChangeArrowheads="1"/>
          </p:cNvSpPr>
          <p:nvPr>
            <p:ph type="dt" sz="half" idx="2"/>
          </p:nvPr>
        </p:nvSpPr>
        <p:spPr bwMode="auto">
          <a:xfrm>
            <a:off x="457201"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8" name="Rectangle 8"/>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Tahoma" charset="-52"/>
                <a:ea typeface="ＭＳ Ｐゴシック" charset="-128"/>
                <a:cs typeface="ＭＳ Ｐゴシック" charset="-128"/>
              </a:defRPr>
            </a:lvl1pPr>
          </a:lstStyle>
          <a:p>
            <a:pPr>
              <a:defRPr/>
            </a:pPr>
            <a:endParaRPr lang="en-US"/>
          </a:p>
        </p:txBody>
      </p:sp>
      <p:sp>
        <p:nvSpPr>
          <p:cNvPr id="947209" name="Rectangle 9"/>
          <p:cNvSpPr>
            <a:spLocks noGrp="1" noChangeArrowheads="1"/>
          </p:cNvSpPr>
          <p:nvPr>
            <p:ph type="sldNum" sz="quarter" idx="4"/>
          </p:nvPr>
        </p:nvSpPr>
        <p:spPr bwMode="auto">
          <a:xfrm>
            <a:off x="6553200" y="6248400"/>
            <a:ext cx="2133600" cy="457200"/>
          </a:xfrm>
          <a:prstGeom prst="rect">
            <a:avLst/>
          </a:prstGeom>
          <a:noFill/>
          <a:ln w="9525">
            <a:noFill/>
            <a:miter lim="800000"/>
            <a:headEnd/>
            <a:tailEnd/>
          </a:ln>
          <a:effectLst/>
        </p:spPr>
        <p:txBody>
          <a:bodyPr vert="horz" wrap="square" lIns="91275" tIns="45638" rIns="91275" bIns="45638" numCol="1" anchor="b" anchorCtr="0" compatLnSpc="1">
            <a:prstTxWarp prst="textNoShape">
              <a:avLst/>
            </a:prstTxWarp>
          </a:bodyPr>
          <a:lstStyle>
            <a:lvl1pPr algn="r">
              <a:defRPr sz="1200">
                <a:solidFill>
                  <a:srgbClr val="FFFFFF"/>
                </a:solidFill>
                <a:effectLst>
                  <a:outerShdw blurRad="38100" dist="38100" dir="2700000" algn="tl">
                    <a:srgbClr val="000000"/>
                  </a:outerShdw>
                </a:effectLst>
                <a:latin typeface="Tahoma" charset="0"/>
              </a:defRPr>
            </a:lvl1pPr>
          </a:lstStyle>
          <a:p>
            <a:pPr>
              <a:defRPr/>
            </a:pPr>
            <a:fld id="{5E537FC2-20C8-674D-AFB7-C437E53F955A}" type="slidenum">
              <a:rPr lang="en-US"/>
              <a:pPr>
                <a:defRPr/>
              </a:pPr>
              <a:t>‹#›</a:t>
            </a:fld>
            <a:endParaRPr lang="en-US"/>
          </a:p>
        </p:txBody>
      </p:sp>
    </p:spTree>
    <p:extLst>
      <p:ext uri="{BB962C8B-B14F-4D97-AF65-F5344CB8AC3E}">
        <p14:creationId xmlns:p14="http://schemas.microsoft.com/office/powerpoint/2010/main" val="2740384798"/>
      </p:ext>
    </p:extLst>
  </p:cSld>
  <p:clrMap bg1="dk2" tx1="lt1" bg2="dk1" tx2="lt2" accent1="accent1" accent2="accent2" accent3="accent3" accent4="accent4" accent5="accent5" accent6="accent6" hlink="hlink" folHlink="folHlink"/>
  <p:sldLayoutIdLst>
    <p:sldLayoutId id="2147496646" r:id="rId1"/>
    <p:sldLayoutId id="2147496647" r:id="rId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Tahoma" pitchFamily="-105" charset="-52"/>
          <a:ea typeface="ＭＳ Ｐゴシック" pitchFamily="-105" charset="-128"/>
          <a:cs typeface="ＭＳ Ｐゴシック" pitchFamily="-105" charset="-128"/>
        </a:defRPr>
      </a:lvl5pPr>
      <a:lvl6pPr marL="456411"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6pPr>
      <a:lvl7pPr marL="912825"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7pPr>
      <a:lvl8pPr marL="1369220"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8pPr>
      <a:lvl9pPr marL="1825644" algn="ctr" rtl="0" fontAlgn="base">
        <a:spcBef>
          <a:spcPct val="0"/>
        </a:spcBef>
        <a:spcAft>
          <a:spcPct val="0"/>
        </a:spcAft>
        <a:defRPr sz="4400">
          <a:solidFill>
            <a:schemeClr val="tx2"/>
          </a:solidFill>
          <a:effectLst>
            <a:outerShdw blurRad="38100" dist="38100" dir="2700000" algn="tl">
              <a:srgbClr val="000000"/>
            </a:outerShdw>
          </a:effectLst>
          <a:latin typeface="Tahoma" pitchFamily="-105" charset="-52"/>
        </a:defRPr>
      </a:lvl9pPr>
    </p:titleStyle>
    <p:bodyStyle>
      <a:lvl1pPr marL="342305" indent="-342305" algn="l" rtl="0" eaLnBrk="0" fontAlgn="base" hangingPunct="0">
        <a:spcBef>
          <a:spcPct val="20000"/>
        </a:spcBef>
        <a:spcAft>
          <a:spcPct val="0"/>
        </a:spcAft>
        <a:buClr>
          <a:schemeClr val="hlink"/>
        </a:buClr>
        <a:buSzPct val="80000"/>
        <a:buFont typeface="Wingdings" charset="0"/>
        <a:buChar char="n"/>
        <a:defRPr sz="3200">
          <a:solidFill>
            <a:schemeClr val="tx1"/>
          </a:solidFill>
          <a:effectLst>
            <a:outerShdw blurRad="38100" dist="38100" dir="2700000" algn="tl">
              <a:srgbClr val="000000"/>
            </a:outerShdw>
          </a:effectLst>
          <a:latin typeface="+mn-lt"/>
          <a:ea typeface="ＭＳ Ｐゴシック" pitchFamily="-105" charset="-128"/>
          <a:cs typeface="ＭＳ Ｐゴシック" pitchFamily="-105" charset="-128"/>
        </a:defRPr>
      </a:lvl1pPr>
      <a:lvl2pPr marL="741657" indent="-285260" algn="l" rtl="0" eaLnBrk="0" fontAlgn="base" hangingPunct="0">
        <a:spcBef>
          <a:spcPct val="20000"/>
        </a:spcBef>
        <a:spcAft>
          <a:spcPct val="0"/>
        </a:spcAft>
        <a:buClr>
          <a:schemeClr val="tx1"/>
        </a:buClr>
        <a:buChar char="–"/>
        <a:defRPr sz="2800">
          <a:solidFill>
            <a:schemeClr val="tx1"/>
          </a:solidFill>
          <a:effectLst>
            <a:outerShdw blurRad="38100" dist="38100" dir="2700000" algn="tl">
              <a:srgbClr val="000000"/>
            </a:outerShdw>
          </a:effectLst>
          <a:latin typeface="+mn-lt"/>
          <a:ea typeface="ＭＳ Ｐゴシック" pitchFamily="-105" charset="-128"/>
        </a:defRPr>
      </a:lvl2pPr>
      <a:lvl3pPr marL="1141010" indent="-228206" algn="l" rtl="0" eaLnBrk="0" fontAlgn="base" hangingPunct="0">
        <a:spcBef>
          <a:spcPct val="20000"/>
        </a:spcBef>
        <a:spcAft>
          <a:spcPct val="0"/>
        </a:spcAft>
        <a:buClr>
          <a:schemeClr val="hlink"/>
        </a:buClr>
        <a:buFont typeface="Wingdings" charset="0"/>
        <a:buChar char="§"/>
        <a:defRPr sz="2400">
          <a:solidFill>
            <a:schemeClr val="tx1"/>
          </a:solidFill>
          <a:effectLst>
            <a:outerShdw blurRad="38100" dist="38100" dir="2700000" algn="tl">
              <a:srgbClr val="000000"/>
            </a:outerShdw>
          </a:effectLst>
          <a:latin typeface="+mn-lt"/>
          <a:ea typeface="ＭＳ Ｐゴシック" pitchFamily="34" charset="-128"/>
          <a:cs typeface="Geneva" charset="0"/>
        </a:defRPr>
      </a:lvl3pPr>
      <a:lvl4pPr marL="1597431" indent="-228206"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4pPr>
      <a:lvl5pPr marL="2053830" indent="-228206" algn="l" rtl="0" eaLnBrk="0" fontAlgn="base" hangingPunct="0">
        <a:spcBef>
          <a:spcPct val="20000"/>
        </a:spcBef>
        <a:spcAft>
          <a:spcPct val="0"/>
        </a:spcAft>
        <a:buClr>
          <a:schemeClr val="hlink"/>
        </a:buClr>
        <a:buFont typeface="Wingdings" charset="0"/>
        <a:buChar char="§"/>
        <a:defRPr sz="2000">
          <a:solidFill>
            <a:schemeClr val="tx1"/>
          </a:solidFill>
          <a:effectLst>
            <a:outerShdw blurRad="38100" dist="38100" dir="2700000" algn="tl">
              <a:srgbClr val="000000"/>
            </a:outerShdw>
          </a:effectLst>
          <a:latin typeface="+mn-lt"/>
          <a:ea typeface="ＭＳ Ｐゴシック" pitchFamily="34" charset="-128"/>
          <a:cs typeface="Geneva" charset="0"/>
        </a:defRPr>
      </a:lvl5pPr>
      <a:lvl6pPr marL="2510238"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66653"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3050"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79469" indent="-228206" algn="l" rtl="0" fontAlgn="base">
        <a:spcBef>
          <a:spcPct val="20000"/>
        </a:spcBef>
        <a:spcAft>
          <a:spcPct val="0"/>
        </a:spcAft>
        <a:buClr>
          <a:schemeClr val="hlink"/>
        </a:buClr>
        <a:buFont typeface="Wingdings" pitchFamily="-105" charset="2"/>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6411" rtl="0" eaLnBrk="1" latinLnBrk="0" hangingPunct="1">
        <a:defRPr sz="1800" kern="1200">
          <a:solidFill>
            <a:schemeClr val="tx1"/>
          </a:solidFill>
          <a:latin typeface="+mn-lt"/>
          <a:ea typeface="+mn-ea"/>
          <a:cs typeface="+mn-cs"/>
        </a:defRPr>
      </a:lvl1pPr>
      <a:lvl2pPr marL="456411" algn="l" defTabSz="456411" rtl="0" eaLnBrk="1" latinLnBrk="0" hangingPunct="1">
        <a:defRPr sz="1800" kern="1200">
          <a:solidFill>
            <a:schemeClr val="tx1"/>
          </a:solidFill>
          <a:latin typeface="+mn-lt"/>
          <a:ea typeface="+mn-ea"/>
          <a:cs typeface="+mn-cs"/>
        </a:defRPr>
      </a:lvl2pPr>
      <a:lvl3pPr marL="912825" algn="l" defTabSz="456411" rtl="0" eaLnBrk="1" latinLnBrk="0" hangingPunct="1">
        <a:defRPr sz="1800" kern="1200">
          <a:solidFill>
            <a:schemeClr val="tx1"/>
          </a:solidFill>
          <a:latin typeface="+mn-lt"/>
          <a:ea typeface="+mn-ea"/>
          <a:cs typeface="+mn-cs"/>
        </a:defRPr>
      </a:lvl3pPr>
      <a:lvl4pPr marL="1369220" algn="l" defTabSz="456411" rtl="0" eaLnBrk="1" latinLnBrk="0" hangingPunct="1">
        <a:defRPr sz="1800" kern="1200">
          <a:solidFill>
            <a:schemeClr val="tx1"/>
          </a:solidFill>
          <a:latin typeface="+mn-lt"/>
          <a:ea typeface="+mn-ea"/>
          <a:cs typeface="+mn-cs"/>
        </a:defRPr>
      </a:lvl4pPr>
      <a:lvl5pPr marL="1825644" algn="l" defTabSz="456411" rtl="0" eaLnBrk="1" latinLnBrk="0" hangingPunct="1">
        <a:defRPr sz="1800" kern="1200">
          <a:solidFill>
            <a:schemeClr val="tx1"/>
          </a:solidFill>
          <a:latin typeface="+mn-lt"/>
          <a:ea typeface="+mn-ea"/>
          <a:cs typeface="+mn-cs"/>
        </a:defRPr>
      </a:lvl5pPr>
      <a:lvl6pPr marL="2282036" algn="l" defTabSz="456411" rtl="0" eaLnBrk="1" latinLnBrk="0" hangingPunct="1">
        <a:defRPr sz="1800" kern="1200">
          <a:solidFill>
            <a:schemeClr val="tx1"/>
          </a:solidFill>
          <a:latin typeface="+mn-lt"/>
          <a:ea typeface="+mn-ea"/>
          <a:cs typeface="+mn-cs"/>
        </a:defRPr>
      </a:lvl6pPr>
      <a:lvl7pPr marL="2738440" algn="l" defTabSz="456411" rtl="0" eaLnBrk="1" latinLnBrk="0" hangingPunct="1">
        <a:defRPr sz="1800" kern="1200">
          <a:solidFill>
            <a:schemeClr val="tx1"/>
          </a:solidFill>
          <a:latin typeface="+mn-lt"/>
          <a:ea typeface="+mn-ea"/>
          <a:cs typeface="+mn-cs"/>
        </a:defRPr>
      </a:lvl7pPr>
      <a:lvl8pPr marL="3194844" algn="l" defTabSz="456411" rtl="0" eaLnBrk="1" latinLnBrk="0" hangingPunct="1">
        <a:defRPr sz="1800" kern="1200">
          <a:solidFill>
            <a:schemeClr val="tx1"/>
          </a:solidFill>
          <a:latin typeface="+mn-lt"/>
          <a:ea typeface="+mn-ea"/>
          <a:cs typeface="+mn-cs"/>
        </a:defRPr>
      </a:lvl8pPr>
      <a:lvl9pPr marL="3651255" algn="l" defTabSz="456411" rtl="0" eaLnBrk="1" latinLnBrk="0" hangingPunct="1">
        <a:defRPr sz="1800" kern="1200">
          <a:solidFill>
            <a:schemeClr val="tx1"/>
          </a:solidFill>
          <a:latin typeface="+mn-lt"/>
          <a:ea typeface="+mn-ea"/>
          <a:cs typeface="+mn-cs"/>
        </a:defRPr>
      </a:lvl9pPr>
    </p:otherStyle>
  </p:txStyles>
</p:sldMaster>
</file>

<file path=ppt/slideMasters/slideMaster6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1">
            <a:extLst>
              <a:ext uri="{FF2B5EF4-FFF2-40B4-BE49-F238E27FC236}">
                <a16:creationId xmlns:a16="http://schemas.microsoft.com/office/drawing/2014/main" id="{5E5A5061-933F-F14B-895F-C9DCF8E2AE9C}"/>
              </a:ext>
            </a:extLst>
          </p:cNvPr>
          <p:cNvSpPr>
            <a:spLocks noGrp="1" noChangeArrowheads="1"/>
          </p:cNvSpPr>
          <p:nvPr>
            <p:ph type="body" idx="1"/>
          </p:nvPr>
        </p:nvSpPr>
        <p:spPr bwMode="auto">
          <a:xfrm>
            <a:off x="892969" y="3536156"/>
            <a:ext cx="7358063" cy="3321844"/>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t" anchorCtr="0" compatLnSpc="1">
            <a:prstTxWarp prst="textNoShape">
              <a:avLst/>
            </a:prstTxWarp>
          </a:bodyPr>
          <a:lstStyle/>
          <a:p>
            <a:pPr lvl="0"/>
            <a:r>
              <a:rPr lang="en-US" altLang="en-US">
                <a:sym typeface="Gill Sans" panose="020B0502020104020203" pitchFamily="34" charset="-79"/>
              </a:rPr>
              <a:t>Click to edit Master text styles</a:t>
            </a:r>
          </a:p>
          <a:p>
            <a:pPr lvl="1"/>
            <a:r>
              <a:rPr lang="en-US" altLang="en-US">
                <a:sym typeface="Gill Sans" panose="020B0502020104020203" pitchFamily="34" charset="-79"/>
              </a:rPr>
              <a:t>Second level</a:t>
            </a:r>
          </a:p>
          <a:p>
            <a:pPr lvl="2"/>
            <a:r>
              <a:rPr lang="en-US" altLang="en-US">
                <a:sym typeface="Gill Sans" panose="020B0502020104020203" pitchFamily="34" charset="-79"/>
              </a:rPr>
              <a:t>Third level</a:t>
            </a:r>
          </a:p>
          <a:p>
            <a:pPr lvl="3"/>
            <a:r>
              <a:rPr lang="en-US" altLang="en-US">
                <a:sym typeface="Gill Sans" panose="020B0502020104020203" pitchFamily="34" charset="-79"/>
              </a:rPr>
              <a:t>Fourth level</a:t>
            </a:r>
          </a:p>
          <a:p>
            <a:pPr lvl="4"/>
            <a:r>
              <a:rPr lang="en-US" altLang="en-US">
                <a:sym typeface="Gill Sans" panose="020B0502020104020203" pitchFamily="34" charset="-79"/>
              </a:rPr>
              <a:t>Fifth level</a:t>
            </a:r>
          </a:p>
        </p:txBody>
      </p:sp>
      <p:sp>
        <p:nvSpPr>
          <p:cNvPr id="1027" name="Rectangle 2">
            <a:extLst>
              <a:ext uri="{FF2B5EF4-FFF2-40B4-BE49-F238E27FC236}">
                <a16:creationId xmlns:a16="http://schemas.microsoft.com/office/drawing/2014/main" id="{4F77CD7F-B390-7841-990B-E314E391CF75}"/>
              </a:ext>
            </a:extLst>
          </p:cNvPr>
          <p:cNvSpPr>
            <a:spLocks noGrp="1" noChangeArrowheads="1"/>
          </p:cNvSpPr>
          <p:nvPr>
            <p:ph type="title"/>
          </p:nvPr>
        </p:nvSpPr>
        <p:spPr bwMode="auto">
          <a:xfrm>
            <a:off x="892969" y="0"/>
            <a:ext cx="7358063" cy="3473648"/>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txBody>
          <a:bodyPr vert="horz" wrap="square" lIns="50800" tIns="50800" rIns="50800" bIns="50800" numCol="1" anchor="b" anchorCtr="0" compatLnSpc="1">
            <a:prstTxWarp prst="textNoShape">
              <a:avLst/>
            </a:prstTxWarp>
          </a:bodyPr>
          <a:lstStyle/>
          <a:p>
            <a:pPr lvl="0"/>
            <a:r>
              <a:rPr lang="en-US" altLang="en-US">
                <a:sym typeface="Gill Sans" panose="020B0502020104020203" pitchFamily="34" charset="-79"/>
              </a:rPr>
              <a:t>Click to edit Master title style</a:t>
            </a:r>
          </a:p>
        </p:txBody>
      </p:sp>
    </p:spTree>
    <p:extLst>
      <p:ext uri="{BB962C8B-B14F-4D97-AF65-F5344CB8AC3E}">
        <p14:creationId xmlns:p14="http://schemas.microsoft.com/office/powerpoint/2010/main" val="1683631152"/>
      </p:ext>
    </p:extLst>
  </p:cSld>
  <p:clrMap bg1="lt1" tx1="dk1" bg2="lt2" tx2="dk2" accent1="accent1" accent2="accent2" accent3="accent3" accent4="accent4" accent5="accent5" accent6="accent6" hlink="hlink" folHlink="folHlink"/>
  <p:sldLayoutIdLst>
    <p:sldLayoutId id="2147496649" r:id="rId1"/>
    <p:sldLayoutId id="2147496650" r:id="rId2"/>
    <p:sldLayoutId id="2147496651" r:id="rId3"/>
    <p:sldLayoutId id="2147496652" r:id="rId4"/>
    <p:sldLayoutId id="2147496653" r:id="rId5"/>
    <p:sldLayoutId id="2147496654" r:id="rId6"/>
    <p:sldLayoutId id="2147496655" r:id="rId7"/>
    <p:sldLayoutId id="2147496656" r:id="rId8"/>
    <p:sldLayoutId id="2147496657" r:id="rId9"/>
    <p:sldLayoutId id="2147496658" r:id="rId10"/>
    <p:sldLayoutId id="2147496659" r:id="rId11"/>
  </p:sldLayoutIdLst>
  <p:transition/>
  <p:txStyles>
    <p:titleStyle>
      <a:lvl1pPr algn="ctr" rtl="0" eaLnBrk="0" fontAlgn="base" hangingPunct="0">
        <a:spcBef>
          <a:spcPct val="0"/>
        </a:spcBef>
        <a:spcAft>
          <a:spcPct val="0"/>
        </a:spcAft>
        <a:defRPr sz="5906" kern="1200">
          <a:solidFill>
            <a:schemeClr val="tx1"/>
          </a:solidFill>
          <a:latin typeface="+mj-lt"/>
          <a:ea typeface="+mj-ea"/>
          <a:cs typeface="+mj-cs"/>
          <a:sym typeface="Gill Sans" panose="020B0502020104020203" pitchFamily="34" charset="-79"/>
        </a:defRPr>
      </a:lvl1pPr>
      <a:lvl2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2pPr>
      <a:lvl3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3pPr>
      <a:lvl4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4pPr>
      <a:lvl5pPr algn="ctr" rtl="0" eaLnBrk="0" fontAlgn="base" hangingPunct="0">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5pPr>
      <a:lvl6pPr marL="321457"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6pPr>
      <a:lvl7pPr marL="642915"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7pPr>
      <a:lvl8pPr marL="964372"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8pPr>
      <a:lvl9pPr marL="1285829" algn="ctr" rtl="0" fontAlgn="base">
        <a:spcBef>
          <a:spcPct val="0"/>
        </a:spcBef>
        <a:spcAft>
          <a:spcPct val="0"/>
        </a:spcAft>
        <a:defRPr sz="5906">
          <a:solidFill>
            <a:schemeClr val="tx1"/>
          </a:solidFill>
          <a:latin typeface="Gill Sans" panose="020B0502020104020203" pitchFamily="34" charset="-79"/>
          <a:ea typeface="ヒラギノ角ゴ ProN W3" panose="020B0300000000000000" pitchFamily="34" charset="-128"/>
          <a:sym typeface="Gill Sans" panose="020B0502020104020203" pitchFamily="34" charset="-79"/>
        </a:defRPr>
      </a:lvl9pPr>
    </p:titleStyle>
    <p:bodyStyle>
      <a:lvl1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1pPr>
      <a:lvl2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2pPr>
      <a:lvl3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3pPr>
      <a:lvl4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4pPr>
      <a:lvl5pPr algn="ctr" rtl="0" eaLnBrk="0" fontAlgn="base" hangingPunct="0">
        <a:spcBef>
          <a:spcPct val="0"/>
        </a:spcBef>
        <a:spcAft>
          <a:spcPct val="0"/>
        </a:spcAft>
        <a:defRPr sz="2531" kern="1200">
          <a:solidFill>
            <a:schemeClr val="tx1"/>
          </a:solidFill>
          <a:latin typeface="+mn-lt"/>
          <a:ea typeface="+mn-ea"/>
          <a:cs typeface="+mn-cs"/>
          <a:sym typeface="Gill Sans" panose="020B0502020104020203" pitchFamily="34" charset="-79"/>
        </a:defRPr>
      </a:lvl5pPr>
      <a:lvl6pPr marL="1768015"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6pPr>
      <a:lvl7pPr marL="2089473"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7pPr>
      <a:lvl8pPr marL="2410930"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8pPr>
      <a:lvl9pPr marL="2732387" indent="-160729" algn="l" defTabSz="642915" rtl="0" eaLnBrk="1" latinLnBrk="0" hangingPunct="1">
        <a:lnSpc>
          <a:spcPct val="90000"/>
        </a:lnSpc>
        <a:spcBef>
          <a:spcPts val="352"/>
        </a:spcBef>
        <a:buFont typeface="Arial" panose="020B0604020202020204" pitchFamily="34" charset="0"/>
        <a:buChar char="•"/>
        <a:defRPr sz="1266" kern="1200">
          <a:solidFill>
            <a:schemeClr val="tx1"/>
          </a:solidFill>
          <a:latin typeface="+mn-lt"/>
          <a:ea typeface="+mn-ea"/>
          <a:cs typeface="+mn-cs"/>
        </a:defRPr>
      </a:lvl9pPr>
    </p:bodyStyle>
    <p:otherStyle>
      <a:defPPr>
        <a:defRPr lang="en-US"/>
      </a:defPPr>
      <a:lvl1pPr marL="0" algn="l" defTabSz="642915" rtl="0" eaLnBrk="1" latinLnBrk="0" hangingPunct="1">
        <a:defRPr sz="1266" kern="1200">
          <a:solidFill>
            <a:schemeClr val="tx1"/>
          </a:solidFill>
          <a:latin typeface="+mn-lt"/>
          <a:ea typeface="+mn-ea"/>
          <a:cs typeface="+mn-cs"/>
        </a:defRPr>
      </a:lvl1pPr>
      <a:lvl2pPr marL="321457" algn="l" defTabSz="642915" rtl="0" eaLnBrk="1" latinLnBrk="0" hangingPunct="1">
        <a:defRPr sz="1266" kern="1200">
          <a:solidFill>
            <a:schemeClr val="tx1"/>
          </a:solidFill>
          <a:latin typeface="+mn-lt"/>
          <a:ea typeface="+mn-ea"/>
          <a:cs typeface="+mn-cs"/>
        </a:defRPr>
      </a:lvl2pPr>
      <a:lvl3pPr marL="642915" algn="l" defTabSz="642915" rtl="0" eaLnBrk="1" latinLnBrk="0" hangingPunct="1">
        <a:defRPr sz="1266" kern="1200">
          <a:solidFill>
            <a:schemeClr val="tx1"/>
          </a:solidFill>
          <a:latin typeface="+mn-lt"/>
          <a:ea typeface="+mn-ea"/>
          <a:cs typeface="+mn-cs"/>
        </a:defRPr>
      </a:lvl3pPr>
      <a:lvl4pPr marL="964372" algn="l" defTabSz="642915" rtl="0" eaLnBrk="1" latinLnBrk="0" hangingPunct="1">
        <a:defRPr sz="1266" kern="1200">
          <a:solidFill>
            <a:schemeClr val="tx1"/>
          </a:solidFill>
          <a:latin typeface="+mn-lt"/>
          <a:ea typeface="+mn-ea"/>
          <a:cs typeface="+mn-cs"/>
        </a:defRPr>
      </a:lvl4pPr>
      <a:lvl5pPr marL="1285829" algn="l" defTabSz="642915" rtl="0" eaLnBrk="1" latinLnBrk="0" hangingPunct="1">
        <a:defRPr sz="1266" kern="1200">
          <a:solidFill>
            <a:schemeClr val="tx1"/>
          </a:solidFill>
          <a:latin typeface="+mn-lt"/>
          <a:ea typeface="+mn-ea"/>
          <a:cs typeface="+mn-cs"/>
        </a:defRPr>
      </a:lvl5pPr>
      <a:lvl6pPr marL="1607287" algn="l" defTabSz="642915" rtl="0" eaLnBrk="1" latinLnBrk="0" hangingPunct="1">
        <a:defRPr sz="1266" kern="1200">
          <a:solidFill>
            <a:schemeClr val="tx1"/>
          </a:solidFill>
          <a:latin typeface="+mn-lt"/>
          <a:ea typeface="+mn-ea"/>
          <a:cs typeface="+mn-cs"/>
        </a:defRPr>
      </a:lvl6pPr>
      <a:lvl7pPr marL="1928744" algn="l" defTabSz="642915" rtl="0" eaLnBrk="1" latinLnBrk="0" hangingPunct="1">
        <a:defRPr sz="1266" kern="1200">
          <a:solidFill>
            <a:schemeClr val="tx1"/>
          </a:solidFill>
          <a:latin typeface="+mn-lt"/>
          <a:ea typeface="+mn-ea"/>
          <a:cs typeface="+mn-cs"/>
        </a:defRPr>
      </a:lvl7pPr>
      <a:lvl8pPr marL="2250201" algn="l" defTabSz="642915" rtl="0" eaLnBrk="1" latinLnBrk="0" hangingPunct="1">
        <a:defRPr sz="1266" kern="1200">
          <a:solidFill>
            <a:schemeClr val="tx1"/>
          </a:solidFill>
          <a:latin typeface="+mn-lt"/>
          <a:ea typeface="+mn-ea"/>
          <a:cs typeface="+mn-cs"/>
        </a:defRPr>
      </a:lvl8pPr>
      <a:lvl9pPr marL="2571659" algn="l" defTabSz="642915" rtl="0" eaLnBrk="1" latinLnBrk="0" hangingPunct="1">
        <a:defRPr sz="1266" kern="1200">
          <a:solidFill>
            <a:schemeClr val="tx1"/>
          </a:solidFill>
          <a:latin typeface="+mn-lt"/>
          <a:ea typeface="+mn-ea"/>
          <a:cs typeface="+mn-cs"/>
        </a:defRPr>
      </a:lvl9pPr>
    </p:otherStyle>
  </p:txStyles>
</p:sldMaster>
</file>

<file path=ppt/slideMasters/slideMaster6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7F4C4E51-A582-5148-8219-45B6F4C73395}"/>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4202B75B-52ED-2544-B609-66B907511D72}"/>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6F7CFB04-A7B8-D44B-A68D-F52FEF203AE7}"/>
              </a:ext>
            </a:extLst>
          </p:cNvPr>
          <p:cNvSpPr>
            <a:spLocks noGrp="1" noChangeArrowheads="1"/>
          </p:cNvSpPr>
          <p:nvPr>
            <p:ph type="dt" sz="half" idx="2"/>
          </p:nvPr>
        </p:nvSpPr>
        <p:spPr bwMode="auto">
          <a:xfrm>
            <a:off x="6858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6DDEA9D4-12F6-9347-A76E-68EBB04C6340}"/>
              </a:ext>
            </a:extLst>
          </p:cNvPr>
          <p:cNvSpPr>
            <a:spLocks noGrp="1" noChangeArrowheads="1"/>
          </p:cNvSpPr>
          <p:nvPr>
            <p:ph type="ftr" sz="quarter" idx="3"/>
          </p:nvPr>
        </p:nvSpPr>
        <p:spPr bwMode="auto">
          <a:xfrm>
            <a:off x="3124200" y="6248400"/>
            <a:ext cx="28956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B8D602DE-1FEA-2D46-9509-ABF865D5E409}"/>
              </a:ext>
            </a:extLst>
          </p:cNvPr>
          <p:cNvSpPr>
            <a:spLocks noGrp="1" noChangeArrowheads="1"/>
          </p:cNvSpPr>
          <p:nvPr>
            <p:ph type="sldNum" sz="quarter" idx="4"/>
          </p:nvPr>
        </p:nvSpPr>
        <p:spPr bwMode="auto">
          <a:xfrm>
            <a:off x="6553200" y="6248400"/>
            <a:ext cx="1905000" cy="457200"/>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txBody>
          <a:bodyPr vert="horz" wrap="square" lIns="91440" tIns="45720" rIns="91440" bIns="45720" numCol="1" anchor="t" anchorCtr="0" compatLnSpc="1">
            <a:prstTxWarp prst="textNoShape">
              <a:avLst/>
            </a:prstTxWarp>
          </a:bodyPr>
          <a:lstStyle>
            <a:lvl1pPr algn="r">
              <a:defRPr sz="1400"/>
            </a:lvl1pPr>
          </a:lstStyle>
          <a:p>
            <a:fld id="{5BB02BD3-04DF-7146-AC6E-88F8353AF397}" type="slidenum">
              <a:rPr lang="en-US" altLang="en-US"/>
              <a:pPr/>
              <a:t>‹#›</a:t>
            </a:fld>
            <a:endParaRPr lang="en-US" altLang="en-US"/>
          </a:p>
        </p:txBody>
      </p:sp>
    </p:spTree>
    <p:extLst>
      <p:ext uri="{BB962C8B-B14F-4D97-AF65-F5344CB8AC3E}">
        <p14:creationId xmlns:p14="http://schemas.microsoft.com/office/powerpoint/2010/main" val="77400626"/>
      </p:ext>
    </p:extLst>
  </p:cSld>
  <p:clrMap bg1="lt1" tx1="dk1" bg2="lt2" tx2="dk2" accent1="accent1" accent2="accent2" accent3="accent3" accent4="accent4" accent5="accent5" accent6="accent6" hlink="hlink" folHlink="folHlink"/>
  <p:sldLayoutIdLst>
    <p:sldLayoutId id="2147496661" r:id="rId1"/>
    <p:sldLayoutId id="2147496662" r:id="rId2"/>
    <p:sldLayoutId id="2147496663" r:id="rId3"/>
    <p:sldLayoutId id="2147496664" r:id="rId4"/>
    <p:sldLayoutId id="2147496665" r:id="rId5"/>
    <p:sldLayoutId id="2147496666" r:id="rId6"/>
    <p:sldLayoutId id="2147496667" r:id="rId7"/>
    <p:sldLayoutId id="2147496668" r:id="rId8"/>
    <p:sldLayoutId id="2147496669" r:id="rId9"/>
    <p:sldLayoutId id="2147496670" r:id="rId10"/>
    <p:sldLayoutId id="2147496671" r:id="rId11"/>
  </p:sldLayoutIdLst>
  <p:txStyles>
    <p:titleStyle>
      <a:lvl1pPr algn="ctr" rtl="0" fontAlgn="base">
        <a:spcBef>
          <a:spcPct val="0"/>
        </a:spcBef>
        <a:spcAft>
          <a:spcPct val="0"/>
        </a:spcAft>
        <a:defRPr sz="4400" kern="1200">
          <a:solidFill>
            <a:schemeClr val="tx2"/>
          </a:solidFill>
          <a:latin typeface="+mj-lt"/>
          <a:ea typeface="+mj-ea"/>
          <a:cs typeface="+mj-cs"/>
        </a:defRPr>
      </a:lvl1pPr>
      <a:lvl2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2pPr>
      <a:lvl3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3pPr>
      <a:lvl4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4pPr>
      <a:lvl5pPr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5pPr>
      <a:lvl6pPr marL="4572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6pPr>
      <a:lvl7pPr marL="9144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7pPr>
      <a:lvl8pPr marL="13716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8pPr>
      <a:lvl9pPr marL="1828800" algn="ctr" rtl="0" fontAlgn="base">
        <a:spcBef>
          <a:spcPct val="0"/>
        </a:spcBef>
        <a:spcAft>
          <a:spcPct val="0"/>
        </a:spcAft>
        <a:defRPr sz="4400">
          <a:solidFill>
            <a:schemeClr val="tx2"/>
          </a:solidFill>
          <a:latin typeface="Arial" panose="020B0604020202020204" pitchFamily="34" charset="0"/>
          <a:ea typeface="ヒラギノ角ゴ Pro W3" panose="020B0300000000000000" pitchFamily="34" charset="-128"/>
        </a:defRPr>
      </a:lvl9pPr>
    </p:titleStyle>
    <p:bodyStyle>
      <a:lvl1pPr marL="342900" indent="-342900" algn="l" rtl="0" fontAlgn="base">
        <a:spcBef>
          <a:spcPct val="20000"/>
        </a:spcBef>
        <a:spcAft>
          <a:spcPct val="0"/>
        </a:spcAft>
        <a:buChar char="•"/>
        <a:defRPr sz="3200" kern="1200">
          <a:solidFill>
            <a:schemeClr val="tx1"/>
          </a:solidFill>
          <a:latin typeface="+mn-lt"/>
          <a:ea typeface="+mn-ea"/>
          <a:cs typeface="+mn-cs"/>
        </a:defRPr>
      </a:lvl1pPr>
      <a:lvl2pPr marL="742950" indent="-285750" algn="l" rtl="0" fontAlgn="base">
        <a:spcBef>
          <a:spcPct val="20000"/>
        </a:spcBef>
        <a:spcAft>
          <a:spcPct val="0"/>
        </a:spcAft>
        <a:buChar char="–"/>
        <a:defRPr sz="2800" kern="1200">
          <a:solidFill>
            <a:schemeClr val="tx1"/>
          </a:solidFill>
          <a:latin typeface="+mn-lt"/>
          <a:ea typeface="+mn-ea"/>
          <a:cs typeface="+mn-cs"/>
        </a:defRPr>
      </a:lvl2pPr>
      <a:lvl3pPr marL="1143000" indent="-228600" algn="l" rtl="0" fontAlgn="base">
        <a:spcBef>
          <a:spcPct val="20000"/>
        </a:spcBef>
        <a:spcAft>
          <a:spcPct val="0"/>
        </a:spcAft>
        <a:buChar char="•"/>
        <a:defRPr sz="2400" kern="1200">
          <a:solidFill>
            <a:schemeClr val="tx1"/>
          </a:solidFill>
          <a:latin typeface="+mn-lt"/>
          <a:ea typeface="+mn-ea"/>
          <a:cs typeface="+mn-cs"/>
        </a:defRPr>
      </a:lvl3pPr>
      <a:lvl4pPr marL="1600200" indent="-228600" algn="l" rtl="0" fontAlgn="base">
        <a:spcBef>
          <a:spcPct val="20000"/>
        </a:spcBef>
        <a:spcAft>
          <a:spcPct val="0"/>
        </a:spcAft>
        <a:buChar char="–"/>
        <a:defRPr sz="2000" kern="1200">
          <a:solidFill>
            <a:schemeClr val="tx1"/>
          </a:solidFill>
          <a:latin typeface="+mn-lt"/>
          <a:ea typeface="+mn-ea"/>
          <a:cs typeface="+mn-cs"/>
        </a:defRPr>
      </a:lvl4pPr>
      <a:lvl5pPr marL="2057400" indent="-228600" algn="l" rtl="0" fontAlgn="base">
        <a:spcBef>
          <a:spcPct val="20000"/>
        </a:spcBef>
        <a:spcAft>
          <a:spcPct val="0"/>
        </a:spcAft>
        <a:buChar char="»"/>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63D3362D-882B-0F43-9299-EA444FB29FE1}"/>
              </a:ext>
            </a:extLst>
          </p:cNvPr>
          <p:cNvSpPr>
            <a:spLocks noGrp="1" noChangeArrowheads="1"/>
          </p:cNvSpPr>
          <p:nvPr>
            <p:ph type="title"/>
          </p:nvPr>
        </p:nvSpPr>
        <p:spPr bwMode="auto">
          <a:xfrm>
            <a:off x="304800" y="274638"/>
            <a:ext cx="76200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763462A2-6BCB-B04B-A197-2FB633EB1B17}"/>
              </a:ext>
            </a:extLst>
          </p:cNvPr>
          <p:cNvSpPr>
            <a:spLocks noGrp="1" noChangeArrowheads="1"/>
          </p:cNvSpPr>
          <p:nvPr>
            <p:ph type="body" idx="1"/>
          </p:nvPr>
        </p:nvSpPr>
        <p:spPr bwMode="auto">
          <a:xfrm>
            <a:off x="1295400" y="1676400"/>
            <a:ext cx="7467600" cy="4449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076" name="Rectangle 4">
            <a:extLst>
              <a:ext uri="{FF2B5EF4-FFF2-40B4-BE49-F238E27FC236}">
                <a16:creationId xmlns:a16="http://schemas.microsoft.com/office/drawing/2014/main" id="{1B11824B-DCB6-4A45-BA83-304D31159D1E}"/>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vl1pPr>
          </a:lstStyle>
          <a:p>
            <a:endParaRPr lang="en-US" altLang="en-US"/>
          </a:p>
        </p:txBody>
      </p:sp>
      <p:sp>
        <p:nvSpPr>
          <p:cNvPr id="3077" name="Rectangle 5">
            <a:extLst>
              <a:ext uri="{FF2B5EF4-FFF2-40B4-BE49-F238E27FC236}">
                <a16:creationId xmlns:a16="http://schemas.microsoft.com/office/drawing/2014/main" id="{CCC00E15-67C5-5F46-9AD6-E9213493DFD0}"/>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vl1pPr>
          </a:lstStyle>
          <a:p>
            <a:endParaRPr lang="en-US" altLang="en-US"/>
          </a:p>
        </p:txBody>
      </p:sp>
      <p:sp>
        <p:nvSpPr>
          <p:cNvPr id="3078" name="Rectangle 6">
            <a:extLst>
              <a:ext uri="{FF2B5EF4-FFF2-40B4-BE49-F238E27FC236}">
                <a16:creationId xmlns:a16="http://schemas.microsoft.com/office/drawing/2014/main" id="{1BFF4E5F-A480-9848-8C08-06A45EC288A9}"/>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A53B6A33-4E3A-B445-B1CE-764EB1AE6CA4}" type="slidenum">
              <a:rPr lang="en-US" altLang="en-US"/>
              <a:pPr/>
              <a:t>‹#›</a:t>
            </a:fld>
            <a:endParaRPr lang="en-US" altLang="en-US"/>
          </a:p>
        </p:txBody>
      </p:sp>
    </p:spTree>
    <p:extLst>
      <p:ext uri="{BB962C8B-B14F-4D97-AF65-F5344CB8AC3E}">
        <p14:creationId xmlns:p14="http://schemas.microsoft.com/office/powerpoint/2010/main" val="3426728611"/>
      </p:ext>
    </p:extLst>
  </p:cSld>
  <p:clrMap bg1="lt1" tx1="dk1" bg2="lt2" tx2="dk2" accent1="accent1" accent2="accent2" accent3="accent3" accent4="accent4" accent5="accent5" accent6="accent6" hlink="hlink" folHlink="folHlink"/>
  <p:sldLayoutIdLst>
    <p:sldLayoutId id="2147496673" r:id="rId1"/>
    <p:sldLayoutId id="2147496674" r:id="rId2"/>
    <p:sldLayoutId id="2147496675" r:id="rId3"/>
    <p:sldLayoutId id="2147496676" r:id="rId4"/>
    <p:sldLayoutId id="2147496677" r:id="rId5"/>
    <p:sldLayoutId id="2147496678" r:id="rId6"/>
    <p:sldLayoutId id="2147496679" r:id="rId7"/>
    <p:sldLayoutId id="2147496680" r:id="rId8"/>
    <p:sldLayoutId id="2147496681" r:id="rId9"/>
    <p:sldLayoutId id="2147496682" r:id="rId10"/>
    <p:sldLayoutId id="2147496683" r:id="rId11"/>
  </p:sldLayoutIdLst>
  <p:txStyles>
    <p:titleStyle>
      <a:lvl1pPr algn="ctr" rtl="0" eaLnBrk="0" fontAlgn="base" hangingPunct="0">
        <a:spcBef>
          <a:spcPct val="0"/>
        </a:spcBef>
        <a:spcAft>
          <a:spcPct val="0"/>
        </a:spcAft>
        <a:defRPr sz="4400" b="1">
          <a:solidFill>
            <a:schemeClr val="tx1"/>
          </a:solidFill>
          <a:latin typeface="+mj-lt"/>
          <a:ea typeface="ＭＳ Ｐゴシック" panose="020B0600070205080204" pitchFamily="34" charset="-128"/>
          <a:cs typeface="+mj-cs"/>
        </a:defRPr>
      </a:lvl1pPr>
      <a:lvl2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2pPr>
      <a:lvl3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3pPr>
      <a:lvl4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4pPr>
      <a:lvl5pPr algn="ctr" rtl="0" eaLnBrk="0" fontAlgn="base" hangingPunct="0">
        <a:spcBef>
          <a:spcPct val="0"/>
        </a:spcBef>
        <a:spcAft>
          <a:spcPct val="0"/>
        </a:spcAft>
        <a:defRPr sz="4400" b="1">
          <a:solidFill>
            <a:schemeClr val="tx1"/>
          </a:solidFill>
          <a:latin typeface="Arial" pitchFamily="-65" charset="0"/>
          <a:ea typeface="ＭＳ Ｐゴシック" panose="020B0600070205080204" pitchFamily="34" charset="-128"/>
        </a:defRPr>
      </a:lvl5pPr>
      <a:lvl6pPr marL="457200" algn="ctr" rtl="0" fontAlgn="base">
        <a:spcBef>
          <a:spcPct val="0"/>
        </a:spcBef>
        <a:spcAft>
          <a:spcPct val="0"/>
        </a:spcAft>
        <a:defRPr sz="4400" b="1">
          <a:solidFill>
            <a:schemeClr val="tx1"/>
          </a:solidFill>
          <a:latin typeface="Arial" pitchFamily="-65" charset="0"/>
        </a:defRPr>
      </a:lvl6pPr>
      <a:lvl7pPr marL="914400" algn="ctr" rtl="0" fontAlgn="base">
        <a:spcBef>
          <a:spcPct val="0"/>
        </a:spcBef>
        <a:spcAft>
          <a:spcPct val="0"/>
        </a:spcAft>
        <a:defRPr sz="4400" b="1">
          <a:solidFill>
            <a:schemeClr val="tx1"/>
          </a:solidFill>
          <a:latin typeface="Arial" pitchFamily="-65" charset="0"/>
        </a:defRPr>
      </a:lvl7pPr>
      <a:lvl8pPr marL="1371600" algn="ctr" rtl="0" fontAlgn="base">
        <a:spcBef>
          <a:spcPct val="0"/>
        </a:spcBef>
        <a:spcAft>
          <a:spcPct val="0"/>
        </a:spcAft>
        <a:defRPr sz="4400" b="1">
          <a:solidFill>
            <a:schemeClr val="tx1"/>
          </a:solidFill>
          <a:latin typeface="Arial" pitchFamily="-65" charset="0"/>
        </a:defRPr>
      </a:lvl8pPr>
      <a:lvl9pPr marL="1828800" algn="ctr" rtl="0" fontAlgn="base">
        <a:spcBef>
          <a:spcPct val="0"/>
        </a:spcBef>
        <a:spcAft>
          <a:spcPct val="0"/>
        </a:spcAft>
        <a:defRPr sz="4400" b="1">
          <a:solidFill>
            <a:schemeClr val="tx1"/>
          </a:solidFill>
          <a:latin typeface="Arial" pitchFamily="-6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anose="020B0600070205080204" pitchFamily="34" charset="-128"/>
          <a:cs typeface="+mn-cs"/>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6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6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6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6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6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6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6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4286DDA-0DE0-9F4A-92C5-66C65ECA36C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311025D8-F308-A64E-9A71-01B97AB60BD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BECF1A57-A990-BA41-9A15-026976B3C0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vl1pPr>
          </a:lstStyle>
          <a:p>
            <a:endParaRPr lang="en-US" altLang="en-US"/>
          </a:p>
        </p:txBody>
      </p:sp>
      <p:sp>
        <p:nvSpPr>
          <p:cNvPr id="1029" name="Rectangle 5">
            <a:extLst>
              <a:ext uri="{FF2B5EF4-FFF2-40B4-BE49-F238E27FC236}">
                <a16:creationId xmlns:a16="http://schemas.microsoft.com/office/drawing/2014/main" id="{28985248-D2A3-2147-AC59-12C6682F13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vl1pPr>
          </a:lstStyle>
          <a:p>
            <a:endParaRPr lang="en-US" altLang="en-US"/>
          </a:p>
        </p:txBody>
      </p:sp>
      <p:sp>
        <p:nvSpPr>
          <p:cNvPr id="1030" name="Rectangle 6">
            <a:extLst>
              <a:ext uri="{FF2B5EF4-FFF2-40B4-BE49-F238E27FC236}">
                <a16:creationId xmlns:a16="http://schemas.microsoft.com/office/drawing/2014/main" id="{A8AB8777-926A-8642-AEEE-27C2CD3B2E91}"/>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24ECEF92-9799-944F-9B09-4F5FFADE8A05}" type="slidenum">
              <a:rPr lang="en-US" altLang="en-US"/>
              <a:pPr/>
              <a:t>‹#›</a:t>
            </a:fld>
            <a:endParaRPr lang="en-US" altLang="en-US"/>
          </a:p>
        </p:txBody>
      </p:sp>
    </p:spTree>
    <p:extLst>
      <p:ext uri="{BB962C8B-B14F-4D97-AF65-F5344CB8AC3E}">
        <p14:creationId xmlns:p14="http://schemas.microsoft.com/office/powerpoint/2010/main" val="401028366"/>
      </p:ext>
    </p:extLst>
  </p:cSld>
  <p:clrMap bg1="lt1" tx1="dk1" bg2="lt2" tx2="dk2" accent1="accent1" accent2="accent2" accent3="accent3" accent4="accent4" accent5="accent5" accent6="accent6" hlink="hlink" folHlink="folHlink"/>
  <p:sldLayoutIdLst>
    <p:sldLayoutId id="2147496685" r:id="rId1"/>
    <p:sldLayoutId id="2147496686" r:id="rId2"/>
    <p:sldLayoutId id="2147496687" r:id="rId3"/>
    <p:sldLayoutId id="2147496688" r:id="rId4"/>
    <p:sldLayoutId id="2147496689" r:id="rId5"/>
    <p:sldLayoutId id="2147496690" r:id="rId6"/>
    <p:sldLayoutId id="2147496691" r:id="rId7"/>
    <p:sldLayoutId id="2147496692" r:id="rId8"/>
    <p:sldLayoutId id="2147496693" r:id="rId9"/>
    <p:sldLayoutId id="2147496694" r:id="rId10"/>
    <p:sldLayoutId id="2147496695"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2pPr>
      <a:lvl3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3pPr>
      <a:lvl4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4pPr>
      <a:lvl5pPr algn="ctr" rtl="0" eaLnBrk="0" fontAlgn="base" hangingPunct="0">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5pPr>
      <a:lvl6pPr marL="4572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6pPr>
      <a:lvl7pPr marL="9144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7pPr>
      <a:lvl8pPr marL="13716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8pPr>
      <a:lvl9pPr marL="1828800" algn="ctr" rtl="0" fontAlgn="base">
        <a:spcBef>
          <a:spcPct val="0"/>
        </a:spcBef>
        <a:spcAft>
          <a:spcPct val="0"/>
        </a:spcAft>
        <a:defRPr sz="4400">
          <a:solidFill>
            <a:schemeClr val="tx2"/>
          </a:solidFill>
          <a:latin typeface="Arial" pitchFamily="-65" charset="0"/>
          <a:ea typeface="ＭＳ Ｐゴシック" pitchFamily="-65" charset="-128"/>
          <a:cs typeface="ＭＳ Ｐゴシック" pitchFamily="-6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6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027"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cs typeface="+mn-cs"/>
              </a:defRPr>
            </a:lvl1pPr>
          </a:lstStyle>
          <a:p>
            <a:pPr>
              <a:defRPr/>
            </a:pPr>
            <a:endParaRPr lang="en-US"/>
          </a:p>
        </p:txBody>
      </p:sp>
      <p:sp>
        <p:nvSpPr>
          <p:cNvPr id="1029"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mn-ea"/>
                <a:cs typeface="+mn-cs"/>
              </a:defRPr>
            </a:lvl1pPr>
          </a:lstStyle>
          <a:p>
            <a:pPr>
              <a:defRPr/>
            </a:pPr>
            <a:endParaRPr lang="en-US"/>
          </a:p>
        </p:txBody>
      </p:sp>
      <p:sp>
        <p:nvSpPr>
          <p:cNvPr id="1030"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Black" charset="0"/>
              </a:defRPr>
            </a:lvl1pPr>
          </a:lstStyle>
          <a:p>
            <a:pPr>
              <a:defRPr/>
            </a:pPr>
            <a:fld id="{1F806A92-8B43-6C4A-B8A4-F5FB821168CC}" type="slidenum">
              <a:rPr lang="en-US"/>
              <a:pPr>
                <a:defRPr/>
              </a:pPr>
              <a:t>‹#›</a:t>
            </a:fld>
            <a:endParaRPr lang="en-US"/>
          </a:p>
        </p:txBody>
      </p:sp>
    </p:spTree>
    <p:extLst>
      <p:ext uri="{BB962C8B-B14F-4D97-AF65-F5344CB8AC3E}">
        <p14:creationId xmlns:p14="http://schemas.microsoft.com/office/powerpoint/2010/main" val="251586546"/>
      </p:ext>
    </p:extLst>
  </p:cSld>
  <p:clrMap bg1="dk2" tx1="lt1" bg2="dk1" tx2="lt2" accent1="accent1" accent2="accent2" accent3="accent3" accent4="accent4" accent5="accent5" accent6="accent6" hlink="hlink" folHlink="folHlink"/>
  <p:sldLayoutIdLst>
    <p:sldLayoutId id="2147496697" r:id="rId1"/>
    <p:sldLayoutId id="2147496698" r:id="rId2"/>
    <p:sldLayoutId id="2147496699" r:id="rId3"/>
    <p:sldLayoutId id="2147496700" r:id="rId4"/>
    <p:sldLayoutId id="2147496701" r:id="rId5"/>
    <p:sldLayoutId id="2147496702" r:id="rId6"/>
    <p:sldLayoutId id="2147496703" r:id="rId7"/>
    <p:sldLayoutId id="2147496704" r:id="rId8"/>
    <p:sldLayoutId id="2147496705" r:id="rId9"/>
    <p:sldLayoutId id="2147496706" r:id="rId10"/>
    <p:sldLayoutId id="2147496707" r:id="rId11"/>
    <p:sldLayoutId id="2147496708" r:id="rId12"/>
  </p:sldLayoutIdLst>
  <p:txStyles>
    <p:titleStyle>
      <a:lvl1pPr algn="ctr" rtl="0" eaLnBrk="0" fontAlgn="base" hangingPunct="0">
        <a:spcBef>
          <a:spcPct val="0"/>
        </a:spcBef>
        <a:spcAft>
          <a:spcPct val="0"/>
        </a:spcAft>
        <a:defRPr sz="4400">
          <a:solidFill>
            <a:schemeClr val="tx2"/>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Black"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Black" pitchFamily="-105" charset="0"/>
        </a:defRPr>
      </a:lvl6pPr>
      <a:lvl7pPr marL="914400" algn="ctr" rtl="0" fontAlgn="base">
        <a:spcBef>
          <a:spcPct val="0"/>
        </a:spcBef>
        <a:spcAft>
          <a:spcPct val="0"/>
        </a:spcAft>
        <a:defRPr sz="4400">
          <a:solidFill>
            <a:schemeClr val="tx2"/>
          </a:solidFill>
          <a:latin typeface="Arial Black" pitchFamily="-105" charset="0"/>
        </a:defRPr>
      </a:lvl7pPr>
      <a:lvl8pPr marL="1371600" algn="ctr" rtl="0" fontAlgn="base">
        <a:spcBef>
          <a:spcPct val="0"/>
        </a:spcBef>
        <a:spcAft>
          <a:spcPct val="0"/>
        </a:spcAft>
        <a:defRPr sz="4400">
          <a:solidFill>
            <a:schemeClr val="tx2"/>
          </a:solidFill>
          <a:latin typeface="Arial Black" pitchFamily="-105" charset="0"/>
        </a:defRPr>
      </a:lvl8pPr>
      <a:lvl9pPr marL="1828800" algn="ctr" rtl="0" fontAlgn="base">
        <a:spcBef>
          <a:spcPct val="0"/>
        </a:spcBef>
        <a:spcAft>
          <a:spcPct val="0"/>
        </a:spcAft>
        <a:defRPr sz="4400">
          <a:solidFill>
            <a:schemeClr val="tx2"/>
          </a:solidFill>
          <a:latin typeface="Arial Black"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pitchFamily="-105" charset="-128"/>
          <a:cs typeface="ＭＳ Ｐゴシック" pitchFamily="-105"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64514" name="Rectangle 1"/>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0" scaled="1"/>
          </a:gradFill>
          <a:ln w="12600">
            <a:solidFill>
              <a:srgbClr val="000000"/>
            </a:solidFill>
            <a:miter lim="800000"/>
            <a:headEnd/>
            <a:tailEnd/>
          </a:ln>
        </p:spPr>
        <p:txBody>
          <a:bodyPr wrap="none" lIns="81670" tIns="40835" rIns="81670" bIns="40835" anchor="ctr"/>
          <a:lstStyle/>
          <a:p>
            <a:endParaRPr lang="en-US">
              <a:ea typeface="MS Gothic" charset="0"/>
              <a:cs typeface="MS Gothic" charset="0"/>
            </a:endParaRPr>
          </a:p>
        </p:txBody>
      </p:sp>
      <p:sp>
        <p:nvSpPr>
          <p:cNvPr id="1026" name="Text Box 2"/>
          <p:cNvSpPr txBox="1">
            <a:spLocks noChangeArrowheads="1"/>
          </p:cNvSpPr>
          <p:nvPr/>
        </p:nvSpPr>
        <p:spPr bwMode="auto">
          <a:xfrm>
            <a:off x="757955" y="6562424"/>
            <a:ext cx="876501" cy="222912"/>
          </a:xfrm>
          <a:prstGeom prst="rect">
            <a:avLst/>
          </a:prstGeom>
          <a:noFill/>
          <a:ln w="9525">
            <a:noFill/>
            <a:round/>
            <a:headEnd/>
            <a:tailEnd/>
          </a:ln>
          <a:effectLst/>
        </p:spPr>
        <p:txBody>
          <a:bodyPr wrap="none" lIns="80384" tIns="41798" rIns="80384" bIns="417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charset="0"/>
                <a:ea typeface="ＭＳ Ｐゴシック" charset="0"/>
              </a:defRPr>
            </a:lvl9pPr>
          </a:lstStyle>
          <a:p>
            <a:pPr algn="ctr" eaLnBrk="1" hangingPunct="1">
              <a:spcBef>
                <a:spcPts val="500"/>
              </a:spcBef>
              <a:buClr>
                <a:srgbClr val="FFFFFF"/>
              </a:buClr>
              <a:buFont typeface="Arial" charset="0"/>
              <a:buNone/>
              <a:defRPr/>
            </a:pPr>
            <a:r>
              <a:rPr lang="en-GB" sz="800" b="1">
                <a:solidFill>
                  <a:srgbClr val="FFFFFF"/>
                </a:solidFill>
                <a:latin typeface="Arial" charset="0"/>
                <a:cs typeface="MS Gothic" charset="0"/>
              </a:rPr>
              <a:t>© </a:t>
            </a:r>
            <a:r>
              <a:rPr lang="en-GB" sz="900" b="1">
                <a:solidFill>
                  <a:srgbClr val="FFFFFF"/>
                </a:solidFill>
                <a:latin typeface="Arial" charset="0"/>
                <a:cs typeface="MS Gothic" charset="0"/>
              </a:rPr>
              <a:t>2006</a:t>
            </a:r>
            <a:r>
              <a:rPr lang="en-GB" sz="800" b="1">
                <a:solidFill>
                  <a:srgbClr val="FFFFFF"/>
                </a:solidFill>
                <a:latin typeface="Arial" charset="0"/>
                <a:cs typeface="MS Gothic" charset="0"/>
              </a:rPr>
              <a:t> TBBMI</a:t>
            </a:r>
          </a:p>
        </p:txBody>
      </p:sp>
      <p:sp>
        <p:nvSpPr>
          <p:cNvPr id="64516" name="Rectangle 3"/>
          <p:cNvSpPr>
            <a:spLocks noChangeArrowheads="1"/>
          </p:cNvSpPr>
          <p:nvPr/>
        </p:nvSpPr>
        <p:spPr bwMode="auto">
          <a:xfrm>
            <a:off x="7844536" y="6546051"/>
            <a:ext cx="673369" cy="2255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84" tIns="41798" rIns="80384" bIns="41798" anchor="ctr">
            <a:spAutoFit/>
          </a:bodyPr>
          <a:lstStyle/>
          <a:p>
            <a:pPr algn="ctr">
              <a:buClr>
                <a:srgbClr val="FFFFFF"/>
              </a:buClr>
              <a:buFont typeface="Comic Sans MS"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sz="900" b="1">
                <a:solidFill>
                  <a:srgbClr val="FFFFFF"/>
                </a:solidFill>
                <a:latin typeface="Comic Sans MS" charset="0"/>
                <a:ea typeface="MS Gothic" charset="0"/>
                <a:cs typeface="MS Gothic" charset="0"/>
              </a:rPr>
              <a:t>9.65.08.</a:t>
            </a:r>
          </a:p>
        </p:txBody>
      </p:sp>
      <p:sp>
        <p:nvSpPr>
          <p:cNvPr id="64517" name="Rectangle 4"/>
          <p:cNvSpPr>
            <a:spLocks noChangeArrowheads="1"/>
          </p:cNvSpPr>
          <p:nvPr/>
        </p:nvSpPr>
        <p:spPr bwMode="auto">
          <a:xfrm>
            <a:off x="461998" y="106365"/>
            <a:ext cx="4060825" cy="9965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656" tIns="45331" rIns="90656" bIns="45331">
            <a:spAutoFit/>
          </a:bodyPr>
          <a:lstStyle/>
          <a:p>
            <a:pPr>
              <a:lnSpc>
                <a:spcPct val="125000"/>
              </a:lnSpc>
              <a:spcBef>
                <a:spcPts val="1350"/>
              </a:spcBef>
              <a:buClr>
                <a:srgbClr val="FFFF00"/>
              </a:buClr>
              <a:buFont typeface="Helvetica" charset="0"/>
              <a:buNone/>
              <a:tabLst>
                <a:tab pos="0" algn="l"/>
                <a:tab pos="815195" algn="l"/>
                <a:tab pos="1631963" algn="l"/>
                <a:tab pos="2448734" algn="l"/>
                <a:tab pos="3265505" algn="l"/>
                <a:tab pos="4082279" algn="l"/>
                <a:tab pos="4899056" algn="l"/>
                <a:tab pos="5715823" algn="l"/>
                <a:tab pos="6532599" algn="l"/>
                <a:tab pos="7349369" algn="l"/>
                <a:tab pos="8166138" algn="l"/>
                <a:tab pos="8981332" algn="l"/>
              </a:tabLst>
            </a:pPr>
            <a:r>
              <a:rPr lang="en-GB" b="1">
                <a:solidFill>
                  <a:srgbClr val="FFFF00"/>
                </a:solidFill>
                <a:latin typeface="Helvetica" charset="0"/>
                <a:ea typeface="MS Gothic" charset="0"/>
                <a:cs typeface="MS Gothic" charset="0"/>
              </a:rPr>
              <a:t>The  New Testament          Comes Together</a:t>
            </a:r>
          </a:p>
        </p:txBody>
      </p:sp>
    </p:spTree>
  </p:cSld>
  <p:clrMap bg1="lt1" tx1="dk1" bg2="lt2" tx2="dk2" accent1="accent1" accent2="accent2" accent3="accent3" accent4="accent4" accent5="accent5" accent6="accent6" hlink="hlink" folHlink="folHlink"/>
  <p:sldLayoutIdLst>
    <p:sldLayoutId id="2147496087" r:id="rId1"/>
  </p:sldLayoutIdLst>
  <p:txStyles>
    <p:titleStyle>
      <a:lvl1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mj-lt"/>
          <a:ea typeface="ＭＳ Ｐゴシック" charset="0"/>
          <a:cs typeface="+mj-cs"/>
        </a:defRPr>
      </a:lvl1pPr>
      <a:lvl2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2pPr>
      <a:lvl3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3pPr>
      <a:lvl4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4pPr>
      <a:lvl5pPr algn="ctr" defTabSz="407595" rtl="0" eaLnBrk="0" fontAlgn="base" hangingPunct="0">
        <a:lnSpc>
          <a:spcPct val="93000"/>
        </a:lnSpc>
        <a:spcBef>
          <a:spcPct val="0"/>
        </a:spcBef>
        <a:spcAft>
          <a:spcPct val="0"/>
        </a:spcAft>
        <a:buClr>
          <a:srgbClr val="000000"/>
        </a:buClr>
        <a:buSzPct val="100000"/>
        <a:buFont typeface="Times New Roman" charset="0"/>
        <a:defRPr sz="4300">
          <a:solidFill>
            <a:srgbClr val="000000"/>
          </a:solidFill>
          <a:latin typeface="Times New Roman" pitchFamily="-108" charset="0"/>
          <a:ea typeface="ＭＳ Ｐゴシック" charset="0"/>
          <a:cs typeface="MS Gothic" charset="0"/>
        </a:defRPr>
      </a:lvl5pPr>
      <a:lvl6pPr marL="40830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16617"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24929"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33234" algn="ctr" defTabSz="408307"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4920" indent="-334920" algn="l" defTabSz="407595" rtl="0" eaLnBrk="0" fontAlgn="base" hangingPunct="0">
        <a:lnSpc>
          <a:spcPct val="93000"/>
        </a:lnSpc>
        <a:spcBef>
          <a:spcPts val="788"/>
        </a:spcBef>
        <a:spcAft>
          <a:spcPct val="0"/>
        </a:spcAft>
        <a:buClr>
          <a:srgbClr val="000000"/>
        </a:buClr>
        <a:buSzPct val="100000"/>
        <a:buFont typeface="Times New Roman" charset="0"/>
        <a:buChar char="•"/>
        <a:defRPr sz="3100">
          <a:solidFill>
            <a:srgbClr val="000000"/>
          </a:solidFill>
          <a:latin typeface="+mn-lt"/>
          <a:ea typeface="ＭＳ Ｐゴシック" charset="0"/>
          <a:cs typeface="+mn-cs"/>
        </a:defRPr>
      </a:lvl1pPr>
      <a:lvl2pPr marL="728302" indent="-279627" algn="l" defTabSz="407595" rtl="0" eaLnBrk="0" fontAlgn="base" hangingPunct="0">
        <a:lnSpc>
          <a:spcPct val="93000"/>
        </a:lnSpc>
        <a:spcBef>
          <a:spcPts val="700"/>
        </a:spcBef>
        <a:spcAft>
          <a:spcPct val="0"/>
        </a:spcAft>
        <a:buClr>
          <a:srgbClr val="000000"/>
        </a:buClr>
        <a:buSzPct val="100000"/>
        <a:buFont typeface="Times New Roman" charset="0"/>
        <a:buChar char="–"/>
        <a:defRPr sz="2800">
          <a:solidFill>
            <a:srgbClr val="000000"/>
          </a:solidFill>
          <a:latin typeface="+mn-lt"/>
          <a:ea typeface="+mn-ea"/>
          <a:cs typeface="+mn-cs"/>
        </a:defRPr>
      </a:lvl2pPr>
      <a:lvl3pPr marL="1120102" indent="-222762" algn="l" defTabSz="407595" rtl="0" eaLnBrk="0" fontAlgn="base" hangingPunct="0">
        <a:lnSpc>
          <a:spcPct val="93000"/>
        </a:lnSpc>
        <a:spcBef>
          <a:spcPts val="588"/>
        </a:spcBef>
        <a:spcAft>
          <a:spcPct val="0"/>
        </a:spcAft>
        <a:buClr>
          <a:srgbClr val="000000"/>
        </a:buClr>
        <a:buSzPct val="100000"/>
        <a:buFont typeface="Times New Roman" charset="0"/>
        <a:buChar char="•"/>
        <a:defRPr sz="2300">
          <a:solidFill>
            <a:srgbClr val="000000"/>
          </a:solidFill>
          <a:latin typeface="+mn-lt"/>
          <a:ea typeface="+mn-ea"/>
          <a:cs typeface="+mn-cs"/>
        </a:defRPr>
      </a:lvl3pPr>
      <a:lvl4pPr marL="1570350"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4pPr>
      <a:lvl5pPr marL="2019032" indent="-222762" algn="l" defTabSz="407595" rtl="0" eaLnBrk="0" fontAlgn="base" hangingPunct="0">
        <a:lnSpc>
          <a:spcPct val="93000"/>
        </a:lnSpc>
        <a:spcBef>
          <a:spcPts val="500"/>
        </a:spcBef>
        <a:spcAft>
          <a:spcPct val="0"/>
        </a:spcAft>
        <a:buClr>
          <a:srgbClr val="000000"/>
        </a:buClr>
        <a:buSzPct val="100000"/>
        <a:buFont typeface="Times New Roman" charset="0"/>
        <a:buChar char="•"/>
        <a:defRPr sz="2000">
          <a:solidFill>
            <a:srgbClr val="000000"/>
          </a:solidFill>
          <a:latin typeface="+mn-lt"/>
          <a:ea typeface="+mn-ea"/>
          <a:cs typeface="+mn-cs"/>
        </a:defRPr>
      </a:lvl5pPr>
      <a:lvl6pPr marL="242858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36894"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4521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53503" indent="-224005" algn="l" defTabSz="408307"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08307" rtl="0" eaLnBrk="1" latinLnBrk="0" hangingPunct="1">
        <a:defRPr sz="1600" kern="1200">
          <a:solidFill>
            <a:schemeClr val="tx1"/>
          </a:solidFill>
          <a:latin typeface="+mn-lt"/>
          <a:ea typeface="+mn-ea"/>
          <a:cs typeface="+mn-cs"/>
        </a:defRPr>
      </a:lvl1pPr>
      <a:lvl2pPr marL="408307" algn="l" defTabSz="408307" rtl="0" eaLnBrk="1" latinLnBrk="0" hangingPunct="1">
        <a:defRPr sz="1600" kern="1200">
          <a:solidFill>
            <a:schemeClr val="tx1"/>
          </a:solidFill>
          <a:latin typeface="+mn-lt"/>
          <a:ea typeface="+mn-ea"/>
          <a:cs typeface="+mn-cs"/>
        </a:defRPr>
      </a:lvl2pPr>
      <a:lvl3pPr marL="816617" algn="l" defTabSz="408307" rtl="0" eaLnBrk="1" latinLnBrk="0" hangingPunct="1">
        <a:defRPr sz="1600" kern="1200">
          <a:solidFill>
            <a:schemeClr val="tx1"/>
          </a:solidFill>
          <a:latin typeface="+mn-lt"/>
          <a:ea typeface="+mn-ea"/>
          <a:cs typeface="+mn-cs"/>
        </a:defRPr>
      </a:lvl3pPr>
      <a:lvl4pPr marL="1224929" algn="l" defTabSz="408307" rtl="0" eaLnBrk="1" latinLnBrk="0" hangingPunct="1">
        <a:defRPr sz="1600" kern="1200">
          <a:solidFill>
            <a:schemeClr val="tx1"/>
          </a:solidFill>
          <a:latin typeface="+mn-lt"/>
          <a:ea typeface="+mn-ea"/>
          <a:cs typeface="+mn-cs"/>
        </a:defRPr>
      </a:lvl4pPr>
      <a:lvl5pPr marL="1633234" algn="l" defTabSz="408307" rtl="0" eaLnBrk="1" latinLnBrk="0" hangingPunct="1">
        <a:defRPr sz="1600" kern="1200">
          <a:solidFill>
            <a:schemeClr val="tx1"/>
          </a:solidFill>
          <a:latin typeface="+mn-lt"/>
          <a:ea typeface="+mn-ea"/>
          <a:cs typeface="+mn-cs"/>
        </a:defRPr>
      </a:lvl5pPr>
      <a:lvl6pPr marL="2041536" algn="l" defTabSz="408307" rtl="0" eaLnBrk="1" latinLnBrk="0" hangingPunct="1">
        <a:defRPr sz="1600" kern="1200">
          <a:solidFill>
            <a:schemeClr val="tx1"/>
          </a:solidFill>
          <a:latin typeface="+mn-lt"/>
          <a:ea typeface="+mn-ea"/>
          <a:cs typeface="+mn-cs"/>
        </a:defRPr>
      </a:lvl6pPr>
      <a:lvl7pPr marL="2449851" algn="l" defTabSz="408307" rtl="0" eaLnBrk="1" latinLnBrk="0" hangingPunct="1">
        <a:defRPr sz="1600" kern="1200">
          <a:solidFill>
            <a:schemeClr val="tx1"/>
          </a:solidFill>
          <a:latin typeface="+mn-lt"/>
          <a:ea typeface="+mn-ea"/>
          <a:cs typeface="+mn-cs"/>
        </a:defRPr>
      </a:lvl7pPr>
      <a:lvl8pPr marL="2858168" algn="l" defTabSz="408307" rtl="0" eaLnBrk="1" latinLnBrk="0" hangingPunct="1">
        <a:defRPr sz="1600" kern="1200">
          <a:solidFill>
            <a:schemeClr val="tx1"/>
          </a:solidFill>
          <a:latin typeface="+mn-lt"/>
          <a:ea typeface="+mn-ea"/>
          <a:cs typeface="+mn-cs"/>
        </a:defRPr>
      </a:lvl8pPr>
      <a:lvl9pPr marL="3266469" algn="l" defTabSz="408307" rtl="0" eaLnBrk="1" latinLnBrk="0" hangingPunct="1">
        <a:defRPr sz="1600" kern="1200">
          <a:solidFill>
            <a:schemeClr val="tx1"/>
          </a:solidFill>
          <a:latin typeface="+mn-lt"/>
          <a:ea typeface="+mn-ea"/>
          <a:cs typeface="+mn-cs"/>
        </a:defRPr>
      </a:lvl9pPr>
    </p:otherStyle>
  </p:txStyles>
</p:sldMaster>
</file>

<file path=ppt/slideMasters/slideMaster7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0" y="0"/>
            <a:ext cx="9144000" cy="11430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p:cNvSpPr>
            <a:spLocks noGrp="1" noChangeArrowheads="1"/>
          </p:cNvSpPr>
          <p:nvPr>
            <p:ph type="body" idx="1"/>
          </p:nvPr>
        </p:nvSpPr>
        <p:spPr bwMode="auto">
          <a:xfrm>
            <a:off x="0" y="1371600"/>
            <a:ext cx="9144000" cy="4114800"/>
          </a:xfrm>
          <a:prstGeom prst="rect">
            <a:avLst/>
          </a:prstGeom>
          <a:noFill/>
          <a:ln>
            <a:noFill/>
          </a:ln>
          <a:effectLst/>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 uri="{AF507438-7753-43e0-B8FC-AC1667EBCBE1}">
              <a14:hiddenEffects xmlns:a14="http://schemas.microsoft.com/office/drawing/2010/main" xmlns="">
                <a:effectLst>
                  <a:outerShdw blurRad="63500" dist="38099" dir="2700000" algn="ctr" rotWithShape="0">
                    <a:schemeClr val="bg2">
                      <a:alpha val="74998"/>
                    </a:schemeClr>
                  </a:outerShdw>
                </a:effectLst>
              </a14:hiddenEffects>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738036809"/>
      </p:ext>
    </p:extLst>
  </p:cSld>
  <p:clrMap bg1="lt1" tx1="dk1" bg2="lt2" tx2="dk2" accent1="accent1" accent2="accent2" accent3="accent3" accent4="accent4" accent5="accent5" accent6="accent6" hlink="hlink" folHlink="folHlink"/>
  <p:sldLayoutIdLst>
    <p:sldLayoutId id="2147496710" r:id="rId1"/>
    <p:sldLayoutId id="2147496711" r:id="rId2"/>
    <p:sldLayoutId id="2147496712" r:id="rId3"/>
    <p:sldLayoutId id="2147496713" r:id="rId4"/>
    <p:sldLayoutId id="2147496714" r:id="rId5"/>
    <p:sldLayoutId id="2147496715" r:id="rId6"/>
    <p:sldLayoutId id="2147496716" r:id="rId7"/>
    <p:sldLayoutId id="2147496717" r:id="rId8"/>
    <p:sldLayoutId id="2147496718" r:id="rId9"/>
    <p:sldLayoutId id="2147496719" r:id="rId10"/>
    <p:sldLayoutId id="2147496720" r:id="rId11"/>
  </p:sldLayoutIdLst>
  <p:txStyles>
    <p:titleStyle>
      <a:lvl1pPr algn="ctr" rtl="0" eaLnBrk="0" fontAlgn="base" hangingPunct="0">
        <a:spcBef>
          <a:spcPct val="0"/>
        </a:spcBef>
        <a:spcAft>
          <a:spcPct val="0"/>
        </a:spcAft>
        <a:defRPr sz="4400" b="1">
          <a:solidFill>
            <a:schemeClr val="tx2"/>
          </a:solidFill>
          <a:latin typeface="Arial"/>
          <a:ea typeface="+mj-ea"/>
          <a:cs typeface="Arial"/>
        </a:defRPr>
      </a:lvl1pPr>
      <a:lvl2pPr algn="ctr" rtl="0" eaLnBrk="0" fontAlgn="base" hangingPunct="0">
        <a:spcBef>
          <a:spcPct val="0"/>
        </a:spcBef>
        <a:spcAft>
          <a:spcPct val="0"/>
        </a:spcAft>
        <a:defRPr sz="4400" b="1">
          <a:solidFill>
            <a:schemeClr val="tx2"/>
          </a:solidFill>
          <a:latin typeface="Arial" charset="0"/>
          <a:ea typeface="ＭＳ Ｐゴシック" charset="0"/>
        </a:defRPr>
      </a:lvl2pPr>
      <a:lvl3pPr algn="ctr" rtl="0" eaLnBrk="0" fontAlgn="base" hangingPunct="0">
        <a:spcBef>
          <a:spcPct val="0"/>
        </a:spcBef>
        <a:spcAft>
          <a:spcPct val="0"/>
        </a:spcAft>
        <a:defRPr sz="4400" b="1">
          <a:solidFill>
            <a:schemeClr val="tx2"/>
          </a:solidFill>
          <a:latin typeface="Arial" charset="0"/>
          <a:ea typeface="ＭＳ Ｐゴシック" charset="0"/>
        </a:defRPr>
      </a:lvl3pPr>
      <a:lvl4pPr algn="ctr" rtl="0" eaLnBrk="0" fontAlgn="base" hangingPunct="0">
        <a:spcBef>
          <a:spcPct val="0"/>
        </a:spcBef>
        <a:spcAft>
          <a:spcPct val="0"/>
        </a:spcAft>
        <a:defRPr sz="4400" b="1">
          <a:solidFill>
            <a:schemeClr val="tx2"/>
          </a:solidFill>
          <a:latin typeface="Arial" charset="0"/>
          <a:ea typeface="ＭＳ Ｐゴシック" charset="0"/>
        </a:defRPr>
      </a:lvl4pPr>
      <a:lvl5pPr algn="ctr" rtl="0" eaLnBrk="0" fontAlgn="base" hangingPunct="0">
        <a:spcBef>
          <a:spcPct val="0"/>
        </a:spcBef>
        <a:spcAft>
          <a:spcPct val="0"/>
        </a:spcAft>
        <a:defRPr sz="4400" b="1">
          <a:solidFill>
            <a:schemeClr val="tx2"/>
          </a:solidFill>
          <a:latin typeface="Arial" charset="0"/>
          <a:ea typeface="ＭＳ Ｐゴシック" charset="0"/>
        </a:defRPr>
      </a:lvl5pPr>
      <a:lvl6pPr marL="457200" algn="ctr" rtl="0" fontAlgn="base">
        <a:spcBef>
          <a:spcPct val="0"/>
        </a:spcBef>
        <a:spcAft>
          <a:spcPct val="0"/>
        </a:spcAft>
        <a:defRPr sz="4400">
          <a:solidFill>
            <a:schemeClr val="tx2"/>
          </a:solidFill>
          <a:latin typeface="Times New Roman" charset="0"/>
          <a:ea typeface="ＭＳ Ｐゴシック" charset="0"/>
        </a:defRPr>
      </a:lvl6pPr>
      <a:lvl7pPr marL="914400" algn="ctr" rtl="0" fontAlgn="base">
        <a:spcBef>
          <a:spcPct val="0"/>
        </a:spcBef>
        <a:spcAft>
          <a:spcPct val="0"/>
        </a:spcAft>
        <a:defRPr sz="4400">
          <a:solidFill>
            <a:schemeClr val="tx2"/>
          </a:solidFill>
          <a:latin typeface="Times New Roman" charset="0"/>
          <a:ea typeface="ＭＳ Ｐゴシック" charset="0"/>
        </a:defRPr>
      </a:lvl7pPr>
      <a:lvl8pPr marL="1371600" algn="ctr" rtl="0" fontAlgn="base">
        <a:spcBef>
          <a:spcPct val="0"/>
        </a:spcBef>
        <a:spcAft>
          <a:spcPct val="0"/>
        </a:spcAft>
        <a:defRPr sz="4400">
          <a:solidFill>
            <a:schemeClr val="tx2"/>
          </a:solidFill>
          <a:latin typeface="Times New Roman" charset="0"/>
          <a:ea typeface="ＭＳ Ｐゴシック" charset="0"/>
        </a:defRPr>
      </a:lvl8pPr>
      <a:lvl9pPr marL="1828800" algn="ctr" rtl="0" fontAlgn="base">
        <a:spcBef>
          <a:spcPct val="0"/>
        </a:spcBef>
        <a:spcAft>
          <a:spcPct val="0"/>
        </a:spcAft>
        <a:defRPr sz="4400">
          <a:solidFill>
            <a:schemeClr val="tx2"/>
          </a:solidFill>
          <a:latin typeface="Times New Roman" charset="0"/>
          <a:ea typeface="ＭＳ Ｐゴシック"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mn-ea"/>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mn-ea"/>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mn-ea"/>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mn-ea"/>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mn-ea"/>
          <a:cs typeface="Arial"/>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1.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p>
            <a:pPr lvl="0"/>
            <a:r>
              <a:rPr lang="en-US"/>
              <a:t>Click to edit Master title style</a:t>
            </a:r>
          </a:p>
        </p:txBody>
      </p:sp>
      <p:sp>
        <p:nvSpPr>
          <p:cNvPr id="13315" name="Rectangle 3"/>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0116" name="Rectangle 4"/>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7" name="Rectangle 5"/>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defTabSz="914400" eaLnBrk="1" hangingPunct="1">
              <a:spcBef>
                <a:spcPct val="0"/>
              </a:spcBef>
              <a:buFontTx/>
              <a:buNone/>
              <a:defRPr sz="1400" b="0">
                <a:solidFill>
                  <a:srgbClr val="000000"/>
                </a:solidFill>
                <a:latin typeface="Times New Roman"/>
                <a:ea typeface="Times New Roman" pitchFamily="-111" charset="0"/>
                <a:cs typeface="Times New Roman" pitchFamily="-111" charset="0"/>
              </a:defRPr>
            </a:lvl1pPr>
          </a:lstStyle>
          <a:p>
            <a:pPr fontAlgn="base">
              <a:spcAft>
                <a:spcPct val="0"/>
              </a:spcAft>
              <a:defRPr/>
            </a:pPr>
            <a:endParaRPr lang="en-US"/>
          </a:p>
        </p:txBody>
      </p:sp>
      <p:sp>
        <p:nvSpPr>
          <p:cNvPr id="90118" name="Rectangle 6"/>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defTabSz="914400">
              <a:defRPr sz="1400">
                <a:solidFill>
                  <a:srgbClr val="000000"/>
                </a:solidFill>
                <a:cs typeface="Times New Roman" charset="0"/>
              </a:defRPr>
            </a:lvl1pPr>
          </a:lstStyle>
          <a:p>
            <a:pPr fontAlgn="base">
              <a:spcBef>
                <a:spcPct val="0"/>
              </a:spcBef>
              <a:spcAft>
                <a:spcPct val="0"/>
              </a:spcAft>
              <a:defRPr/>
            </a:pPr>
            <a:fld id="{A79DF72F-D84F-4947-940C-29127144FD62}" type="slidenum">
              <a:rPr lang="en-US">
                <a:latin typeface="Times New Roman" charset="0"/>
                <a:ea typeface="ＭＳ Ｐゴシック" charset="0"/>
              </a:rPr>
              <a:pPr fontAlgn="base">
                <a:spcBef>
                  <a:spcPct val="0"/>
                </a:spcBef>
                <a:spcAft>
                  <a:spcPct val="0"/>
                </a:spcAft>
                <a:defRPr/>
              </a:pPr>
              <a:t>‹#›</a:t>
            </a:fld>
            <a:endParaRPr lang="en-US">
              <a:latin typeface="Times New Roman" charset="0"/>
              <a:ea typeface="ＭＳ Ｐゴシック" charset="0"/>
            </a:endParaRPr>
          </a:p>
        </p:txBody>
      </p:sp>
    </p:spTree>
    <p:extLst>
      <p:ext uri="{BB962C8B-B14F-4D97-AF65-F5344CB8AC3E}">
        <p14:creationId xmlns:p14="http://schemas.microsoft.com/office/powerpoint/2010/main" val="2371494444"/>
      </p:ext>
    </p:extLst>
  </p:cSld>
  <p:clrMap bg1="lt1" tx1="dk1" bg2="lt2" tx2="dk2" accent1="accent1" accent2="accent2" accent3="accent3" accent4="accent4" accent5="accent5" accent6="accent6" hlink="hlink" folHlink="folHlink"/>
  <p:sldLayoutIdLst>
    <p:sldLayoutId id="2147496722" r:id="rId1"/>
    <p:sldLayoutId id="2147496723" r:id="rId2"/>
    <p:sldLayoutId id="2147496724" r:id="rId3"/>
    <p:sldLayoutId id="2147496725" r:id="rId4"/>
    <p:sldLayoutId id="2147496726" r:id="rId5"/>
    <p:sldLayoutId id="2147496727" r:id="rId6"/>
    <p:sldLayoutId id="2147496728" r:id="rId7"/>
    <p:sldLayoutId id="2147496729" r:id="rId8"/>
    <p:sldLayoutId id="2147496730" r:id="rId9"/>
    <p:sldLayoutId id="2147496731" r:id="rId10"/>
    <p:sldLayoutId id="2147496732" r:id="rId11"/>
  </p:sldLayoutIdLst>
  <p:transition spd="med">
    <p:randomBar dir="vert"/>
  </p:transition>
  <p:txStyles>
    <p:titleStyle>
      <a:lvl1pPr algn="ctr" rtl="0" eaLnBrk="0" fontAlgn="base" hangingPunct="0">
        <a:spcBef>
          <a:spcPct val="0"/>
        </a:spcBef>
        <a:spcAft>
          <a:spcPct val="0"/>
        </a:spcAft>
        <a:defRPr sz="4400">
          <a:solidFill>
            <a:schemeClr val="bg1"/>
          </a:solidFill>
          <a:latin typeface="Arial"/>
          <a:ea typeface="MS PGothic" charset="0"/>
          <a:cs typeface="Arial"/>
        </a:defRPr>
      </a:lvl1pPr>
      <a:lvl2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2pPr>
      <a:lvl3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3pPr>
      <a:lvl4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4pPr>
      <a:lvl5pPr algn="ctr" rtl="0" eaLnBrk="0" fontAlgn="base" hangingPunct="0">
        <a:spcBef>
          <a:spcPct val="0"/>
        </a:spcBef>
        <a:spcAft>
          <a:spcPct val="0"/>
        </a:spcAft>
        <a:defRPr sz="4400">
          <a:solidFill>
            <a:schemeClr val="bg1"/>
          </a:solidFill>
          <a:latin typeface="Arial" charset="0"/>
          <a:ea typeface="MS PGothic" charset="0"/>
          <a:cs typeface="ＭＳ Ｐゴシック" pitchFamily="-111" charset="-128"/>
        </a:defRPr>
      </a:lvl5pPr>
      <a:lvl6pPr marL="457200" algn="ctr" rtl="0" fontAlgn="base">
        <a:spcBef>
          <a:spcPct val="0"/>
        </a:spcBef>
        <a:spcAft>
          <a:spcPct val="0"/>
        </a:spcAft>
        <a:defRPr sz="4400">
          <a:solidFill>
            <a:schemeClr val="tx2"/>
          </a:solidFill>
          <a:latin typeface="Times New Roman" pitchFamily="-111" charset="0"/>
        </a:defRPr>
      </a:lvl6pPr>
      <a:lvl7pPr marL="914400" algn="ctr" rtl="0" fontAlgn="base">
        <a:spcBef>
          <a:spcPct val="0"/>
        </a:spcBef>
        <a:spcAft>
          <a:spcPct val="0"/>
        </a:spcAft>
        <a:defRPr sz="4400">
          <a:solidFill>
            <a:schemeClr val="tx2"/>
          </a:solidFill>
          <a:latin typeface="Times New Roman" pitchFamily="-111" charset="0"/>
        </a:defRPr>
      </a:lvl7pPr>
      <a:lvl8pPr marL="1371600" algn="ctr" rtl="0" fontAlgn="base">
        <a:spcBef>
          <a:spcPct val="0"/>
        </a:spcBef>
        <a:spcAft>
          <a:spcPct val="0"/>
        </a:spcAft>
        <a:defRPr sz="4400">
          <a:solidFill>
            <a:schemeClr val="tx2"/>
          </a:solidFill>
          <a:latin typeface="Times New Roman" pitchFamily="-111" charset="0"/>
        </a:defRPr>
      </a:lvl8pPr>
      <a:lvl9pPr marL="1828800" algn="ctr" rtl="0" fontAlgn="base">
        <a:spcBef>
          <a:spcPct val="0"/>
        </a:spcBef>
        <a:spcAft>
          <a:spcPct val="0"/>
        </a:spcAft>
        <a:defRPr sz="4400">
          <a:solidFill>
            <a:schemeClr val="tx2"/>
          </a:solidFill>
          <a:latin typeface="Times New Roman" pitchFamily="-111" charset="0"/>
        </a:defRPr>
      </a:lvl9pPr>
    </p:titleStyle>
    <p:bodyStyle>
      <a:lvl1pPr marL="342900" indent="-342900" algn="l" rtl="0" eaLnBrk="0" fontAlgn="base" hangingPunct="0">
        <a:spcBef>
          <a:spcPct val="20000"/>
        </a:spcBef>
        <a:spcAft>
          <a:spcPct val="0"/>
        </a:spcAft>
        <a:buChar char="•"/>
        <a:defRPr sz="3200">
          <a:solidFill>
            <a:schemeClr val="bg1"/>
          </a:solidFill>
          <a:latin typeface="Arial"/>
          <a:ea typeface="MS PGothic" charset="0"/>
          <a:cs typeface="Arial"/>
        </a:defRPr>
      </a:lvl1pPr>
      <a:lvl2pPr marL="742950" indent="-285750" algn="l" rtl="0" eaLnBrk="0" fontAlgn="base" hangingPunct="0">
        <a:spcBef>
          <a:spcPct val="20000"/>
        </a:spcBef>
        <a:spcAft>
          <a:spcPct val="0"/>
        </a:spcAft>
        <a:buChar char="–"/>
        <a:defRPr sz="2800">
          <a:solidFill>
            <a:schemeClr val="bg1"/>
          </a:solidFill>
          <a:latin typeface="Arial"/>
          <a:ea typeface="MS PGothic" charset="0"/>
          <a:cs typeface="Arial"/>
        </a:defRPr>
      </a:lvl2pPr>
      <a:lvl3pPr marL="1143000" indent="-228600" algn="l" rtl="0" eaLnBrk="0" fontAlgn="base" hangingPunct="0">
        <a:spcBef>
          <a:spcPct val="20000"/>
        </a:spcBef>
        <a:spcAft>
          <a:spcPct val="0"/>
        </a:spcAft>
        <a:buChar char="•"/>
        <a:defRPr sz="2400">
          <a:solidFill>
            <a:schemeClr val="bg1"/>
          </a:solidFill>
          <a:latin typeface="Arial"/>
          <a:ea typeface="MS PGothic" charset="0"/>
          <a:cs typeface="Arial"/>
        </a:defRPr>
      </a:lvl3pPr>
      <a:lvl4pPr marL="1600200" indent="-228600" algn="l" rtl="0" eaLnBrk="0" fontAlgn="base" hangingPunct="0">
        <a:spcBef>
          <a:spcPct val="20000"/>
        </a:spcBef>
        <a:spcAft>
          <a:spcPct val="0"/>
        </a:spcAft>
        <a:buChar char="–"/>
        <a:defRPr sz="2000">
          <a:solidFill>
            <a:schemeClr val="bg1"/>
          </a:solidFill>
          <a:latin typeface="Arial"/>
          <a:ea typeface="Geneva" charset="-128"/>
          <a:cs typeface="Arial"/>
        </a:defRPr>
      </a:lvl4pPr>
      <a:lvl5pPr marL="2057400" indent="-228600" algn="l" rtl="0" eaLnBrk="0" fontAlgn="base" hangingPunct="0">
        <a:spcBef>
          <a:spcPct val="20000"/>
        </a:spcBef>
        <a:spcAft>
          <a:spcPct val="0"/>
        </a:spcAft>
        <a:buChar char="»"/>
        <a:defRPr sz="2000">
          <a:solidFill>
            <a:schemeClr val="bg1"/>
          </a:solidFill>
          <a:latin typeface="Arial"/>
          <a:ea typeface="Geneva"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pitchFamily="-111"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11"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11"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2.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52578" name="Picture 2"/>
          <p:cNvPicPr>
            <a:picLocks noChangeAspect="1" noChangeArrowheads="1"/>
          </p:cNvPicPr>
          <p:nvPr/>
        </p:nvPicPr>
        <p:blipFill>
          <a:blip r:embed="rId13">
            <a:extLst>
              <a:ext uri="{28A0092B-C50C-407E-A947-70E740481C1C}">
                <a14:useLocalDpi xmlns:a14="http://schemas.microsoft.com/office/drawing/2010/main"/>
              </a:ext>
            </a:extLst>
          </a:blip>
          <a:srcRect/>
          <a:stretch>
            <a:fillRect/>
          </a:stretch>
        </p:blipFill>
        <p:spPr bwMode="auto">
          <a:xfrm>
            <a:off x="-1588" y="-1588"/>
            <a:ext cx="9145588" cy="68595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52579" name="Picture 3"/>
          <p:cNvPicPr>
            <a:picLocks noChangeAspect="1" noChangeArrowheads="1"/>
          </p:cNvPicPr>
          <p:nvPr/>
        </p:nvPicPr>
        <p:blipFill>
          <a:blip r:embed="rId14">
            <a:extLst>
              <a:ext uri="{28A0092B-C50C-407E-A947-70E740481C1C}">
                <a14:useLocalDpi xmlns:a14="http://schemas.microsoft.com/office/drawing/2010/main"/>
              </a:ext>
            </a:extLst>
          </a:blip>
          <a:srcRect/>
          <a:stretch>
            <a:fillRect/>
          </a:stretch>
        </p:blipFill>
        <p:spPr bwMode="auto">
          <a:xfrm>
            <a:off x="1219200" y="1600200"/>
            <a:ext cx="5926138" cy="95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2580" name="Rectangle 4"/>
          <p:cNvSpPr>
            <a:spLocks noGrp="1" noChangeArrowheads="1"/>
          </p:cNvSpPr>
          <p:nvPr>
            <p:ph type="title"/>
          </p:nvPr>
        </p:nvSpPr>
        <p:spPr bwMode="auto">
          <a:xfrm>
            <a:off x="685800" y="457200"/>
            <a:ext cx="7772400" cy="1295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b" anchorCtr="0" compatLnSpc="1">
            <a:prstTxWarp prst="textNoShape">
              <a:avLst/>
            </a:prstTxWarp>
          </a:bodyPr>
          <a:lstStyle/>
          <a:p>
            <a:pPr lvl="0"/>
            <a:r>
              <a:rPr lang="en-US"/>
              <a:t>Click to edit Master title style</a:t>
            </a:r>
          </a:p>
        </p:txBody>
      </p:sp>
      <p:sp>
        <p:nvSpPr>
          <p:cNvPr id="152581" name="Rectangle 5"/>
          <p:cNvSpPr>
            <a:spLocks noGrp="1" noChangeArrowheads="1"/>
          </p:cNvSpPr>
          <p:nvPr>
            <p:ph type="body" idx="1"/>
          </p:nvPr>
        </p:nvSpPr>
        <p:spPr bwMode="auto">
          <a:xfrm>
            <a:off x="685800" y="1981200"/>
            <a:ext cx="7772400" cy="4038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97734" name="Rectangle 6"/>
          <p:cNvSpPr>
            <a:spLocks noGrp="1" noChangeArrowheads="1"/>
          </p:cNvSpPr>
          <p:nvPr>
            <p:ph type="dt" sz="half" idx="2"/>
          </p:nvPr>
        </p:nvSpPr>
        <p:spPr bwMode="auto">
          <a:xfrm>
            <a:off x="6858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eaLnBrk="0" hangingPunct="0">
              <a:defRPr sz="1400">
                <a:solidFill>
                  <a:srgbClr val="272776"/>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1097735" name="Rectangle 7"/>
          <p:cNvSpPr>
            <a:spLocks noGrp="1" noChangeArrowheads="1"/>
          </p:cNvSpPr>
          <p:nvPr>
            <p:ph type="ftr" sz="quarter" idx="3"/>
          </p:nvPr>
        </p:nvSpPr>
        <p:spPr bwMode="auto">
          <a:xfrm>
            <a:off x="3124200" y="61722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defRPr sz="1400">
                <a:solidFill>
                  <a:srgbClr val="272776"/>
                </a:solidFill>
                <a:latin typeface="Arial" pitchFamily="-112" charset="0"/>
                <a:ea typeface="ＭＳ Ｐゴシック"/>
                <a:cs typeface="ＭＳ Ｐゴシック"/>
              </a:defRPr>
            </a:lvl1pPr>
          </a:lstStyle>
          <a:p>
            <a:pPr defTabSz="914400" fontAlgn="base">
              <a:spcBef>
                <a:spcPct val="0"/>
              </a:spcBef>
              <a:spcAft>
                <a:spcPct val="0"/>
              </a:spcAft>
              <a:defRPr/>
            </a:pPr>
            <a:endParaRPr lang="en-US"/>
          </a:p>
        </p:txBody>
      </p:sp>
      <p:sp>
        <p:nvSpPr>
          <p:cNvPr id="1097736" name="Rectangle 8"/>
          <p:cNvSpPr>
            <a:spLocks noGrp="1" noChangeArrowheads="1"/>
          </p:cNvSpPr>
          <p:nvPr>
            <p:ph type="sldNum" sz="quarter" idx="4"/>
          </p:nvPr>
        </p:nvSpPr>
        <p:spPr bwMode="auto">
          <a:xfrm>
            <a:off x="6553200" y="61722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defRPr sz="1400">
                <a:solidFill>
                  <a:srgbClr val="272776"/>
                </a:solidFill>
                <a:latin typeface="Arial" charset="0"/>
                <a:ea typeface="ＭＳ Ｐゴシック" charset="-128"/>
                <a:cs typeface="ＭＳ Ｐゴシック" charset="-128"/>
              </a:defRPr>
            </a:lvl1pPr>
          </a:lstStyle>
          <a:p>
            <a:pPr defTabSz="914400" fontAlgn="base">
              <a:spcBef>
                <a:spcPct val="0"/>
              </a:spcBef>
              <a:spcAft>
                <a:spcPct val="0"/>
              </a:spcAft>
              <a:defRPr/>
            </a:pPr>
            <a:fld id="{9D0BEB1D-05AC-264A-9AEA-D90780F74C35}" type="slidenum">
              <a:rPr lang="en-US"/>
              <a:pPr defTabSz="914400" fontAlgn="base">
                <a:spcBef>
                  <a:spcPct val="0"/>
                </a:spcBef>
                <a:spcAft>
                  <a:spcPct val="0"/>
                </a:spcAft>
                <a:defRPr/>
              </a:pPr>
              <a:t>‹#›</a:t>
            </a:fld>
            <a:endParaRPr lang="en-US"/>
          </a:p>
        </p:txBody>
      </p:sp>
    </p:spTree>
    <p:extLst>
      <p:ext uri="{BB962C8B-B14F-4D97-AF65-F5344CB8AC3E}">
        <p14:creationId xmlns:p14="http://schemas.microsoft.com/office/powerpoint/2010/main" val="2344357639"/>
      </p:ext>
    </p:extLst>
  </p:cSld>
  <p:clrMap bg1="lt1" tx1="dk1" bg2="lt2" tx2="dk2" accent1="accent1" accent2="accent2" accent3="accent3" accent4="accent4" accent5="accent5" accent6="accent6" hlink="hlink" folHlink="folHlink"/>
  <p:sldLayoutIdLst>
    <p:sldLayoutId id="2147496734" r:id="rId1"/>
    <p:sldLayoutId id="2147496735" r:id="rId2"/>
    <p:sldLayoutId id="2147496736" r:id="rId3"/>
    <p:sldLayoutId id="2147496737" r:id="rId4"/>
    <p:sldLayoutId id="2147496738" r:id="rId5"/>
    <p:sldLayoutId id="2147496739" r:id="rId6"/>
    <p:sldLayoutId id="2147496740" r:id="rId7"/>
    <p:sldLayoutId id="2147496741" r:id="rId8"/>
    <p:sldLayoutId id="2147496742" r:id="rId9"/>
    <p:sldLayoutId id="2147496743" r:id="rId10"/>
    <p:sldLayoutId id="2147496744" r:id="rId11"/>
  </p:sldLayoutIdLst>
  <p:transition/>
  <p:txStyles>
    <p:titleStyle>
      <a:lvl1pPr algn="ctr" rtl="0" eaLnBrk="0" fontAlgn="base" hangingPunct="0">
        <a:spcBef>
          <a:spcPct val="0"/>
        </a:spcBef>
        <a:spcAft>
          <a:spcPct val="0"/>
        </a:spcAft>
        <a:defRPr kumimoji="1" sz="4400" b="1">
          <a:solidFill>
            <a:schemeClr val="tx2"/>
          </a:solidFill>
          <a:latin typeface="+mj-lt"/>
          <a:ea typeface="+mj-ea"/>
          <a:cs typeface="+mj-cs"/>
        </a:defRPr>
      </a:lvl1pPr>
      <a:lvl2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5pPr>
      <a:lvl6pPr marL="4572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6pPr>
      <a:lvl7pPr marL="9144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7pPr>
      <a:lvl8pPr marL="13716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8pPr>
      <a:lvl9pPr marL="1828800" algn="ctr" rtl="0" fontAlgn="base">
        <a:spcBef>
          <a:spcPct val="0"/>
        </a:spcBef>
        <a:spcAft>
          <a:spcPct val="0"/>
        </a:spcAft>
        <a:defRPr kumimoji="1" sz="4400" b="1">
          <a:solidFill>
            <a:schemeClr val="tx2"/>
          </a:solidFill>
          <a:latin typeface="Helvetica" pitchFamily="-111" charset="0"/>
          <a:ea typeface="ＭＳ Ｐゴシック" pitchFamily="-111" charset="-128"/>
          <a:cs typeface="ＭＳ Ｐゴシック" pitchFamily="-111" charset="-128"/>
        </a:defRPr>
      </a:lvl9pPr>
    </p:titleStyle>
    <p:bodyStyle>
      <a:lvl1pPr marL="342900" indent="-342900" algn="l" rtl="0" eaLnBrk="0" fontAlgn="base" hangingPunct="0">
        <a:spcBef>
          <a:spcPct val="20000"/>
        </a:spcBef>
        <a:spcAft>
          <a:spcPct val="0"/>
        </a:spcAft>
        <a:buChar char="•"/>
        <a:defRPr kumimoji="1"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kumimoji="1" sz="2800">
          <a:solidFill>
            <a:schemeClr val="tx1"/>
          </a:solidFill>
          <a:latin typeface="+mn-lt"/>
          <a:ea typeface="+mn-ea"/>
        </a:defRPr>
      </a:lvl2pPr>
      <a:lvl3pPr marL="1143000" indent="-228600" algn="l" rtl="0" eaLnBrk="0" fontAlgn="base" hangingPunct="0">
        <a:spcBef>
          <a:spcPct val="20000"/>
        </a:spcBef>
        <a:spcAft>
          <a:spcPct val="0"/>
        </a:spcAft>
        <a:buChar char="•"/>
        <a:defRPr kumimoji="1" sz="2400">
          <a:solidFill>
            <a:schemeClr val="tx1"/>
          </a:solidFill>
          <a:latin typeface="+mn-lt"/>
          <a:ea typeface="ＭＳ Ｐゴシック" charset="0"/>
          <a:cs typeface="Geneva" charset="0"/>
        </a:defRPr>
      </a:lvl3pPr>
      <a:lvl4pPr marL="16002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4pPr>
      <a:lvl5pPr marL="2057400" indent="-228600" algn="l" rtl="0" eaLnBrk="0" fontAlgn="base" hangingPunct="0">
        <a:spcBef>
          <a:spcPct val="20000"/>
        </a:spcBef>
        <a:spcAft>
          <a:spcPct val="0"/>
        </a:spcAft>
        <a:buChar char="»"/>
        <a:defRPr kumimoji="1" sz="2000">
          <a:solidFill>
            <a:schemeClr val="tx1"/>
          </a:solidFill>
          <a:latin typeface="+mn-lt"/>
          <a:ea typeface="Geneva" charset="-128"/>
          <a:cs typeface="Geneva" charset="0"/>
        </a:defRPr>
      </a:lvl5pPr>
      <a:lvl6pPr marL="2514600" indent="-228600" algn="l" rtl="0" fontAlgn="base">
        <a:spcBef>
          <a:spcPct val="20000"/>
        </a:spcBef>
        <a:spcAft>
          <a:spcPct val="0"/>
        </a:spcAft>
        <a:buChar char="»"/>
        <a:defRPr kumimoji="1" sz="2000">
          <a:solidFill>
            <a:schemeClr val="tx1"/>
          </a:solidFill>
          <a:latin typeface="+mn-lt"/>
          <a:ea typeface="+mn-ea"/>
        </a:defRPr>
      </a:lvl6pPr>
      <a:lvl7pPr marL="2971800" indent="-228600" algn="l" rtl="0" fontAlgn="base">
        <a:spcBef>
          <a:spcPct val="20000"/>
        </a:spcBef>
        <a:spcAft>
          <a:spcPct val="0"/>
        </a:spcAft>
        <a:buChar char="»"/>
        <a:defRPr kumimoji="1" sz="2000">
          <a:solidFill>
            <a:schemeClr val="tx1"/>
          </a:solidFill>
          <a:latin typeface="+mn-lt"/>
          <a:ea typeface="+mn-ea"/>
        </a:defRPr>
      </a:lvl7pPr>
      <a:lvl8pPr marL="3429000" indent="-228600" algn="l" rtl="0" fontAlgn="base">
        <a:spcBef>
          <a:spcPct val="20000"/>
        </a:spcBef>
        <a:spcAft>
          <a:spcPct val="0"/>
        </a:spcAft>
        <a:buChar char="»"/>
        <a:defRPr kumimoji="1" sz="2000">
          <a:solidFill>
            <a:schemeClr val="tx1"/>
          </a:solidFill>
          <a:latin typeface="+mn-lt"/>
          <a:ea typeface="+mn-ea"/>
        </a:defRPr>
      </a:lvl8pPr>
      <a:lvl9pPr marL="3886200" indent="-228600" algn="l" rtl="0" fontAlgn="base">
        <a:spcBef>
          <a:spcPct val="20000"/>
        </a:spcBef>
        <a:spcAft>
          <a:spcPct val="0"/>
        </a:spcAft>
        <a:buChar char="»"/>
        <a:defRPr kumimoji="1"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3.xml><?xml version="1.0" encoding="utf-8"?>
<p:sldMaster xmlns:a="http://schemas.openxmlformats.org/drawingml/2006/main" xmlns:r="http://schemas.openxmlformats.org/officeDocument/2006/relationships" xmlns:p="http://schemas.openxmlformats.org/presentationml/2006/main">
  <p:cSld>
    <p:bg bwMode="invGray">
      <p:bgPr>
        <a:gradFill rotWithShape="0">
          <a:gsLst>
            <a:gs pos="0">
              <a:schemeClr val="bg2"/>
            </a:gs>
            <a:gs pos="50000">
              <a:schemeClr val="bg1"/>
            </a:gs>
            <a:gs pos="100000">
              <a:schemeClr val="bg2"/>
            </a:gs>
          </a:gsLst>
          <a:lin ang="0" scaled="1"/>
        </a:gradFill>
        <a:effectLst>
          <a:outerShdw blurRad="63500" dist="107763" dir="2700000" algn="ctr" rotWithShape="0">
            <a:srgbClr val="000000">
              <a:alpha val="74998"/>
            </a:srgbClr>
          </a:outerShdw>
        </a:effectLst>
      </p:bgPr>
    </p:bg>
    <p:spTree>
      <p:nvGrpSpPr>
        <p:cNvPr id="1" name=""/>
        <p:cNvGrpSpPr/>
        <p:nvPr/>
      </p:nvGrpSpPr>
      <p:grpSpPr>
        <a:xfrm>
          <a:off x="0" y="0"/>
          <a:ext cx="0" cy="0"/>
          <a:chOff x="0" y="0"/>
          <a:chExt cx="0" cy="0"/>
        </a:xfrm>
      </p:grpSpPr>
      <p:grpSp>
        <p:nvGrpSpPr>
          <p:cNvPr id="108546" name="Group 2"/>
          <p:cNvGrpSpPr>
            <a:grpSpLocks/>
          </p:cNvGrpSpPr>
          <p:nvPr/>
        </p:nvGrpSpPr>
        <p:grpSpPr bwMode="auto">
          <a:xfrm>
            <a:off x="0" y="3"/>
            <a:ext cx="9144000" cy="6918325"/>
            <a:chOff x="0" y="0"/>
            <a:chExt cx="5760" cy="4358"/>
          </a:xfrm>
        </p:grpSpPr>
        <p:sp>
          <p:nvSpPr>
            <p:cNvPr id="3075" name="Rectangle 3"/>
            <p:cNvSpPr>
              <a:spLocks noChangeArrowheads="1"/>
            </p:cNvSpPr>
            <p:nvPr/>
          </p:nvSpPr>
          <p:spPr bwMode="invGray">
            <a:xfrm>
              <a:off x="5533" y="280"/>
              <a:ext cx="227" cy="1986"/>
            </a:xfrm>
            <a:prstGeom prst="rect">
              <a:avLst/>
            </a:prstGeom>
            <a:gradFill rotWithShape="0">
              <a:gsLst>
                <a:gs pos="0">
                  <a:schemeClr val="bg2"/>
                </a:gs>
                <a:gs pos="50000">
                  <a:schemeClr val="hlink"/>
                </a:gs>
                <a:gs pos="100000">
                  <a:schemeClr val="bg2"/>
                </a:gs>
              </a:gsLst>
              <a:lin ang="0" scaled="1"/>
            </a:gradFill>
            <a:ln w="9525">
              <a:noFill/>
              <a:miter lim="800000"/>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6" name="Freeform 4"/>
            <p:cNvSpPr>
              <a:spLocks/>
            </p:cNvSpPr>
            <p:nvPr/>
          </p:nvSpPr>
          <p:spPr bwMode="invGray">
            <a:xfrm>
              <a:off x="0" y="0"/>
              <a:ext cx="5760" cy="1344"/>
            </a:xfrm>
            <a:custGeom>
              <a:avLst/>
              <a:gdLst/>
              <a:ahLst/>
              <a:cxnLst>
                <a:cxn ang="0">
                  <a:pos x="0" y="0"/>
                </a:cxn>
                <a:cxn ang="0">
                  <a:pos x="5760" y="0"/>
                </a:cxn>
                <a:cxn ang="0">
                  <a:pos x="5760" y="720"/>
                </a:cxn>
                <a:cxn ang="0">
                  <a:pos x="3600" y="624"/>
                </a:cxn>
                <a:cxn ang="0">
                  <a:pos x="0" y="1000"/>
                </a:cxn>
                <a:cxn ang="0">
                  <a:pos x="0" y="0"/>
                </a:cxn>
              </a:cxnLst>
              <a:rect l="0" t="0" r="r" b="b"/>
              <a:pathLst>
                <a:path w="5760" h="1104">
                  <a:moveTo>
                    <a:pt x="0" y="0"/>
                  </a:moveTo>
                  <a:lnTo>
                    <a:pt x="5760" y="0"/>
                  </a:lnTo>
                  <a:lnTo>
                    <a:pt x="5760" y="720"/>
                  </a:lnTo>
                  <a:cubicBezTo>
                    <a:pt x="5400" y="824"/>
                    <a:pt x="4560" y="577"/>
                    <a:pt x="3600" y="624"/>
                  </a:cubicBezTo>
                  <a:cubicBezTo>
                    <a:pt x="2640" y="671"/>
                    <a:pt x="600" y="1104"/>
                    <a:pt x="0" y="1000"/>
                  </a:cubicBezTo>
                  <a:lnTo>
                    <a:pt x="0" y="0"/>
                  </a:lnTo>
                  <a:close/>
                </a:path>
              </a:pathLst>
            </a:custGeom>
            <a:gradFill rotWithShape="0">
              <a:gsLst>
                <a:gs pos="0">
                  <a:schemeClr val="bg2"/>
                </a:gs>
                <a:gs pos="50000">
                  <a:schemeClr val="bg1"/>
                </a:gs>
                <a:gs pos="100000">
                  <a:schemeClr val="bg2"/>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7" name="Freeform 5"/>
            <p:cNvSpPr>
              <a:spLocks/>
            </p:cNvSpPr>
            <p:nvPr/>
          </p:nvSpPr>
          <p:spPr bwMode="invGray">
            <a:xfrm>
              <a:off x="0" y="733"/>
              <a:ext cx="5760" cy="3587"/>
            </a:xfrm>
            <a:custGeom>
              <a:avLst/>
              <a:gdLst/>
              <a:ahLst/>
              <a:cxnLst>
                <a:cxn ang="0">
                  <a:pos x="0" y="582"/>
                </a:cxn>
                <a:cxn ang="0">
                  <a:pos x="2640" y="267"/>
                </a:cxn>
                <a:cxn ang="0">
                  <a:pos x="3373" y="160"/>
                </a:cxn>
                <a:cxn ang="0">
                  <a:pos x="5760" y="358"/>
                </a:cxn>
                <a:cxn ang="0">
                  <a:pos x="5760" y="3587"/>
                </a:cxn>
                <a:cxn ang="0">
                  <a:pos x="0" y="3587"/>
                </a:cxn>
                <a:cxn ang="0">
                  <a:pos x="0" y="582"/>
                </a:cxn>
              </a:cxnLst>
              <a:rect l="0" t="0" r="r" b="b"/>
              <a:pathLst>
                <a:path w="5760" h="3587">
                  <a:moveTo>
                    <a:pt x="0" y="582"/>
                  </a:moveTo>
                  <a:cubicBezTo>
                    <a:pt x="1027" y="680"/>
                    <a:pt x="1960" y="387"/>
                    <a:pt x="2640" y="267"/>
                  </a:cubicBezTo>
                  <a:cubicBezTo>
                    <a:pt x="2640" y="267"/>
                    <a:pt x="3268" y="180"/>
                    <a:pt x="3373" y="160"/>
                  </a:cubicBezTo>
                  <a:cubicBezTo>
                    <a:pt x="4120" y="0"/>
                    <a:pt x="5280" y="358"/>
                    <a:pt x="5760" y="358"/>
                  </a:cubicBezTo>
                  <a:lnTo>
                    <a:pt x="5760" y="3587"/>
                  </a:lnTo>
                  <a:lnTo>
                    <a:pt x="0" y="3587"/>
                  </a:lnTo>
                  <a:cubicBezTo>
                    <a:pt x="0" y="3587"/>
                    <a:pt x="0" y="582"/>
                    <a:pt x="0" y="582"/>
                  </a:cubicBezTo>
                  <a:close/>
                </a:path>
              </a:pathLst>
            </a:custGeom>
            <a:gradFill rotWithShape="0">
              <a:gsLst>
                <a:gs pos="0">
                  <a:schemeClr val="bg2"/>
                </a:gs>
                <a:gs pos="50000">
                  <a:schemeClr val="bg1"/>
                </a:gs>
                <a:gs pos="100000">
                  <a:schemeClr val="bg2"/>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8" name="Freeform 6"/>
            <p:cNvSpPr>
              <a:spLocks/>
            </p:cNvSpPr>
            <p:nvPr/>
          </p:nvSpPr>
          <p:spPr bwMode="invGray">
            <a:xfrm>
              <a:off x="0" y="184"/>
              <a:ext cx="5760" cy="538"/>
            </a:xfrm>
            <a:custGeom>
              <a:avLst/>
              <a:gdLst/>
              <a:ahLst/>
              <a:cxnLst>
                <a:cxn ang="0">
                  <a:pos x="0" y="163"/>
                </a:cxn>
                <a:cxn ang="0">
                  <a:pos x="0" y="403"/>
                </a:cxn>
                <a:cxn ang="0">
                  <a:pos x="1773" y="443"/>
                </a:cxn>
                <a:cxn ang="0">
                  <a:pos x="4573" y="176"/>
                </a:cxn>
                <a:cxn ang="0">
                  <a:pos x="5760" y="536"/>
                </a:cxn>
                <a:cxn ang="0">
                  <a:pos x="5760" y="163"/>
                </a:cxn>
                <a:cxn ang="0">
                  <a:pos x="4560" y="29"/>
                </a:cxn>
                <a:cxn ang="0">
                  <a:pos x="1987" y="336"/>
                </a:cxn>
                <a:cxn ang="0">
                  <a:pos x="0" y="163"/>
                </a:cxn>
              </a:cxnLst>
              <a:rect l="0" t="0" r="r" b="b"/>
              <a:pathLst>
                <a:path w="5760" h="538">
                  <a:moveTo>
                    <a:pt x="0" y="163"/>
                  </a:moveTo>
                  <a:lnTo>
                    <a:pt x="0" y="403"/>
                  </a:lnTo>
                  <a:cubicBezTo>
                    <a:pt x="295" y="450"/>
                    <a:pt x="1011" y="481"/>
                    <a:pt x="1773" y="443"/>
                  </a:cubicBezTo>
                  <a:cubicBezTo>
                    <a:pt x="2535" y="405"/>
                    <a:pt x="3909" y="161"/>
                    <a:pt x="4573" y="176"/>
                  </a:cubicBezTo>
                  <a:cubicBezTo>
                    <a:pt x="5237" y="191"/>
                    <a:pt x="5562" y="538"/>
                    <a:pt x="5760" y="536"/>
                  </a:cubicBezTo>
                  <a:lnTo>
                    <a:pt x="5760" y="163"/>
                  </a:lnTo>
                  <a:cubicBezTo>
                    <a:pt x="5560" y="79"/>
                    <a:pt x="5189" y="0"/>
                    <a:pt x="4560" y="29"/>
                  </a:cubicBezTo>
                  <a:cubicBezTo>
                    <a:pt x="3931" y="58"/>
                    <a:pt x="2747" y="314"/>
                    <a:pt x="1987" y="336"/>
                  </a:cubicBezTo>
                  <a:cubicBezTo>
                    <a:pt x="1227" y="358"/>
                    <a:pt x="414" y="199"/>
                    <a:pt x="0" y="163"/>
                  </a:cubicBezTo>
                  <a:close/>
                </a:path>
              </a:pathLst>
            </a:custGeom>
            <a:gradFill rotWithShape="0">
              <a:gsLst>
                <a:gs pos="0">
                  <a:schemeClr val="bg1"/>
                </a:gs>
                <a:gs pos="50000">
                  <a:schemeClr val="bg2"/>
                </a:gs>
                <a:gs pos="100000">
                  <a:schemeClr val="bg1"/>
                </a:gs>
              </a:gsLst>
              <a:lin ang="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79" name="Freeform 7"/>
            <p:cNvSpPr>
              <a:spLocks/>
            </p:cNvSpPr>
            <p:nvPr/>
          </p:nvSpPr>
          <p:spPr bwMode="invGray">
            <a:xfrm>
              <a:off x="0" y="1515"/>
              <a:ext cx="5760" cy="674"/>
            </a:xfrm>
            <a:custGeom>
              <a:avLst/>
              <a:gdLst/>
              <a:ahLst/>
              <a:cxnLst>
                <a:cxn ang="0">
                  <a:pos x="0" y="246"/>
                </a:cxn>
                <a:cxn ang="0">
                  <a:pos x="0" y="406"/>
                </a:cxn>
                <a:cxn ang="0">
                  <a:pos x="1280" y="645"/>
                </a:cxn>
                <a:cxn ang="0">
                  <a:pos x="1627" y="580"/>
                </a:cxn>
                <a:cxn ang="0">
                  <a:pos x="4493" y="113"/>
                </a:cxn>
                <a:cxn ang="0">
                  <a:pos x="5760" y="606"/>
                </a:cxn>
                <a:cxn ang="0">
                  <a:pos x="5760" y="233"/>
                </a:cxn>
                <a:cxn ang="0">
                  <a:pos x="4040" y="33"/>
                </a:cxn>
                <a:cxn ang="0">
                  <a:pos x="1093" y="433"/>
                </a:cxn>
                <a:cxn ang="0">
                  <a:pos x="0" y="246"/>
                </a:cxn>
              </a:cxnLst>
              <a:rect l="0" t="0" r="r" b="b"/>
              <a:pathLst>
                <a:path w="5760" h="674">
                  <a:moveTo>
                    <a:pt x="0" y="246"/>
                  </a:moveTo>
                  <a:lnTo>
                    <a:pt x="0" y="406"/>
                  </a:lnTo>
                  <a:cubicBezTo>
                    <a:pt x="213" y="463"/>
                    <a:pt x="1009" y="616"/>
                    <a:pt x="1280" y="645"/>
                  </a:cubicBezTo>
                  <a:cubicBezTo>
                    <a:pt x="1551" y="674"/>
                    <a:pt x="1092" y="669"/>
                    <a:pt x="1627" y="580"/>
                  </a:cubicBezTo>
                  <a:cubicBezTo>
                    <a:pt x="2162" y="491"/>
                    <a:pt x="3804" y="109"/>
                    <a:pt x="4493" y="113"/>
                  </a:cubicBezTo>
                  <a:cubicBezTo>
                    <a:pt x="5182" y="117"/>
                    <a:pt x="5549" y="586"/>
                    <a:pt x="5760" y="606"/>
                  </a:cubicBezTo>
                  <a:lnTo>
                    <a:pt x="5760" y="233"/>
                  </a:lnTo>
                  <a:cubicBezTo>
                    <a:pt x="5471" y="158"/>
                    <a:pt x="4818" y="0"/>
                    <a:pt x="4040" y="33"/>
                  </a:cubicBezTo>
                  <a:cubicBezTo>
                    <a:pt x="3262" y="66"/>
                    <a:pt x="1766" y="398"/>
                    <a:pt x="1093" y="433"/>
                  </a:cubicBezTo>
                  <a:cubicBezTo>
                    <a:pt x="420" y="468"/>
                    <a:pt x="228" y="285"/>
                    <a:pt x="0" y="246"/>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0" name="Freeform 8"/>
            <p:cNvSpPr>
              <a:spLocks/>
            </p:cNvSpPr>
            <p:nvPr/>
          </p:nvSpPr>
          <p:spPr bwMode="invGray">
            <a:xfrm>
              <a:off x="1560" y="959"/>
              <a:ext cx="4200" cy="3361"/>
            </a:xfrm>
            <a:custGeom>
              <a:avLst/>
              <a:gdLst/>
              <a:ahLst/>
              <a:cxnLst>
                <a:cxn ang="0">
                  <a:pos x="0" y="3361"/>
                </a:cxn>
                <a:cxn ang="0">
                  <a:pos x="1054" y="295"/>
                </a:cxn>
                <a:cxn ang="0">
                  <a:pos x="4200" y="1588"/>
                </a:cxn>
                <a:cxn ang="0">
                  <a:pos x="4200" y="2028"/>
                </a:cxn>
                <a:cxn ang="0">
                  <a:pos x="1200" y="442"/>
                </a:cxn>
                <a:cxn ang="0">
                  <a:pos x="347" y="3361"/>
                </a:cxn>
                <a:cxn ang="0">
                  <a:pos x="0" y="3361"/>
                </a:cxn>
              </a:cxnLst>
              <a:rect l="0" t="0" r="r" b="b"/>
              <a:pathLst>
                <a:path w="4200" h="3361">
                  <a:moveTo>
                    <a:pt x="0" y="3361"/>
                  </a:moveTo>
                  <a:cubicBezTo>
                    <a:pt x="118" y="2850"/>
                    <a:pt x="354" y="590"/>
                    <a:pt x="1054" y="295"/>
                  </a:cubicBezTo>
                  <a:cubicBezTo>
                    <a:pt x="1754" y="0"/>
                    <a:pt x="3676" y="1299"/>
                    <a:pt x="4200" y="1588"/>
                  </a:cubicBezTo>
                  <a:lnTo>
                    <a:pt x="4200" y="2028"/>
                  </a:lnTo>
                  <a:cubicBezTo>
                    <a:pt x="3700" y="1837"/>
                    <a:pt x="1842" y="220"/>
                    <a:pt x="1200" y="442"/>
                  </a:cubicBezTo>
                  <a:cubicBezTo>
                    <a:pt x="558" y="664"/>
                    <a:pt x="547" y="2875"/>
                    <a:pt x="347" y="3361"/>
                  </a:cubicBezTo>
                  <a:lnTo>
                    <a:pt x="0" y="3361"/>
                  </a:lnTo>
                  <a:close/>
                </a:path>
              </a:pathLst>
            </a:custGeom>
            <a:gradFill rotWithShape="0">
              <a:gsLst>
                <a:gs pos="0">
                  <a:schemeClr val="accent2"/>
                </a:gs>
                <a:gs pos="50000">
                  <a:schemeClr val="bg1"/>
                </a:gs>
                <a:gs pos="100000">
                  <a:schemeClr val="accent2"/>
                </a:gs>
              </a:gsLst>
              <a:lin ang="5400000" scaled="1"/>
            </a:gradFill>
            <a:ln w="9525">
              <a:noFill/>
              <a:round/>
              <a:headEnd/>
              <a:tailEnd/>
            </a:ln>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1" name="Freeform 9"/>
            <p:cNvSpPr>
              <a:spLocks/>
            </p:cNvSpPr>
            <p:nvPr/>
          </p:nvSpPr>
          <p:spPr bwMode="invGray">
            <a:xfrm>
              <a:off x="0" y="2169"/>
              <a:ext cx="5760" cy="1925"/>
            </a:xfrm>
            <a:custGeom>
              <a:avLst/>
              <a:gdLst/>
              <a:ahLst/>
              <a:cxnLst>
                <a:cxn ang="0">
                  <a:pos x="0" y="804"/>
                </a:cxn>
                <a:cxn ang="0">
                  <a:pos x="0" y="991"/>
                </a:cxn>
                <a:cxn ang="0">
                  <a:pos x="1547" y="1818"/>
                </a:cxn>
                <a:cxn ang="0">
                  <a:pos x="3253" y="351"/>
                </a:cxn>
                <a:cxn ang="0">
                  <a:pos x="5760" y="1537"/>
                </a:cxn>
                <a:cxn ang="0">
                  <a:pos x="5760" y="1151"/>
                </a:cxn>
                <a:cxn ang="0">
                  <a:pos x="3240" y="84"/>
                </a:cxn>
                <a:cxn ang="0">
                  <a:pos x="1573" y="1671"/>
                </a:cxn>
                <a:cxn ang="0">
                  <a:pos x="0" y="804"/>
                </a:cxn>
              </a:cxnLst>
              <a:rect l="0" t="0" r="r" b="b"/>
              <a:pathLst>
                <a:path w="5760" h="1925">
                  <a:moveTo>
                    <a:pt x="0" y="804"/>
                  </a:moveTo>
                  <a:lnTo>
                    <a:pt x="0" y="991"/>
                  </a:lnTo>
                  <a:cubicBezTo>
                    <a:pt x="258" y="1160"/>
                    <a:pt x="1005" y="1925"/>
                    <a:pt x="1547" y="1818"/>
                  </a:cubicBezTo>
                  <a:cubicBezTo>
                    <a:pt x="2089" y="1711"/>
                    <a:pt x="2551" y="398"/>
                    <a:pt x="3253" y="351"/>
                  </a:cubicBezTo>
                  <a:cubicBezTo>
                    <a:pt x="3955" y="304"/>
                    <a:pt x="5342" y="1404"/>
                    <a:pt x="5760" y="1537"/>
                  </a:cubicBezTo>
                  <a:lnTo>
                    <a:pt x="5760" y="1151"/>
                  </a:lnTo>
                  <a:cubicBezTo>
                    <a:pt x="5405" y="1124"/>
                    <a:pt x="3982" y="0"/>
                    <a:pt x="3240" y="84"/>
                  </a:cubicBezTo>
                  <a:cubicBezTo>
                    <a:pt x="2542" y="171"/>
                    <a:pt x="2113" y="1551"/>
                    <a:pt x="1573" y="1671"/>
                  </a:cubicBezTo>
                  <a:cubicBezTo>
                    <a:pt x="1033" y="1791"/>
                    <a:pt x="262" y="826"/>
                    <a:pt x="0" y="804"/>
                  </a:cubicBezTo>
                  <a:close/>
                </a:path>
              </a:pathLst>
            </a:custGeom>
            <a:gradFill rotWithShape="0">
              <a:gsLst>
                <a:gs pos="0">
                  <a:schemeClr val="bg1"/>
                </a:gs>
                <a:gs pos="50000">
                  <a:schemeClr val="accent2"/>
                </a:gs>
                <a:gs pos="100000">
                  <a:schemeClr val="bg1"/>
                </a:gs>
              </a:gsLst>
              <a:lin ang="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sp>
          <p:nvSpPr>
            <p:cNvPr id="3082" name="Freeform 10"/>
            <p:cNvSpPr>
              <a:spLocks/>
            </p:cNvSpPr>
            <p:nvPr/>
          </p:nvSpPr>
          <p:spPr bwMode="invGray">
            <a:xfrm>
              <a:off x="0" y="2238"/>
              <a:ext cx="3929" cy="2120"/>
            </a:xfrm>
            <a:custGeom>
              <a:avLst/>
              <a:gdLst/>
              <a:ahLst/>
              <a:cxnLst>
                <a:cxn ang="0">
                  <a:pos x="0" y="415"/>
                </a:cxn>
                <a:cxn ang="0">
                  <a:pos x="0" y="508"/>
                </a:cxn>
                <a:cxn ang="0">
                  <a:pos x="1933" y="229"/>
                </a:cxn>
                <a:cxn ang="0">
                  <a:pos x="3920" y="1055"/>
                </a:cxn>
                <a:cxn ang="0">
                  <a:pos x="3587" y="2082"/>
                </a:cxn>
                <a:cxn ang="0">
                  <a:pos x="3947" y="829"/>
                </a:cxn>
                <a:cxn ang="0">
                  <a:pos x="2253" y="69"/>
                </a:cxn>
                <a:cxn ang="0">
                  <a:pos x="0" y="415"/>
                </a:cxn>
              </a:cxnLst>
              <a:rect l="0" t="0" r="r" b="b"/>
              <a:pathLst>
                <a:path w="4196" h="2120">
                  <a:moveTo>
                    <a:pt x="0" y="415"/>
                  </a:moveTo>
                  <a:lnTo>
                    <a:pt x="0" y="508"/>
                  </a:lnTo>
                  <a:cubicBezTo>
                    <a:pt x="160" y="577"/>
                    <a:pt x="1280" y="138"/>
                    <a:pt x="1933" y="229"/>
                  </a:cubicBezTo>
                  <a:cubicBezTo>
                    <a:pt x="2586" y="320"/>
                    <a:pt x="3644" y="746"/>
                    <a:pt x="3920" y="1055"/>
                  </a:cubicBezTo>
                  <a:cubicBezTo>
                    <a:pt x="4196" y="1364"/>
                    <a:pt x="3583" y="2120"/>
                    <a:pt x="3587" y="2082"/>
                  </a:cubicBezTo>
                  <a:lnTo>
                    <a:pt x="3947" y="829"/>
                  </a:lnTo>
                  <a:cubicBezTo>
                    <a:pt x="3725" y="494"/>
                    <a:pt x="2911" y="138"/>
                    <a:pt x="2253" y="69"/>
                  </a:cubicBezTo>
                  <a:cubicBezTo>
                    <a:pt x="1595" y="0"/>
                    <a:pt x="469" y="343"/>
                    <a:pt x="0" y="415"/>
                  </a:cubicBezTo>
                  <a:close/>
                </a:path>
              </a:pathLst>
            </a:custGeom>
            <a:gradFill rotWithShape="0">
              <a:gsLst>
                <a:gs pos="0">
                  <a:schemeClr val="accent2"/>
                </a:gs>
                <a:gs pos="50000">
                  <a:schemeClr val="bg1"/>
                </a:gs>
                <a:gs pos="100000">
                  <a:schemeClr val="accent2"/>
                </a:gs>
              </a:gsLst>
              <a:lin ang="5400000" scaled="1"/>
            </a:gradFill>
            <a:ln w="9525" cap="flat">
              <a:noFill/>
              <a:prstDash val="solid"/>
              <a:round/>
              <a:headEnd type="none" w="med" len="med"/>
              <a:tailEnd type="none" w="med" len="med"/>
            </a:ln>
            <a:effectLst/>
          </p:spPr>
          <p:txBody>
            <a:bodyPr wrap="none" anchor="ctr"/>
            <a:lstStyle/>
            <a:p>
              <a:pPr eaLnBrk="0" hangingPunct="0">
                <a:defRPr/>
              </a:pPr>
              <a:endParaRPr lang="en-US">
                <a:solidFill>
                  <a:srgbClr val="FFFFCC"/>
                </a:solidFill>
                <a:latin typeface="Arial" charset="0"/>
                <a:ea typeface="ＭＳ Ｐゴシック" charset="-128"/>
                <a:cs typeface="ＭＳ Ｐゴシック" charset="-128"/>
              </a:endParaRPr>
            </a:p>
          </p:txBody>
        </p:sp>
      </p:grpSp>
      <p:sp>
        <p:nvSpPr>
          <p:cNvPr id="108547" name="Rectangle 11"/>
          <p:cNvSpPr>
            <a:spLocks noGrp="1" noChangeArrowheads="1"/>
          </p:cNvSpPr>
          <p:nvPr>
            <p:ph type="title"/>
          </p:nvPr>
        </p:nvSpPr>
        <p:spPr bwMode="auto">
          <a:xfrm>
            <a:off x="0" y="609600"/>
            <a:ext cx="9144000" cy="1143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ctr" anchorCtr="0" compatLnSpc="1">
            <a:prstTxWarp prst="textNoShape">
              <a:avLst/>
            </a:prstTxWarp>
          </a:bodyPr>
          <a:lstStyle/>
          <a:p>
            <a:pPr lvl="0"/>
            <a:r>
              <a:rPr lang="en-US"/>
              <a:t>Click to edit Master title style</a:t>
            </a:r>
          </a:p>
        </p:txBody>
      </p:sp>
      <p:sp>
        <p:nvSpPr>
          <p:cNvPr id="3084" name="Rectangle 12"/>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5" name="Rectangle 13"/>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ctr" eaLnBrk="1" hangingPunct="1">
              <a:spcBef>
                <a:spcPct val="50000"/>
              </a:spcBef>
              <a:defRPr sz="1400">
                <a:solidFill>
                  <a:srgbClr val="FFFFCC"/>
                </a:solidFill>
                <a:latin typeface="Times New Roman"/>
                <a:ea typeface="ＭＳ Ｐゴシック" charset="-128"/>
                <a:cs typeface="ＭＳ Ｐゴシック" charset="-128"/>
              </a:defRPr>
            </a:lvl1pPr>
          </a:lstStyle>
          <a:p>
            <a:pPr>
              <a:defRPr/>
            </a:pPr>
            <a:endParaRPr lang="en-US"/>
          </a:p>
        </p:txBody>
      </p:sp>
      <p:sp>
        <p:nvSpPr>
          <p:cNvPr id="3086" name="Rectangle 14"/>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376" tIns="45688" rIns="91376" bIns="45688" numCol="1" anchor="b" anchorCtr="0" compatLnSpc="1">
            <a:prstTxWarp prst="textNoShape">
              <a:avLst/>
            </a:prstTxWarp>
          </a:bodyPr>
          <a:lstStyle>
            <a:lvl1pPr algn="r" eaLnBrk="1" hangingPunct="1">
              <a:spcBef>
                <a:spcPct val="50000"/>
              </a:spcBef>
              <a:defRPr sz="1400">
                <a:solidFill>
                  <a:srgbClr val="FFFFCC"/>
                </a:solidFill>
                <a:latin typeface="Times New Roman" charset="0"/>
              </a:defRPr>
            </a:lvl1pPr>
          </a:lstStyle>
          <a:p>
            <a:pPr>
              <a:defRPr/>
            </a:pPr>
            <a:fld id="{75D963F1-9BF7-8D42-A866-FABD8DB0E299}" type="slidenum">
              <a:rPr lang="en-US"/>
              <a:pPr>
                <a:defRPr/>
              </a:pPr>
              <a:t>‹#›</a:t>
            </a:fld>
            <a:endParaRPr lang="en-US"/>
          </a:p>
        </p:txBody>
      </p:sp>
      <p:sp>
        <p:nvSpPr>
          <p:cNvPr id="108551" name="Rectangle 15"/>
          <p:cNvSpPr>
            <a:spLocks noGrp="1" noChangeArrowheads="1"/>
          </p:cNvSpPr>
          <p:nvPr>
            <p:ph type="body" idx="1"/>
          </p:nvPr>
        </p:nvSpPr>
        <p:spPr bwMode="auto">
          <a:xfrm>
            <a:off x="0" y="1981200"/>
            <a:ext cx="9144000" cy="41148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76" tIns="45688" rIns="91376" bIns="45688"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4227235718"/>
      </p:ext>
    </p:extLst>
  </p:cSld>
  <p:clrMap bg1="dk2" tx1="lt1" bg2="dk1" tx2="lt2" accent1="accent1" accent2="accent2" accent3="accent3" accent4="accent4" accent5="accent5" accent6="accent6" hlink="hlink" folHlink="folHlink"/>
  <p:sldLayoutIdLst>
    <p:sldLayoutId id="2147496746" r:id="rId1"/>
    <p:sldLayoutId id="2147496747" r:id="rId2"/>
    <p:sldLayoutId id="2147496748" r:id="rId3"/>
    <p:sldLayoutId id="2147496749" r:id="rId4"/>
    <p:sldLayoutId id="2147496750" r:id="rId5"/>
    <p:sldLayoutId id="2147496751" r:id="rId6"/>
    <p:sldLayoutId id="2147496752" r:id="rId7"/>
    <p:sldLayoutId id="2147496753" r:id="rId8"/>
    <p:sldLayoutId id="2147496754" r:id="rId9"/>
    <p:sldLayoutId id="2147496755" r:id="rId10"/>
    <p:sldLayoutId id="2147496756" r:id="rId11"/>
    <p:sldLayoutId id="2147496757" r:id="rId12"/>
    <p:sldLayoutId id="2147496758" r:id="rId13"/>
  </p:sldLayoutIdLst>
  <p:txStyles>
    <p:titleStyle>
      <a:lvl1pPr algn="ctr" rtl="0" eaLnBrk="0" fontAlgn="base" hangingPunct="0">
        <a:spcBef>
          <a:spcPct val="0"/>
        </a:spcBef>
        <a:spcAft>
          <a:spcPct val="0"/>
        </a:spcAft>
        <a:defRPr sz="4400">
          <a:solidFill>
            <a:srgbClr val="FFFFFF"/>
          </a:solidFill>
          <a:latin typeface="Arial"/>
          <a:ea typeface="ＭＳ Ｐゴシック" charset="0"/>
          <a:cs typeface="Arial"/>
        </a:defRPr>
      </a:lvl1pPr>
      <a:lvl2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2pPr>
      <a:lvl3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3pPr>
      <a:lvl4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4pPr>
      <a:lvl5pPr algn="ctr" rtl="0" eaLnBrk="0" fontAlgn="base" hangingPunct="0">
        <a:spcBef>
          <a:spcPct val="0"/>
        </a:spcBef>
        <a:spcAft>
          <a:spcPct val="0"/>
        </a:spcAft>
        <a:defRPr sz="4400">
          <a:solidFill>
            <a:srgbClr val="FFFFFF"/>
          </a:solidFill>
          <a:latin typeface="Arial" charset="0"/>
          <a:ea typeface="ＭＳ Ｐゴシック" charset="0"/>
          <a:cs typeface="ＭＳ Ｐゴシック" charset="0"/>
        </a:defRPr>
      </a:lvl5pPr>
      <a:lvl6pPr marL="456880" algn="ctr" rtl="0" fontAlgn="base">
        <a:spcBef>
          <a:spcPct val="0"/>
        </a:spcBef>
        <a:spcAft>
          <a:spcPct val="0"/>
        </a:spcAft>
        <a:defRPr sz="4400">
          <a:solidFill>
            <a:schemeClr val="tx2"/>
          </a:solidFill>
          <a:latin typeface="Times New Roman" charset="0"/>
        </a:defRPr>
      </a:lvl6pPr>
      <a:lvl7pPr marL="913758" algn="ctr" rtl="0" fontAlgn="base">
        <a:spcBef>
          <a:spcPct val="0"/>
        </a:spcBef>
        <a:spcAft>
          <a:spcPct val="0"/>
        </a:spcAft>
        <a:defRPr sz="4400">
          <a:solidFill>
            <a:schemeClr val="tx2"/>
          </a:solidFill>
          <a:latin typeface="Times New Roman" charset="0"/>
        </a:defRPr>
      </a:lvl7pPr>
      <a:lvl8pPr marL="1370639" algn="ctr" rtl="0" fontAlgn="base">
        <a:spcBef>
          <a:spcPct val="0"/>
        </a:spcBef>
        <a:spcAft>
          <a:spcPct val="0"/>
        </a:spcAft>
        <a:defRPr sz="4400">
          <a:solidFill>
            <a:schemeClr val="tx2"/>
          </a:solidFill>
          <a:latin typeface="Times New Roman" charset="0"/>
        </a:defRPr>
      </a:lvl8pPr>
      <a:lvl9pPr marL="1827517" algn="ctr" rtl="0" fontAlgn="base">
        <a:spcBef>
          <a:spcPct val="0"/>
        </a:spcBef>
        <a:spcAft>
          <a:spcPct val="0"/>
        </a:spcAft>
        <a:defRPr sz="4400">
          <a:solidFill>
            <a:schemeClr val="tx2"/>
          </a:solidFill>
          <a:latin typeface="Times New Roman" charset="0"/>
        </a:defRPr>
      </a:lvl9pPr>
    </p:titleStyle>
    <p:bodyStyle>
      <a:lvl1pPr marL="342659" indent="-342659" algn="l" rtl="0" eaLnBrk="0" fontAlgn="base" hangingPunct="0">
        <a:spcBef>
          <a:spcPct val="20000"/>
        </a:spcBef>
        <a:spcAft>
          <a:spcPct val="0"/>
        </a:spcAft>
        <a:buChar char="•"/>
        <a:defRPr sz="3200">
          <a:solidFill>
            <a:srgbClr val="FFFFFF"/>
          </a:solidFill>
          <a:latin typeface="Arial"/>
          <a:ea typeface="ＭＳ Ｐゴシック" charset="0"/>
          <a:cs typeface="Arial"/>
        </a:defRPr>
      </a:lvl1pPr>
      <a:lvl2pPr marL="742428" indent="-285548" algn="l" rtl="0" eaLnBrk="0" fontAlgn="base" hangingPunct="0">
        <a:spcBef>
          <a:spcPct val="20000"/>
        </a:spcBef>
        <a:spcAft>
          <a:spcPct val="0"/>
        </a:spcAft>
        <a:buChar char="–"/>
        <a:defRPr sz="2800">
          <a:solidFill>
            <a:srgbClr val="FFFFFF"/>
          </a:solidFill>
          <a:latin typeface="Arial"/>
          <a:ea typeface="ＭＳ Ｐゴシック" charset="-128"/>
          <a:cs typeface="Arial"/>
        </a:defRPr>
      </a:lvl2pPr>
      <a:lvl3pPr marL="1142199" indent="-228439" algn="l" rtl="0" eaLnBrk="0" fontAlgn="base" hangingPunct="0">
        <a:spcBef>
          <a:spcPct val="20000"/>
        </a:spcBef>
        <a:spcAft>
          <a:spcPct val="0"/>
        </a:spcAft>
        <a:buChar char="•"/>
        <a:defRPr sz="2400">
          <a:solidFill>
            <a:srgbClr val="FFFFFF"/>
          </a:solidFill>
          <a:latin typeface="Arial"/>
          <a:ea typeface="ＭＳ Ｐゴシック" charset="-128"/>
          <a:cs typeface="Arial"/>
        </a:defRPr>
      </a:lvl3pPr>
      <a:lvl4pPr marL="159907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4pPr>
      <a:lvl5pPr marL="2055957" indent="-228439" algn="l" rtl="0" eaLnBrk="0" fontAlgn="base" hangingPunct="0">
        <a:spcBef>
          <a:spcPct val="20000"/>
        </a:spcBef>
        <a:spcAft>
          <a:spcPct val="0"/>
        </a:spcAft>
        <a:buChar char="»"/>
        <a:defRPr sz="2000">
          <a:solidFill>
            <a:srgbClr val="FFFFFF"/>
          </a:solidFill>
          <a:latin typeface="Arial"/>
          <a:ea typeface="ＭＳ Ｐゴシック" charset="-128"/>
          <a:cs typeface="Arial"/>
        </a:defRPr>
      </a:lvl5pPr>
      <a:lvl6pPr marL="2512836" indent="-228439" algn="l" rtl="0" fontAlgn="base">
        <a:spcBef>
          <a:spcPct val="20000"/>
        </a:spcBef>
        <a:spcAft>
          <a:spcPct val="0"/>
        </a:spcAft>
        <a:buChar char="»"/>
        <a:defRPr sz="2000">
          <a:solidFill>
            <a:schemeClr val="tx1"/>
          </a:solidFill>
          <a:latin typeface="+mn-lt"/>
          <a:ea typeface="ＭＳ Ｐゴシック" charset="-128"/>
        </a:defRPr>
      </a:lvl6pPr>
      <a:lvl7pPr marL="2969716" indent="-228439" algn="l" rtl="0" fontAlgn="base">
        <a:spcBef>
          <a:spcPct val="20000"/>
        </a:spcBef>
        <a:spcAft>
          <a:spcPct val="0"/>
        </a:spcAft>
        <a:buChar char="»"/>
        <a:defRPr sz="2000">
          <a:solidFill>
            <a:schemeClr val="tx1"/>
          </a:solidFill>
          <a:latin typeface="+mn-lt"/>
          <a:ea typeface="ＭＳ Ｐゴシック" charset="-128"/>
        </a:defRPr>
      </a:lvl7pPr>
      <a:lvl8pPr marL="3426595" indent="-228439" algn="l" rtl="0" fontAlgn="base">
        <a:spcBef>
          <a:spcPct val="20000"/>
        </a:spcBef>
        <a:spcAft>
          <a:spcPct val="0"/>
        </a:spcAft>
        <a:buChar char="»"/>
        <a:defRPr sz="2000">
          <a:solidFill>
            <a:schemeClr val="tx1"/>
          </a:solidFill>
          <a:latin typeface="+mn-lt"/>
          <a:ea typeface="ＭＳ Ｐゴシック" charset="-128"/>
        </a:defRPr>
      </a:lvl8pPr>
      <a:lvl9pPr marL="3883472" indent="-228439"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6880" rtl="0" eaLnBrk="1" latinLnBrk="0" hangingPunct="1">
        <a:defRPr sz="1800" kern="1200">
          <a:solidFill>
            <a:schemeClr val="tx1"/>
          </a:solidFill>
          <a:latin typeface="+mn-lt"/>
          <a:ea typeface="+mn-ea"/>
          <a:cs typeface="+mn-cs"/>
        </a:defRPr>
      </a:lvl1pPr>
      <a:lvl2pPr marL="456880" algn="l" defTabSz="456880" rtl="0" eaLnBrk="1" latinLnBrk="0" hangingPunct="1">
        <a:defRPr sz="1800" kern="1200">
          <a:solidFill>
            <a:schemeClr val="tx1"/>
          </a:solidFill>
          <a:latin typeface="+mn-lt"/>
          <a:ea typeface="+mn-ea"/>
          <a:cs typeface="+mn-cs"/>
        </a:defRPr>
      </a:lvl2pPr>
      <a:lvl3pPr marL="913758" algn="l" defTabSz="456880" rtl="0" eaLnBrk="1" latinLnBrk="0" hangingPunct="1">
        <a:defRPr sz="1800" kern="1200">
          <a:solidFill>
            <a:schemeClr val="tx1"/>
          </a:solidFill>
          <a:latin typeface="+mn-lt"/>
          <a:ea typeface="+mn-ea"/>
          <a:cs typeface="+mn-cs"/>
        </a:defRPr>
      </a:lvl3pPr>
      <a:lvl4pPr marL="1370639" algn="l" defTabSz="456880" rtl="0" eaLnBrk="1" latinLnBrk="0" hangingPunct="1">
        <a:defRPr sz="1800" kern="1200">
          <a:solidFill>
            <a:schemeClr val="tx1"/>
          </a:solidFill>
          <a:latin typeface="+mn-lt"/>
          <a:ea typeface="+mn-ea"/>
          <a:cs typeface="+mn-cs"/>
        </a:defRPr>
      </a:lvl4pPr>
      <a:lvl5pPr marL="1827517" algn="l" defTabSz="456880" rtl="0" eaLnBrk="1" latinLnBrk="0" hangingPunct="1">
        <a:defRPr sz="1800" kern="1200">
          <a:solidFill>
            <a:schemeClr val="tx1"/>
          </a:solidFill>
          <a:latin typeface="+mn-lt"/>
          <a:ea typeface="+mn-ea"/>
          <a:cs typeface="+mn-cs"/>
        </a:defRPr>
      </a:lvl5pPr>
      <a:lvl6pPr marL="2284398" algn="l" defTabSz="456880" rtl="0" eaLnBrk="1" latinLnBrk="0" hangingPunct="1">
        <a:defRPr sz="1800" kern="1200">
          <a:solidFill>
            <a:schemeClr val="tx1"/>
          </a:solidFill>
          <a:latin typeface="+mn-lt"/>
          <a:ea typeface="+mn-ea"/>
          <a:cs typeface="+mn-cs"/>
        </a:defRPr>
      </a:lvl6pPr>
      <a:lvl7pPr marL="2741275" algn="l" defTabSz="456880" rtl="0" eaLnBrk="1" latinLnBrk="0" hangingPunct="1">
        <a:defRPr sz="1800" kern="1200">
          <a:solidFill>
            <a:schemeClr val="tx1"/>
          </a:solidFill>
          <a:latin typeface="+mn-lt"/>
          <a:ea typeface="+mn-ea"/>
          <a:cs typeface="+mn-cs"/>
        </a:defRPr>
      </a:lvl7pPr>
      <a:lvl8pPr marL="3198156" algn="l" defTabSz="456880" rtl="0" eaLnBrk="1" latinLnBrk="0" hangingPunct="1">
        <a:defRPr sz="1800" kern="1200">
          <a:solidFill>
            <a:schemeClr val="tx1"/>
          </a:solidFill>
          <a:latin typeface="+mn-lt"/>
          <a:ea typeface="+mn-ea"/>
          <a:cs typeface="+mn-cs"/>
        </a:defRPr>
      </a:lvl8pPr>
      <a:lvl9pPr marL="3655033" algn="l" defTabSz="456880" rtl="0" eaLnBrk="1" latinLnBrk="0" hangingPunct="1">
        <a:defRPr sz="1800" kern="1200">
          <a:solidFill>
            <a:schemeClr val="tx1"/>
          </a:solidFill>
          <a:latin typeface="+mn-lt"/>
          <a:ea typeface="+mn-ea"/>
          <a:cs typeface="+mn-cs"/>
        </a:defRPr>
      </a:lvl9pPr>
    </p:otherStyle>
  </p:txStyles>
</p:sldMaster>
</file>

<file path=ppt/slideMasters/slideMaster74.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362" name="Rectangle 35">
            <a:extLst>
              <a:ext uri="{FF2B5EF4-FFF2-40B4-BE49-F238E27FC236}">
                <a16:creationId xmlns:a16="http://schemas.microsoft.com/office/drawing/2014/main" id="{8E2AE464-619A-7242-8476-E019FFB94DF4}"/>
              </a:ext>
            </a:extLst>
          </p:cNvPr>
          <p:cNvSpPr>
            <a:spLocks noChangeArrowheads="1"/>
          </p:cNvSpPr>
          <p:nvPr userDrawn="1"/>
        </p:nvSpPr>
        <p:spPr bwMode="auto">
          <a:xfrm>
            <a:off x="0" y="0"/>
            <a:ext cx="9144000" cy="6858000"/>
          </a:xfrm>
          <a:prstGeom prst="rect">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endParaRPr lang="en-US" altLang="en-US">
              <a:solidFill>
                <a:srgbClr val="FFFFFF"/>
              </a:solidFill>
              <a:latin typeface="BONES" pitchFamily="-110" charset="0"/>
              <a:cs typeface="Arial" panose="020B0604020202020204" pitchFamily="34" charset="0"/>
            </a:endParaRPr>
          </a:p>
        </p:txBody>
      </p:sp>
      <p:sp>
        <p:nvSpPr>
          <p:cNvPr id="1086466" name="Rectangle 2">
            <a:extLst>
              <a:ext uri="{FF2B5EF4-FFF2-40B4-BE49-F238E27FC236}">
                <a16:creationId xmlns:a16="http://schemas.microsoft.com/office/drawing/2014/main" id="{1154F09A-F7A5-A148-B823-3FA09C4929B8}"/>
              </a:ext>
            </a:extLst>
          </p:cNvPr>
          <p:cNvSpPr>
            <a:spLocks noGrp="1" noChangeArrowheads="1"/>
          </p:cNvSpPr>
          <p:nvPr>
            <p:ph type="body" idx="1"/>
          </p:nvPr>
        </p:nvSpPr>
        <p:spPr bwMode="auto">
          <a:xfrm>
            <a:off x="1157288" y="1981200"/>
            <a:ext cx="7791450" cy="4114800"/>
          </a:xfrm>
          <a:prstGeom prst="rect">
            <a:avLst/>
          </a:prstGeom>
          <a:noFill/>
          <a:ln w="12700">
            <a:noFill/>
            <a:miter lim="800000"/>
            <a:headEnd/>
            <a:tailEnd/>
          </a:ln>
          <a:effectLst/>
        </p:spPr>
        <p:txBody>
          <a:bodyPr vert="horz" wrap="square" lIns="90487" tIns="44450" rIns="90487" bIns="4445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86467" name="Rectangle 3">
            <a:extLst>
              <a:ext uri="{FF2B5EF4-FFF2-40B4-BE49-F238E27FC236}">
                <a16:creationId xmlns:a16="http://schemas.microsoft.com/office/drawing/2014/main" id="{87075D8C-9518-F74A-9C22-409B8E5B3B4A}"/>
              </a:ext>
            </a:extLst>
          </p:cNvPr>
          <p:cNvSpPr>
            <a:spLocks noGrp="1" noChangeArrowheads="1"/>
          </p:cNvSpPr>
          <p:nvPr>
            <p:ph type="title"/>
          </p:nvPr>
        </p:nvSpPr>
        <p:spPr bwMode="auto">
          <a:xfrm>
            <a:off x="1181100" y="609600"/>
            <a:ext cx="7715250" cy="1143000"/>
          </a:xfrm>
          <a:prstGeom prst="rect">
            <a:avLst/>
          </a:prstGeom>
          <a:noFill/>
          <a:ln w="12700">
            <a:noFill/>
            <a:miter lim="800000"/>
            <a:headEnd/>
            <a:tailEnd/>
          </a:ln>
          <a:effectLst>
            <a:outerShdw blurRad="63500" dist="38099" dir="2700000" algn="ctr" rotWithShape="0">
              <a:srgbClr val="000000">
                <a:alpha val="74998"/>
              </a:srgbClr>
            </a:outerShdw>
          </a:effectLst>
        </p:spPr>
        <p:txBody>
          <a:bodyPr vert="horz" wrap="square" lIns="90487" tIns="44450" rIns="90487" bIns="44450" numCol="1" anchor="ctr" anchorCtr="0" compatLnSpc="1">
            <a:prstTxWarp prst="textNoShape">
              <a:avLst/>
            </a:prstTxWarp>
          </a:bodyPr>
          <a:lstStyle/>
          <a:p>
            <a:pPr lvl="0"/>
            <a:r>
              <a:rPr lang="en-US" dirty="0"/>
              <a:t>Click to edit Master title style</a:t>
            </a:r>
          </a:p>
        </p:txBody>
      </p:sp>
    </p:spTree>
    <p:extLst>
      <p:ext uri="{BB962C8B-B14F-4D97-AF65-F5344CB8AC3E}">
        <p14:creationId xmlns:p14="http://schemas.microsoft.com/office/powerpoint/2010/main" val="2211607788"/>
      </p:ext>
    </p:extLst>
  </p:cSld>
  <p:clrMap bg1="dk2" tx1="lt1" bg2="dk1" tx2="lt2" accent1="accent1" accent2="accent2" accent3="accent3" accent4="accent4" accent5="accent5" accent6="accent6" hlink="hlink" folHlink="folHlink"/>
  <p:sldLayoutIdLst>
    <p:sldLayoutId id="2147496760" r:id="rId1"/>
  </p:sldLayoutIdLst>
  <p:txStyles>
    <p:titleStyle>
      <a:lvl1pPr algn="l" rtl="0" eaLnBrk="0" fontAlgn="base" hangingPunct="0">
        <a:spcBef>
          <a:spcPct val="0"/>
        </a:spcBef>
        <a:spcAft>
          <a:spcPct val="0"/>
        </a:spcAft>
        <a:defRPr sz="4400">
          <a:solidFill>
            <a:schemeClr val="tx1"/>
          </a:solidFill>
          <a:latin typeface="Arial"/>
          <a:ea typeface="ＭＳ Ｐゴシック" pitchFamily="-105" charset="-128"/>
          <a:cs typeface="Arial"/>
        </a:defRPr>
      </a:lvl1pPr>
      <a:lvl2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2pPr>
      <a:lvl3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3pPr>
      <a:lvl4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4pPr>
      <a:lvl5pPr algn="l" rtl="0" eaLnBrk="0" fontAlgn="base" hangingPunct="0">
        <a:spcBef>
          <a:spcPct val="0"/>
        </a:spcBef>
        <a:spcAft>
          <a:spcPct val="0"/>
        </a:spcAft>
        <a:defRPr sz="4400">
          <a:solidFill>
            <a:schemeClr val="tx1"/>
          </a:solidFill>
          <a:latin typeface="Arial" pitchFamily="-110" charset="0"/>
          <a:ea typeface="ＭＳ Ｐゴシック" pitchFamily="-105" charset="-128"/>
          <a:cs typeface="Arial" charset="0"/>
        </a:defRPr>
      </a:lvl5pPr>
      <a:lvl6pPr marL="457200" algn="l" rtl="0" eaLnBrk="0" fontAlgn="base" hangingPunct="0">
        <a:spcBef>
          <a:spcPct val="0"/>
        </a:spcBef>
        <a:spcAft>
          <a:spcPct val="0"/>
        </a:spcAft>
        <a:defRPr sz="4400">
          <a:solidFill>
            <a:schemeClr val="tx2"/>
          </a:solidFill>
          <a:latin typeface="Times" pitchFamily="-105" charset="0"/>
        </a:defRPr>
      </a:lvl6pPr>
      <a:lvl7pPr marL="914400" algn="l" rtl="0" eaLnBrk="0" fontAlgn="base" hangingPunct="0">
        <a:spcBef>
          <a:spcPct val="0"/>
        </a:spcBef>
        <a:spcAft>
          <a:spcPct val="0"/>
        </a:spcAft>
        <a:defRPr sz="4400">
          <a:solidFill>
            <a:schemeClr val="tx2"/>
          </a:solidFill>
          <a:latin typeface="Times" pitchFamily="-105" charset="0"/>
        </a:defRPr>
      </a:lvl7pPr>
      <a:lvl8pPr marL="1371600" algn="l" rtl="0" eaLnBrk="0" fontAlgn="base" hangingPunct="0">
        <a:spcBef>
          <a:spcPct val="0"/>
        </a:spcBef>
        <a:spcAft>
          <a:spcPct val="0"/>
        </a:spcAft>
        <a:defRPr sz="4400">
          <a:solidFill>
            <a:schemeClr val="tx2"/>
          </a:solidFill>
          <a:latin typeface="Times" pitchFamily="-105" charset="0"/>
        </a:defRPr>
      </a:lvl8pPr>
      <a:lvl9pPr marL="1828800" algn="l" rtl="0" eaLnBrk="0" fontAlgn="base" hangingPunct="0">
        <a:spcBef>
          <a:spcPct val="0"/>
        </a:spcBef>
        <a:spcAft>
          <a:spcPct val="0"/>
        </a:spcAft>
        <a:defRPr sz="4400">
          <a:solidFill>
            <a:schemeClr val="tx2"/>
          </a:solidFill>
          <a:latin typeface="Times" pitchFamily="-105" charset="0"/>
        </a:defRPr>
      </a:lvl9pPr>
    </p:titleStyle>
    <p:bodyStyle>
      <a:lvl1pPr marL="342900" indent="-342900" algn="l" rtl="0" eaLnBrk="0" fontAlgn="base" hangingPunct="0">
        <a:spcBef>
          <a:spcPct val="20000"/>
        </a:spcBef>
        <a:spcAft>
          <a:spcPct val="0"/>
        </a:spcAft>
        <a:buClr>
          <a:schemeClr val="tx2"/>
        </a:buClr>
        <a:buSzPct val="75000"/>
        <a:buFont typeface="Monotype Sorts" pitchFamily="2" charset="2"/>
        <a:buChar char=""/>
        <a:defRPr sz="3200">
          <a:solidFill>
            <a:schemeClr val="tx1"/>
          </a:solidFill>
          <a:effectLst>
            <a:outerShdw blurRad="38100" dist="38100" dir="2700000" algn="tl">
              <a:srgbClr val="000000"/>
            </a:outerShdw>
          </a:effectLst>
          <a:latin typeface="Arial"/>
          <a:ea typeface="ＭＳ Ｐゴシック" pitchFamily="-105" charset="-128"/>
          <a:cs typeface="Arial"/>
        </a:defRPr>
      </a:lvl1pPr>
      <a:lvl2pPr marL="742950" indent="-285750" algn="l" rtl="0" eaLnBrk="0" fontAlgn="base" hangingPunct="0">
        <a:spcBef>
          <a:spcPct val="20000"/>
        </a:spcBef>
        <a:spcAft>
          <a:spcPct val="0"/>
        </a:spcAft>
        <a:buClr>
          <a:schemeClr val="folHlink"/>
        </a:buClr>
        <a:buSzPct val="75000"/>
        <a:buFont typeface="Monotype Sorts" pitchFamily="2" charset="2"/>
        <a:buChar char=""/>
        <a:defRPr sz="2800">
          <a:solidFill>
            <a:schemeClr val="tx1"/>
          </a:solidFill>
          <a:effectLst>
            <a:outerShdw blurRad="38100" dist="38100" dir="2700000" algn="tl">
              <a:srgbClr val="000000"/>
            </a:outerShdw>
          </a:effectLst>
          <a:latin typeface="Arial"/>
          <a:ea typeface="ＭＳ Ｐゴシック" pitchFamily="-105" charset="-128"/>
          <a:cs typeface="Arial"/>
        </a:defRPr>
      </a:lvl2pPr>
      <a:lvl3pPr marL="1143000" indent="-228600" algn="l" rtl="0" eaLnBrk="0" fontAlgn="base" hangingPunct="0">
        <a:spcBef>
          <a:spcPct val="20000"/>
        </a:spcBef>
        <a:spcAft>
          <a:spcPct val="0"/>
        </a:spcAft>
        <a:buClr>
          <a:schemeClr val="tx2"/>
        </a:buClr>
        <a:buSzPct val="65000"/>
        <a:buFont typeface="Monotype Sorts" pitchFamily="2" charset="2"/>
        <a:buChar char=""/>
        <a:defRPr sz="2400">
          <a:solidFill>
            <a:schemeClr val="tx1"/>
          </a:solidFill>
          <a:effectLst>
            <a:outerShdw blurRad="38100" dist="38100" dir="2700000" algn="tl">
              <a:srgbClr val="000000"/>
            </a:outerShdw>
          </a:effectLst>
          <a:latin typeface="Arial"/>
          <a:ea typeface="ＭＳ Ｐゴシック" pitchFamily="-105" charset="-128"/>
          <a:cs typeface="Arial"/>
        </a:defRPr>
      </a:lvl3pPr>
      <a:lvl4pPr marL="1600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4pPr>
      <a:lvl5pPr marL="20574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Arial"/>
          <a:ea typeface="ＭＳ Ｐゴシック" pitchFamily="-105" charset="-128"/>
          <a:cs typeface="Arial"/>
        </a:defRPr>
      </a:lvl5pPr>
      <a:lvl6pPr marL="25146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6pPr>
      <a:lvl7pPr marL="29718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7pPr>
      <a:lvl8pPr marL="34290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8pPr>
      <a:lvl9pPr marL="3886200" indent="-228600" algn="l" rtl="0" eaLnBrk="0" fontAlgn="base" hangingPunct="0">
        <a:spcBef>
          <a:spcPct val="20000"/>
        </a:spcBef>
        <a:spcAft>
          <a:spcPct val="0"/>
        </a:spcAft>
        <a:buClr>
          <a:schemeClr val="tx1"/>
        </a:buClr>
        <a:buSzPct val="100000"/>
        <a:buChar char="–"/>
        <a:defRPr sz="2000">
          <a:solidFill>
            <a:schemeClr val="tx1"/>
          </a:solidFill>
          <a:effectLst>
            <a:outerShdw blurRad="38100" dist="38100" dir="2700000" algn="tl">
              <a:srgbClr val="000000"/>
            </a:outerShdw>
          </a:effectLst>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DD87EC7-36BB-A14C-AF2A-0DD01EB926CB}"/>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F8937B6B-5EA0-7D46-8056-391EA976F3CF}"/>
              </a:ext>
            </a:extLst>
          </p:cNvPr>
          <p:cNvSpPr>
            <a:spLocks noGrp="1" noChangeArrowheads="1"/>
          </p:cNvSpPr>
          <p:nvPr>
            <p:ph type="body" idx="1"/>
          </p:nvPr>
        </p:nvSpPr>
        <p:spPr bwMode="auto">
          <a:xfrm>
            <a:off x="457200" y="1600200"/>
            <a:ext cx="8229600" cy="4525963"/>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a:extLst>
              <a:ext uri="{FF2B5EF4-FFF2-40B4-BE49-F238E27FC236}">
                <a16:creationId xmlns:a16="http://schemas.microsoft.com/office/drawing/2014/main" id="{C897103B-79A7-3B47-96F1-432168EE03DD}"/>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Arial" pitchFamily="-107" charset="0"/>
                <a:cs typeface="Arial" pitchFamily="-107" charset="0"/>
              </a:defRPr>
            </a:lvl1pPr>
          </a:lstStyle>
          <a:p>
            <a:pPr>
              <a:defRPr/>
            </a:pPr>
            <a:endParaRPr lang="en-US"/>
          </a:p>
        </p:txBody>
      </p:sp>
      <p:sp>
        <p:nvSpPr>
          <p:cNvPr id="1029" name="Rectangle 5">
            <a:extLst>
              <a:ext uri="{FF2B5EF4-FFF2-40B4-BE49-F238E27FC236}">
                <a16:creationId xmlns:a16="http://schemas.microsoft.com/office/drawing/2014/main" id="{5239AB99-20C4-C740-995B-888DB847E4F4}"/>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latin typeface="+mn-lt"/>
                <a:ea typeface="Arial" pitchFamily="-107" charset="0"/>
                <a:cs typeface="Arial" pitchFamily="-107" charset="0"/>
              </a:defRPr>
            </a:lvl1pPr>
          </a:lstStyle>
          <a:p>
            <a:pPr>
              <a:defRPr/>
            </a:pPr>
            <a:endParaRPr lang="en-US"/>
          </a:p>
        </p:txBody>
      </p:sp>
      <p:sp>
        <p:nvSpPr>
          <p:cNvPr id="1030" name="Rectangle 6">
            <a:extLst>
              <a:ext uri="{FF2B5EF4-FFF2-40B4-BE49-F238E27FC236}">
                <a16:creationId xmlns:a16="http://schemas.microsoft.com/office/drawing/2014/main" id="{7C5E85C7-1EE3-1D4B-8D8F-935A052D852E}"/>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anose="020B0604020202020204" pitchFamily="34" charset="0"/>
              </a:defRPr>
            </a:lvl1pPr>
          </a:lstStyle>
          <a:p>
            <a:fld id="{A039AF75-C76C-9643-ADD0-52F11061FC6D}" type="slidenum">
              <a:rPr lang="en-US" altLang="en-US"/>
              <a:pPr/>
              <a:t>‹#›</a:t>
            </a:fld>
            <a:endParaRPr lang="en-US" altLang="en-US"/>
          </a:p>
        </p:txBody>
      </p:sp>
    </p:spTree>
    <p:extLst>
      <p:ext uri="{BB962C8B-B14F-4D97-AF65-F5344CB8AC3E}">
        <p14:creationId xmlns:p14="http://schemas.microsoft.com/office/powerpoint/2010/main" val="3176284070"/>
      </p:ext>
    </p:extLst>
  </p:cSld>
  <p:clrMap bg1="lt1" tx1="dk1" bg2="lt2" tx2="dk2" accent1="accent1" accent2="accent2" accent3="accent3" accent4="accent4" accent5="accent5" accent6="accent6" hlink="hlink" folHlink="folHlink"/>
  <p:sldLayoutIdLst>
    <p:sldLayoutId id="2147496762" r:id="rId1"/>
    <p:sldLayoutId id="2147496763" r:id="rId2"/>
    <p:sldLayoutId id="2147496764" r:id="rId3"/>
    <p:sldLayoutId id="2147496765" r:id="rId4"/>
    <p:sldLayoutId id="2147496766" r:id="rId5"/>
    <p:sldLayoutId id="2147496767" r:id="rId6"/>
    <p:sldLayoutId id="2147496768" r:id="rId7"/>
    <p:sldLayoutId id="2147496769" r:id="rId8"/>
    <p:sldLayoutId id="2147496770" r:id="rId9"/>
    <p:sldLayoutId id="2147496771" r:id="rId10"/>
    <p:sldLayoutId id="2147496772" r:id="rId11"/>
    <p:sldLayoutId id="2147496773" r:id="rId12"/>
    <p:sldLayoutId id="2147496774" r:id="rId13"/>
  </p:sldLayoutIdLst>
  <p:txStyles>
    <p:titleStyle>
      <a:lvl1pPr algn="ctr" rtl="0" eaLnBrk="0" fontAlgn="base" hangingPunct="0">
        <a:spcBef>
          <a:spcPct val="0"/>
        </a:spcBef>
        <a:spcAft>
          <a:spcPct val="0"/>
        </a:spcAft>
        <a:defRPr sz="4400" b="1">
          <a:solidFill>
            <a:srgbClr val="FFFFFF"/>
          </a:solidFill>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ＭＳ Ｐゴシック" charset="0"/>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31E8CA1B-9821-4E62-9BA2-0B2932B159DC}"/>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E7806EB0-DDF0-4239-A4AF-9E664B0C8B0B}"/>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245764" name="Rectangle 4">
            <a:extLst>
              <a:ext uri="{FF2B5EF4-FFF2-40B4-BE49-F238E27FC236}">
                <a16:creationId xmlns:a16="http://schemas.microsoft.com/office/drawing/2014/main" id="{1F80FC46-B700-4A36-BB8E-DB57933F9894}"/>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latin typeface="+mn-lt"/>
                <a:ea typeface="+mn-ea"/>
              </a:defRPr>
            </a:lvl1pPr>
          </a:lstStyle>
          <a:p>
            <a:pPr>
              <a:defRPr/>
            </a:pPr>
            <a:endParaRPr lang="en-US"/>
          </a:p>
        </p:txBody>
      </p:sp>
      <p:sp>
        <p:nvSpPr>
          <p:cNvPr id="245765" name="Rectangle 5">
            <a:extLst>
              <a:ext uri="{FF2B5EF4-FFF2-40B4-BE49-F238E27FC236}">
                <a16:creationId xmlns:a16="http://schemas.microsoft.com/office/drawing/2014/main" id="{BCF12D16-897D-4DDB-A4D9-2914DEC2D692}"/>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latin typeface="+mn-lt"/>
                <a:ea typeface="+mn-ea"/>
              </a:defRPr>
            </a:lvl1pPr>
          </a:lstStyle>
          <a:p>
            <a:pPr>
              <a:defRPr/>
            </a:pPr>
            <a:endParaRPr lang="en-US"/>
          </a:p>
        </p:txBody>
      </p:sp>
      <p:sp>
        <p:nvSpPr>
          <p:cNvPr id="245766" name="Rectangle 6">
            <a:extLst>
              <a:ext uri="{FF2B5EF4-FFF2-40B4-BE49-F238E27FC236}">
                <a16:creationId xmlns:a16="http://schemas.microsoft.com/office/drawing/2014/main" id="{5FD37897-38F6-4DCC-B317-301C32735F11}"/>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latin typeface="Arial" panose="020B0604020202020204" pitchFamily="34" charset="0"/>
              </a:defRPr>
            </a:lvl1pPr>
          </a:lstStyle>
          <a:p>
            <a:fld id="{59C32457-791C-466F-B7C6-6ACD38964B3F}" type="slidenum">
              <a:rPr lang="en-US" altLang="en-US"/>
              <a:pPr/>
              <a:t>‹#›</a:t>
            </a:fld>
            <a:endParaRPr lang="en-US" altLang="en-US"/>
          </a:p>
        </p:txBody>
      </p:sp>
    </p:spTree>
    <p:extLst>
      <p:ext uri="{BB962C8B-B14F-4D97-AF65-F5344CB8AC3E}">
        <p14:creationId xmlns:p14="http://schemas.microsoft.com/office/powerpoint/2010/main" val="2846646889"/>
      </p:ext>
    </p:extLst>
  </p:cSld>
  <p:clrMap bg1="lt1" tx1="dk1" bg2="lt2" tx2="dk2" accent1="accent1" accent2="accent2" accent3="accent3" accent4="accent4" accent5="accent5" accent6="accent6" hlink="hlink" folHlink="folHlink"/>
  <p:sldLayoutIdLst>
    <p:sldLayoutId id="2147496776" r:id="rId1"/>
    <p:sldLayoutId id="2147496777" r:id="rId2"/>
    <p:sldLayoutId id="2147496778" r:id="rId3"/>
    <p:sldLayoutId id="2147496779" r:id="rId4"/>
    <p:sldLayoutId id="2147496780" r:id="rId5"/>
    <p:sldLayoutId id="2147496781" r:id="rId6"/>
    <p:sldLayoutId id="2147496782" r:id="rId7"/>
    <p:sldLayoutId id="2147496783" r:id="rId8"/>
    <p:sldLayoutId id="2147496784" r:id="rId9"/>
    <p:sldLayoutId id="2147496785" r:id="rId10"/>
    <p:sldLayoutId id="2147496786"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charset="0"/>
        </a:defRPr>
      </a:lvl6pPr>
      <a:lvl7pPr marL="914400" algn="ctr" rtl="0" fontAlgn="base">
        <a:spcBef>
          <a:spcPct val="0"/>
        </a:spcBef>
        <a:spcAft>
          <a:spcPct val="0"/>
        </a:spcAft>
        <a:defRPr sz="4400">
          <a:solidFill>
            <a:schemeClr val="tx2"/>
          </a:solidFill>
          <a:latin typeface="Arial" charset="0"/>
        </a:defRPr>
      </a:lvl7pPr>
      <a:lvl8pPr marL="1371600" algn="ctr" rtl="0" fontAlgn="base">
        <a:spcBef>
          <a:spcPct val="0"/>
        </a:spcBef>
        <a:spcAft>
          <a:spcPct val="0"/>
        </a:spcAft>
        <a:defRPr sz="4400">
          <a:solidFill>
            <a:schemeClr val="tx2"/>
          </a:solidFill>
          <a:latin typeface="Arial" charset="0"/>
        </a:defRPr>
      </a:lvl8pPr>
      <a:lvl9pPr marL="1828800" algn="ctr" rtl="0" fontAlgn="base">
        <a:spcBef>
          <a:spcPct val="0"/>
        </a:spcBef>
        <a:spcAft>
          <a:spcPct val="0"/>
        </a:spcAft>
        <a:defRPr sz="4400">
          <a:solidFill>
            <a:schemeClr val="tx2"/>
          </a:solidFill>
          <a:latin typeface="Arial"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a:extLst>
              <a:ext uri="{FF2B5EF4-FFF2-40B4-BE49-F238E27FC236}">
                <a16:creationId xmlns:a16="http://schemas.microsoft.com/office/drawing/2014/main" id="{9BDEE87B-6D0A-4FA1-BA54-92D9CCE2168A}"/>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5603" name="Rectangle 3">
            <a:extLst>
              <a:ext uri="{FF2B5EF4-FFF2-40B4-BE49-F238E27FC236}">
                <a16:creationId xmlns:a16="http://schemas.microsoft.com/office/drawing/2014/main" id="{94BD4B33-AAA6-4387-9E91-2F5788E90F6D}"/>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3ACC2953-86A0-4D33-B0D9-A0B4527CCA54}"/>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FFFFFF"/>
                </a:solidFill>
                <a:latin typeface="Times New Roman" charset="0"/>
                <a:ea typeface="+mn-ea"/>
              </a:defRPr>
            </a:lvl1pPr>
          </a:lstStyle>
          <a:p>
            <a:pPr>
              <a:defRPr/>
            </a:pPr>
            <a:endParaRPr lang="en-US"/>
          </a:p>
        </p:txBody>
      </p:sp>
      <p:sp>
        <p:nvSpPr>
          <p:cNvPr id="1029" name="Rectangle 5">
            <a:extLst>
              <a:ext uri="{FF2B5EF4-FFF2-40B4-BE49-F238E27FC236}">
                <a16:creationId xmlns:a16="http://schemas.microsoft.com/office/drawing/2014/main" id="{AABAC06F-B312-44F2-9897-49B89BF50B6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charset="0"/>
                <a:ea typeface="+mn-ea"/>
              </a:defRPr>
            </a:lvl1pPr>
          </a:lstStyle>
          <a:p>
            <a:pPr>
              <a:defRPr/>
            </a:pPr>
            <a:endParaRPr lang="en-US"/>
          </a:p>
        </p:txBody>
      </p:sp>
      <p:sp>
        <p:nvSpPr>
          <p:cNvPr id="1030" name="Rectangle 6">
            <a:extLst>
              <a:ext uri="{FF2B5EF4-FFF2-40B4-BE49-F238E27FC236}">
                <a16:creationId xmlns:a16="http://schemas.microsoft.com/office/drawing/2014/main" id="{8A03DF69-1DC2-4E7E-B99C-D604677C0500}"/>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defRPr>
            </a:lvl1pPr>
          </a:lstStyle>
          <a:p>
            <a:fld id="{1AE138A6-2C44-4EDF-9557-71ED872ED215}" type="slidenum">
              <a:rPr lang="en-US" altLang="en-US"/>
              <a:pPr/>
              <a:t>‹#›</a:t>
            </a:fld>
            <a:endParaRPr lang="en-US" altLang="en-US"/>
          </a:p>
        </p:txBody>
      </p:sp>
    </p:spTree>
    <p:extLst>
      <p:ext uri="{BB962C8B-B14F-4D97-AF65-F5344CB8AC3E}">
        <p14:creationId xmlns:p14="http://schemas.microsoft.com/office/powerpoint/2010/main" val="3039248288"/>
      </p:ext>
    </p:extLst>
  </p:cSld>
  <p:clrMap bg1="dk2" tx1="lt1" bg2="dk1" tx2="lt2" accent1="accent1" accent2="accent2" accent3="accent3" accent4="accent4" accent5="accent5" accent6="accent6" hlink="hlink" folHlink="folHlink"/>
  <p:sldLayoutIdLst>
    <p:sldLayoutId id="2147496788"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D218D3D-0447-4BF3-ACEE-FE9FBD054940}"/>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46F2E764-D648-4C94-BF5C-B1443D573785}"/>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198280609"/>
      </p:ext>
    </p:extLst>
  </p:cSld>
  <p:clrMap bg1="dk2" tx1="lt1" bg2="dk1" tx2="lt2" accent1="accent1" accent2="accent2" accent3="accent3" accent4="accent4" accent5="accent5" accent6="accent6" hlink="hlink" folHlink="folHlink"/>
  <p:sldLayoutIdLst>
    <p:sldLayoutId id="2147496790" r:id="rId1"/>
    <p:sldLayoutId id="2147496791" r:id="rId2"/>
    <p:sldLayoutId id="2147496792" r:id="rId3"/>
    <p:sldLayoutId id="2147496793" r:id="rId4"/>
    <p:sldLayoutId id="2147496794" r:id="rId5"/>
    <p:sldLayoutId id="2147496795" r:id="rId6"/>
    <p:sldLayoutId id="2147496796" r:id="rId7"/>
    <p:sldLayoutId id="2147496797" r:id="rId8"/>
    <p:sldLayoutId id="2147496798" r:id="rId9"/>
    <p:sldLayoutId id="2147496799" r:id="rId10"/>
    <p:sldLayoutId id="2147496800" r:id="rId1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7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32344AE1-9BCD-4CC0-87EE-DCEE90F63846}"/>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51" name="Rectangle 3">
            <a:extLst>
              <a:ext uri="{FF2B5EF4-FFF2-40B4-BE49-F238E27FC236}">
                <a16:creationId xmlns:a16="http://schemas.microsoft.com/office/drawing/2014/main" id="{2E99CAC4-5CF7-401D-8ED9-D884E3EF1AAF}"/>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797423C-E2EF-42BC-93EC-A434D329D3D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l">
              <a:defRPr sz="1400">
                <a:solidFill>
                  <a:srgbClr val="FFFFFF"/>
                </a:solidFill>
                <a:latin typeface="Times New Roman" charset="0"/>
                <a:ea typeface="+mn-ea"/>
              </a:defRPr>
            </a:lvl1pPr>
          </a:lstStyle>
          <a:p>
            <a:pPr>
              <a:defRPr/>
            </a:pPr>
            <a:endParaRPr lang="en-US"/>
          </a:p>
        </p:txBody>
      </p:sp>
      <p:sp>
        <p:nvSpPr>
          <p:cNvPr id="1029" name="Rectangle 5">
            <a:extLst>
              <a:ext uri="{FF2B5EF4-FFF2-40B4-BE49-F238E27FC236}">
                <a16:creationId xmlns:a16="http://schemas.microsoft.com/office/drawing/2014/main" id="{FE6A981D-D330-492B-890A-7A1A23C5F27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FFFFFF"/>
                </a:solidFill>
                <a:latin typeface="Times New Roman" charset="0"/>
                <a:ea typeface="+mn-ea"/>
              </a:defRPr>
            </a:lvl1pPr>
          </a:lstStyle>
          <a:p>
            <a:pPr>
              <a:defRPr/>
            </a:pPr>
            <a:endParaRPr lang="en-US"/>
          </a:p>
        </p:txBody>
      </p:sp>
      <p:sp>
        <p:nvSpPr>
          <p:cNvPr id="1030" name="Rectangle 6">
            <a:extLst>
              <a:ext uri="{FF2B5EF4-FFF2-40B4-BE49-F238E27FC236}">
                <a16:creationId xmlns:a16="http://schemas.microsoft.com/office/drawing/2014/main" id="{9433707C-9473-40AC-80DD-65071E360CB8}"/>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FFFFFF"/>
                </a:solidFill>
              </a:defRPr>
            </a:lvl1pPr>
          </a:lstStyle>
          <a:p>
            <a:fld id="{52E149CC-A94F-47FE-8425-054B6BEC3839}" type="slidenum">
              <a:rPr lang="en-US" altLang="en-US"/>
              <a:pPr/>
              <a:t>‹#›</a:t>
            </a:fld>
            <a:endParaRPr lang="en-US" altLang="en-US"/>
          </a:p>
        </p:txBody>
      </p:sp>
    </p:spTree>
    <p:extLst>
      <p:ext uri="{BB962C8B-B14F-4D97-AF65-F5344CB8AC3E}">
        <p14:creationId xmlns:p14="http://schemas.microsoft.com/office/powerpoint/2010/main" val="2693565589"/>
      </p:ext>
    </p:extLst>
  </p:cSld>
  <p:clrMap bg1="dk2" tx1="lt1" bg2="dk1" tx2="lt2" accent1="accent1" accent2="accent2" accent3="accent3" accent4="accent4" accent5="accent5" accent6="accent6" hlink="hlink" folHlink="folHlink"/>
  <p:sldLayoutIdLst>
    <p:sldLayoutId id="214749680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Times New Roman"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charset="-128"/>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5538" name="Rectangle 2"/>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5539" name="Rectangle 3"/>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172" name="Rectangle 4"/>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7173" name="Rectangle 5"/>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7174" name="Rectangle 6"/>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3C489A86-88DA-384D-BDC6-B329E13B29DE}"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8"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7" charset="-128"/>
          <a:cs typeface="ＭＳ Ｐゴシック" pitchFamily="-107" charset="-128"/>
        </a:defRPr>
      </a:lvl1pPr>
      <a:lvl2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2pPr>
      <a:lvl3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3pPr>
      <a:lvl4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4pPr>
      <a:lvl5pPr algn="ctr" rtl="0" eaLnBrk="0" fontAlgn="base" hangingPunct="0">
        <a:spcBef>
          <a:spcPct val="0"/>
        </a:spcBef>
        <a:spcAft>
          <a:spcPct val="0"/>
        </a:spcAft>
        <a:defRPr sz="4400">
          <a:solidFill>
            <a:schemeClr val="tx2"/>
          </a:solidFill>
          <a:latin typeface="Arial" pitchFamily="-107" charset="0"/>
          <a:ea typeface="ＭＳ Ｐゴシック" pitchFamily="-107" charset="-128"/>
          <a:cs typeface="ＭＳ Ｐゴシック" pitchFamily="-107" charset="-128"/>
        </a:defRPr>
      </a:lvl5pPr>
      <a:lvl6pPr marL="454998" algn="ctr" rtl="0" fontAlgn="base">
        <a:spcBef>
          <a:spcPct val="0"/>
        </a:spcBef>
        <a:spcAft>
          <a:spcPct val="0"/>
        </a:spcAft>
        <a:defRPr sz="4400">
          <a:solidFill>
            <a:schemeClr val="tx2"/>
          </a:solidFill>
          <a:latin typeface="Arial" pitchFamily="-107" charset="0"/>
        </a:defRPr>
      </a:lvl6pPr>
      <a:lvl7pPr marL="909996" algn="ctr" rtl="0" fontAlgn="base">
        <a:spcBef>
          <a:spcPct val="0"/>
        </a:spcBef>
        <a:spcAft>
          <a:spcPct val="0"/>
        </a:spcAft>
        <a:defRPr sz="4400">
          <a:solidFill>
            <a:schemeClr val="tx2"/>
          </a:solidFill>
          <a:latin typeface="Arial" pitchFamily="-107" charset="0"/>
        </a:defRPr>
      </a:lvl7pPr>
      <a:lvl8pPr marL="1364972" algn="ctr" rtl="0" fontAlgn="base">
        <a:spcBef>
          <a:spcPct val="0"/>
        </a:spcBef>
        <a:spcAft>
          <a:spcPct val="0"/>
        </a:spcAft>
        <a:defRPr sz="4400">
          <a:solidFill>
            <a:schemeClr val="tx2"/>
          </a:solidFill>
          <a:latin typeface="Arial" pitchFamily="-107" charset="0"/>
        </a:defRPr>
      </a:lvl8pPr>
      <a:lvl9pPr marL="1819980" algn="ctr" rtl="0" fontAlgn="base">
        <a:spcBef>
          <a:spcPct val="0"/>
        </a:spcBef>
        <a:spcAft>
          <a:spcPct val="0"/>
        </a:spcAft>
        <a:defRPr sz="4400">
          <a:solidFill>
            <a:schemeClr val="tx2"/>
          </a:solidFill>
          <a:latin typeface="Arial" pitchFamily="-107"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7" charset="-128"/>
          <a:cs typeface="ＭＳ Ｐゴシック" pitchFamily="-107"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7"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7"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7"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7"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7"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8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00D94C86-B9CD-4A6A-96D6-5BDCB8B443F5}"/>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29699" name="Rectangle 3">
            <a:extLst>
              <a:ext uri="{FF2B5EF4-FFF2-40B4-BE49-F238E27FC236}">
                <a16:creationId xmlns:a16="http://schemas.microsoft.com/office/drawing/2014/main" id="{BCA602B1-4998-45BD-8577-150BDB601504}"/>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983589560"/>
      </p:ext>
    </p:extLst>
  </p:cSld>
  <p:clrMap bg1="dk2" tx1="lt1" bg2="dk1" tx2="lt2" accent1="accent1" accent2="accent2" accent3="accent3" accent4="accent4" accent5="accent5" accent6="accent6" hlink="hlink" folHlink="folHlink"/>
  <p:sldLayoutIdLst>
    <p:sldLayoutId id="2147496804" r:id="rId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1.xml><?xml version="1.0" encoding="utf-8"?>
<p:sldMaster xmlns:a="http://schemas.openxmlformats.org/drawingml/2006/main" xmlns:r="http://schemas.openxmlformats.org/officeDocument/2006/relationships" xmlns:p="http://schemas.openxmlformats.org/presentationml/2006/main">
  <p:cSld>
    <p:bg>
      <p:bgPr>
        <a:blipFill dpi="0" rotWithShape="0">
          <a:blip r:embed="rId3"/>
          <a:srcRect/>
          <a:tile tx="0" ty="0" sx="100000" sy="100000" flip="none" algn="tl"/>
        </a:blipFill>
        <a:effectLst/>
      </p:bgPr>
    </p:bg>
    <p:spTree>
      <p:nvGrpSpPr>
        <p:cNvPr id="1" name=""/>
        <p:cNvGrpSpPr/>
        <p:nvPr/>
      </p:nvGrpSpPr>
      <p:grpSpPr>
        <a:xfrm>
          <a:off x="0" y="0"/>
          <a:ext cx="0" cy="0"/>
          <a:chOff x="0" y="0"/>
          <a:chExt cx="0" cy="0"/>
        </a:xfrm>
      </p:grpSpPr>
      <p:sp>
        <p:nvSpPr>
          <p:cNvPr id="33794" name="Freeform 2">
            <a:extLst>
              <a:ext uri="{FF2B5EF4-FFF2-40B4-BE49-F238E27FC236}">
                <a16:creationId xmlns:a16="http://schemas.microsoft.com/office/drawing/2014/main" id="{BDAAD859-6847-41D5-BE11-F4C2DE8E8BDA}"/>
              </a:ext>
            </a:extLst>
          </p:cNvPr>
          <p:cNvSpPr>
            <a:spLocks/>
          </p:cNvSpPr>
          <p:nvPr/>
        </p:nvSpPr>
        <p:spPr bwMode="auto">
          <a:xfrm>
            <a:off x="-23813" y="1763713"/>
            <a:ext cx="6899276" cy="171450"/>
          </a:xfrm>
          <a:custGeom>
            <a:avLst/>
            <a:gdLst/>
            <a:ahLst/>
            <a:cxnLst>
              <a:cxn ang="0">
                <a:pos x="3477" y="10"/>
              </a:cxn>
              <a:cxn ang="0">
                <a:pos x="4057" y="17"/>
              </a:cxn>
              <a:cxn ang="0">
                <a:pos x="4293" y="30"/>
              </a:cxn>
              <a:cxn ang="0">
                <a:pos x="4293" y="50"/>
              </a:cxn>
              <a:cxn ang="0">
                <a:pos x="4329" y="73"/>
              </a:cxn>
              <a:cxn ang="0">
                <a:pos x="4305" y="89"/>
              </a:cxn>
              <a:cxn ang="0">
                <a:pos x="4082" y="99"/>
              </a:cxn>
              <a:cxn ang="0">
                <a:pos x="3675" y="99"/>
              </a:cxn>
              <a:cxn ang="0">
                <a:pos x="3129" y="94"/>
              </a:cxn>
              <a:cxn ang="0">
                <a:pos x="2401" y="94"/>
              </a:cxn>
              <a:cxn ang="0">
                <a:pos x="1733" y="98"/>
              </a:cxn>
              <a:cxn ang="0">
                <a:pos x="657" y="102"/>
              </a:cxn>
              <a:cxn ang="0">
                <a:pos x="1" y="93"/>
              </a:cxn>
              <a:cxn ang="0">
                <a:pos x="0" y="13"/>
              </a:cxn>
              <a:cxn ang="0">
                <a:pos x="657" y="12"/>
              </a:cxn>
              <a:cxn ang="0">
                <a:pos x="1349" y="7"/>
              </a:cxn>
              <a:cxn ang="0">
                <a:pos x="2265" y="9"/>
              </a:cxn>
              <a:cxn ang="0">
                <a:pos x="2834" y="8"/>
              </a:cxn>
              <a:cxn ang="0">
                <a:pos x="3477" y="10"/>
              </a:cxn>
            </a:cxnLst>
            <a:rect l="0" t="0" r="r" b="b"/>
            <a:pathLst>
              <a:path w="4346" h="108">
                <a:moveTo>
                  <a:pt x="3477" y="10"/>
                </a:moveTo>
                <a:cubicBezTo>
                  <a:pt x="3680" y="12"/>
                  <a:pt x="3921" y="14"/>
                  <a:pt x="4057" y="17"/>
                </a:cubicBezTo>
                <a:cubicBezTo>
                  <a:pt x="4192" y="20"/>
                  <a:pt x="4253" y="24"/>
                  <a:pt x="4293" y="30"/>
                </a:cubicBezTo>
                <a:cubicBezTo>
                  <a:pt x="4333" y="36"/>
                  <a:pt x="4286" y="43"/>
                  <a:pt x="4293" y="50"/>
                </a:cubicBezTo>
                <a:cubicBezTo>
                  <a:pt x="4300" y="57"/>
                  <a:pt x="4328" y="67"/>
                  <a:pt x="4329" y="73"/>
                </a:cubicBezTo>
                <a:cubicBezTo>
                  <a:pt x="4331" y="80"/>
                  <a:pt x="4346" y="85"/>
                  <a:pt x="4305" y="89"/>
                </a:cubicBezTo>
                <a:cubicBezTo>
                  <a:pt x="4263" y="93"/>
                  <a:pt x="4186" y="97"/>
                  <a:pt x="4082" y="99"/>
                </a:cubicBezTo>
                <a:cubicBezTo>
                  <a:pt x="3977" y="100"/>
                  <a:pt x="3834" y="99"/>
                  <a:pt x="3675" y="99"/>
                </a:cubicBezTo>
                <a:cubicBezTo>
                  <a:pt x="3516" y="98"/>
                  <a:pt x="3341" y="95"/>
                  <a:pt x="3129" y="94"/>
                </a:cubicBezTo>
                <a:cubicBezTo>
                  <a:pt x="2918" y="93"/>
                  <a:pt x="2634" y="94"/>
                  <a:pt x="2401" y="94"/>
                </a:cubicBezTo>
                <a:cubicBezTo>
                  <a:pt x="2168" y="95"/>
                  <a:pt x="2024" y="97"/>
                  <a:pt x="1733" y="98"/>
                </a:cubicBezTo>
                <a:cubicBezTo>
                  <a:pt x="1442" y="99"/>
                  <a:pt x="946" y="103"/>
                  <a:pt x="657" y="102"/>
                </a:cubicBezTo>
                <a:cubicBezTo>
                  <a:pt x="368" y="101"/>
                  <a:pt x="110" y="108"/>
                  <a:pt x="1" y="93"/>
                </a:cubicBezTo>
                <a:lnTo>
                  <a:pt x="0" y="13"/>
                </a:lnTo>
                <a:cubicBezTo>
                  <a:pt x="109" y="0"/>
                  <a:pt x="432" y="13"/>
                  <a:pt x="657" y="12"/>
                </a:cubicBezTo>
                <a:cubicBezTo>
                  <a:pt x="882" y="11"/>
                  <a:pt x="1082" y="7"/>
                  <a:pt x="1349" y="7"/>
                </a:cubicBezTo>
                <a:cubicBezTo>
                  <a:pt x="1617" y="6"/>
                  <a:pt x="2017" y="8"/>
                  <a:pt x="2265" y="9"/>
                </a:cubicBezTo>
                <a:cubicBezTo>
                  <a:pt x="2513" y="9"/>
                  <a:pt x="2634" y="9"/>
                  <a:pt x="2834" y="8"/>
                </a:cubicBezTo>
                <a:cubicBezTo>
                  <a:pt x="3034" y="9"/>
                  <a:pt x="3273" y="9"/>
                  <a:pt x="3477" y="10"/>
                </a:cubicBezTo>
                <a:close/>
              </a:path>
            </a:pathLst>
          </a:custGeom>
          <a:solidFill>
            <a:schemeClr val="accent2"/>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33795" name="Freeform 3">
            <a:extLst>
              <a:ext uri="{FF2B5EF4-FFF2-40B4-BE49-F238E27FC236}">
                <a16:creationId xmlns:a16="http://schemas.microsoft.com/office/drawing/2014/main" id="{884AFD5E-8D73-4F34-8711-E65842229259}"/>
              </a:ext>
            </a:extLst>
          </p:cNvPr>
          <p:cNvSpPr>
            <a:spLocks/>
          </p:cNvSpPr>
          <p:nvPr/>
        </p:nvSpPr>
        <p:spPr bwMode="auto">
          <a:xfrm>
            <a:off x="198438" y="152400"/>
            <a:ext cx="715962" cy="6400800"/>
          </a:xfrm>
          <a:custGeom>
            <a:avLst/>
            <a:gdLst/>
            <a:ahLst/>
            <a:cxnLst>
              <a:cxn ang="0">
                <a:pos x="86" y="3201"/>
              </a:cxn>
              <a:cxn ang="0">
                <a:pos x="79" y="2730"/>
              </a:cxn>
              <a:cxn ang="0">
                <a:pos x="64" y="2109"/>
              </a:cxn>
              <a:cxn ang="0">
                <a:pos x="101" y="1765"/>
              </a:cxn>
              <a:cxn ang="0">
                <a:pos x="79" y="1137"/>
              </a:cxn>
              <a:cxn ang="0">
                <a:pos x="34" y="651"/>
              </a:cxn>
              <a:cxn ang="0">
                <a:pos x="19" y="284"/>
              </a:cxn>
              <a:cxn ang="0">
                <a:pos x="49" y="45"/>
              </a:cxn>
              <a:cxn ang="0">
                <a:pos x="123" y="15"/>
              </a:cxn>
              <a:cxn ang="0">
                <a:pos x="243" y="37"/>
              </a:cxn>
              <a:cxn ang="0">
                <a:pos x="355" y="15"/>
              </a:cxn>
              <a:cxn ang="0">
                <a:pos x="512" y="7"/>
              </a:cxn>
              <a:cxn ang="0">
                <a:pos x="707" y="60"/>
              </a:cxn>
              <a:cxn ang="0">
                <a:pos x="797" y="142"/>
              </a:cxn>
              <a:cxn ang="0">
                <a:pos x="789" y="321"/>
              </a:cxn>
              <a:cxn ang="0">
                <a:pos x="804" y="658"/>
              </a:cxn>
              <a:cxn ang="0">
                <a:pos x="849" y="1047"/>
              </a:cxn>
              <a:cxn ang="0">
                <a:pos x="834" y="1586"/>
              </a:cxn>
              <a:cxn ang="0">
                <a:pos x="812" y="2199"/>
              </a:cxn>
              <a:cxn ang="0">
                <a:pos x="879" y="2812"/>
              </a:cxn>
              <a:cxn ang="0">
                <a:pos x="834" y="3329"/>
              </a:cxn>
              <a:cxn ang="0">
                <a:pos x="842" y="3957"/>
              </a:cxn>
              <a:cxn ang="0">
                <a:pos x="797" y="4054"/>
              </a:cxn>
              <a:cxn ang="0">
                <a:pos x="625" y="4084"/>
              </a:cxn>
              <a:cxn ang="0">
                <a:pos x="430" y="4039"/>
              </a:cxn>
              <a:cxn ang="0">
                <a:pos x="251" y="4069"/>
              </a:cxn>
              <a:cxn ang="0">
                <a:pos x="123" y="4114"/>
              </a:cxn>
              <a:cxn ang="0">
                <a:pos x="19" y="4062"/>
              </a:cxn>
              <a:cxn ang="0">
                <a:pos x="11" y="3875"/>
              </a:cxn>
              <a:cxn ang="0">
                <a:pos x="64" y="3598"/>
              </a:cxn>
              <a:cxn ang="0">
                <a:pos x="86" y="3201"/>
              </a:cxn>
            </a:cxnLst>
            <a:rect l="0" t="0" r="r" b="b"/>
            <a:pathLst>
              <a:path w="883" h="4115">
                <a:moveTo>
                  <a:pt x="86" y="3201"/>
                </a:moveTo>
                <a:cubicBezTo>
                  <a:pt x="89" y="3056"/>
                  <a:pt x="83" y="2912"/>
                  <a:pt x="79" y="2730"/>
                </a:cubicBezTo>
                <a:cubicBezTo>
                  <a:pt x="75" y="2548"/>
                  <a:pt x="60" y="2270"/>
                  <a:pt x="64" y="2109"/>
                </a:cubicBezTo>
                <a:cubicBezTo>
                  <a:pt x="68" y="1948"/>
                  <a:pt x="99" y="1927"/>
                  <a:pt x="101" y="1765"/>
                </a:cubicBezTo>
                <a:cubicBezTo>
                  <a:pt x="103" y="1603"/>
                  <a:pt x="90" y="1323"/>
                  <a:pt x="79" y="1137"/>
                </a:cubicBezTo>
                <a:cubicBezTo>
                  <a:pt x="68" y="951"/>
                  <a:pt x="44" y="793"/>
                  <a:pt x="34" y="651"/>
                </a:cubicBezTo>
                <a:cubicBezTo>
                  <a:pt x="24" y="509"/>
                  <a:pt x="17" y="385"/>
                  <a:pt x="19" y="284"/>
                </a:cubicBezTo>
                <a:cubicBezTo>
                  <a:pt x="21" y="183"/>
                  <a:pt x="32" y="90"/>
                  <a:pt x="49" y="45"/>
                </a:cubicBezTo>
                <a:cubicBezTo>
                  <a:pt x="66" y="0"/>
                  <a:pt x="91" y="16"/>
                  <a:pt x="123" y="15"/>
                </a:cubicBezTo>
                <a:cubicBezTo>
                  <a:pt x="155" y="14"/>
                  <a:pt x="204" y="37"/>
                  <a:pt x="243" y="37"/>
                </a:cubicBezTo>
                <a:cubicBezTo>
                  <a:pt x="282" y="37"/>
                  <a:pt x="310" y="20"/>
                  <a:pt x="355" y="15"/>
                </a:cubicBezTo>
                <a:cubicBezTo>
                  <a:pt x="400" y="10"/>
                  <a:pt x="453" y="0"/>
                  <a:pt x="512" y="7"/>
                </a:cubicBezTo>
                <a:cubicBezTo>
                  <a:pt x="571" y="14"/>
                  <a:pt x="659" y="37"/>
                  <a:pt x="707" y="60"/>
                </a:cubicBezTo>
                <a:cubicBezTo>
                  <a:pt x="755" y="83"/>
                  <a:pt x="783" y="99"/>
                  <a:pt x="797" y="142"/>
                </a:cubicBezTo>
                <a:cubicBezTo>
                  <a:pt x="811" y="185"/>
                  <a:pt x="788" y="235"/>
                  <a:pt x="789" y="321"/>
                </a:cubicBezTo>
                <a:cubicBezTo>
                  <a:pt x="790" y="407"/>
                  <a:pt x="794" y="537"/>
                  <a:pt x="804" y="658"/>
                </a:cubicBezTo>
                <a:cubicBezTo>
                  <a:pt x="814" y="779"/>
                  <a:pt x="844" y="892"/>
                  <a:pt x="849" y="1047"/>
                </a:cubicBezTo>
                <a:cubicBezTo>
                  <a:pt x="854" y="1202"/>
                  <a:pt x="840" y="1394"/>
                  <a:pt x="834" y="1586"/>
                </a:cubicBezTo>
                <a:cubicBezTo>
                  <a:pt x="828" y="1778"/>
                  <a:pt x="805" y="1995"/>
                  <a:pt x="812" y="2199"/>
                </a:cubicBezTo>
                <a:cubicBezTo>
                  <a:pt x="819" y="2403"/>
                  <a:pt x="875" y="2624"/>
                  <a:pt x="879" y="2812"/>
                </a:cubicBezTo>
                <a:cubicBezTo>
                  <a:pt x="883" y="3000"/>
                  <a:pt x="840" y="3138"/>
                  <a:pt x="834" y="3329"/>
                </a:cubicBezTo>
                <a:cubicBezTo>
                  <a:pt x="828" y="3520"/>
                  <a:pt x="848" y="3836"/>
                  <a:pt x="842" y="3957"/>
                </a:cubicBezTo>
                <a:cubicBezTo>
                  <a:pt x="836" y="4078"/>
                  <a:pt x="833" y="4033"/>
                  <a:pt x="797" y="4054"/>
                </a:cubicBezTo>
                <a:cubicBezTo>
                  <a:pt x="761" y="4075"/>
                  <a:pt x="686" y="4086"/>
                  <a:pt x="625" y="4084"/>
                </a:cubicBezTo>
                <a:cubicBezTo>
                  <a:pt x="564" y="4082"/>
                  <a:pt x="492" y="4041"/>
                  <a:pt x="430" y="4039"/>
                </a:cubicBezTo>
                <a:cubicBezTo>
                  <a:pt x="368" y="4037"/>
                  <a:pt x="302" y="4057"/>
                  <a:pt x="251" y="4069"/>
                </a:cubicBezTo>
                <a:cubicBezTo>
                  <a:pt x="200" y="4081"/>
                  <a:pt x="162" y="4115"/>
                  <a:pt x="123" y="4114"/>
                </a:cubicBezTo>
                <a:cubicBezTo>
                  <a:pt x="84" y="4113"/>
                  <a:pt x="38" y="4102"/>
                  <a:pt x="19" y="4062"/>
                </a:cubicBezTo>
                <a:cubicBezTo>
                  <a:pt x="0" y="4022"/>
                  <a:pt x="3" y="3952"/>
                  <a:pt x="11" y="3875"/>
                </a:cubicBezTo>
                <a:cubicBezTo>
                  <a:pt x="19" y="3798"/>
                  <a:pt x="51" y="3710"/>
                  <a:pt x="64" y="3598"/>
                </a:cubicBezTo>
                <a:cubicBezTo>
                  <a:pt x="77" y="3486"/>
                  <a:pt x="83" y="3346"/>
                  <a:pt x="86" y="3201"/>
                </a:cubicBezTo>
                <a:close/>
              </a:path>
            </a:pathLst>
          </a:custGeom>
          <a:solidFill>
            <a:schemeClr val="hlink">
              <a:alpha val="50000"/>
            </a:schemeClr>
          </a:solidFill>
          <a:ln w="9525" cap="flat" cmpd="sng">
            <a:noFill/>
            <a:prstDash val="solid"/>
            <a:round/>
            <a:headEnd type="none" w="med" len="med"/>
            <a:tailEnd type="none" w="med" len="med"/>
          </a:ln>
          <a:effectLst/>
        </p:spPr>
        <p:txBody>
          <a:bodyPr wrap="none" anchor="ctr"/>
          <a:lstStyle/>
          <a:p>
            <a:pPr algn="l">
              <a:defRPr/>
            </a:pPr>
            <a:endParaRPr lang="en-US" sz="3200">
              <a:solidFill>
                <a:srgbClr val="FFFFFF"/>
              </a:solidFill>
              <a:latin typeface="Arial" pitchFamily="-111" charset="0"/>
              <a:ea typeface="+mn-ea"/>
            </a:endParaRPr>
          </a:p>
        </p:txBody>
      </p:sp>
      <p:sp>
        <p:nvSpPr>
          <p:cNvPr id="33796" name="Freeform 4">
            <a:extLst>
              <a:ext uri="{FF2B5EF4-FFF2-40B4-BE49-F238E27FC236}">
                <a16:creationId xmlns:a16="http://schemas.microsoft.com/office/drawing/2014/main" id="{AC06AFF7-BF7A-4423-AB90-CEC8DCC9FFBF}"/>
              </a:ext>
            </a:extLst>
          </p:cNvPr>
          <p:cNvSpPr>
            <a:spLocks/>
          </p:cNvSpPr>
          <p:nvPr/>
        </p:nvSpPr>
        <p:spPr bwMode="invGray">
          <a:xfrm>
            <a:off x="323850" y="1157288"/>
            <a:ext cx="152400" cy="914400"/>
          </a:xfrm>
          <a:custGeom>
            <a:avLst/>
            <a:gdLst/>
            <a:ahLst/>
            <a:cxnLst>
              <a:cxn ang="0">
                <a:pos x="92" y="0"/>
              </a:cxn>
              <a:cxn ang="0">
                <a:pos x="81" y="170"/>
              </a:cxn>
              <a:cxn ang="0">
                <a:pos x="51" y="362"/>
              </a:cxn>
              <a:cxn ang="0">
                <a:pos x="74" y="539"/>
              </a:cxn>
              <a:cxn ang="0">
                <a:pos x="88" y="709"/>
              </a:cxn>
              <a:cxn ang="0">
                <a:pos x="110" y="842"/>
              </a:cxn>
              <a:cxn ang="0">
                <a:pos x="81" y="768"/>
              </a:cxn>
              <a:cxn ang="0">
                <a:pos x="59" y="716"/>
              </a:cxn>
              <a:cxn ang="0">
                <a:pos x="29" y="598"/>
              </a:cxn>
              <a:cxn ang="0">
                <a:pos x="0" y="414"/>
              </a:cxn>
              <a:cxn ang="0">
                <a:pos x="22" y="251"/>
              </a:cxn>
              <a:cxn ang="0">
                <a:pos x="51" y="81"/>
              </a:cxn>
              <a:cxn ang="0">
                <a:pos x="92" y="0"/>
              </a:cxn>
            </a:cxnLst>
            <a:rect l="0" t="0" r="r" b="b"/>
            <a:pathLst>
              <a:path w="110" h="842">
                <a:moveTo>
                  <a:pt x="92" y="0"/>
                </a:moveTo>
                <a:lnTo>
                  <a:pt x="81" y="170"/>
                </a:lnTo>
                <a:lnTo>
                  <a:pt x="51" y="362"/>
                </a:lnTo>
                <a:lnTo>
                  <a:pt x="74" y="539"/>
                </a:lnTo>
                <a:lnTo>
                  <a:pt x="88" y="709"/>
                </a:lnTo>
                <a:lnTo>
                  <a:pt x="110" y="842"/>
                </a:lnTo>
                <a:lnTo>
                  <a:pt x="81" y="768"/>
                </a:lnTo>
                <a:lnTo>
                  <a:pt x="59" y="716"/>
                </a:lnTo>
                <a:lnTo>
                  <a:pt x="29" y="598"/>
                </a:lnTo>
                <a:lnTo>
                  <a:pt x="0" y="414"/>
                </a:lnTo>
                <a:lnTo>
                  <a:pt x="22" y="251"/>
                </a:lnTo>
                <a:lnTo>
                  <a:pt x="51" y="81"/>
                </a:lnTo>
                <a:lnTo>
                  <a:pt x="92" y="0"/>
                </a:lnTo>
                <a:close/>
              </a:path>
            </a:pathLst>
          </a:custGeom>
          <a:solidFill>
            <a:schemeClr val="tx1"/>
          </a:solidFill>
          <a:ln w="9525">
            <a:noFill/>
            <a:round/>
            <a:headEnd/>
            <a:tailEnd/>
          </a:ln>
          <a:effectLst/>
        </p:spPr>
        <p:txBody>
          <a:bodyPr wrap="none" anchor="ctr"/>
          <a:lstStyle/>
          <a:p>
            <a:pPr algn="l">
              <a:defRPr/>
            </a:pPr>
            <a:endParaRPr lang="en-US" sz="3200">
              <a:solidFill>
                <a:srgbClr val="FFFFFF"/>
              </a:solidFill>
              <a:latin typeface="Arial" pitchFamily="-111" charset="0"/>
              <a:ea typeface="+mn-ea"/>
            </a:endParaRPr>
          </a:p>
        </p:txBody>
      </p:sp>
      <p:sp>
        <p:nvSpPr>
          <p:cNvPr id="37893" name="Rectangle 5">
            <a:extLst>
              <a:ext uri="{FF2B5EF4-FFF2-40B4-BE49-F238E27FC236}">
                <a16:creationId xmlns:a16="http://schemas.microsoft.com/office/drawing/2014/main" id="{D37BE29C-34EA-407B-BD50-59EDCDD857B6}"/>
              </a:ext>
            </a:extLst>
          </p:cNvPr>
          <p:cNvSpPr>
            <a:spLocks noGrp="1" noChangeArrowheads="1"/>
          </p:cNvSpPr>
          <p:nvPr>
            <p:ph type="title"/>
          </p:nvPr>
        </p:nvSpPr>
        <p:spPr bwMode="auto">
          <a:xfrm>
            <a:off x="519113" y="547688"/>
            <a:ext cx="8594725" cy="7477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spAutoFit/>
          </a:bodyPr>
          <a:lstStyle/>
          <a:p>
            <a:pPr lvl="0"/>
            <a:r>
              <a:rPr lang="en-US" altLang="en-US"/>
              <a:t>Click to edit Master title style</a:t>
            </a:r>
          </a:p>
        </p:txBody>
      </p:sp>
      <p:sp>
        <p:nvSpPr>
          <p:cNvPr id="37894" name="Rectangle 6">
            <a:extLst>
              <a:ext uri="{FF2B5EF4-FFF2-40B4-BE49-F238E27FC236}">
                <a16:creationId xmlns:a16="http://schemas.microsoft.com/office/drawing/2014/main" id="{7D1B060A-67D3-401C-B51D-6735FC5A8F98}"/>
              </a:ext>
            </a:extLst>
          </p:cNvPr>
          <p:cNvSpPr>
            <a:spLocks noGrp="1" noChangeArrowheads="1"/>
          </p:cNvSpPr>
          <p:nvPr>
            <p:ph type="body" idx="1"/>
          </p:nvPr>
        </p:nvSpPr>
        <p:spPr bwMode="auto">
          <a:xfrm>
            <a:off x="1066800" y="20574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33799" name="Rectangle 7">
            <a:extLst>
              <a:ext uri="{FF2B5EF4-FFF2-40B4-BE49-F238E27FC236}">
                <a16:creationId xmlns:a16="http://schemas.microsoft.com/office/drawing/2014/main" id="{5E134C5C-8CAD-419C-9349-B05F4A554125}"/>
              </a:ext>
            </a:extLst>
          </p:cNvPr>
          <p:cNvSpPr>
            <a:spLocks noGrp="1" noChangeArrowheads="1"/>
          </p:cNvSpPr>
          <p:nvPr>
            <p:ph type="dt" sz="half" idx="2"/>
          </p:nvPr>
        </p:nvSpPr>
        <p:spPr bwMode="auto">
          <a:xfrm>
            <a:off x="10668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l">
              <a:defRPr sz="1400">
                <a:solidFill>
                  <a:srgbClr val="000000"/>
                </a:solidFill>
                <a:latin typeface="+mn-lt"/>
                <a:ea typeface="+mn-ea"/>
              </a:defRPr>
            </a:lvl1pPr>
          </a:lstStyle>
          <a:p>
            <a:pPr>
              <a:defRPr/>
            </a:pPr>
            <a:endParaRPr lang="en-US"/>
          </a:p>
        </p:txBody>
      </p:sp>
      <p:sp>
        <p:nvSpPr>
          <p:cNvPr id="33800" name="Rectangle 8">
            <a:extLst>
              <a:ext uri="{FF2B5EF4-FFF2-40B4-BE49-F238E27FC236}">
                <a16:creationId xmlns:a16="http://schemas.microsoft.com/office/drawing/2014/main" id="{26E6FEDE-AB99-48AC-BF47-D3CE4DF07442}"/>
              </a:ext>
            </a:extLst>
          </p:cNvPr>
          <p:cNvSpPr>
            <a:spLocks noGrp="1" noChangeArrowheads="1"/>
          </p:cNvSpPr>
          <p:nvPr>
            <p:ph type="ftr" sz="quarter" idx="3"/>
          </p:nvPr>
        </p:nvSpPr>
        <p:spPr bwMode="auto">
          <a:xfrm>
            <a:off x="3505200" y="63246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400">
                <a:solidFill>
                  <a:srgbClr val="000000"/>
                </a:solidFill>
                <a:latin typeface="+mn-lt"/>
                <a:ea typeface="+mn-ea"/>
              </a:defRPr>
            </a:lvl1pPr>
          </a:lstStyle>
          <a:p>
            <a:pPr>
              <a:defRPr/>
            </a:pPr>
            <a:endParaRPr lang="en-US"/>
          </a:p>
        </p:txBody>
      </p:sp>
      <p:sp>
        <p:nvSpPr>
          <p:cNvPr id="33801" name="Rectangle 9">
            <a:extLst>
              <a:ext uri="{FF2B5EF4-FFF2-40B4-BE49-F238E27FC236}">
                <a16:creationId xmlns:a16="http://schemas.microsoft.com/office/drawing/2014/main" id="{A9B51D47-31F7-4DC4-BE1C-144FF93DC217}"/>
              </a:ext>
            </a:extLst>
          </p:cNvPr>
          <p:cNvSpPr>
            <a:spLocks noGrp="1" noChangeArrowheads="1"/>
          </p:cNvSpPr>
          <p:nvPr>
            <p:ph type="sldNum" sz="quarter" idx="4"/>
          </p:nvPr>
        </p:nvSpPr>
        <p:spPr bwMode="auto">
          <a:xfrm>
            <a:off x="6934200" y="6324600"/>
            <a:ext cx="19050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400">
                <a:solidFill>
                  <a:srgbClr val="000000"/>
                </a:solidFill>
                <a:latin typeface="Comic Sans MS" panose="030F0702030302020204" pitchFamily="66" charset="0"/>
              </a:defRPr>
            </a:lvl1pPr>
          </a:lstStyle>
          <a:p>
            <a:fld id="{E6218391-DCB8-45AA-8E14-FC49D1F24D8D}" type="slidenum">
              <a:rPr lang="en-US" altLang="en-US"/>
              <a:pPr/>
              <a:t>‹#›</a:t>
            </a:fld>
            <a:endParaRPr lang="en-US" altLang="en-US"/>
          </a:p>
        </p:txBody>
      </p:sp>
    </p:spTree>
    <p:extLst>
      <p:ext uri="{BB962C8B-B14F-4D97-AF65-F5344CB8AC3E}">
        <p14:creationId xmlns:p14="http://schemas.microsoft.com/office/powerpoint/2010/main" val="2297754122"/>
      </p:ext>
    </p:extLst>
  </p:cSld>
  <p:clrMap bg1="lt1" tx1="dk1" bg2="lt2" tx2="dk2" accent1="accent1" accent2="accent2" accent3="accent3" accent4="accent4" accent5="accent5" accent6="accent6" hlink="hlink" folHlink="folHlink"/>
  <p:sldLayoutIdLst>
    <p:sldLayoutId id="2147496806" r:id="rId1"/>
  </p:sldLayoutIdLst>
  <p:transition>
    <p:fade thruBlk="1"/>
  </p:transition>
  <p:txStyles>
    <p:titleStyle>
      <a:lvl1pPr algn="l" rtl="0" eaLnBrk="0" fontAlgn="base" hangingPunct="0">
        <a:spcBef>
          <a:spcPct val="0"/>
        </a:spcBef>
        <a:spcAft>
          <a:spcPct val="0"/>
        </a:spcAft>
        <a:defRPr sz="4300">
          <a:solidFill>
            <a:schemeClr val="tx2"/>
          </a:solidFill>
          <a:latin typeface="+mj-lt"/>
          <a:ea typeface="ＭＳ Ｐゴシック" charset="-128"/>
          <a:cs typeface="ＭＳ Ｐゴシック" charset="-128"/>
        </a:defRPr>
      </a:lvl1pPr>
      <a:lvl2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2pPr>
      <a:lvl3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3pPr>
      <a:lvl4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4pPr>
      <a:lvl5pPr algn="l" rtl="0" eaLnBrk="0" fontAlgn="base" hangingPunct="0">
        <a:spcBef>
          <a:spcPct val="0"/>
        </a:spcBef>
        <a:spcAft>
          <a:spcPct val="0"/>
        </a:spcAft>
        <a:defRPr sz="4300">
          <a:solidFill>
            <a:schemeClr val="tx2"/>
          </a:solidFill>
          <a:latin typeface="Comic Sans MS" pitchFamily="-111" charset="0"/>
          <a:ea typeface="ＭＳ Ｐゴシック" charset="-128"/>
          <a:cs typeface="ＭＳ Ｐゴシック" charset="-128"/>
        </a:defRPr>
      </a:lvl5pPr>
      <a:lvl6pPr marL="457200" algn="l" rtl="0" fontAlgn="base">
        <a:spcBef>
          <a:spcPct val="0"/>
        </a:spcBef>
        <a:spcAft>
          <a:spcPct val="0"/>
        </a:spcAft>
        <a:defRPr sz="4300">
          <a:solidFill>
            <a:schemeClr val="tx2"/>
          </a:solidFill>
          <a:latin typeface="Comic Sans MS" pitchFamily="-111" charset="0"/>
        </a:defRPr>
      </a:lvl6pPr>
      <a:lvl7pPr marL="914400" algn="l" rtl="0" fontAlgn="base">
        <a:spcBef>
          <a:spcPct val="0"/>
        </a:spcBef>
        <a:spcAft>
          <a:spcPct val="0"/>
        </a:spcAft>
        <a:defRPr sz="4300">
          <a:solidFill>
            <a:schemeClr val="tx2"/>
          </a:solidFill>
          <a:latin typeface="Comic Sans MS" pitchFamily="-111" charset="0"/>
        </a:defRPr>
      </a:lvl7pPr>
      <a:lvl8pPr marL="1371600" algn="l" rtl="0" fontAlgn="base">
        <a:spcBef>
          <a:spcPct val="0"/>
        </a:spcBef>
        <a:spcAft>
          <a:spcPct val="0"/>
        </a:spcAft>
        <a:defRPr sz="4300">
          <a:solidFill>
            <a:schemeClr val="tx2"/>
          </a:solidFill>
          <a:latin typeface="Comic Sans MS" pitchFamily="-111" charset="0"/>
        </a:defRPr>
      </a:lvl8pPr>
      <a:lvl9pPr marL="1828800" algn="l" rtl="0" fontAlgn="base">
        <a:spcBef>
          <a:spcPct val="0"/>
        </a:spcBef>
        <a:spcAft>
          <a:spcPct val="0"/>
        </a:spcAft>
        <a:defRPr sz="4300">
          <a:solidFill>
            <a:schemeClr val="tx2"/>
          </a:solidFill>
          <a:latin typeface="Comic Sans MS" pitchFamily="-111" charset="0"/>
        </a:defRPr>
      </a:lvl9pPr>
    </p:titleStyle>
    <p:bodyStyle>
      <a:lvl1pPr marL="342900" indent="-342900" algn="l" rtl="0" eaLnBrk="0" fontAlgn="base" hangingPunct="0">
        <a:spcBef>
          <a:spcPct val="20000"/>
        </a:spcBef>
        <a:spcAft>
          <a:spcPct val="0"/>
        </a:spcAft>
        <a:buBlip>
          <a:blip r:embed="rId4"/>
        </a:buBlip>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SzPct val="80000"/>
        <a:buBlip>
          <a:blip r:embed="rId5"/>
        </a:buBlip>
        <a:defRPr sz="2800">
          <a:solidFill>
            <a:schemeClr val="tx1"/>
          </a:solidFill>
          <a:latin typeface="+mn-lt"/>
          <a:ea typeface="ＭＳ Ｐゴシック" pitchFamily="-111" charset="-128"/>
        </a:defRPr>
      </a:lvl2pPr>
      <a:lvl3pPr marL="1143000" indent="-228600" algn="l" rtl="0" eaLnBrk="0" fontAlgn="base" hangingPunct="0">
        <a:spcBef>
          <a:spcPct val="20000"/>
        </a:spcBef>
        <a:spcAft>
          <a:spcPct val="0"/>
        </a:spcAft>
        <a:buSzPct val="80000"/>
        <a:buBlip>
          <a:blip r:embed="rId6"/>
        </a:buBlip>
        <a:defRPr sz="2400">
          <a:solidFill>
            <a:schemeClr val="tx1"/>
          </a:solidFill>
          <a:latin typeface="+mn-lt"/>
          <a:ea typeface="ＭＳ Ｐゴシック" pitchFamily="-111" charset="-128"/>
        </a:defRPr>
      </a:lvl3pPr>
      <a:lvl4pPr marL="1600200" indent="-228600" algn="l" rtl="0" eaLnBrk="0" fontAlgn="base" hangingPunct="0">
        <a:spcBef>
          <a:spcPct val="20000"/>
        </a:spcBef>
        <a:spcAft>
          <a:spcPct val="0"/>
        </a:spcAft>
        <a:buBlip>
          <a:blip r:embed="rId4"/>
        </a:buBlip>
        <a:defRPr sz="2000">
          <a:solidFill>
            <a:schemeClr val="tx1"/>
          </a:solidFill>
          <a:latin typeface="+mn-lt"/>
          <a:ea typeface="ＭＳ Ｐゴシック" pitchFamily="-111" charset="-128"/>
        </a:defRPr>
      </a:lvl4pPr>
      <a:lvl5pPr marL="2057400" indent="-228600" algn="l" rtl="0" eaLnBrk="0" fontAlgn="base" hangingPunct="0">
        <a:spcBef>
          <a:spcPct val="20000"/>
        </a:spcBef>
        <a:spcAft>
          <a:spcPct val="0"/>
        </a:spcAft>
        <a:buSzPct val="60000"/>
        <a:buBlip>
          <a:blip r:embed="rId5"/>
        </a:buBlip>
        <a:defRPr sz="2000">
          <a:solidFill>
            <a:schemeClr val="tx1"/>
          </a:solidFill>
          <a:latin typeface="+mn-lt"/>
          <a:ea typeface="ＭＳ Ｐゴシック" pitchFamily="-111" charset="-128"/>
        </a:defRPr>
      </a:lvl5pPr>
      <a:lvl6pPr marL="25146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6pPr>
      <a:lvl7pPr marL="29718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7pPr>
      <a:lvl8pPr marL="34290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8pPr>
      <a:lvl9pPr marL="3886200" indent="-228600" algn="l" rtl="0" fontAlgn="base">
        <a:spcBef>
          <a:spcPct val="20000"/>
        </a:spcBef>
        <a:spcAft>
          <a:spcPct val="0"/>
        </a:spcAft>
        <a:buSzPct val="60000"/>
        <a:buBlip>
          <a:blip r:embed="rId5"/>
        </a:buBlip>
        <a:defRPr sz="2000">
          <a:solidFill>
            <a:schemeClr val="tx1"/>
          </a:solidFill>
          <a:latin typeface="+mn-lt"/>
          <a:ea typeface="ＭＳ Ｐゴシック" pitchFamily="-111"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2.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31746" name="Group 2">
            <a:extLst>
              <a:ext uri="{FF2B5EF4-FFF2-40B4-BE49-F238E27FC236}">
                <a16:creationId xmlns:a16="http://schemas.microsoft.com/office/drawing/2014/main" id="{09B7A977-16D0-44B3-93F1-458341550F4B}"/>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05729161-447B-485D-B6BE-27D0763EAE46}"/>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latin typeface="Times New Roman" pitchFamily="-107" charset="0"/>
                <a:ea typeface="+mn-ea"/>
              </a:endParaRPr>
            </a:p>
          </p:txBody>
        </p:sp>
        <p:sp>
          <p:nvSpPr>
            <p:cNvPr id="6148" name="Arc 4">
              <a:extLst>
                <a:ext uri="{FF2B5EF4-FFF2-40B4-BE49-F238E27FC236}">
                  <a16:creationId xmlns:a16="http://schemas.microsoft.com/office/drawing/2014/main" id="{0E882507-8653-4709-979A-C0A4EB46F1A1}"/>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lgn="l">
                <a:defRPr/>
              </a:pPr>
              <a:endParaRPr lang="en-US">
                <a:solidFill>
                  <a:srgbClr val="FFFFFF"/>
                </a:solidFill>
                <a:latin typeface="Times New Roman" pitchFamily="-107" charset="0"/>
                <a:ea typeface="+mn-ea"/>
              </a:endParaRPr>
            </a:p>
          </p:txBody>
        </p:sp>
      </p:grpSp>
      <p:sp>
        <p:nvSpPr>
          <p:cNvPr id="6149" name="Rectangle 5">
            <a:extLst>
              <a:ext uri="{FF2B5EF4-FFF2-40B4-BE49-F238E27FC236}">
                <a16:creationId xmlns:a16="http://schemas.microsoft.com/office/drawing/2014/main" id="{16BAAC2D-0400-45FC-99D3-785BCCA9B4E3}"/>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B964DCB2-E568-44A8-96BF-8084F67ACE72}"/>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a:defRPr sz="1400">
                <a:solidFill>
                  <a:srgbClr val="FFFFFF"/>
                </a:solidFill>
                <a:latin typeface="Times New Roman" pitchFamily="-107" charset="0"/>
                <a:ea typeface="+mn-ea"/>
              </a:defRPr>
            </a:lvl1pPr>
          </a:lstStyle>
          <a:p>
            <a:pPr>
              <a:defRPr/>
            </a:pPr>
            <a:endParaRPr lang="en-US"/>
          </a:p>
        </p:txBody>
      </p:sp>
      <p:sp>
        <p:nvSpPr>
          <p:cNvPr id="6151" name="Rectangle 7">
            <a:extLst>
              <a:ext uri="{FF2B5EF4-FFF2-40B4-BE49-F238E27FC236}">
                <a16:creationId xmlns:a16="http://schemas.microsoft.com/office/drawing/2014/main" id="{1468CF0A-1038-4D78-B603-29172409FAF3}"/>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pitchFamily="-107" charset="0"/>
                <a:ea typeface="+mn-ea"/>
              </a:defRPr>
            </a:lvl1pPr>
          </a:lstStyle>
          <a:p>
            <a:pPr>
              <a:defRPr/>
            </a:pPr>
            <a:endParaRPr lang="en-US"/>
          </a:p>
        </p:txBody>
      </p:sp>
      <p:sp>
        <p:nvSpPr>
          <p:cNvPr id="6152" name="Rectangle 8">
            <a:extLst>
              <a:ext uri="{FF2B5EF4-FFF2-40B4-BE49-F238E27FC236}">
                <a16:creationId xmlns:a16="http://schemas.microsoft.com/office/drawing/2014/main" id="{0CC8E464-047A-442F-8B80-DA9E2575F55E}"/>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FB8402B9-A0FE-4597-8450-714C087D4BC2}" type="slidenum">
              <a:rPr lang="en-US" altLang="en-US"/>
              <a:pPr/>
              <a:t>‹#›</a:t>
            </a:fld>
            <a:endParaRPr lang="en-US" altLang="en-US"/>
          </a:p>
        </p:txBody>
      </p:sp>
      <p:sp>
        <p:nvSpPr>
          <p:cNvPr id="31751" name="Rectangle 9">
            <a:extLst>
              <a:ext uri="{FF2B5EF4-FFF2-40B4-BE49-F238E27FC236}">
                <a16:creationId xmlns:a16="http://schemas.microsoft.com/office/drawing/2014/main" id="{52B783C0-F1FA-452A-9EB9-5895A9FC4EC3}"/>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458791905"/>
      </p:ext>
    </p:extLst>
  </p:cSld>
  <p:clrMap bg1="dk2" tx1="lt1" bg2="dk1" tx2="lt2" accent1="accent1" accent2="accent2" accent3="accent3" accent4="accent4" accent5="accent5" accent6="accent6" hlink="hlink" folHlink="folHlink"/>
  <p:sldLayoutIdLst>
    <p:sldLayoutId id="2147496808"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3.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44034" name="Group 2">
            <a:extLst>
              <a:ext uri="{FF2B5EF4-FFF2-40B4-BE49-F238E27FC236}">
                <a16:creationId xmlns:a16="http://schemas.microsoft.com/office/drawing/2014/main" id="{C8906567-85CC-4CC0-AC1B-95139E071647}"/>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71683FFD-1191-4322-8091-C798E6A8C2D0}"/>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lgn="l">
                <a:defRPr/>
              </a:pPr>
              <a:endParaRPr lang="en-US">
                <a:solidFill>
                  <a:srgbClr val="FFFFFF"/>
                </a:solidFill>
                <a:latin typeface="Times New Roman" pitchFamily="-107" charset="0"/>
                <a:ea typeface="ＭＳ Ｐゴシック" charset="-128"/>
                <a:cs typeface="ＭＳ Ｐゴシック" charset="-128"/>
              </a:endParaRPr>
            </a:p>
          </p:txBody>
        </p:sp>
        <p:sp>
          <p:nvSpPr>
            <p:cNvPr id="6148" name="Arc 4">
              <a:extLst>
                <a:ext uri="{FF2B5EF4-FFF2-40B4-BE49-F238E27FC236}">
                  <a16:creationId xmlns:a16="http://schemas.microsoft.com/office/drawing/2014/main" id="{711ED72C-0337-4028-983F-8534AFF8C8E0}"/>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lgn="l">
                <a:defRPr/>
              </a:pPr>
              <a:endParaRPr lang="en-US">
                <a:solidFill>
                  <a:srgbClr val="FFFFFF"/>
                </a:solidFill>
                <a:latin typeface="Times New Roman" pitchFamily="-107" charset="0"/>
                <a:ea typeface="ＭＳ Ｐゴシック" charset="-128"/>
                <a:cs typeface="ＭＳ Ｐゴシック" charset="-128"/>
              </a:endParaRPr>
            </a:p>
          </p:txBody>
        </p:sp>
      </p:grpSp>
      <p:sp>
        <p:nvSpPr>
          <p:cNvPr id="6149" name="Rectangle 5">
            <a:extLst>
              <a:ext uri="{FF2B5EF4-FFF2-40B4-BE49-F238E27FC236}">
                <a16:creationId xmlns:a16="http://schemas.microsoft.com/office/drawing/2014/main" id="{1E50EA50-1F5D-4B59-BF7E-449FE11E9039}"/>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4F8DBD6B-FBAE-454C-9D7F-34FA40333DE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l">
              <a:defRPr sz="1400">
                <a:solidFill>
                  <a:srgbClr val="FFFFFF"/>
                </a:solidFill>
                <a:latin typeface="Times New Roman" pitchFamily="-107" charset="0"/>
                <a:ea typeface="+mn-ea"/>
                <a:cs typeface="+mn-cs"/>
              </a:defRPr>
            </a:lvl1pPr>
          </a:lstStyle>
          <a:p>
            <a:pPr>
              <a:defRPr/>
            </a:pPr>
            <a:endParaRPr lang="en-US"/>
          </a:p>
        </p:txBody>
      </p:sp>
      <p:sp>
        <p:nvSpPr>
          <p:cNvPr id="6151" name="Rectangle 7">
            <a:extLst>
              <a:ext uri="{FF2B5EF4-FFF2-40B4-BE49-F238E27FC236}">
                <a16:creationId xmlns:a16="http://schemas.microsoft.com/office/drawing/2014/main" id="{4C026BF0-A25E-49F6-A11B-EBCC81308E70}"/>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pitchFamily="-107" charset="0"/>
                <a:ea typeface="+mn-ea"/>
                <a:cs typeface="+mn-cs"/>
              </a:defRPr>
            </a:lvl1pPr>
          </a:lstStyle>
          <a:p>
            <a:pPr>
              <a:defRPr/>
            </a:pPr>
            <a:endParaRPr lang="en-US"/>
          </a:p>
        </p:txBody>
      </p:sp>
      <p:sp>
        <p:nvSpPr>
          <p:cNvPr id="6152" name="Rectangle 8">
            <a:extLst>
              <a:ext uri="{FF2B5EF4-FFF2-40B4-BE49-F238E27FC236}">
                <a16:creationId xmlns:a16="http://schemas.microsoft.com/office/drawing/2014/main" id="{36830307-92C7-49F1-81CE-CF713AA676C4}"/>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defRPr>
            </a:lvl1pPr>
          </a:lstStyle>
          <a:p>
            <a:fld id="{0E7377E4-1E29-46E9-900F-16198FE3100B}" type="slidenum">
              <a:rPr lang="en-US" altLang="en-US"/>
              <a:pPr/>
              <a:t>‹#›</a:t>
            </a:fld>
            <a:endParaRPr lang="en-US" altLang="en-US"/>
          </a:p>
        </p:txBody>
      </p:sp>
      <p:sp>
        <p:nvSpPr>
          <p:cNvPr id="44039" name="Rectangle 9">
            <a:extLst>
              <a:ext uri="{FF2B5EF4-FFF2-40B4-BE49-F238E27FC236}">
                <a16:creationId xmlns:a16="http://schemas.microsoft.com/office/drawing/2014/main" id="{DD6F789C-074E-45FE-A53A-D2164AAAD340}"/>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362725260"/>
      </p:ext>
    </p:extLst>
  </p:cSld>
  <p:clrMap bg1="dk2" tx1="lt1" bg2="dk1" tx2="lt2" accent1="accent1" accent2="accent2" accent3="accent3" accent4="accent4" accent5="accent5" accent6="accent6" hlink="hlink" folHlink="folHlink"/>
  <p:sldLayoutIdLst>
    <p:sldLayoutId id="2147496810"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4.xml><?xml version="1.0" encoding="utf-8"?>
<p:sldMaster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sp>
        <p:nvSpPr>
          <p:cNvPr id="1025" name="Rectangle 1">
            <a:extLst>
              <a:ext uri="{FF2B5EF4-FFF2-40B4-BE49-F238E27FC236}">
                <a16:creationId xmlns:a16="http://schemas.microsoft.com/office/drawing/2014/main" id="{A645C7D6-CDFE-40BA-A91D-2F5DD4E4E868}"/>
              </a:ext>
            </a:extLst>
          </p:cNvPr>
          <p:cNvSpPr>
            <a:spLocks noChangeArrowheads="1"/>
          </p:cNvSpPr>
          <p:nvPr/>
        </p:nvSpPr>
        <p:spPr bwMode="auto">
          <a:xfrm>
            <a:off x="0" y="0"/>
            <a:ext cx="9144000" cy="6858000"/>
          </a:xfrm>
          <a:prstGeom prst="rect">
            <a:avLst/>
          </a:prstGeom>
          <a:gradFill rotWithShape="0">
            <a:gsLst>
              <a:gs pos="0">
                <a:srgbClr val="000000"/>
              </a:gs>
              <a:gs pos="50000">
                <a:srgbClr val="121D91"/>
              </a:gs>
              <a:gs pos="100000">
                <a:srgbClr val="000000"/>
              </a:gs>
            </a:gsLst>
            <a:lin ang="10800000" scaled="1"/>
          </a:gradFill>
          <a:ln w="12600">
            <a:solidFill>
              <a:srgbClr val="000000"/>
            </a:solidFill>
            <a:miter lim="800000"/>
            <a:headEnd/>
            <a:tailEnd/>
          </a:ln>
          <a:effectLst/>
        </p:spPr>
        <p:txBody>
          <a:bodyPr wrap="none" lIns="82058" tIns="41029" rIns="82058" bIns="41029" anchor="ctr"/>
          <a:lstStyle/>
          <a:p>
            <a:pPr algn="l">
              <a:defRPr/>
            </a:pPr>
            <a:endParaRPr lang="en-US">
              <a:solidFill>
                <a:srgbClr val="000000"/>
              </a:solidFill>
              <a:latin typeface="Times New Roman" pitchFamily="-107" charset="0"/>
              <a:ea typeface="+mn-ea"/>
            </a:endParaRPr>
          </a:p>
        </p:txBody>
      </p:sp>
      <p:sp>
        <p:nvSpPr>
          <p:cNvPr id="1026" name="Text Box 2">
            <a:extLst>
              <a:ext uri="{FF2B5EF4-FFF2-40B4-BE49-F238E27FC236}">
                <a16:creationId xmlns:a16="http://schemas.microsoft.com/office/drawing/2014/main" id="{D2E93141-2F21-41EB-8E75-2104B333A3DC}"/>
              </a:ext>
            </a:extLst>
          </p:cNvPr>
          <p:cNvSpPr txBox="1">
            <a:spLocks noChangeArrowheads="1"/>
          </p:cNvSpPr>
          <p:nvPr/>
        </p:nvSpPr>
        <p:spPr bwMode="auto">
          <a:xfrm>
            <a:off x="757238" y="6562725"/>
            <a:ext cx="877887" cy="222250"/>
          </a:xfrm>
          <a:prstGeom prst="rect">
            <a:avLst/>
          </a:prstGeom>
          <a:noFill/>
          <a:ln w="9525">
            <a:noFill/>
            <a:round/>
            <a:headEnd/>
            <a:tailEnd/>
          </a:ln>
          <a:effectLst/>
        </p:spPr>
        <p:txBody>
          <a:bodyPr wrap="none" lIns="80766" tIns="41998" rIns="80766" bIns="41998" anchor="ctr">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eaLnBrk="1" hangingPunct="1">
              <a:spcBef>
                <a:spcPts val="500"/>
              </a:spcBef>
              <a:buClr>
                <a:srgbClr val="FFFFFF"/>
              </a:buClr>
              <a:buFont typeface="Arial" panose="020B0604020202020204" pitchFamily="34" charset="0"/>
              <a:buNone/>
            </a:pPr>
            <a:r>
              <a:rPr lang="en-GB" altLang="en-US" sz="800" b="1">
                <a:solidFill>
                  <a:srgbClr val="FFFFFF"/>
                </a:solidFill>
                <a:latin typeface="Arial" panose="020B0604020202020204" pitchFamily="34" charset="0"/>
                <a:ea typeface="MS Gothic" panose="020B0609070205080204" pitchFamily="49" charset="-128"/>
              </a:rPr>
              <a:t>© </a:t>
            </a:r>
            <a:r>
              <a:rPr lang="en-GB" altLang="en-US" sz="900" b="1">
                <a:solidFill>
                  <a:srgbClr val="FFFFFF"/>
                </a:solidFill>
                <a:latin typeface="Arial" panose="020B0604020202020204" pitchFamily="34" charset="0"/>
                <a:ea typeface="MS Gothic" panose="020B0609070205080204" pitchFamily="49" charset="-128"/>
              </a:rPr>
              <a:t>2006</a:t>
            </a:r>
            <a:r>
              <a:rPr lang="en-GB" altLang="en-US" sz="800" b="1">
                <a:solidFill>
                  <a:srgbClr val="FFFFFF"/>
                </a:solidFill>
                <a:latin typeface="Arial" panose="020B0604020202020204" pitchFamily="34" charset="0"/>
                <a:ea typeface="MS Gothic" panose="020B0609070205080204" pitchFamily="49" charset="-128"/>
              </a:rPr>
              <a:t> TBBMI</a:t>
            </a:r>
          </a:p>
        </p:txBody>
      </p:sp>
      <p:sp>
        <p:nvSpPr>
          <p:cNvPr id="1027" name="Rectangle 3">
            <a:extLst>
              <a:ext uri="{FF2B5EF4-FFF2-40B4-BE49-F238E27FC236}">
                <a16:creationId xmlns:a16="http://schemas.microsoft.com/office/drawing/2014/main" id="{7DA13CCE-5F94-4042-AE87-CB89D69C8B7C}"/>
              </a:ext>
            </a:extLst>
          </p:cNvPr>
          <p:cNvSpPr>
            <a:spLocks noChangeArrowheads="1"/>
          </p:cNvSpPr>
          <p:nvPr/>
        </p:nvSpPr>
        <p:spPr bwMode="auto">
          <a:xfrm>
            <a:off x="7848600" y="6546850"/>
            <a:ext cx="665163" cy="223838"/>
          </a:xfrm>
          <a:prstGeom prst="rect">
            <a:avLst/>
          </a:prstGeom>
          <a:noFill/>
          <a:ln w="9525">
            <a:noFill/>
            <a:round/>
            <a:headEnd/>
            <a:tailEnd/>
          </a:ln>
          <a:effectLst/>
        </p:spPr>
        <p:txBody>
          <a:bodyPr wrap="none" lIns="80766" tIns="41998" rIns="80766" bIns="41998" anchor="ctr">
            <a:spAutoFit/>
          </a:bodyPr>
          <a:lstStyle/>
          <a:p>
            <a:pPr>
              <a:buClr>
                <a:srgbClr val="FFFFFF"/>
              </a:buClr>
              <a:buFont typeface="Comic Sans MS" pitchFamily="-107" charset="0"/>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lang="en-GB" sz="900" b="1">
                <a:solidFill>
                  <a:srgbClr val="FFFFFF"/>
                </a:solidFill>
                <a:latin typeface="Comic Sans MS" pitchFamily="-107" charset="0"/>
                <a:ea typeface="+mn-ea"/>
              </a:rPr>
              <a:t>9.65.08.</a:t>
            </a:r>
          </a:p>
        </p:txBody>
      </p:sp>
      <p:sp>
        <p:nvSpPr>
          <p:cNvPr id="1028" name="Rectangle 4">
            <a:extLst>
              <a:ext uri="{FF2B5EF4-FFF2-40B4-BE49-F238E27FC236}">
                <a16:creationId xmlns:a16="http://schemas.microsoft.com/office/drawing/2014/main" id="{3AFFA6C6-A44C-431B-BE58-733EE6313D09}"/>
              </a:ext>
            </a:extLst>
          </p:cNvPr>
          <p:cNvSpPr>
            <a:spLocks noChangeArrowheads="1"/>
          </p:cNvSpPr>
          <p:nvPr/>
        </p:nvSpPr>
        <p:spPr bwMode="auto">
          <a:xfrm>
            <a:off x="461963" y="106363"/>
            <a:ext cx="4060825" cy="923925"/>
          </a:xfrm>
          <a:prstGeom prst="rect">
            <a:avLst/>
          </a:prstGeom>
          <a:noFill/>
          <a:ln w="9525">
            <a:noFill/>
            <a:round/>
            <a:headEnd/>
            <a:tailEnd/>
          </a:ln>
          <a:effectLst/>
        </p:spPr>
        <p:txBody>
          <a:bodyPr lIns="91104" tIns="45552" rIns="91104" bIns="45552">
            <a:spAutoFit/>
          </a:bodyPr>
          <a:lstStyle>
            <a:lvl1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algn="l" eaLnBrk="1" hangingPunct="1">
              <a:lnSpc>
                <a:spcPct val="125000"/>
              </a:lnSpc>
              <a:spcBef>
                <a:spcPts val="1350"/>
              </a:spcBef>
              <a:buClr>
                <a:srgbClr val="FFFF00"/>
              </a:buClr>
              <a:buFont typeface="Helvetica" panose="020B0604020202020204" pitchFamily="34" charset="0"/>
              <a:buNone/>
            </a:pPr>
            <a:r>
              <a:rPr lang="en-GB" altLang="en-US" b="1">
                <a:solidFill>
                  <a:srgbClr val="FFFF00"/>
                </a:solidFill>
                <a:latin typeface="Helvetica" panose="020B0604020202020204" pitchFamily="34" charset="0"/>
                <a:ea typeface="MS Gothic" panose="020B0609070205080204" pitchFamily="49" charset="-128"/>
              </a:rPr>
              <a:t>The  New Testament          Comes Together</a:t>
            </a:r>
          </a:p>
        </p:txBody>
      </p:sp>
    </p:spTree>
    <p:extLst>
      <p:ext uri="{BB962C8B-B14F-4D97-AF65-F5344CB8AC3E}">
        <p14:creationId xmlns:p14="http://schemas.microsoft.com/office/powerpoint/2010/main" val="508946425"/>
      </p:ext>
    </p:extLst>
  </p:cSld>
  <p:clrMap bg1="lt1" tx1="dk1" bg2="lt2" tx2="dk2" accent1="accent1" accent2="accent2" accent3="accent3" accent4="accent4" accent5="accent5" accent6="accent6" hlink="hlink" folHlink="folHlink"/>
  <p:sldLayoutIdLst>
    <p:sldLayoutId id="2147496812" r:id="rId1"/>
  </p:sldLayoutIdLst>
  <p:txStyles>
    <p:titleStyle>
      <a:lvl1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mj-lt"/>
          <a:ea typeface="+mj-ea"/>
          <a:cs typeface="+mj-cs"/>
        </a:defRPr>
      </a:lvl1pPr>
      <a:lvl2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2pPr>
      <a:lvl3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3pPr>
      <a:lvl4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4pPr>
      <a:lvl5pPr algn="ctr" defTabSz="409575" rtl="0" eaLnBrk="0" fontAlgn="base" hangingPunct="0">
        <a:lnSpc>
          <a:spcPct val="93000"/>
        </a:lnSpc>
        <a:spcBef>
          <a:spcPct val="0"/>
        </a:spcBef>
        <a:spcAft>
          <a:spcPct val="0"/>
        </a:spcAft>
        <a:buClr>
          <a:srgbClr val="000000"/>
        </a:buClr>
        <a:buSzPct val="100000"/>
        <a:buFont typeface="Times New Roman" panose="02020603050405020304" pitchFamily="18" charset="0"/>
        <a:defRPr sz="4300">
          <a:solidFill>
            <a:srgbClr val="000000"/>
          </a:solidFill>
          <a:latin typeface="Times New Roman" pitchFamily="-108" charset="0"/>
          <a:ea typeface="MS Gothic" charset="0"/>
          <a:cs typeface="MS Gothic" charset="0"/>
        </a:defRPr>
      </a:lvl5pPr>
      <a:lvl6pPr marL="410291"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6pPr>
      <a:lvl7pPr marL="820583"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7pPr>
      <a:lvl8pPr marL="1230874"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8pPr>
      <a:lvl9pPr marL="1641165" algn="ctr" defTabSz="410291" rtl="0" eaLnBrk="0" fontAlgn="base" hangingPunct="0">
        <a:lnSpc>
          <a:spcPct val="93000"/>
        </a:lnSpc>
        <a:spcBef>
          <a:spcPct val="0"/>
        </a:spcBef>
        <a:spcAft>
          <a:spcPct val="0"/>
        </a:spcAft>
        <a:buClr>
          <a:srgbClr val="000000"/>
        </a:buClr>
        <a:buSzPct val="100000"/>
        <a:buFont typeface="Times New Roman" pitchFamily="-108" charset="0"/>
        <a:defRPr sz="4300">
          <a:solidFill>
            <a:srgbClr val="000000"/>
          </a:solidFill>
          <a:latin typeface="Times New Roman" pitchFamily="-108" charset="0"/>
          <a:ea typeface="MS Gothic" charset="0"/>
          <a:cs typeface="MS Gothic" charset="0"/>
        </a:defRPr>
      </a:lvl9pPr>
    </p:titleStyle>
    <p:bodyStyle>
      <a:lvl1pPr marL="336550" indent="-336550" algn="l" defTabSz="409575" rtl="0" eaLnBrk="0" fontAlgn="base" hangingPunct="0">
        <a:lnSpc>
          <a:spcPct val="93000"/>
        </a:lnSpc>
        <a:spcBef>
          <a:spcPts val="788"/>
        </a:spcBef>
        <a:spcAft>
          <a:spcPct val="0"/>
        </a:spcAft>
        <a:buClr>
          <a:srgbClr val="000000"/>
        </a:buClr>
        <a:buSzPct val="100000"/>
        <a:buFont typeface="Times New Roman" panose="02020603050405020304" pitchFamily="18" charset="0"/>
        <a:buChar char="•"/>
        <a:defRPr sz="3100">
          <a:solidFill>
            <a:srgbClr val="000000"/>
          </a:solidFill>
          <a:latin typeface="+mn-lt"/>
          <a:ea typeface="+mn-ea"/>
          <a:cs typeface="+mn-cs"/>
        </a:defRPr>
      </a:lvl1pPr>
      <a:lvl2pPr marL="731838" indent="-280988" algn="l" defTabSz="409575" rtl="0" eaLnBrk="0" fontAlgn="base" hangingPunct="0">
        <a:lnSpc>
          <a:spcPct val="93000"/>
        </a:lnSpc>
        <a:spcBef>
          <a:spcPts val="700"/>
        </a:spcBef>
        <a:spcAft>
          <a:spcPct val="0"/>
        </a:spcAft>
        <a:buClr>
          <a:srgbClr val="000000"/>
        </a:buClr>
        <a:buSzPct val="100000"/>
        <a:buFont typeface="Times New Roman" panose="02020603050405020304" pitchFamily="18" charset="0"/>
        <a:buChar char="–"/>
        <a:defRPr sz="2800">
          <a:solidFill>
            <a:srgbClr val="000000"/>
          </a:solidFill>
          <a:latin typeface="+mn-lt"/>
          <a:ea typeface="+mn-ea"/>
          <a:cs typeface="+mn-cs"/>
        </a:defRPr>
      </a:lvl2pPr>
      <a:lvl3pPr marL="1125538" indent="-223838" algn="l" defTabSz="409575" rtl="0" eaLnBrk="0" fontAlgn="base" hangingPunct="0">
        <a:lnSpc>
          <a:spcPct val="93000"/>
        </a:lnSpc>
        <a:spcBef>
          <a:spcPts val="588"/>
        </a:spcBef>
        <a:spcAft>
          <a:spcPct val="0"/>
        </a:spcAft>
        <a:buClr>
          <a:srgbClr val="000000"/>
        </a:buClr>
        <a:buSzPct val="100000"/>
        <a:buFont typeface="Times New Roman" panose="02020603050405020304" pitchFamily="18" charset="0"/>
        <a:buChar char="•"/>
        <a:defRPr sz="2300">
          <a:solidFill>
            <a:srgbClr val="000000"/>
          </a:solidFill>
          <a:latin typeface="+mn-lt"/>
          <a:ea typeface="+mn-ea"/>
          <a:cs typeface="+mn-cs"/>
        </a:defRPr>
      </a:lvl3pPr>
      <a:lvl4pPr marL="1577975" indent="-223838" algn="l" defTabSz="409575" rtl="0" eaLnBrk="0" fontAlgn="base" hangingPunct="0">
        <a:lnSpc>
          <a:spcPct val="93000"/>
        </a:lnSpc>
        <a:spcBef>
          <a:spcPts val="500"/>
        </a:spcBef>
        <a:spcAft>
          <a:spcPct val="0"/>
        </a:spcAft>
        <a:buClr>
          <a:srgbClr val="000000"/>
        </a:buClr>
        <a:buSzPct val="100000"/>
        <a:buFont typeface="Times New Roman" panose="02020603050405020304" pitchFamily="18" charset="0"/>
        <a:buChar char="–"/>
        <a:defRPr sz="2000">
          <a:solidFill>
            <a:srgbClr val="000000"/>
          </a:solidFill>
          <a:latin typeface="+mn-lt"/>
          <a:ea typeface="+mn-ea"/>
          <a:cs typeface="+mn-cs"/>
        </a:defRPr>
      </a:lvl4pPr>
      <a:lvl5pPr marL="2028825" indent="-223838" algn="l" defTabSz="409575" rtl="0" eaLnBrk="0" fontAlgn="base" hangingPunct="0">
        <a:lnSpc>
          <a:spcPct val="93000"/>
        </a:lnSpc>
        <a:spcBef>
          <a:spcPts val="500"/>
        </a:spcBef>
        <a:spcAft>
          <a:spcPct val="0"/>
        </a:spcAft>
        <a:buClr>
          <a:srgbClr val="000000"/>
        </a:buClr>
        <a:buSzPct val="100000"/>
        <a:buFont typeface="Times New Roman" panose="02020603050405020304" pitchFamily="18" charset="0"/>
        <a:buChar char="•"/>
        <a:defRPr sz="2000">
          <a:solidFill>
            <a:srgbClr val="000000"/>
          </a:solidFill>
          <a:latin typeface="+mn-lt"/>
          <a:ea typeface="+mn-ea"/>
          <a:cs typeface="+mn-cs"/>
        </a:defRPr>
      </a:lvl5pPr>
      <a:lvl6pPr marL="2440379"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6pPr>
      <a:lvl7pPr marL="2850670"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7pPr>
      <a:lvl8pPr marL="3260961"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8pPr>
      <a:lvl9pPr marL="3671253" indent="-225090" algn="l" defTabSz="410291" rtl="0" eaLnBrk="0" fontAlgn="base" hangingPunct="0">
        <a:lnSpc>
          <a:spcPct val="93000"/>
        </a:lnSpc>
        <a:spcBef>
          <a:spcPts val="494"/>
        </a:spcBef>
        <a:spcAft>
          <a:spcPct val="0"/>
        </a:spcAft>
        <a:buClr>
          <a:srgbClr val="000000"/>
        </a:buClr>
        <a:buSzPct val="100000"/>
        <a:buFont typeface="Times New Roman" pitchFamily="-108" charset="0"/>
        <a:buChar char="•"/>
        <a:defRPr sz="2000">
          <a:solidFill>
            <a:srgbClr val="000000"/>
          </a:solidFill>
          <a:latin typeface="+mn-lt"/>
          <a:ea typeface="+mn-ea"/>
          <a:cs typeface="+mn-cs"/>
        </a:defRPr>
      </a:lvl9pPr>
    </p:bodyStyle>
    <p:otherStyle>
      <a:defPPr>
        <a:defRPr lang="en-US"/>
      </a:defPPr>
      <a:lvl1pPr marL="0" algn="l" defTabSz="410291" rtl="0" eaLnBrk="1" latinLnBrk="0" hangingPunct="1">
        <a:defRPr sz="1600" kern="1200">
          <a:solidFill>
            <a:schemeClr val="tx1"/>
          </a:solidFill>
          <a:latin typeface="+mn-lt"/>
          <a:ea typeface="+mn-ea"/>
          <a:cs typeface="+mn-cs"/>
        </a:defRPr>
      </a:lvl1pPr>
      <a:lvl2pPr marL="410291" algn="l" defTabSz="410291" rtl="0" eaLnBrk="1" latinLnBrk="0" hangingPunct="1">
        <a:defRPr sz="1600" kern="1200">
          <a:solidFill>
            <a:schemeClr val="tx1"/>
          </a:solidFill>
          <a:latin typeface="+mn-lt"/>
          <a:ea typeface="+mn-ea"/>
          <a:cs typeface="+mn-cs"/>
        </a:defRPr>
      </a:lvl2pPr>
      <a:lvl3pPr marL="820583" algn="l" defTabSz="410291" rtl="0" eaLnBrk="1" latinLnBrk="0" hangingPunct="1">
        <a:defRPr sz="1600" kern="1200">
          <a:solidFill>
            <a:schemeClr val="tx1"/>
          </a:solidFill>
          <a:latin typeface="+mn-lt"/>
          <a:ea typeface="+mn-ea"/>
          <a:cs typeface="+mn-cs"/>
        </a:defRPr>
      </a:lvl3pPr>
      <a:lvl4pPr marL="1230874" algn="l" defTabSz="410291" rtl="0" eaLnBrk="1" latinLnBrk="0" hangingPunct="1">
        <a:defRPr sz="1600" kern="1200">
          <a:solidFill>
            <a:schemeClr val="tx1"/>
          </a:solidFill>
          <a:latin typeface="+mn-lt"/>
          <a:ea typeface="+mn-ea"/>
          <a:cs typeface="+mn-cs"/>
        </a:defRPr>
      </a:lvl4pPr>
      <a:lvl5pPr marL="1641165" algn="l" defTabSz="410291" rtl="0" eaLnBrk="1" latinLnBrk="0" hangingPunct="1">
        <a:defRPr sz="1600" kern="1200">
          <a:solidFill>
            <a:schemeClr val="tx1"/>
          </a:solidFill>
          <a:latin typeface="+mn-lt"/>
          <a:ea typeface="+mn-ea"/>
          <a:cs typeface="+mn-cs"/>
        </a:defRPr>
      </a:lvl5pPr>
      <a:lvl6pPr marL="2051456" algn="l" defTabSz="410291" rtl="0" eaLnBrk="1" latinLnBrk="0" hangingPunct="1">
        <a:defRPr sz="1600" kern="1200">
          <a:solidFill>
            <a:schemeClr val="tx1"/>
          </a:solidFill>
          <a:latin typeface="+mn-lt"/>
          <a:ea typeface="+mn-ea"/>
          <a:cs typeface="+mn-cs"/>
        </a:defRPr>
      </a:lvl6pPr>
      <a:lvl7pPr marL="2461748" algn="l" defTabSz="410291" rtl="0" eaLnBrk="1" latinLnBrk="0" hangingPunct="1">
        <a:defRPr sz="1600" kern="1200">
          <a:solidFill>
            <a:schemeClr val="tx1"/>
          </a:solidFill>
          <a:latin typeface="+mn-lt"/>
          <a:ea typeface="+mn-ea"/>
          <a:cs typeface="+mn-cs"/>
        </a:defRPr>
      </a:lvl7pPr>
      <a:lvl8pPr marL="2872039" algn="l" defTabSz="410291" rtl="0" eaLnBrk="1" latinLnBrk="0" hangingPunct="1">
        <a:defRPr sz="1600" kern="1200">
          <a:solidFill>
            <a:schemeClr val="tx1"/>
          </a:solidFill>
          <a:latin typeface="+mn-lt"/>
          <a:ea typeface="+mn-ea"/>
          <a:cs typeface="+mn-cs"/>
        </a:defRPr>
      </a:lvl8pPr>
      <a:lvl9pPr marL="3282330" algn="l" defTabSz="410291" rtl="0" eaLnBrk="1" latinLnBrk="0" hangingPunct="1">
        <a:defRPr sz="1600" kern="1200">
          <a:solidFill>
            <a:schemeClr val="tx1"/>
          </a:solidFill>
          <a:latin typeface="+mn-lt"/>
          <a:ea typeface="+mn-ea"/>
          <a:cs typeface="+mn-cs"/>
        </a:defRPr>
      </a:lvl9pPr>
    </p:otherStyle>
  </p:txStyles>
</p:sldMaster>
</file>

<file path=ppt/slideMasters/slideMaster85.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7170" name="Line 2">
            <a:extLst>
              <a:ext uri="{FF2B5EF4-FFF2-40B4-BE49-F238E27FC236}">
                <a16:creationId xmlns:a16="http://schemas.microsoft.com/office/drawing/2014/main" id="{6243F9DA-3931-4F19-9A0E-EC66C74DB48F}"/>
              </a:ext>
            </a:extLst>
          </p:cNvPr>
          <p:cNvSpPr>
            <a:spLocks noChangeShapeType="1"/>
          </p:cNvSpPr>
          <p:nvPr/>
        </p:nvSpPr>
        <p:spPr bwMode="auto">
          <a:xfrm>
            <a:off x="0" y="1524000"/>
            <a:ext cx="9144000" cy="1588"/>
          </a:xfrm>
          <a:prstGeom prst="line">
            <a:avLst/>
          </a:prstGeom>
          <a:noFill/>
          <a:ln w="19050">
            <a:solidFill>
              <a:schemeClr val="bg2"/>
            </a:solidFill>
            <a:round/>
            <a:headEnd/>
            <a:tailEnd/>
          </a:ln>
        </p:spPr>
        <p:txBody>
          <a:bodyPr wrap="none" anchor="ctr"/>
          <a:lstStyle/>
          <a:p>
            <a:pPr algn="l" eaLnBrk="0" hangingPunct="0">
              <a:defRPr/>
            </a:pPr>
            <a:endParaRPr lang="en-US">
              <a:solidFill>
                <a:srgbClr val="003300"/>
              </a:solidFill>
              <a:latin typeface="Times New Roman" pitchFamily="-108" charset="0"/>
              <a:ea typeface="+mn-ea"/>
            </a:endParaRPr>
          </a:p>
        </p:txBody>
      </p:sp>
      <p:sp>
        <p:nvSpPr>
          <p:cNvPr id="7171" name="Rectangle 3">
            <a:extLst>
              <a:ext uri="{FF2B5EF4-FFF2-40B4-BE49-F238E27FC236}">
                <a16:creationId xmlns:a16="http://schemas.microsoft.com/office/drawing/2014/main" id="{13B55BAB-26F3-41AE-B479-6B853522FA5A}"/>
              </a:ext>
            </a:extLst>
          </p:cNvPr>
          <p:cNvSpPr>
            <a:spLocks noChangeArrowheads="1"/>
          </p:cNvSpPr>
          <p:nvPr/>
        </p:nvSpPr>
        <p:spPr bwMode="auto">
          <a:xfrm>
            <a:off x="0" y="6400800"/>
            <a:ext cx="9144000" cy="152400"/>
          </a:xfrm>
          <a:prstGeom prst="rect">
            <a:avLst/>
          </a:prstGeom>
          <a:gradFill rotWithShape="0">
            <a:gsLst>
              <a:gs pos="0">
                <a:schemeClr val="bg1"/>
              </a:gs>
              <a:gs pos="100000">
                <a:schemeClr val="folHlink"/>
              </a:gs>
            </a:gsLst>
            <a:lin ang="5400000" scaled="1"/>
          </a:gradFill>
          <a:ln w="9525">
            <a:noFill/>
            <a:miter lim="800000"/>
            <a:headEnd/>
            <a:tailEnd/>
          </a:ln>
          <a:effectLst/>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2" name="Rectangle 4" descr="mutegras">
            <a:extLst>
              <a:ext uri="{FF2B5EF4-FFF2-40B4-BE49-F238E27FC236}">
                <a16:creationId xmlns:a16="http://schemas.microsoft.com/office/drawing/2014/main" id="{3AA9B210-932D-48A7-B79D-8C20B68745A9}"/>
              </a:ext>
            </a:extLst>
          </p:cNvPr>
          <p:cNvSpPr>
            <a:spLocks noChangeArrowheads="1"/>
          </p:cNvSpPr>
          <p:nvPr/>
        </p:nvSpPr>
        <p:spPr bwMode="ltGray">
          <a:xfrm>
            <a:off x="0" y="0"/>
            <a:ext cx="9144000" cy="1524000"/>
          </a:xfrm>
          <a:prstGeom prst="rect">
            <a:avLst/>
          </a:prstGeom>
          <a:blipFill dpi="0" rotWithShape="0">
            <a:blip r:embed="rId3"/>
            <a:srcRect/>
            <a:tile tx="0" ty="0" sx="100000" sy="100000" flip="none" algn="tl"/>
          </a:blip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3" name="Rectangle 5" descr="mutegras">
            <a:extLst>
              <a:ext uri="{FF2B5EF4-FFF2-40B4-BE49-F238E27FC236}">
                <a16:creationId xmlns:a16="http://schemas.microsoft.com/office/drawing/2014/main" id="{D9A458F8-9E43-4272-B448-88020FDE1B62}"/>
              </a:ext>
            </a:extLst>
          </p:cNvPr>
          <p:cNvSpPr>
            <a:spLocks noChangeArrowheads="1"/>
          </p:cNvSpPr>
          <p:nvPr/>
        </p:nvSpPr>
        <p:spPr bwMode="ltGray">
          <a:xfrm>
            <a:off x="0" y="6553200"/>
            <a:ext cx="9144000" cy="304800"/>
          </a:xfrm>
          <a:prstGeom prst="rect">
            <a:avLst/>
          </a:prstGeom>
          <a:blipFill dpi="0" rotWithShape="0">
            <a:blip r:embed="rId3"/>
            <a:srcRect/>
            <a:tile tx="0" ty="0" sx="100000" sy="100000" flip="none" algn="tl"/>
          </a:blip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4" name="Line 6">
            <a:extLst>
              <a:ext uri="{FF2B5EF4-FFF2-40B4-BE49-F238E27FC236}">
                <a16:creationId xmlns:a16="http://schemas.microsoft.com/office/drawing/2014/main" id="{01252756-7F0F-4E8A-BCFB-8E6EA1936560}"/>
              </a:ext>
            </a:extLst>
          </p:cNvPr>
          <p:cNvSpPr>
            <a:spLocks noChangeShapeType="1"/>
          </p:cNvSpPr>
          <p:nvPr/>
        </p:nvSpPr>
        <p:spPr bwMode="auto">
          <a:xfrm>
            <a:off x="0" y="6553200"/>
            <a:ext cx="9144000" cy="1588"/>
          </a:xfrm>
          <a:prstGeom prst="line">
            <a:avLst/>
          </a:prstGeom>
          <a:noFill/>
          <a:ln w="19050">
            <a:solidFill>
              <a:schemeClr val="bg2"/>
            </a:solidFill>
            <a:round/>
            <a:headEnd/>
            <a:tailEnd/>
          </a:ln>
        </p:spPr>
        <p:txBody>
          <a:bodyPr wrap="none" anchor="ctr"/>
          <a:lstStyle/>
          <a:p>
            <a:pPr algn="l" eaLnBrk="0" hangingPunct="0">
              <a:defRPr/>
            </a:pPr>
            <a:endParaRPr lang="en-US">
              <a:solidFill>
                <a:srgbClr val="003300"/>
              </a:solidFill>
              <a:latin typeface="Times New Roman" pitchFamily="-108" charset="0"/>
              <a:ea typeface="+mn-ea"/>
            </a:endParaRPr>
          </a:p>
        </p:txBody>
      </p:sp>
      <p:sp>
        <p:nvSpPr>
          <p:cNvPr id="7175" name="Rectangle 7">
            <a:extLst>
              <a:ext uri="{FF2B5EF4-FFF2-40B4-BE49-F238E27FC236}">
                <a16:creationId xmlns:a16="http://schemas.microsoft.com/office/drawing/2014/main" id="{BCE90167-8CEA-4BB4-9AB9-D84C82F19A6A}"/>
              </a:ext>
            </a:extLst>
          </p:cNvPr>
          <p:cNvSpPr>
            <a:spLocks noChangeArrowheads="1"/>
          </p:cNvSpPr>
          <p:nvPr/>
        </p:nvSpPr>
        <p:spPr bwMode="auto">
          <a:xfrm>
            <a:off x="609600" y="533400"/>
            <a:ext cx="8534400" cy="685800"/>
          </a:xfrm>
          <a:prstGeom prst="rect">
            <a:avLst/>
          </a:prstGeom>
          <a:solidFill>
            <a:schemeClr val="hlink">
              <a:alpha val="50000"/>
            </a:schemeClr>
          </a:solidFill>
          <a:ln w="9525">
            <a:noFill/>
            <a:miter lim="800000"/>
            <a:headEnd/>
            <a:tailEnd/>
          </a:ln>
        </p:spPr>
        <p:txBody>
          <a:bodyPr wrap="none" anchor="ctr"/>
          <a:lstStyle/>
          <a:p>
            <a:pPr algn="l" eaLnBrk="0" hangingPunct="0">
              <a:defRPr/>
            </a:pPr>
            <a:endParaRPr lang="en-US">
              <a:solidFill>
                <a:srgbClr val="003300"/>
              </a:solidFill>
              <a:latin typeface="Times New Roman" pitchFamily="-112" charset="0"/>
              <a:ea typeface="+mn-ea"/>
            </a:endParaRPr>
          </a:p>
        </p:txBody>
      </p:sp>
      <p:sp>
        <p:nvSpPr>
          <p:cNvPr id="7176" name="Rectangle 8">
            <a:extLst>
              <a:ext uri="{FF2B5EF4-FFF2-40B4-BE49-F238E27FC236}">
                <a16:creationId xmlns:a16="http://schemas.microsoft.com/office/drawing/2014/main" id="{5870CCFB-696B-4570-A08A-208F14A27408}"/>
              </a:ext>
            </a:extLst>
          </p:cNvPr>
          <p:cNvSpPr>
            <a:spLocks noGrp="1" noChangeArrowheads="1"/>
          </p:cNvSpPr>
          <p:nvPr>
            <p:ph type="title"/>
          </p:nvPr>
        </p:nvSpPr>
        <p:spPr bwMode="auto">
          <a:xfrm>
            <a:off x="0" y="3048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5849" name="Rectangle 9">
            <a:extLst>
              <a:ext uri="{FF2B5EF4-FFF2-40B4-BE49-F238E27FC236}">
                <a16:creationId xmlns:a16="http://schemas.microsoft.com/office/drawing/2014/main" id="{B7762971-7D21-451D-93A6-98990DC5FB3C}"/>
              </a:ext>
            </a:extLst>
          </p:cNvPr>
          <p:cNvSpPr>
            <a:spLocks noGrp="1" noChangeArrowheads="1"/>
          </p:cNvSpPr>
          <p:nvPr>
            <p:ph type="body" idx="1"/>
          </p:nvPr>
        </p:nvSpPr>
        <p:spPr bwMode="auto">
          <a:xfrm>
            <a:off x="685800" y="1849438"/>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78" name="Rectangle 10">
            <a:extLst>
              <a:ext uri="{FF2B5EF4-FFF2-40B4-BE49-F238E27FC236}">
                <a16:creationId xmlns:a16="http://schemas.microsoft.com/office/drawing/2014/main" id="{0AD2BBF0-043E-44A3-9D03-07AB40920C85}"/>
              </a:ext>
            </a:extLst>
          </p:cNvPr>
          <p:cNvSpPr>
            <a:spLocks noGrp="1" noChangeArrowheads="1"/>
          </p:cNvSpPr>
          <p:nvPr>
            <p:ph type="dt" sz="half" idx="2"/>
          </p:nvPr>
        </p:nvSpPr>
        <p:spPr bwMode="auto">
          <a:xfrm>
            <a:off x="6858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l" eaLnBrk="0" hangingPunct="0">
              <a:spcBef>
                <a:spcPct val="50000"/>
              </a:spcBef>
              <a:defRPr sz="1400">
                <a:solidFill>
                  <a:srgbClr val="003300"/>
                </a:solidFill>
                <a:latin typeface="Times New Roman" pitchFamily="-112" charset="0"/>
                <a:ea typeface="+mn-ea"/>
              </a:defRPr>
            </a:lvl1pPr>
          </a:lstStyle>
          <a:p>
            <a:pPr>
              <a:defRPr/>
            </a:pPr>
            <a:endParaRPr lang="en-US"/>
          </a:p>
        </p:txBody>
      </p:sp>
      <p:sp>
        <p:nvSpPr>
          <p:cNvPr id="7179" name="Rectangle 11">
            <a:extLst>
              <a:ext uri="{FF2B5EF4-FFF2-40B4-BE49-F238E27FC236}">
                <a16:creationId xmlns:a16="http://schemas.microsoft.com/office/drawing/2014/main" id="{0415BCB3-1629-4174-B1BC-CA6DF8D1BA73}"/>
              </a:ext>
            </a:extLst>
          </p:cNvPr>
          <p:cNvSpPr>
            <a:spLocks noGrp="1" noChangeArrowheads="1"/>
          </p:cNvSpPr>
          <p:nvPr>
            <p:ph type="ftr" sz="quarter" idx="3"/>
          </p:nvPr>
        </p:nvSpPr>
        <p:spPr bwMode="auto">
          <a:xfrm>
            <a:off x="3124200" y="6289675"/>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eaLnBrk="0" hangingPunct="0">
              <a:spcBef>
                <a:spcPct val="50000"/>
              </a:spcBef>
              <a:defRPr sz="1400">
                <a:solidFill>
                  <a:srgbClr val="003300"/>
                </a:solidFill>
                <a:latin typeface="Times New Roman" pitchFamily="-112" charset="0"/>
                <a:ea typeface="+mn-ea"/>
              </a:defRPr>
            </a:lvl1pPr>
          </a:lstStyle>
          <a:p>
            <a:pPr>
              <a:defRPr/>
            </a:pPr>
            <a:endParaRPr lang="en-US"/>
          </a:p>
        </p:txBody>
      </p:sp>
      <p:sp>
        <p:nvSpPr>
          <p:cNvPr id="7180" name="Rectangle 12">
            <a:extLst>
              <a:ext uri="{FF2B5EF4-FFF2-40B4-BE49-F238E27FC236}">
                <a16:creationId xmlns:a16="http://schemas.microsoft.com/office/drawing/2014/main" id="{FE7BF147-B54E-4FF5-A473-62533724DEDF}"/>
              </a:ext>
            </a:extLst>
          </p:cNvPr>
          <p:cNvSpPr>
            <a:spLocks noGrp="1" noChangeArrowheads="1"/>
          </p:cNvSpPr>
          <p:nvPr>
            <p:ph type="sldNum" sz="quarter" idx="4"/>
          </p:nvPr>
        </p:nvSpPr>
        <p:spPr bwMode="auto">
          <a:xfrm>
            <a:off x="6553200" y="6289675"/>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eaLnBrk="0" hangingPunct="0">
              <a:spcBef>
                <a:spcPct val="50000"/>
              </a:spcBef>
              <a:defRPr sz="1400">
                <a:solidFill>
                  <a:srgbClr val="003300"/>
                </a:solidFill>
              </a:defRPr>
            </a:lvl1pPr>
          </a:lstStyle>
          <a:p>
            <a:fld id="{10EE4642-ECCA-4A92-BB2A-F926220267D8}" type="slidenum">
              <a:rPr lang="en-US" altLang="en-US"/>
              <a:pPr/>
              <a:t>‹#›</a:t>
            </a:fld>
            <a:endParaRPr lang="en-US" altLang="en-US"/>
          </a:p>
        </p:txBody>
      </p:sp>
    </p:spTree>
    <p:extLst>
      <p:ext uri="{BB962C8B-B14F-4D97-AF65-F5344CB8AC3E}">
        <p14:creationId xmlns:p14="http://schemas.microsoft.com/office/powerpoint/2010/main" val="2335229280"/>
      </p:ext>
    </p:extLst>
  </p:cSld>
  <p:clrMap bg1="lt1" tx1="dk1" bg2="lt2" tx2="dk2" accent1="accent1" accent2="accent2" accent3="accent3" accent4="accent4" accent5="accent5" accent6="accent6" hlink="hlink" folHlink="folHlink"/>
  <p:sldLayoutIdLst>
    <p:sldLayoutId id="2147496814" r:id="rId1"/>
  </p:sldLayoutIdLst>
  <p:txStyles>
    <p:titleStyle>
      <a:lvl1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a:ea typeface="ＭＳ Ｐゴシック" pitchFamily="-111" charset="-128"/>
          <a:cs typeface="Arial"/>
        </a:defRPr>
      </a:lvl1pPr>
      <a:lvl2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400" b="1">
          <a:solidFill>
            <a:schemeClr val="tx2"/>
          </a:solidFill>
          <a:effectLst>
            <a:outerShdw blurRad="38100" dist="38100" dir="2700000" algn="tl">
              <a:srgbClr val="000000"/>
            </a:outerShdw>
          </a:effectLst>
          <a:latin typeface="Arial" pitchFamily="-110" charset="0"/>
          <a:ea typeface="ＭＳ Ｐゴシック" pitchFamily="-111" charset="-128"/>
          <a:cs typeface="ＭＳ Ｐゴシック" pitchFamily="-111" charset="-128"/>
        </a:defRPr>
      </a:lvl5pPr>
      <a:lvl6pPr marL="4572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6pPr>
      <a:lvl7pPr marL="9144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7pPr>
      <a:lvl8pPr marL="13716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8pPr>
      <a:lvl9pPr marL="1828800" algn="l" rtl="0" eaLnBrk="0" fontAlgn="base" hangingPunct="0">
        <a:spcBef>
          <a:spcPct val="0"/>
        </a:spcBef>
        <a:spcAft>
          <a:spcPct val="0"/>
        </a:spcAft>
        <a:defRPr kumimoji="1" sz="4400" i="1">
          <a:solidFill>
            <a:schemeClr val="tx2"/>
          </a:solidFill>
          <a:effectLst>
            <a:outerShdw blurRad="38100" dist="38100" dir="2700000" algn="tl">
              <a:srgbClr val="000000"/>
            </a:outerShdw>
          </a:effectLst>
          <a:latin typeface="Times New Roman" pitchFamily="-108" charset="0"/>
        </a:defRPr>
      </a:lvl9pPr>
    </p:titleStyle>
    <p:bodyStyle>
      <a:lvl1pPr marL="342900" indent="-342900" algn="l" rtl="0" eaLnBrk="0" fontAlgn="base" hangingPunct="0">
        <a:spcBef>
          <a:spcPct val="20000"/>
        </a:spcBef>
        <a:spcAft>
          <a:spcPct val="0"/>
        </a:spcAft>
        <a:buClr>
          <a:schemeClr val="hlink"/>
        </a:buClr>
        <a:buChar char="•"/>
        <a:defRPr kumimoji="1" sz="3200" b="1">
          <a:solidFill>
            <a:srgbClr val="F1F7E9"/>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800" b="1">
          <a:solidFill>
            <a:srgbClr val="F1F7E9"/>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400" b="1">
          <a:solidFill>
            <a:srgbClr val="F1F7E9"/>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sz="2000" b="1">
          <a:solidFill>
            <a:srgbClr val="F1F7E9"/>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sz="2000" b="1">
          <a:solidFill>
            <a:srgbClr val="F1F7E9"/>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BCF8C0FD-FE1D-4CC2-880C-49C8E3D6D0CA}"/>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39" name="Rectangle 3">
            <a:extLst>
              <a:ext uri="{FF2B5EF4-FFF2-40B4-BE49-F238E27FC236}">
                <a16:creationId xmlns:a16="http://schemas.microsoft.com/office/drawing/2014/main" id="{97F4E42F-5AB1-414A-8559-FC0D6F82454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1810286804"/>
      </p:ext>
    </p:extLst>
  </p:cSld>
  <p:clrMap bg1="dk2" tx1="lt1" bg2="dk1" tx2="lt2" accent1="accent1" accent2="accent2" accent3="accent3" accent4="accent4" accent5="accent5" accent6="accent6" hlink="hlink" folHlink="folHlink"/>
  <p:sldLayoutIdLst>
    <p:sldLayoutId id="2147496816" r:id="rId1"/>
  </p:sldLayoutIdLst>
  <p:txStyles>
    <p:titleStyle>
      <a:lvl1pPr algn="ctr" rtl="0" eaLnBrk="0" fontAlgn="base" hangingPunct="0">
        <a:spcBef>
          <a:spcPct val="0"/>
        </a:spcBef>
        <a:spcAft>
          <a:spcPct val="0"/>
        </a:spcAft>
        <a:defRPr sz="4400" b="1">
          <a:solidFill>
            <a:schemeClr val="tx1"/>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2pPr>
      <a:lvl3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3pPr>
      <a:lvl4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4pPr>
      <a:lvl5pPr algn="ctr" rtl="0" eaLnBrk="0" fontAlgn="base" hangingPunct="0">
        <a:spcBef>
          <a:spcPct val="0"/>
        </a:spcBef>
        <a:spcAft>
          <a:spcPct val="0"/>
        </a:spcAft>
        <a:defRPr sz="4400" b="1">
          <a:solidFill>
            <a:schemeClr val="tx1"/>
          </a:solidFill>
          <a:latin typeface="Arial"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Times New Roman" charset="0"/>
        </a:defRPr>
      </a:lvl6pPr>
      <a:lvl7pPr marL="914400" algn="ctr" rtl="0" fontAlgn="base">
        <a:spcBef>
          <a:spcPct val="0"/>
        </a:spcBef>
        <a:spcAft>
          <a:spcPct val="0"/>
        </a:spcAft>
        <a:defRPr sz="4400">
          <a:solidFill>
            <a:schemeClr val="tx2"/>
          </a:solidFill>
          <a:latin typeface="Times New Roman" charset="0"/>
        </a:defRPr>
      </a:lvl7pPr>
      <a:lvl8pPr marL="1371600" algn="ctr" rtl="0" fontAlgn="base">
        <a:spcBef>
          <a:spcPct val="0"/>
        </a:spcBef>
        <a:spcAft>
          <a:spcPct val="0"/>
        </a:spcAft>
        <a:defRPr sz="4400">
          <a:solidFill>
            <a:schemeClr val="tx2"/>
          </a:solidFill>
          <a:latin typeface="Times New Roman" charset="0"/>
        </a:defRPr>
      </a:lvl8pPr>
      <a:lvl9pPr marL="1828800" algn="ctr" rtl="0" fontAlgn="base">
        <a:spcBef>
          <a:spcPct val="0"/>
        </a:spcBef>
        <a:spcAft>
          <a:spcPct val="0"/>
        </a:spcAft>
        <a:defRPr sz="4400">
          <a:solidFill>
            <a:schemeClr val="tx2"/>
          </a:solidFill>
          <a:latin typeface="Times New Roman" charset="0"/>
        </a:defRPr>
      </a:lvl9pPr>
    </p:titleStyle>
    <p:bodyStyle>
      <a:lvl1pPr marL="342900" indent="-342900" algn="l" rtl="0" eaLnBrk="0" fontAlgn="base" hangingPunct="0">
        <a:spcBef>
          <a:spcPct val="20000"/>
        </a:spcBef>
        <a:spcAft>
          <a:spcPct val="0"/>
        </a:spcAft>
        <a:buChar char="•"/>
        <a:defRPr sz="3200" b="1">
          <a:solidFill>
            <a:schemeClr val="tx1"/>
          </a:solidFill>
          <a:latin typeface="Arial"/>
          <a:ea typeface="ＭＳ Ｐゴシック" charset="-128"/>
          <a:cs typeface="Arial"/>
        </a:defRPr>
      </a:lvl1pPr>
      <a:lvl2pPr marL="742950" indent="-285750" algn="l" rtl="0" eaLnBrk="0" fontAlgn="base" hangingPunct="0">
        <a:spcBef>
          <a:spcPct val="20000"/>
        </a:spcBef>
        <a:spcAft>
          <a:spcPct val="0"/>
        </a:spcAft>
        <a:buChar char="–"/>
        <a:defRPr sz="2800" b="1">
          <a:solidFill>
            <a:schemeClr val="tx1"/>
          </a:solidFill>
          <a:latin typeface="Arial"/>
          <a:ea typeface="ＭＳ Ｐゴシック" charset="-128"/>
          <a:cs typeface="Arial"/>
        </a:defRPr>
      </a:lvl2pPr>
      <a:lvl3pPr marL="1143000" indent="-228600" algn="l" rtl="0" eaLnBrk="0" fontAlgn="base" hangingPunct="0">
        <a:spcBef>
          <a:spcPct val="20000"/>
        </a:spcBef>
        <a:spcAft>
          <a:spcPct val="0"/>
        </a:spcAft>
        <a:buChar char="•"/>
        <a:defRPr sz="2400" b="1">
          <a:solidFill>
            <a:schemeClr val="tx1"/>
          </a:solidFill>
          <a:latin typeface="Arial"/>
          <a:ea typeface="ＭＳ Ｐゴシック" charset="-128"/>
          <a:cs typeface="Arial"/>
        </a:defRPr>
      </a:lvl3pPr>
      <a:lvl4pPr marL="16002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4pPr>
      <a:lvl5pPr marL="2057400" indent="-228600" algn="l" rtl="0" eaLnBrk="0" fontAlgn="base" hangingPunct="0">
        <a:spcBef>
          <a:spcPct val="20000"/>
        </a:spcBef>
        <a:spcAft>
          <a:spcPct val="0"/>
        </a:spcAft>
        <a:buChar char="»"/>
        <a:defRPr sz="2000" b="1">
          <a:solidFill>
            <a:schemeClr val="tx1"/>
          </a:solidFill>
          <a:latin typeface="Arial"/>
          <a:ea typeface="ＭＳ Ｐゴシック" charset="-128"/>
          <a:cs typeface="Arial"/>
        </a:defRPr>
      </a:lvl5pPr>
      <a:lvl6pPr marL="2514600" indent="-228600" algn="l" rtl="0" fontAlgn="base">
        <a:spcBef>
          <a:spcPct val="20000"/>
        </a:spcBef>
        <a:spcAft>
          <a:spcPct val="0"/>
        </a:spcAft>
        <a:buChar char="»"/>
        <a:defRPr sz="2000">
          <a:solidFill>
            <a:schemeClr val="tx1"/>
          </a:solidFill>
          <a:latin typeface="+mn-lt"/>
          <a:ea typeface="ＭＳ Ｐゴシック" charset="-128"/>
        </a:defRPr>
      </a:lvl6pPr>
      <a:lvl7pPr marL="2971800" indent="-228600" algn="l" rtl="0" fontAlgn="base">
        <a:spcBef>
          <a:spcPct val="20000"/>
        </a:spcBef>
        <a:spcAft>
          <a:spcPct val="0"/>
        </a:spcAft>
        <a:buChar char="»"/>
        <a:defRPr sz="2000">
          <a:solidFill>
            <a:schemeClr val="tx1"/>
          </a:solidFill>
          <a:latin typeface="+mn-lt"/>
          <a:ea typeface="ＭＳ Ｐゴシック" charset="-128"/>
        </a:defRPr>
      </a:lvl7pPr>
      <a:lvl8pPr marL="3429000" indent="-228600" algn="l" rtl="0" fontAlgn="base">
        <a:spcBef>
          <a:spcPct val="20000"/>
        </a:spcBef>
        <a:spcAft>
          <a:spcPct val="0"/>
        </a:spcAft>
        <a:buChar char="»"/>
        <a:defRPr sz="2000">
          <a:solidFill>
            <a:schemeClr val="tx1"/>
          </a:solidFill>
          <a:latin typeface="+mn-lt"/>
          <a:ea typeface="ＭＳ Ｐゴシック" charset="-128"/>
        </a:defRPr>
      </a:lvl8pPr>
      <a:lvl9pPr marL="3886200" indent="-228600" algn="l" rtl="0" fontAlgn="base">
        <a:spcBef>
          <a:spcPct val="20000"/>
        </a:spcBef>
        <a:spcAft>
          <a:spcPct val="0"/>
        </a:spcAft>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7.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2F7C50A9-6225-4567-95A5-6881216AC847}"/>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Rectangle 3">
            <a:extLst>
              <a:ext uri="{FF2B5EF4-FFF2-40B4-BE49-F238E27FC236}">
                <a16:creationId xmlns:a16="http://schemas.microsoft.com/office/drawing/2014/main" id="{7F07F389-FABD-4061-96E7-1ED1551D8486}"/>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ED07BA8-A307-42AC-B549-06AF1082DE65}"/>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4B2D1527-BE5D-4530-8732-DFC04F98F16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653F7D63-E741-4332-8C05-70C1403013DD}"/>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lvl1pPr>
          </a:lstStyle>
          <a:p>
            <a:fld id="{5CE246CC-FEE7-43F5-965D-CC7B52FB83D2}" type="slidenum">
              <a:rPr lang="en-US" altLang="en-US"/>
              <a:pPr/>
              <a:t>‹#›</a:t>
            </a:fld>
            <a:endParaRPr lang="en-US" altLang="en-US"/>
          </a:p>
        </p:txBody>
      </p:sp>
    </p:spTree>
    <p:extLst>
      <p:ext uri="{BB962C8B-B14F-4D97-AF65-F5344CB8AC3E}">
        <p14:creationId xmlns:p14="http://schemas.microsoft.com/office/powerpoint/2010/main" val="508442555"/>
      </p:ext>
    </p:extLst>
  </p:cSld>
  <p:clrMap bg1="lt1" tx1="dk1" bg2="lt2" tx2="dk2" accent1="accent1" accent2="accent2" accent3="accent3" accent4="accent4" accent5="accent5" accent6="accent6" hlink="hlink" folHlink="folHlink"/>
  <p:sldLayoutIdLst>
    <p:sldLayoutId id="2147496818" r:id="rId1"/>
    <p:sldLayoutId id="2147496819" r:id="rId2"/>
    <p:sldLayoutId id="2147496820" r:id="rId3"/>
    <p:sldLayoutId id="2147496821" r:id="rId4"/>
    <p:sldLayoutId id="2147496822" r:id="rId5"/>
    <p:sldLayoutId id="2147496823" r:id="rId6"/>
    <p:sldLayoutId id="2147496824" r:id="rId7"/>
    <p:sldLayoutId id="2147496825" r:id="rId8"/>
    <p:sldLayoutId id="2147496826" r:id="rId9"/>
    <p:sldLayoutId id="2147496827" r:id="rId10"/>
    <p:sldLayoutId id="2147496828" r:id="rId11"/>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36866" name="Rectangle 2">
            <a:extLst>
              <a:ext uri="{FF2B5EF4-FFF2-40B4-BE49-F238E27FC236}">
                <a16:creationId xmlns:a16="http://schemas.microsoft.com/office/drawing/2014/main" id="{3E60B31D-E514-4488-9532-05360632FE5C}"/>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36867" name="Rectangle 3">
            <a:extLst>
              <a:ext uri="{FF2B5EF4-FFF2-40B4-BE49-F238E27FC236}">
                <a16:creationId xmlns:a16="http://schemas.microsoft.com/office/drawing/2014/main" id="{4FCB6BAF-E60F-4ADD-92BF-07ABE47D5A0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E61522E2-01C3-41E8-ADCD-AD38D0233A2B}"/>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26DAB856-51F8-4BD8-AC87-92C166C141D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39CB2CD9-0E29-4085-B189-1C5047BE52E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FCDE8FDB-B74A-4C00-BD66-90D766561CDE}" type="slidenum">
              <a:rPr lang="en-US" altLang="en-US"/>
              <a:pPr/>
              <a:t>‹#›</a:t>
            </a:fld>
            <a:endParaRPr lang="en-US" altLang="en-US"/>
          </a:p>
        </p:txBody>
      </p:sp>
    </p:spTree>
    <p:extLst>
      <p:ext uri="{BB962C8B-B14F-4D97-AF65-F5344CB8AC3E}">
        <p14:creationId xmlns:p14="http://schemas.microsoft.com/office/powerpoint/2010/main" val="3300102658"/>
      </p:ext>
    </p:extLst>
  </p:cSld>
  <p:clrMap bg1="lt1" tx1="dk1" bg2="lt2" tx2="dk2" accent1="accent1" accent2="accent2" accent3="accent3" accent4="accent4" accent5="accent5" accent6="accent6" hlink="hlink" folHlink="folHlink"/>
  <p:sldLayoutIdLst>
    <p:sldLayoutId id="2147496830" r:id="rId1"/>
    <p:sldLayoutId id="2147496831"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89.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5602" name="Group 2">
            <a:extLst>
              <a:ext uri="{FF2B5EF4-FFF2-40B4-BE49-F238E27FC236}">
                <a16:creationId xmlns:a16="http://schemas.microsoft.com/office/drawing/2014/main" id="{A2520D0A-75BB-4FCC-97E2-ECADB6E5854E}"/>
              </a:ext>
            </a:extLst>
          </p:cNvPr>
          <p:cNvGrpSpPr>
            <a:grpSpLocks/>
          </p:cNvGrpSpPr>
          <p:nvPr/>
        </p:nvGrpSpPr>
        <p:grpSpPr bwMode="auto">
          <a:xfrm>
            <a:off x="685800" y="117475"/>
            <a:ext cx="8456613" cy="6738938"/>
            <a:chOff x="432" y="74"/>
            <a:chExt cx="5327" cy="4245"/>
          </a:xfrm>
        </p:grpSpPr>
        <p:sp>
          <p:nvSpPr>
            <p:cNvPr id="7171" name="Rectangle 3">
              <a:extLst>
                <a:ext uri="{FF2B5EF4-FFF2-40B4-BE49-F238E27FC236}">
                  <a16:creationId xmlns:a16="http://schemas.microsoft.com/office/drawing/2014/main" id="{F5598C99-69AB-400C-BB36-4113891AA1B3}"/>
                </a:ext>
              </a:extLst>
            </p:cNvPr>
            <p:cNvSpPr>
              <a:spLocks noChangeArrowheads="1"/>
            </p:cNvSpPr>
            <p:nvPr/>
          </p:nvSpPr>
          <p:spPr bwMode="invGray">
            <a:xfrm>
              <a:off x="432" y="4176"/>
              <a:ext cx="2208" cy="143"/>
            </a:xfrm>
            <a:prstGeom prst="rect">
              <a:avLst/>
            </a:prstGeom>
            <a:solidFill>
              <a:schemeClr val="hlink"/>
            </a:solidFill>
            <a:ln w="9525">
              <a:noFill/>
              <a:miter lim="800000"/>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nvGrpSpPr>
            <p:cNvPr id="25609" name="Group 4">
              <a:extLst>
                <a:ext uri="{FF2B5EF4-FFF2-40B4-BE49-F238E27FC236}">
                  <a16:creationId xmlns:a16="http://schemas.microsoft.com/office/drawing/2014/main" id="{398A5DBF-2BFA-4779-8E43-53F5318E1754}"/>
                </a:ext>
              </a:extLst>
            </p:cNvPr>
            <p:cNvGrpSpPr>
              <a:grpSpLocks/>
            </p:cNvGrpSpPr>
            <p:nvPr/>
          </p:nvGrpSpPr>
          <p:grpSpPr bwMode="auto">
            <a:xfrm>
              <a:off x="2859" y="4250"/>
              <a:ext cx="2729" cy="41"/>
              <a:chOff x="2859" y="4250"/>
              <a:chExt cx="2729" cy="41"/>
            </a:xfrm>
          </p:grpSpPr>
          <p:sp>
            <p:nvSpPr>
              <p:cNvPr id="7173" name="Oval 5">
                <a:extLst>
                  <a:ext uri="{FF2B5EF4-FFF2-40B4-BE49-F238E27FC236}">
                    <a16:creationId xmlns:a16="http://schemas.microsoft.com/office/drawing/2014/main" id="{E8DE2186-5B58-432C-8A06-40CBCAA5303D}"/>
                  </a:ext>
                </a:extLst>
              </p:cNvPr>
              <p:cNvSpPr>
                <a:spLocks noChangeArrowheads="1"/>
              </p:cNvSpPr>
              <p:nvPr/>
            </p:nvSpPr>
            <p:spPr bwMode="invGray">
              <a:xfrm>
                <a:off x="2859"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4" name="Oval 6">
                <a:extLst>
                  <a:ext uri="{FF2B5EF4-FFF2-40B4-BE49-F238E27FC236}">
                    <a16:creationId xmlns:a16="http://schemas.microsoft.com/office/drawing/2014/main" id="{0681D1BD-FA27-464B-90A7-0D33D77882A1}"/>
                  </a:ext>
                </a:extLst>
              </p:cNvPr>
              <p:cNvSpPr>
                <a:spLocks noChangeArrowheads="1"/>
              </p:cNvSpPr>
              <p:nvPr/>
            </p:nvSpPr>
            <p:spPr bwMode="invGray">
              <a:xfrm>
                <a:off x="3243"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5" name="Oval 7">
                <a:extLst>
                  <a:ext uri="{FF2B5EF4-FFF2-40B4-BE49-F238E27FC236}">
                    <a16:creationId xmlns:a16="http://schemas.microsoft.com/office/drawing/2014/main" id="{D2DD8539-59F7-48C2-9637-48C532C2ECB2}"/>
                  </a:ext>
                </a:extLst>
              </p:cNvPr>
              <p:cNvSpPr>
                <a:spLocks noChangeArrowheads="1"/>
              </p:cNvSpPr>
              <p:nvPr/>
            </p:nvSpPr>
            <p:spPr bwMode="invGray">
              <a:xfrm>
                <a:off x="3627"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6" name="Oval 8">
                <a:extLst>
                  <a:ext uri="{FF2B5EF4-FFF2-40B4-BE49-F238E27FC236}">
                    <a16:creationId xmlns:a16="http://schemas.microsoft.com/office/drawing/2014/main" id="{4D1514A3-4EC1-40E2-88A8-E4DFE3EA6919}"/>
                  </a:ext>
                </a:extLst>
              </p:cNvPr>
              <p:cNvSpPr>
                <a:spLocks noChangeArrowheads="1"/>
              </p:cNvSpPr>
              <p:nvPr/>
            </p:nvSpPr>
            <p:spPr bwMode="invGray">
              <a:xfrm>
                <a:off x="4011"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7" name="Oval 9">
                <a:extLst>
                  <a:ext uri="{FF2B5EF4-FFF2-40B4-BE49-F238E27FC236}">
                    <a16:creationId xmlns:a16="http://schemas.microsoft.com/office/drawing/2014/main" id="{F28CADCF-8528-42DE-B74D-73498979AAC7}"/>
                  </a:ext>
                </a:extLst>
              </p:cNvPr>
              <p:cNvSpPr>
                <a:spLocks noChangeArrowheads="1"/>
              </p:cNvSpPr>
              <p:nvPr/>
            </p:nvSpPr>
            <p:spPr bwMode="invGray">
              <a:xfrm>
                <a:off x="4395"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8" name="Oval 10">
                <a:extLst>
                  <a:ext uri="{FF2B5EF4-FFF2-40B4-BE49-F238E27FC236}">
                    <a16:creationId xmlns:a16="http://schemas.microsoft.com/office/drawing/2014/main" id="{A299E902-495C-4CF9-BE8A-72042DB63CD8}"/>
                  </a:ext>
                </a:extLst>
              </p:cNvPr>
              <p:cNvSpPr>
                <a:spLocks noChangeArrowheads="1"/>
              </p:cNvSpPr>
              <p:nvPr/>
            </p:nvSpPr>
            <p:spPr bwMode="invGray">
              <a:xfrm>
                <a:off x="4779"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79" name="Oval 11">
                <a:extLst>
                  <a:ext uri="{FF2B5EF4-FFF2-40B4-BE49-F238E27FC236}">
                    <a16:creationId xmlns:a16="http://schemas.microsoft.com/office/drawing/2014/main" id="{2C7960E9-53F2-443C-BAFB-26E57EF58338}"/>
                  </a:ext>
                </a:extLst>
              </p:cNvPr>
              <p:cNvSpPr>
                <a:spLocks noChangeArrowheads="1"/>
              </p:cNvSpPr>
              <p:nvPr/>
            </p:nvSpPr>
            <p:spPr bwMode="invGray">
              <a:xfrm>
                <a:off x="5163" y="4250"/>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0" name="Oval 12">
                <a:extLst>
                  <a:ext uri="{FF2B5EF4-FFF2-40B4-BE49-F238E27FC236}">
                    <a16:creationId xmlns:a16="http://schemas.microsoft.com/office/drawing/2014/main" id="{AA59D81A-B024-4552-860A-D0432F74B2CE}"/>
                  </a:ext>
                </a:extLst>
              </p:cNvPr>
              <p:cNvSpPr>
                <a:spLocks noChangeArrowheads="1"/>
              </p:cNvSpPr>
              <p:nvPr/>
            </p:nvSpPr>
            <p:spPr bwMode="invGray">
              <a:xfrm>
                <a:off x="5547" y="4250"/>
                <a:ext cx="41"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sp>
          <p:nvSpPr>
            <p:cNvPr id="7181" name="Rectangle 13">
              <a:extLst>
                <a:ext uri="{FF2B5EF4-FFF2-40B4-BE49-F238E27FC236}">
                  <a16:creationId xmlns:a16="http://schemas.microsoft.com/office/drawing/2014/main" id="{220287D6-F554-49A2-BBC9-8948C6E186F1}"/>
                </a:ext>
              </a:extLst>
            </p:cNvPr>
            <p:cNvSpPr>
              <a:spLocks noChangeArrowheads="1"/>
            </p:cNvSpPr>
            <p:nvPr/>
          </p:nvSpPr>
          <p:spPr bwMode="invGray">
            <a:xfrm>
              <a:off x="480" y="480"/>
              <a:ext cx="5279" cy="480"/>
            </a:xfrm>
            <a:prstGeom prst="rect">
              <a:avLst/>
            </a:prstGeom>
            <a:solidFill>
              <a:schemeClr val="hlink"/>
            </a:solidFill>
            <a:ln w="9525">
              <a:noFill/>
              <a:miter lim="800000"/>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2" name="Oval 14">
              <a:extLst>
                <a:ext uri="{FF2B5EF4-FFF2-40B4-BE49-F238E27FC236}">
                  <a16:creationId xmlns:a16="http://schemas.microsoft.com/office/drawing/2014/main" id="{CA55524D-1D5A-4A51-87B3-A071CB9E1B17}"/>
                </a:ext>
              </a:extLst>
            </p:cNvPr>
            <p:cNvSpPr>
              <a:spLocks noChangeArrowheads="1"/>
            </p:cNvSpPr>
            <p:nvPr/>
          </p:nvSpPr>
          <p:spPr bwMode="invGray">
            <a:xfrm>
              <a:off x="507" y="74"/>
              <a:ext cx="42" cy="42"/>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3" name="Oval 15">
              <a:extLst>
                <a:ext uri="{FF2B5EF4-FFF2-40B4-BE49-F238E27FC236}">
                  <a16:creationId xmlns:a16="http://schemas.microsoft.com/office/drawing/2014/main" id="{5F98FB06-D119-43AC-897C-9832FC21C885}"/>
                </a:ext>
              </a:extLst>
            </p:cNvPr>
            <p:cNvSpPr>
              <a:spLocks noChangeArrowheads="1"/>
            </p:cNvSpPr>
            <p:nvPr/>
          </p:nvSpPr>
          <p:spPr bwMode="invGray">
            <a:xfrm>
              <a:off x="507" y="219"/>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sp>
          <p:nvSpPr>
            <p:cNvPr id="7184" name="Oval 16">
              <a:extLst>
                <a:ext uri="{FF2B5EF4-FFF2-40B4-BE49-F238E27FC236}">
                  <a16:creationId xmlns:a16="http://schemas.microsoft.com/office/drawing/2014/main" id="{A52D5B4B-09D1-4CEA-8629-8A39900B46C6}"/>
                </a:ext>
              </a:extLst>
            </p:cNvPr>
            <p:cNvSpPr>
              <a:spLocks noChangeArrowheads="1"/>
            </p:cNvSpPr>
            <p:nvPr/>
          </p:nvSpPr>
          <p:spPr bwMode="invGray">
            <a:xfrm>
              <a:off x="507" y="362"/>
              <a:ext cx="42" cy="41"/>
            </a:xfrm>
            <a:prstGeom prst="ellipse">
              <a:avLst/>
            </a:prstGeom>
            <a:solidFill>
              <a:schemeClr val="tx2"/>
            </a:solidFill>
            <a:ln w="9525">
              <a:noFill/>
              <a:round/>
              <a:headEnd/>
              <a:tailEnd/>
            </a:ln>
            <a:effectLst/>
          </p:spPr>
          <p:txBody>
            <a:bodyPr/>
            <a:lstStyle/>
            <a:p>
              <a:pPr algn="r">
                <a:defRPr/>
              </a:pPr>
              <a:endParaRPr lang="en-US" sz="1400">
                <a:solidFill>
                  <a:srgbClr val="000000"/>
                </a:solidFill>
                <a:latin typeface="Arial Narrow" pitchFamily="34" charset="0"/>
                <a:ea typeface="Times New Roman" charset="0"/>
                <a:cs typeface="Times New Roman" charset="0"/>
              </a:endParaRPr>
            </a:p>
          </p:txBody>
        </p:sp>
      </p:grpSp>
      <p:sp>
        <p:nvSpPr>
          <p:cNvPr id="25603" name="Rectangle 17">
            <a:extLst>
              <a:ext uri="{FF2B5EF4-FFF2-40B4-BE49-F238E27FC236}">
                <a16:creationId xmlns:a16="http://schemas.microsoft.com/office/drawing/2014/main" id="{09A9BB63-2F21-44CF-B170-0AA21DF953A1}"/>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ctr" anchorCtr="0" compatLnSpc="1">
            <a:prstTxWarp prst="textNoShape">
              <a:avLst/>
            </a:prstTxWarp>
          </a:bodyPr>
          <a:lstStyle/>
          <a:p>
            <a:pPr lvl="0"/>
            <a:r>
              <a:rPr lang="en-US" altLang="en-US"/>
              <a:t>Click to edit Master title style</a:t>
            </a:r>
          </a:p>
        </p:txBody>
      </p:sp>
      <p:sp>
        <p:nvSpPr>
          <p:cNvPr id="25604" name="Rectangle 18">
            <a:extLst>
              <a:ext uri="{FF2B5EF4-FFF2-40B4-BE49-F238E27FC236}">
                <a16:creationId xmlns:a16="http://schemas.microsoft.com/office/drawing/2014/main" id="{8A93DDAC-888B-42A1-B526-9C21CEA10D9B}"/>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8" rIns="92075" bIns="46038"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7187" name="Rectangle 19">
            <a:extLst>
              <a:ext uri="{FF2B5EF4-FFF2-40B4-BE49-F238E27FC236}">
                <a16:creationId xmlns:a16="http://schemas.microsoft.com/office/drawing/2014/main" id="{9F8DD657-2959-4897-A956-4E8B1D480E15}"/>
              </a:ext>
            </a:extLst>
          </p:cNvPr>
          <p:cNvSpPr>
            <a:spLocks noGrp="1" noChangeArrowheads="1"/>
          </p:cNvSpPr>
          <p:nvPr>
            <p:ph type="dt" sz="half" idx="2"/>
          </p:nvPr>
        </p:nvSpPr>
        <p:spPr bwMode="auto">
          <a:xfrm>
            <a:off x="6858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l">
              <a:spcBef>
                <a:spcPct val="50000"/>
              </a:spcBef>
              <a:defRPr sz="1400">
                <a:solidFill>
                  <a:srgbClr val="FFFFFF"/>
                </a:solidFill>
                <a:latin typeface="Times New Roman" charset="0"/>
                <a:ea typeface="Times New Roman" charset="0"/>
                <a:cs typeface="Times New Roman" charset="0"/>
              </a:defRPr>
            </a:lvl1pPr>
          </a:lstStyle>
          <a:p>
            <a:pPr>
              <a:defRPr/>
            </a:pPr>
            <a:endParaRPr lang="en-US"/>
          </a:p>
        </p:txBody>
      </p:sp>
      <p:sp>
        <p:nvSpPr>
          <p:cNvPr id="7188" name="Rectangle 20">
            <a:extLst>
              <a:ext uri="{FF2B5EF4-FFF2-40B4-BE49-F238E27FC236}">
                <a16:creationId xmlns:a16="http://schemas.microsoft.com/office/drawing/2014/main" id="{26212BE2-23D1-4728-A7CE-3119249A8FEB}"/>
              </a:ext>
            </a:extLst>
          </p:cNvPr>
          <p:cNvSpPr>
            <a:spLocks noGrp="1" noChangeArrowheads="1"/>
          </p:cNvSpPr>
          <p:nvPr>
            <p:ph type="ftr" sz="quarter" idx="3"/>
          </p:nvPr>
        </p:nvSpPr>
        <p:spPr bwMode="auto">
          <a:xfrm>
            <a:off x="3124200" y="6248400"/>
            <a:ext cx="28956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ctr">
              <a:spcBef>
                <a:spcPct val="50000"/>
              </a:spcBef>
              <a:defRPr sz="1400">
                <a:solidFill>
                  <a:srgbClr val="FFFFFF"/>
                </a:solidFill>
                <a:latin typeface="Times New Roman" charset="0"/>
                <a:ea typeface="Times New Roman" charset="0"/>
                <a:cs typeface="Times New Roman" charset="0"/>
              </a:defRPr>
            </a:lvl1pPr>
          </a:lstStyle>
          <a:p>
            <a:pPr>
              <a:defRPr/>
            </a:pPr>
            <a:endParaRPr lang="en-US"/>
          </a:p>
        </p:txBody>
      </p:sp>
      <p:sp>
        <p:nvSpPr>
          <p:cNvPr id="7189" name="Rectangle 21">
            <a:extLst>
              <a:ext uri="{FF2B5EF4-FFF2-40B4-BE49-F238E27FC236}">
                <a16:creationId xmlns:a16="http://schemas.microsoft.com/office/drawing/2014/main" id="{5D5A7D79-E522-4670-B050-35BD3CF35831}"/>
              </a:ext>
            </a:extLst>
          </p:cNvPr>
          <p:cNvSpPr>
            <a:spLocks noGrp="1" noChangeArrowheads="1"/>
          </p:cNvSpPr>
          <p:nvPr>
            <p:ph type="sldNum" sz="quarter" idx="4"/>
          </p:nvPr>
        </p:nvSpPr>
        <p:spPr bwMode="auto">
          <a:xfrm>
            <a:off x="6553200" y="6248400"/>
            <a:ext cx="1905000" cy="457200"/>
          </a:xfrm>
          <a:prstGeom prst="rect">
            <a:avLst/>
          </a:prstGeom>
          <a:noFill/>
          <a:ln w="12700" cap="sq">
            <a:noFill/>
            <a:miter lim="800000"/>
            <a:headEnd type="none" w="sm" len="sm"/>
            <a:tailEnd type="none" w="sm" len="sm"/>
          </a:ln>
          <a:effectLst/>
        </p:spPr>
        <p:txBody>
          <a:bodyPr vert="horz" wrap="square" lIns="91440" tIns="45720" rIns="91440" bIns="45720" numCol="1" anchor="t" anchorCtr="0" compatLnSpc="1">
            <a:prstTxWarp prst="textNoShape">
              <a:avLst/>
            </a:prstTxWarp>
          </a:bodyPr>
          <a:lstStyle>
            <a:lvl1pPr algn="r">
              <a:spcBef>
                <a:spcPct val="50000"/>
              </a:spcBef>
              <a:defRPr sz="1400">
                <a:solidFill>
                  <a:srgbClr val="FFFFFF"/>
                </a:solidFill>
                <a:latin typeface="Times New Roman" panose="02020603050405020304" pitchFamily="18" charset="0"/>
                <a:cs typeface="Times New Roman" panose="02020603050405020304" pitchFamily="18" charset="0"/>
              </a:defRPr>
            </a:lvl1pPr>
          </a:lstStyle>
          <a:p>
            <a:fld id="{07EF850A-0820-4AC4-AF26-9D5091BD1B4D}" type="slidenum">
              <a:rPr lang="en-US" altLang="en-US"/>
              <a:pPr/>
              <a:t>‹#›</a:t>
            </a:fld>
            <a:endParaRPr lang="en-US" altLang="en-US"/>
          </a:p>
        </p:txBody>
      </p:sp>
    </p:spTree>
    <p:extLst>
      <p:ext uri="{BB962C8B-B14F-4D97-AF65-F5344CB8AC3E}">
        <p14:creationId xmlns:p14="http://schemas.microsoft.com/office/powerpoint/2010/main" val="2535037653"/>
      </p:ext>
    </p:extLst>
  </p:cSld>
  <p:clrMap bg1="dk2" tx1="lt1" bg2="dk1" tx2="lt2" accent1="accent1" accent2="accent2" accent3="accent3" accent4="accent4" accent5="accent5" accent6="accent6" hlink="hlink" folHlink="folHlink"/>
  <p:sldLayoutIdLst>
    <p:sldLayoutId id="2147496833" r:id="rId1"/>
  </p:sldLayoutIdLst>
  <p:txStyles>
    <p:titleStyle>
      <a:lvl1pPr algn="ctr" rtl="0" eaLnBrk="0" fontAlgn="base" hangingPunct="0">
        <a:spcBef>
          <a:spcPct val="0"/>
        </a:spcBef>
        <a:spcAft>
          <a:spcPct val="0"/>
        </a:spcAft>
        <a:defRPr kumimoji="1" sz="4000">
          <a:solidFill>
            <a:schemeClr val="tx2"/>
          </a:solidFill>
          <a:latin typeface="Arial"/>
          <a:ea typeface="ＭＳ Ｐゴシック" pitchFamily="-111" charset="-128"/>
          <a:cs typeface="Arial"/>
        </a:defRPr>
      </a:lvl1pPr>
      <a:lvl2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2pPr>
      <a:lvl3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3pPr>
      <a:lvl4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4pPr>
      <a:lvl5pPr algn="ctr" rtl="0" eaLnBrk="0" fontAlgn="base" hangingPunct="0">
        <a:spcBef>
          <a:spcPct val="0"/>
        </a:spcBef>
        <a:spcAft>
          <a:spcPct val="0"/>
        </a:spcAft>
        <a:defRPr kumimoji="1" sz="4000">
          <a:solidFill>
            <a:schemeClr val="tx2"/>
          </a:solidFill>
          <a:latin typeface="Arial" charset="0"/>
          <a:ea typeface="ＭＳ Ｐゴシック" pitchFamily="-111" charset="-128"/>
          <a:cs typeface="ＭＳ Ｐゴシック" pitchFamily="-111" charset="-128"/>
        </a:defRPr>
      </a:lvl5pPr>
      <a:lvl6pPr marL="457200" algn="ctr" rtl="0" eaLnBrk="0" fontAlgn="base" hangingPunct="0">
        <a:spcBef>
          <a:spcPct val="0"/>
        </a:spcBef>
        <a:spcAft>
          <a:spcPct val="0"/>
        </a:spcAft>
        <a:defRPr kumimoji="1" sz="4400">
          <a:solidFill>
            <a:schemeClr val="tx2"/>
          </a:solidFill>
          <a:latin typeface="Times New Roman" pitchFamily="-108" charset="0"/>
        </a:defRPr>
      </a:lvl6pPr>
      <a:lvl7pPr marL="914400" algn="ctr" rtl="0" eaLnBrk="0" fontAlgn="base" hangingPunct="0">
        <a:spcBef>
          <a:spcPct val="0"/>
        </a:spcBef>
        <a:spcAft>
          <a:spcPct val="0"/>
        </a:spcAft>
        <a:defRPr kumimoji="1" sz="4400">
          <a:solidFill>
            <a:schemeClr val="tx2"/>
          </a:solidFill>
          <a:latin typeface="Times New Roman" pitchFamily="-108" charset="0"/>
        </a:defRPr>
      </a:lvl7pPr>
      <a:lvl8pPr marL="1371600" algn="ctr" rtl="0" eaLnBrk="0" fontAlgn="base" hangingPunct="0">
        <a:spcBef>
          <a:spcPct val="0"/>
        </a:spcBef>
        <a:spcAft>
          <a:spcPct val="0"/>
        </a:spcAft>
        <a:defRPr kumimoji="1" sz="4400">
          <a:solidFill>
            <a:schemeClr val="tx2"/>
          </a:solidFill>
          <a:latin typeface="Times New Roman" pitchFamily="-108" charset="0"/>
        </a:defRPr>
      </a:lvl8pPr>
      <a:lvl9pPr marL="1828800" algn="ctr" rtl="0" eaLnBrk="0" fontAlgn="base" hangingPunct="0">
        <a:spcBef>
          <a:spcPct val="0"/>
        </a:spcBef>
        <a:spcAft>
          <a:spcPct val="0"/>
        </a:spcAft>
        <a:defRPr kumimoji="1" sz="4400">
          <a:solidFill>
            <a:schemeClr val="tx2"/>
          </a:solidFill>
          <a:latin typeface="Times New Roman" pitchFamily="-108" charset="0"/>
        </a:defRPr>
      </a:lvl9pPr>
    </p:titleStyle>
    <p:bodyStyle>
      <a:lvl1pPr marL="342900" indent="-342900" algn="l" rtl="0" eaLnBrk="0" fontAlgn="base" hangingPunct="0">
        <a:spcBef>
          <a:spcPct val="20000"/>
        </a:spcBef>
        <a:spcAft>
          <a:spcPct val="0"/>
        </a:spcAft>
        <a:buChar char="•"/>
        <a:defRPr kumimoji="1" sz="2800">
          <a:solidFill>
            <a:schemeClr val="tx1"/>
          </a:solidFill>
          <a:latin typeface="Arial"/>
          <a:ea typeface="ＭＳ Ｐゴシック" pitchFamily="-111" charset="-128"/>
          <a:cs typeface="Arial"/>
        </a:defRPr>
      </a:lvl1pPr>
      <a:lvl2pPr marL="742950" indent="-285750" algn="l" rtl="0" eaLnBrk="0" fontAlgn="base" hangingPunct="0">
        <a:spcBef>
          <a:spcPct val="20000"/>
        </a:spcBef>
        <a:spcAft>
          <a:spcPct val="0"/>
        </a:spcAft>
        <a:buChar char="–"/>
        <a:defRPr kumimoji="1" sz="24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har char="•"/>
        <a:defRPr kumimoji="1" sz="20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har char="•"/>
        <a:defRPr kumimoji="1">
          <a:solidFill>
            <a:schemeClr val="tx1"/>
          </a:solidFill>
          <a:latin typeface="Arial"/>
          <a:ea typeface="ＭＳ Ｐゴシック" pitchFamily="-108" charset="-128"/>
          <a:cs typeface="Arial"/>
        </a:defRPr>
      </a:lvl5pPr>
      <a:lvl6pPr marL="25146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6pPr>
      <a:lvl7pPr marL="29718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7pPr>
      <a:lvl8pPr marL="34290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8pPr>
      <a:lvl9pPr marL="3886200" indent="-228600" algn="l" rtl="0" eaLnBrk="0" fontAlgn="base" hangingPunct="0">
        <a:spcBef>
          <a:spcPct val="20000"/>
        </a:spcBef>
        <a:spcAft>
          <a:spcPct val="0"/>
        </a:spcAft>
        <a:buChar char="•"/>
        <a:defRPr kumimoji="1"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67586" name="Rectangle 1026"/>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p>
            <a:pPr lvl="0"/>
            <a:r>
              <a:rPr lang="en-US"/>
              <a:t>Click to edit Master title style</a:t>
            </a:r>
          </a:p>
        </p:txBody>
      </p:sp>
      <p:sp>
        <p:nvSpPr>
          <p:cNvPr id="67587" name="Rectangle 1027"/>
          <p:cNvSpPr>
            <a:spLocks noGrp="1" noChangeArrowheads="1"/>
          </p:cNvSpPr>
          <p:nvPr>
            <p:ph type="body" idx="1"/>
          </p:nvPr>
        </p:nvSpPr>
        <p:spPr bwMode="auto">
          <a:xfrm>
            <a:off x="457200" y="1600227"/>
            <a:ext cx="8229600" cy="4525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0356" name="Rectangle 1028"/>
          <p:cNvSpPr>
            <a:spLocks noGrp="1" noChangeArrowheads="1"/>
          </p:cNvSpPr>
          <p:nvPr>
            <p:ph type="dt" sz="half" idx="2"/>
          </p:nvPr>
        </p:nvSpPr>
        <p:spPr bwMode="auto">
          <a:xfrm>
            <a:off x="457201"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0357" name="Rectangle 1029"/>
          <p:cNvSpPr>
            <a:spLocks noGrp="1" noChangeArrowheads="1"/>
          </p:cNvSpPr>
          <p:nvPr>
            <p:ph type="ftr" sz="quarter" idx="3"/>
          </p:nvPr>
        </p:nvSpPr>
        <p:spPr bwMode="auto">
          <a:xfrm>
            <a:off x="3124200" y="6245226"/>
            <a:ext cx="2895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ctr">
              <a:defRPr sz="1400">
                <a:solidFill>
                  <a:srgbClr val="000000"/>
                </a:solidFill>
                <a:latin typeface="Arial" charset="0"/>
                <a:ea typeface="ＭＳ Ｐゴシック" charset="-128"/>
                <a:cs typeface="ＭＳ Ｐゴシック" charset="-128"/>
              </a:defRPr>
            </a:lvl1pPr>
          </a:lstStyle>
          <a:p>
            <a:pPr>
              <a:defRPr/>
            </a:pPr>
            <a:endParaRPr lang="en-US"/>
          </a:p>
        </p:txBody>
      </p:sp>
      <p:sp>
        <p:nvSpPr>
          <p:cNvPr id="100358" name="Rectangle 1030"/>
          <p:cNvSpPr>
            <a:spLocks noGrp="1" noChangeArrowheads="1"/>
          </p:cNvSpPr>
          <p:nvPr>
            <p:ph type="sldNum" sz="quarter" idx="4"/>
          </p:nvPr>
        </p:nvSpPr>
        <p:spPr bwMode="auto">
          <a:xfrm>
            <a:off x="6553200" y="6245226"/>
            <a:ext cx="2133600" cy="476250"/>
          </a:xfrm>
          <a:prstGeom prst="rect">
            <a:avLst/>
          </a:prstGeom>
          <a:noFill/>
          <a:ln w="9525">
            <a:noFill/>
            <a:miter lim="800000"/>
            <a:headEnd/>
            <a:tailEnd/>
          </a:ln>
          <a:effectLst/>
        </p:spPr>
        <p:txBody>
          <a:bodyPr vert="horz" wrap="square" lIns="90993" tIns="45499" rIns="90993" bIns="45499" numCol="1" anchor="t" anchorCtr="0" compatLnSpc="1">
            <a:prstTxWarp prst="textNoShape">
              <a:avLst/>
            </a:prstTxWarp>
          </a:bodyPr>
          <a:lstStyle>
            <a:lvl1pPr algn="r">
              <a:defRPr sz="1400">
                <a:solidFill>
                  <a:srgbClr val="000000"/>
                </a:solidFill>
                <a:latin typeface="Arial" charset="0"/>
              </a:defRPr>
            </a:lvl1pPr>
          </a:lstStyle>
          <a:p>
            <a:pPr>
              <a:defRPr/>
            </a:pPr>
            <a:fld id="{785E0144-5760-A349-8FDA-8744083E0237}" type="slidenum">
              <a:rPr lang="en-US"/>
              <a:pPr>
                <a:defRPr/>
              </a:pPr>
              <a:t>‹#›</a:t>
            </a:fld>
            <a:endParaRPr lang="en-US"/>
          </a:p>
        </p:txBody>
      </p:sp>
    </p:spTree>
  </p:cSld>
  <p:clrMap bg1="lt1" tx1="dk1" bg2="lt2" tx2="dk2" accent1="accent1" accent2="accent2" accent3="accent3" accent4="accent4" accent5="accent5" accent6="accent6" hlink="hlink" folHlink="folHlink"/>
  <p:sldLayoutIdLst>
    <p:sldLayoutId id="2147496089" r:id="rId1"/>
  </p:sldLayoutIdLst>
  <p:txStyles>
    <p:title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4998" algn="ctr" rtl="0" fontAlgn="base">
        <a:spcBef>
          <a:spcPct val="0"/>
        </a:spcBef>
        <a:spcAft>
          <a:spcPct val="0"/>
        </a:spcAft>
        <a:defRPr sz="4400">
          <a:solidFill>
            <a:schemeClr val="tx2"/>
          </a:solidFill>
          <a:latin typeface="Arial" pitchFamily="-108" charset="0"/>
        </a:defRPr>
      </a:lvl6pPr>
      <a:lvl7pPr marL="909996" algn="ctr" rtl="0" fontAlgn="base">
        <a:spcBef>
          <a:spcPct val="0"/>
        </a:spcBef>
        <a:spcAft>
          <a:spcPct val="0"/>
        </a:spcAft>
        <a:defRPr sz="4400">
          <a:solidFill>
            <a:schemeClr val="tx2"/>
          </a:solidFill>
          <a:latin typeface="Arial" pitchFamily="-108" charset="0"/>
        </a:defRPr>
      </a:lvl7pPr>
      <a:lvl8pPr marL="1364972" algn="ctr" rtl="0" fontAlgn="base">
        <a:spcBef>
          <a:spcPct val="0"/>
        </a:spcBef>
        <a:spcAft>
          <a:spcPct val="0"/>
        </a:spcAft>
        <a:defRPr sz="4400">
          <a:solidFill>
            <a:schemeClr val="tx2"/>
          </a:solidFill>
          <a:latin typeface="Arial" pitchFamily="-108" charset="0"/>
        </a:defRPr>
      </a:lvl8pPr>
      <a:lvl9pPr marL="1819980" algn="ctr" rtl="0" fontAlgn="base">
        <a:spcBef>
          <a:spcPct val="0"/>
        </a:spcBef>
        <a:spcAft>
          <a:spcPct val="0"/>
        </a:spcAft>
        <a:defRPr sz="4400">
          <a:solidFill>
            <a:schemeClr val="tx2"/>
          </a:solidFill>
          <a:latin typeface="Arial" pitchFamily="-108" charset="0"/>
        </a:defRPr>
      </a:lvl9pPr>
    </p:titleStyle>
    <p:bodyStyle>
      <a:lvl1pPr marL="341244" indent="-341244" algn="l" rtl="0" eaLnBrk="0" fontAlgn="base" hangingPunct="0">
        <a:spcBef>
          <a:spcPct val="20000"/>
        </a:spcBef>
        <a:spcAft>
          <a:spcPct val="0"/>
        </a:spcAft>
        <a:buChar char="•"/>
        <a:defRPr sz="3200">
          <a:solidFill>
            <a:schemeClr val="tx1"/>
          </a:solidFill>
          <a:latin typeface="+mn-lt"/>
          <a:ea typeface="ＭＳ Ｐゴシック" pitchFamily="-108" charset="-128"/>
          <a:cs typeface="ＭＳ Ｐゴシック" pitchFamily="-108" charset="-128"/>
        </a:defRPr>
      </a:lvl1pPr>
      <a:lvl2pPr marL="739354" indent="-284372" algn="l" rtl="0" eaLnBrk="0" fontAlgn="base" hangingPunct="0">
        <a:spcBef>
          <a:spcPct val="20000"/>
        </a:spcBef>
        <a:spcAft>
          <a:spcPct val="0"/>
        </a:spcAft>
        <a:buChar char="–"/>
        <a:defRPr sz="2800">
          <a:solidFill>
            <a:schemeClr val="tx1"/>
          </a:solidFill>
          <a:latin typeface="+mn-lt"/>
          <a:ea typeface="ＭＳ Ｐゴシック" pitchFamily="-108" charset="-128"/>
        </a:defRPr>
      </a:lvl2pPr>
      <a:lvl3pPr marL="1137471" indent="-227503" algn="l" rtl="0" eaLnBrk="0" fontAlgn="base" hangingPunct="0">
        <a:spcBef>
          <a:spcPct val="20000"/>
        </a:spcBef>
        <a:spcAft>
          <a:spcPct val="0"/>
        </a:spcAft>
        <a:buChar char="•"/>
        <a:defRPr sz="2400">
          <a:solidFill>
            <a:schemeClr val="tx1"/>
          </a:solidFill>
          <a:latin typeface="+mn-lt"/>
          <a:ea typeface="ＭＳ Ｐゴシック" pitchFamily="34" charset="-128"/>
          <a:cs typeface="Geneva" charset="0"/>
        </a:defRPr>
      </a:lvl3pPr>
      <a:lvl4pPr marL="1592476"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4pPr>
      <a:lvl5pPr marL="2047459" indent="-227503" algn="l" rtl="0" eaLnBrk="0" fontAlgn="base" hangingPunct="0">
        <a:spcBef>
          <a:spcPct val="20000"/>
        </a:spcBef>
        <a:spcAft>
          <a:spcPct val="0"/>
        </a:spcAft>
        <a:buChar char="»"/>
        <a:defRPr sz="2000">
          <a:solidFill>
            <a:schemeClr val="tx1"/>
          </a:solidFill>
          <a:latin typeface="+mn-lt"/>
          <a:ea typeface="ＭＳ Ｐゴシック" pitchFamily="34" charset="-128"/>
          <a:cs typeface="Geneva" charset="0"/>
        </a:defRPr>
      </a:lvl5pPr>
      <a:lvl6pPr marL="2502447" indent="-227503" algn="l" rtl="0" fontAlgn="base">
        <a:spcBef>
          <a:spcPct val="20000"/>
        </a:spcBef>
        <a:spcAft>
          <a:spcPct val="0"/>
        </a:spcAft>
        <a:buChar char="»"/>
        <a:defRPr sz="2000">
          <a:solidFill>
            <a:schemeClr val="tx1"/>
          </a:solidFill>
          <a:latin typeface="+mn-lt"/>
          <a:ea typeface="ＭＳ Ｐゴシック" pitchFamily="-108" charset="-128"/>
        </a:defRPr>
      </a:lvl6pPr>
      <a:lvl7pPr marL="2957449" indent="-227503" algn="l" rtl="0" fontAlgn="base">
        <a:spcBef>
          <a:spcPct val="20000"/>
        </a:spcBef>
        <a:spcAft>
          <a:spcPct val="0"/>
        </a:spcAft>
        <a:buChar char="»"/>
        <a:defRPr sz="2000">
          <a:solidFill>
            <a:schemeClr val="tx1"/>
          </a:solidFill>
          <a:latin typeface="+mn-lt"/>
          <a:ea typeface="ＭＳ Ｐゴシック" pitchFamily="-108" charset="-128"/>
        </a:defRPr>
      </a:lvl7pPr>
      <a:lvl8pPr marL="3412431" indent="-227503" algn="l" rtl="0" fontAlgn="base">
        <a:spcBef>
          <a:spcPct val="20000"/>
        </a:spcBef>
        <a:spcAft>
          <a:spcPct val="0"/>
        </a:spcAft>
        <a:buChar char="»"/>
        <a:defRPr sz="2000">
          <a:solidFill>
            <a:schemeClr val="tx1"/>
          </a:solidFill>
          <a:latin typeface="+mn-lt"/>
          <a:ea typeface="ＭＳ Ｐゴシック" pitchFamily="-108" charset="-128"/>
        </a:defRPr>
      </a:lvl8pPr>
      <a:lvl9pPr marL="3867430" indent="-227503" algn="l" rtl="0" fontAlgn="base">
        <a:spcBef>
          <a:spcPct val="20000"/>
        </a:spcBef>
        <a:spcAft>
          <a:spcPct val="0"/>
        </a:spcAft>
        <a:buChar char="»"/>
        <a:defRPr sz="2000">
          <a:solidFill>
            <a:schemeClr val="tx1"/>
          </a:solidFill>
          <a:latin typeface="+mn-lt"/>
          <a:ea typeface="ＭＳ Ｐゴシック" pitchFamily="-108" charset="-128"/>
        </a:defRPr>
      </a:lvl9pPr>
    </p:bodyStyle>
    <p:otherStyle>
      <a:defPPr>
        <a:defRPr lang="en-US"/>
      </a:defPPr>
      <a:lvl1pPr marL="0" algn="l" defTabSz="454998" rtl="0" eaLnBrk="1" latinLnBrk="0" hangingPunct="1">
        <a:defRPr sz="1800" kern="1200">
          <a:solidFill>
            <a:schemeClr val="tx1"/>
          </a:solidFill>
          <a:latin typeface="+mn-lt"/>
          <a:ea typeface="+mn-ea"/>
          <a:cs typeface="+mn-cs"/>
        </a:defRPr>
      </a:lvl1pPr>
      <a:lvl2pPr marL="454998" algn="l" defTabSz="454998" rtl="0" eaLnBrk="1" latinLnBrk="0" hangingPunct="1">
        <a:defRPr sz="1800" kern="1200">
          <a:solidFill>
            <a:schemeClr val="tx1"/>
          </a:solidFill>
          <a:latin typeface="+mn-lt"/>
          <a:ea typeface="+mn-ea"/>
          <a:cs typeface="+mn-cs"/>
        </a:defRPr>
      </a:lvl2pPr>
      <a:lvl3pPr marL="909996" algn="l" defTabSz="454998" rtl="0" eaLnBrk="1" latinLnBrk="0" hangingPunct="1">
        <a:defRPr sz="1800" kern="1200">
          <a:solidFill>
            <a:schemeClr val="tx1"/>
          </a:solidFill>
          <a:latin typeface="+mn-lt"/>
          <a:ea typeface="+mn-ea"/>
          <a:cs typeface="+mn-cs"/>
        </a:defRPr>
      </a:lvl3pPr>
      <a:lvl4pPr marL="1364972" algn="l" defTabSz="454998" rtl="0" eaLnBrk="1" latinLnBrk="0" hangingPunct="1">
        <a:defRPr sz="1800" kern="1200">
          <a:solidFill>
            <a:schemeClr val="tx1"/>
          </a:solidFill>
          <a:latin typeface="+mn-lt"/>
          <a:ea typeface="+mn-ea"/>
          <a:cs typeface="+mn-cs"/>
        </a:defRPr>
      </a:lvl4pPr>
      <a:lvl5pPr marL="1819980" algn="l" defTabSz="454998" rtl="0" eaLnBrk="1" latinLnBrk="0" hangingPunct="1">
        <a:defRPr sz="1800" kern="1200">
          <a:solidFill>
            <a:schemeClr val="tx1"/>
          </a:solidFill>
          <a:latin typeface="+mn-lt"/>
          <a:ea typeface="+mn-ea"/>
          <a:cs typeface="+mn-cs"/>
        </a:defRPr>
      </a:lvl5pPr>
      <a:lvl6pPr marL="2274953" algn="l" defTabSz="454998" rtl="0" eaLnBrk="1" latinLnBrk="0" hangingPunct="1">
        <a:defRPr sz="1800" kern="1200">
          <a:solidFill>
            <a:schemeClr val="tx1"/>
          </a:solidFill>
          <a:latin typeface="+mn-lt"/>
          <a:ea typeface="+mn-ea"/>
          <a:cs typeface="+mn-cs"/>
        </a:defRPr>
      </a:lvl6pPr>
      <a:lvl7pPr marL="2729942" algn="l" defTabSz="454998" rtl="0" eaLnBrk="1" latinLnBrk="0" hangingPunct="1">
        <a:defRPr sz="1800" kern="1200">
          <a:solidFill>
            <a:schemeClr val="tx1"/>
          </a:solidFill>
          <a:latin typeface="+mn-lt"/>
          <a:ea typeface="+mn-ea"/>
          <a:cs typeface="+mn-cs"/>
        </a:defRPr>
      </a:lvl7pPr>
      <a:lvl8pPr marL="3184932" algn="l" defTabSz="454998" rtl="0" eaLnBrk="1" latinLnBrk="0" hangingPunct="1">
        <a:defRPr sz="1800" kern="1200">
          <a:solidFill>
            <a:schemeClr val="tx1"/>
          </a:solidFill>
          <a:latin typeface="+mn-lt"/>
          <a:ea typeface="+mn-ea"/>
          <a:cs typeface="+mn-cs"/>
        </a:defRPr>
      </a:lvl8pPr>
      <a:lvl9pPr marL="3639924" algn="l" defTabSz="454998" rtl="0" eaLnBrk="1" latinLnBrk="0" hangingPunct="1">
        <a:defRPr sz="1800" kern="1200">
          <a:solidFill>
            <a:schemeClr val="tx1"/>
          </a:solidFill>
          <a:latin typeface="+mn-lt"/>
          <a:ea typeface="+mn-ea"/>
          <a:cs typeface="+mn-cs"/>
        </a:defRPr>
      </a:lvl9pPr>
    </p:otherStyle>
  </p:txStyles>
</p:sldMaster>
</file>

<file path=ppt/slideMasters/slideMaster90.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41986" name="Rectangle 2">
            <a:extLst>
              <a:ext uri="{FF2B5EF4-FFF2-40B4-BE49-F238E27FC236}">
                <a16:creationId xmlns:a16="http://schemas.microsoft.com/office/drawing/2014/main" id="{3E5C9A2A-337E-48EF-96FE-06BC78F63000}"/>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41987" name="Rectangle 3">
            <a:extLst>
              <a:ext uri="{FF2B5EF4-FFF2-40B4-BE49-F238E27FC236}">
                <a16:creationId xmlns:a16="http://schemas.microsoft.com/office/drawing/2014/main" id="{F33B54EB-30CD-4DEA-B4CD-53612D20D9E9}"/>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9F94C834-AB95-4FC3-8916-25581A384AE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125CBD20-1E94-4B6F-ACF6-C67AE4E12AF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91F6C7EA-0C8D-474F-9A03-F78A1ADA2EC2}"/>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2E50CD3B-8521-4F01-B496-BE7E7BE78A08}" type="slidenum">
              <a:rPr lang="en-US" altLang="en-US"/>
              <a:pPr/>
              <a:t>‹#›</a:t>
            </a:fld>
            <a:endParaRPr lang="en-US" altLang="en-US"/>
          </a:p>
        </p:txBody>
      </p:sp>
    </p:spTree>
    <p:extLst>
      <p:ext uri="{BB962C8B-B14F-4D97-AF65-F5344CB8AC3E}">
        <p14:creationId xmlns:p14="http://schemas.microsoft.com/office/powerpoint/2010/main" val="1622706050"/>
      </p:ext>
    </p:extLst>
  </p:cSld>
  <p:clrMap bg1="lt1" tx1="dk1" bg2="lt2" tx2="dk2" accent1="accent1" accent2="accent2" accent3="accent3" accent4="accent4" accent5="accent5" accent6="accent6" hlink="hlink" folHlink="folHlink"/>
  <p:sldLayoutIdLst>
    <p:sldLayoutId id="2147496835" r:id="rId1"/>
    <p:sldLayoutId id="2147496836"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7" name="Rectangle 3">
            <a:extLst>
              <a:ext uri="{FF2B5EF4-FFF2-40B4-BE49-F238E27FC236}">
                <a16:creationId xmlns:a16="http://schemas.microsoft.com/office/drawing/2014/main" id="{FA870B2E-1956-47A7-B143-F3A191CB821E}"/>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dirty="0"/>
              <a:t>Click to edit Master title style</a:t>
            </a:r>
          </a:p>
        </p:txBody>
      </p:sp>
      <p:sp>
        <p:nvSpPr>
          <p:cNvPr id="2" name="Rectangle 4">
            <a:extLst>
              <a:ext uri="{FF2B5EF4-FFF2-40B4-BE49-F238E27FC236}">
                <a16:creationId xmlns:a16="http://schemas.microsoft.com/office/drawing/2014/main" id="{B81E526F-7680-4609-B125-106B6331E49E}"/>
              </a:ext>
            </a:extLst>
          </p:cNvPr>
          <p:cNvSpPr>
            <a:spLocks noGrp="1" noChangeArrowheads="1"/>
          </p:cNvSpPr>
          <p:nvPr>
            <p:ph type="body" idx="1"/>
          </p:nvPr>
        </p:nvSpPr>
        <p:spPr bwMode="auto">
          <a:xfrm>
            <a:off x="381000" y="1981200"/>
            <a:ext cx="8534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9" name="Rectangle 5">
            <a:extLst>
              <a:ext uri="{FF2B5EF4-FFF2-40B4-BE49-F238E27FC236}">
                <a16:creationId xmlns:a16="http://schemas.microsoft.com/office/drawing/2014/main" id="{BB081A58-39DC-4A40-AF3B-76B5C03BBFE8}"/>
              </a:ext>
            </a:extLst>
          </p:cNvPr>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defRPr sz="1400">
                <a:latin typeface="Arial" panose="020B0604020202020204" pitchFamily="34" charset="0"/>
              </a:defRPr>
            </a:lvl1pPr>
          </a:lstStyle>
          <a:p>
            <a:fld id="{8EACB505-0C8C-42B5-8FDF-19B8145098DF}" type="datetime1">
              <a:rPr lang="en-US" altLang="en-US"/>
              <a:pPr/>
              <a:t>8/11/22</a:t>
            </a:fld>
            <a:endParaRPr lang="en-US" altLang="en-US"/>
          </a:p>
        </p:txBody>
      </p:sp>
      <p:sp>
        <p:nvSpPr>
          <p:cNvPr id="1030" name="Rectangle 6">
            <a:extLst>
              <a:ext uri="{FF2B5EF4-FFF2-40B4-BE49-F238E27FC236}">
                <a16:creationId xmlns:a16="http://schemas.microsoft.com/office/drawing/2014/main" id="{0BF02E7E-ACFC-43DE-9288-3730E655BF5D}"/>
              </a:ext>
            </a:extLst>
          </p:cNvPr>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a:defRPr sz="1400">
                <a:latin typeface="+mn-lt"/>
                <a:ea typeface="+mn-ea"/>
              </a:defRPr>
            </a:lvl1pPr>
          </a:lstStyle>
          <a:p>
            <a:pPr>
              <a:defRPr/>
            </a:pPr>
            <a:endParaRPr lang="en-US"/>
          </a:p>
        </p:txBody>
      </p:sp>
      <p:sp>
        <p:nvSpPr>
          <p:cNvPr id="1031" name="Rectangle 7">
            <a:extLst>
              <a:ext uri="{FF2B5EF4-FFF2-40B4-BE49-F238E27FC236}">
                <a16:creationId xmlns:a16="http://schemas.microsoft.com/office/drawing/2014/main" id="{5DCF8DAD-985B-447A-8386-0480BEE3B891}"/>
              </a:ext>
            </a:extLst>
          </p:cNvPr>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a:defRPr sz="1400">
                <a:latin typeface="Arial" panose="020B0604020202020204" pitchFamily="34" charset="0"/>
              </a:defRPr>
            </a:lvl1pPr>
          </a:lstStyle>
          <a:p>
            <a:fld id="{D63A0A06-3CBF-45EB-B688-488EB0222C9D}" type="slidenum">
              <a:rPr lang="en-US" altLang="en-US"/>
              <a:pPr/>
              <a:t>‹#›</a:t>
            </a:fld>
            <a:endParaRPr lang="en-US" altLang="en-US"/>
          </a:p>
        </p:txBody>
      </p:sp>
    </p:spTree>
    <p:extLst>
      <p:ext uri="{BB962C8B-B14F-4D97-AF65-F5344CB8AC3E}">
        <p14:creationId xmlns:p14="http://schemas.microsoft.com/office/powerpoint/2010/main" val="654560247"/>
      </p:ext>
    </p:extLst>
  </p:cSld>
  <p:clrMap bg1="dk2" tx1="lt1" bg2="dk1" tx2="lt2" accent1="accent1" accent2="accent2" accent3="accent3" accent4="accent4" accent5="accent5" accent6="accent6" hlink="hlink" folHlink="folHlink"/>
  <p:sldLayoutIdLst>
    <p:sldLayoutId id="2147496838" r:id="rId1"/>
    <p:sldLayoutId id="2147496839" r:id="rId2"/>
    <p:sldLayoutId id="2147496840" r:id="rId3"/>
    <p:sldLayoutId id="2147496841" r:id="rId4"/>
    <p:sldLayoutId id="2147496842" r:id="rId5"/>
    <p:sldLayoutId id="2147496843" r:id="rId6"/>
    <p:sldLayoutId id="2147496844" r:id="rId7"/>
    <p:sldLayoutId id="2147496845" r:id="rId8"/>
    <p:sldLayoutId id="2147496846" r:id="rId9"/>
    <p:sldLayoutId id="2147496847" r:id="rId10"/>
    <p:sldLayoutId id="2147496848" r:id="rId11"/>
    <p:sldLayoutId id="2147496849" r:id="rId12"/>
    <p:sldLayoutId id="2147496850" r:id="rId13"/>
  </p:sldLayoutIdLst>
  <p:txStyles>
    <p:titleStyle>
      <a:lvl1pPr algn="ctr" rtl="0" eaLnBrk="0" fontAlgn="base" hangingPunct="0">
        <a:lnSpc>
          <a:spcPct val="70000"/>
        </a:lnSpc>
        <a:spcBef>
          <a:spcPct val="0"/>
        </a:spcBef>
        <a:spcAft>
          <a:spcPct val="0"/>
        </a:spcAft>
        <a:defRPr sz="48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2pPr>
      <a:lvl3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3pPr>
      <a:lvl4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4pPr>
      <a:lvl5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ＭＳ Ｐゴシック" charset="-128"/>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anose="05000000000000000000" pitchFamily="2" charset="2"/>
        <a:buChar char="n"/>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65000"/>
        <a:buFont typeface="Wingdings" panose="05000000000000000000" pitchFamily="2" charset="2"/>
        <a:buChar char="u"/>
        <a:defRPr sz="26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65000"/>
        <a:buFont typeface="Wingdings" panose="05000000000000000000" pitchFamily="2" charset="2"/>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2.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5362" name="Rectangle 2">
            <a:extLst>
              <a:ext uri="{FF2B5EF4-FFF2-40B4-BE49-F238E27FC236}">
                <a16:creationId xmlns:a16="http://schemas.microsoft.com/office/drawing/2014/main" id="{E7F953D5-3EFF-4F11-A072-23320CF32AB1}"/>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5363" name="Rectangle 3">
            <a:extLst>
              <a:ext uri="{FF2B5EF4-FFF2-40B4-BE49-F238E27FC236}">
                <a16:creationId xmlns:a16="http://schemas.microsoft.com/office/drawing/2014/main" id="{5C56CBAE-6D07-4E35-9CDD-5397D2C5C77C}"/>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6148" name="Rectangle 4">
            <a:extLst>
              <a:ext uri="{FF2B5EF4-FFF2-40B4-BE49-F238E27FC236}">
                <a16:creationId xmlns:a16="http://schemas.microsoft.com/office/drawing/2014/main" id="{652950F1-8EE3-4FB9-A4B5-96F7CC00A8A7}"/>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6149" name="Rectangle 5">
            <a:extLst>
              <a:ext uri="{FF2B5EF4-FFF2-40B4-BE49-F238E27FC236}">
                <a16:creationId xmlns:a16="http://schemas.microsoft.com/office/drawing/2014/main" id="{6A48F125-2F92-4933-9D26-FED0CF93A465}"/>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6150" name="Rectangle 6">
            <a:extLst>
              <a:ext uri="{FF2B5EF4-FFF2-40B4-BE49-F238E27FC236}">
                <a16:creationId xmlns:a16="http://schemas.microsoft.com/office/drawing/2014/main" id="{48C3901C-967C-468E-8CAD-61369B1A5105}"/>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latin typeface="Arial" panose="020B0604020202020204" pitchFamily="34" charset="0"/>
              </a:defRPr>
            </a:lvl1pPr>
          </a:lstStyle>
          <a:p>
            <a:fld id="{392074D2-01A3-40BF-A7A4-77D9B5408B19}" type="slidenum">
              <a:rPr lang="en-US" altLang="en-US"/>
              <a:pPr/>
              <a:t>‹#›</a:t>
            </a:fld>
            <a:endParaRPr lang="en-US" altLang="en-US"/>
          </a:p>
        </p:txBody>
      </p:sp>
    </p:spTree>
    <p:extLst>
      <p:ext uri="{BB962C8B-B14F-4D97-AF65-F5344CB8AC3E}">
        <p14:creationId xmlns:p14="http://schemas.microsoft.com/office/powerpoint/2010/main" val="3055871181"/>
      </p:ext>
    </p:extLst>
  </p:cSld>
  <p:clrMap bg1="lt1" tx1="dk1" bg2="lt2" tx2="dk2" accent1="accent1" accent2="accent2" accent3="accent3" accent4="accent4" accent5="accent5" accent6="accent6" hlink="hlink" folHlink="folHlink"/>
  <p:sldLayoutIdLst>
    <p:sldLayoutId id="2147496852" r:id="rId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05" charset="0"/>
        </a:defRPr>
      </a:lvl6pPr>
      <a:lvl7pPr marL="914400" algn="ctr" rtl="0" fontAlgn="base">
        <a:spcBef>
          <a:spcPct val="0"/>
        </a:spcBef>
        <a:spcAft>
          <a:spcPct val="0"/>
        </a:spcAft>
        <a:defRPr sz="4400">
          <a:solidFill>
            <a:schemeClr val="tx2"/>
          </a:solidFill>
          <a:latin typeface="Arial" pitchFamily="-105" charset="0"/>
        </a:defRPr>
      </a:lvl7pPr>
      <a:lvl8pPr marL="1371600" algn="ctr" rtl="0" fontAlgn="base">
        <a:spcBef>
          <a:spcPct val="0"/>
        </a:spcBef>
        <a:spcAft>
          <a:spcPct val="0"/>
        </a:spcAft>
        <a:defRPr sz="4400">
          <a:solidFill>
            <a:schemeClr val="tx2"/>
          </a:solidFill>
          <a:latin typeface="Arial" pitchFamily="-105" charset="0"/>
        </a:defRPr>
      </a:lvl8pPr>
      <a:lvl9pPr marL="1828800" algn="ctr" rtl="0" fontAlgn="base">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3.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7650" name="Rectangle 2">
            <a:extLst>
              <a:ext uri="{FF2B5EF4-FFF2-40B4-BE49-F238E27FC236}">
                <a16:creationId xmlns:a16="http://schemas.microsoft.com/office/drawing/2014/main" id="{9D0BC047-7E38-4474-B7CF-C22907F16594}"/>
              </a:ext>
            </a:extLst>
          </p:cNvPr>
          <p:cNvSpPr>
            <a:spLocks noGrp="1" noChangeArrowheads="1"/>
          </p:cNvSpPr>
          <p:nvPr>
            <p:ph type="title"/>
          </p:nvPr>
        </p:nvSpPr>
        <p:spPr bwMode="auto">
          <a:xfrm>
            <a:off x="685800" y="609600"/>
            <a:ext cx="77724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27651" name="Rectangle 3">
            <a:extLst>
              <a:ext uri="{FF2B5EF4-FFF2-40B4-BE49-F238E27FC236}">
                <a16:creationId xmlns:a16="http://schemas.microsoft.com/office/drawing/2014/main" id="{01AE4F48-7BA0-4E05-8FC0-F4855E364C2A}"/>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8" name="Rectangle 4">
            <a:extLst>
              <a:ext uri="{FF2B5EF4-FFF2-40B4-BE49-F238E27FC236}">
                <a16:creationId xmlns:a16="http://schemas.microsoft.com/office/drawing/2014/main" id="{F728587E-676B-4F06-B2B1-A5B9C3425F2F}"/>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29" name="Rectangle 5">
            <a:extLst>
              <a:ext uri="{FF2B5EF4-FFF2-40B4-BE49-F238E27FC236}">
                <a16:creationId xmlns:a16="http://schemas.microsoft.com/office/drawing/2014/main" id="{D1AB1EAC-4F40-4953-ABEA-63188E6AD41F}"/>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ctr">
              <a:defRPr sz="1400">
                <a:solidFill>
                  <a:srgbClr val="000000"/>
                </a:solidFill>
                <a:latin typeface="Arial" pitchFamily="-105" charset="0"/>
                <a:ea typeface="ＭＳ Ｐゴシック" pitchFamily="-105" charset="-128"/>
                <a:cs typeface="ＭＳ Ｐゴシック" pitchFamily="-105" charset="-128"/>
              </a:defRPr>
            </a:lvl1pPr>
          </a:lstStyle>
          <a:p>
            <a:pPr>
              <a:defRPr/>
            </a:pPr>
            <a:endParaRPr lang="en-US"/>
          </a:p>
        </p:txBody>
      </p:sp>
      <p:sp>
        <p:nvSpPr>
          <p:cNvPr id="1030" name="Rectangle 6">
            <a:extLst>
              <a:ext uri="{FF2B5EF4-FFF2-40B4-BE49-F238E27FC236}">
                <a16:creationId xmlns:a16="http://schemas.microsoft.com/office/drawing/2014/main" id="{513EDAB4-6E39-4C7D-8426-BF79773F42D6}"/>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6FE83D9D-8DB0-4440-9CE9-A2FC1DC2E156}" type="slidenum">
              <a:rPr lang="en-US" altLang="en-US"/>
              <a:pPr/>
              <a:t>‹#›</a:t>
            </a:fld>
            <a:endParaRPr lang="en-US" altLang="en-US"/>
          </a:p>
        </p:txBody>
      </p:sp>
    </p:spTree>
    <p:extLst>
      <p:ext uri="{BB962C8B-B14F-4D97-AF65-F5344CB8AC3E}">
        <p14:creationId xmlns:p14="http://schemas.microsoft.com/office/powerpoint/2010/main" val="131410438"/>
      </p:ext>
    </p:extLst>
  </p:cSld>
  <p:clrMap bg1="lt1" tx1="dk1" bg2="lt2" tx2="dk2" accent1="accent1" accent2="accent2" accent3="accent3" accent4="accent4" accent5="accent5" accent6="accent6" hlink="hlink" folHlink="folHlink"/>
  <p:sldLayoutIdLst>
    <p:sldLayoutId id="2147496854" r:id="rId1"/>
    <p:sldLayoutId id="2147496855" r:id="rId2"/>
  </p:sldLayoutIdLst>
  <p:txStyles>
    <p:title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6pPr>
      <a:lvl7pPr marL="9144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7pPr>
      <a:lvl8pPr marL="13716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8pPr>
      <a:lvl9pPr marL="1828800" algn="ctr" rtl="0" fontAlgn="base">
        <a:spcBef>
          <a:spcPct val="0"/>
        </a:spcBef>
        <a:spcAft>
          <a:spcPct val="0"/>
        </a:spcAft>
        <a:defRPr sz="4400">
          <a:solidFill>
            <a:schemeClr val="tx2"/>
          </a:solidFill>
          <a:latin typeface="Arial" pitchFamily="-105" charset="0"/>
          <a:ea typeface="ＭＳ Ｐゴシック" pitchFamily="-105" charset="-128"/>
          <a:cs typeface="ＭＳ Ｐゴシック" pitchFamily="-105" charset="-128"/>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latin typeface="+mn-lt"/>
          <a:ea typeface="+mn-ea"/>
        </a:defRPr>
      </a:lvl2pPr>
      <a:lvl3pPr marL="1143000" indent="-228600" algn="l" rtl="0" eaLnBrk="0" fontAlgn="base" hangingPunct="0">
        <a:spcBef>
          <a:spcPct val="20000"/>
        </a:spcBef>
        <a:spcAft>
          <a:spcPct val="0"/>
        </a:spcAft>
        <a:buChar char="•"/>
        <a:defRPr sz="2400">
          <a:solidFill>
            <a:schemeClr val="tx1"/>
          </a:solidFill>
          <a:latin typeface="+mn-lt"/>
          <a:ea typeface="+mn-ea"/>
        </a:defRPr>
      </a:lvl3pPr>
      <a:lvl4pPr marL="1600200" indent="-228600" algn="l" rtl="0" eaLnBrk="0" fontAlgn="base" hangingPunct="0">
        <a:spcBef>
          <a:spcPct val="20000"/>
        </a:spcBef>
        <a:spcAft>
          <a:spcPct val="0"/>
        </a:spcAft>
        <a:buChar char="–"/>
        <a:defRPr sz="2000">
          <a:solidFill>
            <a:schemeClr val="tx1"/>
          </a:solidFill>
          <a:latin typeface="+mn-lt"/>
          <a:ea typeface="+mn-ea"/>
        </a:defRPr>
      </a:lvl4pPr>
      <a:lvl5pPr marL="2057400" indent="-228600" algn="l" rtl="0" eaLnBrk="0" fontAlgn="base" hangingPunct="0">
        <a:spcBef>
          <a:spcPct val="20000"/>
        </a:spcBef>
        <a:spcAft>
          <a:spcPct val="0"/>
        </a:spcAft>
        <a:buChar char="»"/>
        <a:defRPr sz="2000">
          <a:solidFill>
            <a:schemeClr val="tx1"/>
          </a:solidFill>
          <a:latin typeface="+mn-lt"/>
          <a:ea typeface="+mn-ea"/>
        </a:defRPr>
      </a:lvl5pPr>
      <a:lvl6pPr marL="2514600" indent="-228600" algn="l" rtl="0" fontAlgn="base">
        <a:spcBef>
          <a:spcPct val="20000"/>
        </a:spcBef>
        <a:spcAft>
          <a:spcPct val="0"/>
        </a:spcAft>
        <a:buChar char="»"/>
        <a:defRPr sz="2000">
          <a:solidFill>
            <a:schemeClr val="tx1"/>
          </a:solidFill>
          <a:latin typeface="+mn-lt"/>
          <a:ea typeface="+mn-ea"/>
        </a:defRPr>
      </a:lvl6pPr>
      <a:lvl7pPr marL="2971800" indent="-228600" algn="l" rtl="0" fontAlgn="base">
        <a:spcBef>
          <a:spcPct val="20000"/>
        </a:spcBef>
        <a:spcAft>
          <a:spcPct val="0"/>
        </a:spcAft>
        <a:buChar char="»"/>
        <a:defRPr sz="2000">
          <a:solidFill>
            <a:schemeClr val="tx1"/>
          </a:solidFill>
          <a:latin typeface="+mn-lt"/>
          <a:ea typeface="+mn-ea"/>
        </a:defRPr>
      </a:lvl7pPr>
      <a:lvl8pPr marL="3429000" indent="-228600" algn="l" rtl="0" fontAlgn="base">
        <a:spcBef>
          <a:spcPct val="20000"/>
        </a:spcBef>
        <a:spcAft>
          <a:spcPct val="0"/>
        </a:spcAft>
        <a:buChar char="»"/>
        <a:defRPr sz="2000">
          <a:solidFill>
            <a:schemeClr val="tx1"/>
          </a:solidFill>
          <a:latin typeface="+mn-lt"/>
          <a:ea typeface="+mn-ea"/>
        </a:defRPr>
      </a:lvl8pPr>
      <a:lvl9pPr marL="3886200" indent="-228600" algn="l" rtl="0" fontAlgn="base">
        <a:spcBef>
          <a:spcPct val="20000"/>
        </a:spcBef>
        <a:spcAft>
          <a:spcPct val="0"/>
        </a:spcAft>
        <a:buChar char="»"/>
        <a:defRPr sz="2000">
          <a:solidFill>
            <a:schemeClr val="tx1"/>
          </a:solidFill>
          <a:latin typeface="+mn-lt"/>
          <a:ea typeface="+mn-ea"/>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4.xml><?xml version="1.0" encoding="utf-8"?>
<p:sldMaster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13314" name="Rectangle 2">
            <a:extLst>
              <a:ext uri="{FF2B5EF4-FFF2-40B4-BE49-F238E27FC236}">
                <a16:creationId xmlns:a16="http://schemas.microsoft.com/office/drawing/2014/main" id="{9BDF073B-4E7F-4C87-AD24-97A86509C980}"/>
              </a:ext>
            </a:extLst>
          </p:cNvPr>
          <p:cNvSpPr>
            <a:spLocks noGrp="1" noChangeArrowheads="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3315" name="Rectangle 3">
            <a:extLst>
              <a:ext uri="{FF2B5EF4-FFF2-40B4-BE49-F238E27FC236}">
                <a16:creationId xmlns:a16="http://schemas.microsoft.com/office/drawing/2014/main" id="{A7900BB4-690C-4D3E-87F5-7619E7B5E0B4}"/>
              </a:ext>
            </a:extLst>
          </p:cNvPr>
          <p:cNvSpPr>
            <a:spLocks noGrp="1" noChangeArrowheads="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6148" name="Rectangle 4">
            <a:extLst>
              <a:ext uri="{FF2B5EF4-FFF2-40B4-BE49-F238E27FC236}">
                <a16:creationId xmlns:a16="http://schemas.microsoft.com/office/drawing/2014/main" id="{765EE6BD-A747-4EFE-9EE9-F3EDE0F46A6D}"/>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6149" name="Rectangle 5">
            <a:extLst>
              <a:ext uri="{FF2B5EF4-FFF2-40B4-BE49-F238E27FC236}">
                <a16:creationId xmlns:a16="http://schemas.microsoft.com/office/drawing/2014/main" id="{93E35A20-7594-4D3F-8286-E56946C325DF}"/>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400">
                <a:latin typeface="Arial" pitchFamily="-105" charset="0"/>
                <a:ea typeface="ＭＳ Ｐゴシック" pitchFamily="-105" charset="-128"/>
                <a:cs typeface="ＭＳ Ｐゴシック" pitchFamily="-105" charset="-128"/>
              </a:defRPr>
            </a:lvl1pPr>
          </a:lstStyle>
          <a:p>
            <a:pPr>
              <a:defRPr/>
            </a:pPr>
            <a:endParaRPr lang="en-US"/>
          </a:p>
        </p:txBody>
      </p:sp>
      <p:sp>
        <p:nvSpPr>
          <p:cNvPr id="6150" name="Rectangle 6">
            <a:extLst>
              <a:ext uri="{FF2B5EF4-FFF2-40B4-BE49-F238E27FC236}">
                <a16:creationId xmlns:a16="http://schemas.microsoft.com/office/drawing/2014/main" id="{AE849D45-866D-4AFC-B8A3-8B223451FD9B}"/>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400"/>
            </a:lvl1pPr>
          </a:lstStyle>
          <a:p>
            <a:fld id="{0C936733-3540-4A99-973C-F68BC15B7143}" type="slidenum">
              <a:rPr lang="en-US" altLang="en-US"/>
              <a:pPr/>
              <a:t>‹#›</a:t>
            </a:fld>
            <a:endParaRPr lang="en-US" altLang="en-US"/>
          </a:p>
        </p:txBody>
      </p:sp>
    </p:spTree>
    <p:extLst>
      <p:ext uri="{BB962C8B-B14F-4D97-AF65-F5344CB8AC3E}">
        <p14:creationId xmlns:p14="http://schemas.microsoft.com/office/powerpoint/2010/main" val="1036081668"/>
      </p:ext>
    </p:extLst>
  </p:cSld>
  <p:clrMap bg1="lt1" tx1="dk1" bg2="lt2" tx2="dk2" accent1="accent1" accent2="accent2" accent3="accent3" accent4="accent4" accent5="accent5" accent6="accent6" hlink="hlink" folHlink="folHlink"/>
  <p:sldLayoutIdLst>
    <p:sldLayoutId id="2147496857" r:id="rId1"/>
    <p:sldLayoutId id="2147496858" r:id="rId2"/>
    <p:sldLayoutId id="2147496859" r:id="rId3"/>
    <p:sldLayoutId id="2147496860" r:id="rId4"/>
    <p:sldLayoutId id="2147496861" r:id="rId5"/>
    <p:sldLayoutId id="2147496862" r:id="rId6"/>
    <p:sldLayoutId id="2147496863" r:id="rId7"/>
    <p:sldLayoutId id="2147496864" r:id="rId8"/>
    <p:sldLayoutId id="2147496865" r:id="rId9"/>
    <p:sldLayoutId id="2147496866" r:id="rId10"/>
    <p:sldLayoutId id="2147496867" r:id="rId11"/>
  </p:sldLayoutIdLst>
  <p:txStyles>
    <p:titleStyle>
      <a:lvl1pPr algn="ctr" rtl="0" eaLnBrk="0" fontAlgn="base" hangingPunct="0">
        <a:spcBef>
          <a:spcPct val="0"/>
        </a:spcBef>
        <a:spcAft>
          <a:spcPct val="0"/>
        </a:spcAft>
        <a:defRPr sz="4400">
          <a:solidFill>
            <a:schemeClr val="tx2"/>
          </a:solidFill>
          <a:latin typeface="+mj-lt"/>
          <a:ea typeface="ＭＳ Ｐゴシック" charset="-128"/>
          <a:cs typeface="ＭＳ Ｐゴシック" charset="-128"/>
        </a:defRPr>
      </a:lvl1pPr>
      <a:lvl2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2pPr>
      <a:lvl3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3pPr>
      <a:lvl4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4pPr>
      <a:lvl5pPr algn="ctr" rtl="0" eaLnBrk="0" fontAlgn="base" hangingPunct="0">
        <a:spcBef>
          <a:spcPct val="0"/>
        </a:spcBef>
        <a:spcAft>
          <a:spcPct val="0"/>
        </a:spcAft>
        <a:defRPr sz="4400">
          <a:solidFill>
            <a:schemeClr val="tx2"/>
          </a:solidFill>
          <a:latin typeface="Arial" pitchFamily="-105"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05" charset="0"/>
        </a:defRPr>
      </a:lvl6pPr>
      <a:lvl7pPr marL="914400" algn="ctr" rtl="0" fontAlgn="base">
        <a:spcBef>
          <a:spcPct val="0"/>
        </a:spcBef>
        <a:spcAft>
          <a:spcPct val="0"/>
        </a:spcAft>
        <a:defRPr sz="4400">
          <a:solidFill>
            <a:schemeClr val="tx2"/>
          </a:solidFill>
          <a:latin typeface="Arial" pitchFamily="-105" charset="0"/>
        </a:defRPr>
      </a:lvl7pPr>
      <a:lvl8pPr marL="1371600" algn="ctr" rtl="0" fontAlgn="base">
        <a:spcBef>
          <a:spcPct val="0"/>
        </a:spcBef>
        <a:spcAft>
          <a:spcPct val="0"/>
        </a:spcAft>
        <a:defRPr sz="4400">
          <a:solidFill>
            <a:schemeClr val="tx2"/>
          </a:solidFill>
          <a:latin typeface="Arial" pitchFamily="-105" charset="0"/>
        </a:defRPr>
      </a:lvl8pPr>
      <a:lvl9pPr marL="1828800" algn="ctr" rtl="0" fontAlgn="base">
        <a:spcBef>
          <a:spcPct val="0"/>
        </a:spcBef>
        <a:spcAft>
          <a:spcPct val="0"/>
        </a:spcAft>
        <a:defRPr sz="4400">
          <a:solidFill>
            <a:schemeClr val="tx2"/>
          </a:solidFill>
          <a:latin typeface="Arial" pitchFamily="-105" charset="0"/>
        </a:defRPr>
      </a:lvl9pPr>
    </p:titleStyle>
    <p:bodyStyle>
      <a:lvl1pPr marL="342900" indent="-342900" algn="l" rtl="0" eaLnBrk="0" fontAlgn="base" hangingPunct="0">
        <a:spcBef>
          <a:spcPct val="20000"/>
        </a:spcBef>
        <a:spcAft>
          <a:spcPct val="0"/>
        </a:spcAft>
        <a:buChar char="•"/>
        <a:defRPr sz="32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har char="–"/>
        <a:defRPr sz="2800">
          <a:solidFill>
            <a:schemeClr val="tx1"/>
          </a:solidFill>
          <a:latin typeface="+mn-lt"/>
          <a:ea typeface="ＭＳ Ｐゴシック" pitchFamily="-105" charset="-128"/>
        </a:defRPr>
      </a:lvl2pPr>
      <a:lvl3pPr marL="1143000" indent="-228600" algn="l" rtl="0" eaLnBrk="0" fontAlgn="base" hangingPunct="0">
        <a:spcBef>
          <a:spcPct val="20000"/>
        </a:spcBef>
        <a:spcAft>
          <a:spcPct val="0"/>
        </a:spcAft>
        <a:buChar char="•"/>
        <a:defRPr sz="2400">
          <a:solidFill>
            <a:schemeClr val="tx1"/>
          </a:solidFill>
          <a:latin typeface="+mn-lt"/>
          <a:ea typeface="ＭＳ Ｐゴシック" pitchFamily="-105" charset="-128"/>
        </a:defRPr>
      </a:lvl3pPr>
      <a:lvl4pPr marL="16002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4pPr>
      <a:lvl5pPr marL="2057400" indent="-228600" algn="l" rtl="0" eaLnBrk="0" fontAlgn="base" hangingPunct="0">
        <a:spcBef>
          <a:spcPct val="20000"/>
        </a:spcBef>
        <a:spcAft>
          <a:spcPct val="0"/>
        </a:spcAft>
        <a:buChar char="»"/>
        <a:defRPr sz="2000">
          <a:solidFill>
            <a:schemeClr val="tx1"/>
          </a:solidFill>
          <a:latin typeface="+mn-lt"/>
          <a:ea typeface="ＭＳ Ｐゴシック" pitchFamily="-105" charset="-128"/>
        </a:defRPr>
      </a:lvl5pPr>
      <a:lvl6pPr marL="2514600" indent="-228600" algn="l" rtl="0" fontAlgn="base">
        <a:spcBef>
          <a:spcPct val="20000"/>
        </a:spcBef>
        <a:spcAft>
          <a:spcPct val="0"/>
        </a:spcAft>
        <a:buChar char="»"/>
        <a:defRPr sz="2000">
          <a:solidFill>
            <a:schemeClr val="tx1"/>
          </a:solidFill>
          <a:latin typeface="+mn-lt"/>
          <a:ea typeface="ＭＳ Ｐゴシック" pitchFamily="-105" charset="-128"/>
        </a:defRPr>
      </a:lvl6pPr>
      <a:lvl7pPr marL="2971800" indent="-228600" algn="l" rtl="0" fontAlgn="base">
        <a:spcBef>
          <a:spcPct val="20000"/>
        </a:spcBef>
        <a:spcAft>
          <a:spcPct val="0"/>
        </a:spcAft>
        <a:buChar char="»"/>
        <a:defRPr sz="2000">
          <a:solidFill>
            <a:schemeClr val="tx1"/>
          </a:solidFill>
          <a:latin typeface="+mn-lt"/>
          <a:ea typeface="ＭＳ Ｐゴシック" pitchFamily="-105" charset="-128"/>
        </a:defRPr>
      </a:lvl7pPr>
      <a:lvl8pPr marL="3429000" indent="-228600" algn="l" rtl="0" fontAlgn="base">
        <a:spcBef>
          <a:spcPct val="20000"/>
        </a:spcBef>
        <a:spcAft>
          <a:spcPct val="0"/>
        </a:spcAft>
        <a:buChar char="»"/>
        <a:defRPr sz="2000">
          <a:solidFill>
            <a:schemeClr val="tx1"/>
          </a:solidFill>
          <a:latin typeface="+mn-lt"/>
          <a:ea typeface="ＭＳ Ｐゴシック" pitchFamily="-105" charset="-128"/>
        </a:defRPr>
      </a:lvl8pPr>
      <a:lvl9pPr marL="3886200" indent="-228600" algn="l" rtl="0" fontAlgn="base">
        <a:spcBef>
          <a:spcPct val="20000"/>
        </a:spcBef>
        <a:spcAft>
          <a:spcPct val="0"/>
        </a:spcAft>
        <a:buChar char="»"/>
        <a:defRPr sz="2000">
          <a:solidFill>
            <a:schemeClr val="tx1"/>
          </a:solidFill>
          <a:latin typeface="+mn-lt"/>
          <a:ea typeface="ＭＳ Ｐゴシック" pitchFamily="-105"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5.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7A97B646-EDEF-4CDD-890B-05EFBAFBE32B}"/>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037C50C0-FA70-4E84-BE1D-02BCFC70A232}"/>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7436C6E9-325F-491A-B2A4-A17BF673FF42}"/>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effectLst>
                  <a:outerShdw blurRad="38100" dist="38100" dir="2700000" algn="tl">
                    <a:srgbClr val="000000"/>
                  </a:outerShdw>
                </a:effectLst>
                <a:latin typeface="Arial" charset="0"/>
                <a:cs typeface="Arial" charset="0"/>
              </a:defRPr>
            </a:lvl1pPr>
          </a:lstStyle>
          <a:p>
            <a:pPr>
              <a:defRPr/>
            </a:pPr>
            <a:endParaRPr lang="en-US"/>
          </a:p>
        </p:txBody>
      </p:sp>
      <p:sp>
        <p:nvSpPr>
          <p:cNvPr id="39981" name="Rectangle 45">
            <a:extLst>
              <a:ext uri="{FF2B5EF4-FFF2-40B4-BE49-F238E27FC236}">
                <a16:creationId xmlns:a16="http://schemas.microsoft.com/office/drawing/2014/main" id="{91178F25-940F-407B-91F0-A4C20F41EC44}"/>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effectLst>
                  <a:outerShdw blurRad="38100" dist="38100" dir="2700000" algn="tl">
                    <a:srgbClr val="000000"/>
                  </a:outerShdw>
                </a:effectLst>
                <a:latin typeface="Arial" charset="0"/>
                <a:cs typeface="Arial" charset="0"/>
              </a:defRPr>
            </a:lvl1pPr>
          </a:lstStyle>
          <a:p>
            <a:pPr>
              <a:defRPr/>
            </a:pPr>
            <a:endParaRPr lang="en-US"/>
          </a:p>
        </p:txBody>
      </p:sp>
      <p:sp>
        <p:nvSpPr>
          <p:cNvPr id="39982" name="Rectangle 46">
            <a:extLst>
              <a:ext uri="{FF2B5EF4-FFF2-40B4-BE49-F238E27FC236}">
                <a16:creationId xmlns:a16="http://schemas.microsoft.com/office/drawing/2014/main" id="{86CDE9B8-493F-4383-8119-8FFCA2B02591}"/>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effectLst>
                  <a:outerShdw blurRad="38100" dist="38100" dir="2700000" algn="tl">
                    <a:srgbClr val="000080"/>
                  </a:outerShdw>
                </a:effectLst>
              </a:defRPr>
            </a:lvl1pPr>
          </a:lstStyle>
          <a:p>
            <a:fld id="{157E62BB-5A2C-4A16-8464-92555A2B36B2}" type="slidenum">
              <a:rPr lang="en-US" altLang="en-US"/>
              <a:pPr/>
              <a:t>‹#›</a:t>
            </a:fld>
            <a:endParaRPr lang="en-US" altLang="en-US"/>
          </a:p>
        </p:txBody>
      </p:sp>
    </p:spTree>
    <p:extLst>
      <p:ext uri="{BB962C8B-B14F-4D97-AF65-F5344CB8AC3E}">
        <p14:creationId xmlns:p14="http://schemas.microsoft.com/office/powerpoint/2010/main" val="283604650"/>
      </p:ext>
    </p:extLst>
  </p:cSld>
  <p:clrMap bg1="dk2" tx1="lt1" bg2="dk1" tx2="lt2" accent1="accent1" accent2="accent2" accent3="accent3" accent4="accent4" accent5="accent5" accent6="accent6" hlink="hlink" folHlink="folHlink"/>
  <p:sldLayoutIdLst>
    <p:sldLayoutId id="2147496869" r:id="rId1"/>
    <p:sldLayoutId id="2147496870" r:id="rId2"/>
    <p:sldLayoutId id="2147496871" r:id="rId3"/>
    <p:sldLayoutId id="2147496872" r:id="rId4"/>
    <p:sldLayoutId id="2147496873" r:id="rId5"/>
    <p:sldLayoutId id="2147496874" r:id="rId6"/>
    <p:sldLayoutId id="2147496875" r:id="rId7"/>
    <p:sldLayoutId id="2147496876" r:id="rId8"/>
    <p:sldLayoutId id="2147496877" r:id="rId9"/>
    <p:sldLayoutId id="2147496878" r:id="rId10"/>
    <p:sldLayoutId id="2147496879" r:id="rId11"/>
    <p:sldLayoutId id="2147496880" r:id="rId12"/>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14"/>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15"/>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16"/>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16"/>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6.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7" name="Rectangle 3">
            <a:extLst>
              <a:ext uri="{FF2B5EF4-FFF2-40B4-BE49-F238E27FC236}">
                <a16:creationId xmlns:a16="http://schemas.microsoft.com/office/drawing/2014/main" id="{14422C13-E8D9-45E8-967F-56F15B2676E7}"/>
              </a:ext>
            </a:extLst>
          </p:cNvPr>
          <p:cNvSpPr>
            <a:spLocks noGrp="1" noChangeArrowheads="1"/>
          </p:cNvSpPr>
          <p:nvPr>
            <p:ph type="title"/>
          </p:nvPr>
        </p:nvSpPr>
        <p:spPr bwMode="auto">
          <a:xfrm>
            <a:off x="0" y="609600"/>
            <a:ext cx="9144000" cy="11430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p>
            <a:pPr lvl="0"/>
            <a:r>
              <a:rPr lang="en-US" dirty="0"/>
              <a:t>Click to edit Master title style</a:t>
            </a:r>
          </a:p>
        </p:txBody>
      </p:sp>
      <p:sp>
        <p:nvSpPr>
          <p:cNvPr id="16387" name="Rectangle 4">
            <a:extLst>
              <a:ext uri="{FF2B5EF4-FFF2-40B4-BE49-F238E27FC236}">
                <a16:creationId xmlns:a16="http://schemas.microsoft.com/office/drawing/2014/main" id="{DAC6C7BD-83EE-4B7D-9410-3089AF760760}"/>
              </a:ext>
            </a:extLst>
          </p:cNvPr>
          <p:cNvSpPr>
            <a:spLocks noGrp="1" noChangeArrowheads="1"/>
          </p:cNvSpPr>
          <p:nvPr>
            <p:ph type="body" idx="1"/>
          </p:nvPr>
        </p:nvSpPr>
        <p:spPr bwMode="auto">
          <a:xfrm>
            <a:off x="381000" y="1981200"/>
            <a:ext cx="8534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2075" tIns="46037" rIns="92075" bIns="46037"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1029" name="Rectangle 5">
            <a:extLst>
              <a:ext uri="{FF2B5EF4-FFF2-40B4-BE49-F238E27FC236}">
                <a16:creationId xmlns:a16="http://schemas.microsoft.com/office/drawing/2014/main" id="{1D9E322A-ED1B-4711-BB5C-721C3CF7A60B}"/>
              </a:ext>
            </a:extLst>
          </p:cNvPr>
          <p:cNvSpPr>
            <a:spLocks noGrp="1" noChangeArrowheads="1"/>
          </p:cNvSpPr>
          <p:nvPr>
            <p:ph type="dt" sz="half" idx="2"/>
          </p:nvPr>
        </p:nvSpPr>
        <p:spPr bwMode="auto">
          <a:xfrm>
            <a:off x="304800" y="6248400"/>
            <a:ext cx="19050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defRPr sz="1400">
                <a:solidFill>
                  <a:srgbClr val="FFFFFF"/>
                </a:solidFill>
              </a:defRPr>
            </a:lvl1pPr>
          </a:lstStyle>
          <a:p>
            <a:fld id="{FC88EA21-B26D-4CDE-AC1D-374A8B229E2E}" type="datetime1">
              <a:rPr lang="en-US" altLang="en-US"/>
              <a:pPr/>
              <a:t>8/11/22</a:t>
            </a:fld>
            <a:endParaRPr lang="en-US" altLang="en-US"/>
          </a:p>
        </p:txBody>
      </p:sp>
      <p:sp>
        <p:nvSpPr>
          <p:cNvPr id="1030" name="Rectangle 6">
            <a:extLst>
              <a:ext uri="{FF2B5EF4-FFF2-40B4-BE49-F238E27FC236}">
                <a16:creationId xmlns:a16="http://schemas.microsoft.com/office/drawing/2014/main" id="{9619BEB3-389D-4CA6-99E7-7C1E25720B58}"/>
              </a:ext>
            </a:extLst>
          </p:cNvPr>
          <p:cNvSpPr>
            <a:spLocks noGrp="1" noChangeArrowheads="1"/>
          </p:cNvSpPr>
          <p:nvPr>
            <p:ph type="ftr" sz="quarter" idx="3"/>
          </p:nvPr>
        </p:nvSpPr>
        <p:spPr bwMode="auto">
          <a:xfrm>
            <a:off x="3581400" y="6248400"/>
            <a:ext cx="2895600" cy="457200"/>
          </a:xfrm>
          <a:prstGeom prst="rect">
            <a:avLst/>
          </a:prstGeom>
          <a:noFill/>
          <a:ln w="9525">
            <a:noFill/>
            <a:miter lim="800000"/>
            <a:headEnd/>
            <a:tailEnd/>
          </a:ln>
        </p:spPr>
        <p:txBody>
          <a:bodyPr vert="horz" wrap="square" lIns="92075" tIns="46037" rIns="92075" bIns="46037" numCol="1" anchor="ctr" anchorCtr="0" compatLnSpc="1">
            <a:prstTxWarp prst="textNoShape">
              <a:avLst/>
            </a:prstTxWarp>
          </a:bodyPr>
          <a:lstStyle>
            <a:lvl1pPr algn="ctr">
              <a:defRPr sz="1400">
                <a:solidFill>
                  <a:srgbClr val="FFFFFF"/>
                </a:solidFill>
                <a:latin typeface="+mn-lt"/>
                <a:ea typeface="+mn-ea"/>
                <a:cs typeface="+mn-cs"/>
              </a:defRPr>
            </a:lvl1pPr>
          </a:lstStyle>
          <a:p>
            <a:pPr>
              <a:defRPr/>
            </a:pPr>
            <a:endParaRPr lang="en-US"/>
          </a:p>
        </p:txBody>
      </p:sp>
      <p:sp>
        <p:nvSpPr>
          <p:cNvPr id="1031" name="Rectangle 7">
            <a:extLst>
              <a:ext uri="{FF2B5EF4-FFF2-40B4-BE49-F238E27FC236}">
                <a16:creationId xmlns:a16="http://schemas.microsoft.com/office/drawing/2014/main" id="{915C29BD-A7C4-4AAF-A43C-7524DA92C5AE}"/>
              </a:ext>
            </a:extLst>
          </p:cNvPr>
          <p:cNvSpPr>
            <a:spLocks noGrp="1" noChangeArrowheads="1"/>
          </p:cNvSpPr>
          <p:nvPr>
            <p:ph type="sldNum" sz="quarter" idx="4"/>
          </p:nvPr>
        </p:nvSpPr>
        <p:spPr bwMode="auto">
          <a:xfrm>
            <a:off x="7010400" y="6248400"/>
            <a:ext cx="1905000" cy="457200"/>
          </a:xfrm>
          <a:prstGeom prst="rect">
            <a:avLst/>
          </a:prstGeom>
          <a:noFill/>
          <a:ln w="9525">
            <a:noFill/>
            <a:miter lim="800000"/>
            <a:headEnd/>
            <a:tailEnd/>
          </a:ln>
        </p:spPr>
        <p:txBody>
          <a:bodyPr vert="horz" wrap="none" lIns="92075" tIns="46037" rIns="92075" bIns="46037" numCol="1" anchor="ctr" anchorCtr="0" compatLnSpc="1">
            <a:prstTxWarp prst="textNoShape">
              <a:avLst/>
            </a:prstTxWarp>
          </a:bodyPr>
          <a:lstStyle>
            <a:lvl1pPr algn="r">
              <a:defRPr sz="1400">
                <a:solidFill>
                  <a:srgbClr val="FFFFFF"/>
                </a:solidFill>
              </a:defRPr>
            </a:lvl1pPr>
          </a:lstStyle>
          <a:p>
            <a:fld id="{29020509-EF8E-403C-B45A-7BA0C628A675}" type="slidenum">
              <a:rPr lang="en-US" altLang="en-US"/>
              <a:pPr/>
              <a:t>‹#›</a:t>
            </a:fld>
            <a:endParaRPr lang="en-US" altLang="en-US"/>
          </a:p>
        </p:txBody>
      </p:sp>
    </p:spTree>
    <p:extLst>
      <p:ext uri="{BB962C8B-B14F-4D97-AF65-F5344CB8AC3E}">
        <p14:creationId xmlns:p14="http://schemas.microsoft.com/office/powerpoint/2010/main" val="3911044325"/>
      </p:ext>
    </p:extLst>
  </p:cSld>
  <p:clrMap bg1="dk2" tx1="lt1" bg2="dk1" tx2="lt2" accent1="accent1" accent2="accent2" accent3="accent3" accent4="accent4" accent5="accent5" accent6="accent6" hlink="hlink" folHlink="folHlink"/>
  <p:sldLayoutIdLst>
    <p:sldLayoutId id="2147496882" r:id="rId1"/>
  </p:sldLayoutIdLst>
  <p:txStyles>
    <p:titleStyle>
      <a:lvl1pPr algn="ctr" rtl="0" eaLnBrk="0" fontAlgn="base" hangingPunct="0">
        <a:lnSpc>
          <a:spcPct val="70000"/>
        </a:lnSpc>
        <a:spcBef>
          <a:spcPct val="0"/>
        </a:spcBef>
        <a:spcAft>
          <a:spcPct val="0"/>
        </a:spcAft>
        <a:defRPr sz="4800" b="1">
          <a:solidFill>
            <a:schemeClr val="tx2"/>
          </a:solidFill>
          <a:effectLst>
            <a:outerShdw blurRad="38100" dist="38100" dir="2700000" algn="tl">
              <a:srgbClr val="000000">
                <a:alpha val="43137"/>
              </a:srgbClr>
            </a:outerShdw>
          </a:effectLst>
          <a:latin typeface="Arial"/>
          <a:ea typeface="ＭＳ Ｐゴシック" charset="-128"/>
          <a:cs typeface="Arial"/>
        </a:defRPr>
      </a:lvl1pPr>
      <a:lvl2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2pPr>
      <a:lvl3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3pPr>
      <a:lvl4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4pPr>
      <a:lvl5pPr algn="ctr" rtl="0" eaLnBrk="0" fontAlgn="base" hangingPunct="0">
        <a:lnSpc>
          <a:spcPct val="70000"/>
        </a:lnSpc>
        <a:spcBef>
          <a:spcPct val="0"/>
        </a:spcBef>
        <a:spcAft>
          <a:spcPct val="0"/>
        </a:spcAft>
        <a:defRPr sz="4800" b="1">
          <a:solidFill>
            <a:schemeClr val="tx2"/>
          </a:solidFill>
          <a:latin typeface="Arial" charset="0"/>
          <a:ea typeface="ＭＳ Ｐゴシック" charset="-128"/>
          <a:cs typeface="Arial" charset="0"/>
        </a:defRPr>
      </a:lvl5pPr>
      <a:lvl6pPr marL="457200" algn="l" rtl="0" fontAlgn="base">
        <a:lnSpc>
          <a:spcPct val="70000"/>
        </a:lnSpc>
        <a:spcBef>
          <a:spcPct val="0"/>
        </a:spcBef>
        <a:spcAft>
          <a:spcPct val="0"/>
        </a:spcAft>
        <a:defRPr sz="4800" b="1">
          <a:solidFill>
            <a:schemeClr val="tx2"/>
          </a:solidFill>
          <a:latin typeface="Arial Narrow" pitchFamily="34" charset="0"/>
        </a:defRPr>
      </a:lvl6pPr>
      <a:lvl7pPr marL="914400" algn="l" rtl="0" fontAlgn="base">
        <a:lnSpc>
          <a:spcPct val="70000"/>
        </a:lnSpc>
        <a:spcBef>
          <a:spcPct val="0"/>
        </a:spcBef>
        <a:spcAft>
          <a:spcPct val="0"/>
        </a:spcAft>
        <a:defRPr sz="4800" b="1">
          <a:solidFill>
            <a:schemeClr val="tx2"/>
          </a:solidFill>
          <a:latin typeface="Arial Narrow" pitchFamily="34" charset="0"/>
        </a:defRPr>
      </a:lvl7pPr>
      <a:lvl8pPr marL="1371600" algn="l" rtl="0" fontAlgn="base">
        <a:lnSpc>
          <a:spcPct val="70000"/>
        </a:lnSpc>
        <a:spcBef>
          <a:spcPct val="0"/>
        </a:spcBef>
        <a:spcAft>
          <a:spcPct val="0"/>
        </a:spcAft>
        <a:defRPr sz="4800" b="1">
          <a:solidFill>
            <a:schemeClr val="tx2"/>
          </a:solidFill>
          <a:latin typeface="Arial Narrow" pitchFamily="34" charset="0"/>
        </a:defRPr>
      </a:lvl8pPr>
      <a:lvl9pPr marL="1828800" algn="l" rtl="0" fontAlgn="base">
        <a:lnSpc>
          <a:spcPct val="70000"/>
        </a:lnSpc>
        <a:spcBef>
          <a:spcPct val="0"/>
        </a:spcBef>
        <a:spcAft>
          <a:spcPct val="0"/>
        </a:spcAft>
        <a:defRPr sz="4800" b="1">
          <a:solidFill>
            <a:schemeClr val="tx2"/>
          </a:solidFill>
          <a:latin typeface="Arial Narrow" pitchFamily="34" charset="0"/>
        </a:defRPr>
      </a:lvl9pPr>
    </p:titleStyle>
    <p:bodyStyle>
      <a:lvl1pPr marL="342900" indent="-342900" algn="l" rtl="0" eaLnBrk="0" fontAlgn="base" hangingPunct="0">
        <a:spcBef>
          <a:spcPct val="20000"/>
        </a:spcBef>
        <a:spcAft>
          <a:spcPct val="0"/>
        </a:spcAft>
        <a:buClr>
          <a:schemeClr val="hlink"/>
        </a:buClr>
        <a:buSzPct val="60000"/>
        <a:buFont typeface="Wingdings" panose="05000000000000000000" pitchFamily="2" charset="2"/>
        <a:buChar char="n"/>
        <a:defRPr sz="2800">
          <a:solidFill>
            <a:schemeClr val="tx1"/>
          </a:solidFill>
          <a:latin typeface="+mn-lt"/>
          <a:ea typeface="ＭＳ Ｐゴシック" charset="-128"/>
          <a:cs typeface="ＭＳ Ｐゴシック" charset="-128"/>
        </a:defRPr>
      </a:lvl1pPr>
      <a:lvl2pPr marL="742950" indent="-285750" algn="l" rtl="0" eaLnBrk="0" fontAlgn="base" hangingPunct="0">
        <a:spcBef>
          <a:spcPct val="20000"/>
        </a:spcBef>
        <a:spcAft>
          <a:spcPct val="0"/>
        </a:spcAft>
        <a:buClr>
          <a:schemeClr val="tx2"/>
        </a:buClr>
        <a:buSzPct val="65000"/>
        <a:buFont typeface="Wingdings" panose="05000000000000000000" pitchFamily="2" charset="2"/>
        <a:buChar char="u"/>
        <a:defRPr sz="2600">
          <a:solidFill>
            <a:schemeClr val="tx1"/>
          </a:solidFill>
          <a:latin typeface="+mn-lt"/>
          <a:ea typeface="ＭＳ Ｐゴシック" charset="-128"/>
        </a:defRPr>
      </a:lvl2pPr>
      <a:lvl3pPr marL="1143000" indent="-228600" algn="l" rtl="0" eaLnBrk="0" fontAlgn="base" hangingPunct="0">
        <a:spcBef>
          <a:spcPct val="20000"/>
        </a:spcBef>
        <a:spcAft>
          <a:spcPct val="0"/>
        </a:spcAft>
        <a:buClr>
          <a:schemeClr val="hlink"/>
        </a:buClr>
        <a:buSzPct val="65000"/>
        <a:buFont typeface="Wingdings" panose="05000000000000000000" pitchFamily="2" charset="2"/>
        <a:buChar char="«"/>
        <a:defRPr sz="2400">
          <a:solidFill>
            <a:schemeClr val="tx1"/>
          </a:solidFill>
          <a:latin typeface="+mn-lt"/>
          <a:ea typeface="ＭＳ Ｐゴシック" charset="-128"/>
        </a:defRPr>
      </a:lvl3pPr>
      <a:lvl4pPr marL="1600200" indent="-228600" algn="l" rtl="0" eaLnBrk="0" fontAlgn="base" hangingPunct="0">
        <a:spcBef>
          <a:spcPct val="20000"/>
        </a:spcBef>
        <a:spcAft>
          <a:spcPct val="0"/>
        </a:spcAft>
        <a:buClr>
          <a:schemeClr val="tx2"/>
        </a:buClr>
        <a:buSzPct val="100000"/>
        <a:buChar char="•"/>
        <a:defRPr sz="2000">
          <a:solidFill>
            <a:schemeClr val="tx1"/>
          </a:solidFill>
          <a:latin typeface="+mn-lt"/>
          <a:ea typeface="ＭＳ Ｐゴシック" charset="-128"/>
        </a:defRPr>
      </a:lvl4pPr>
      <a:lvl5pPr marL="2057400" indent="-228600" algn="l" rtl="0" eaLnBrk="0" fontAlgn="base" hangingPunct="0">
        <a:spcBef>
          <a:spcPct val="20000"/>
        </a:spcBef>
        <a:spcAft>
          <a:spcPct val="0"/>
        </a:spcAft>
        <a:buClr>
          <a:schemeClr val="hlink"/>
        </a:buClr>
        <a:buSzPct val="100000"/>
        <a:buChar char="–"/>
        <a:defRPr sz="2000">
          <a:solidFill>
            <a:schemeClr val="tx1"/>
          </a:solidFill>
          <a:latin typeface="+mn-lt"/>
          <a:ea typeface="ＭＳ Ｐゴシック" charset="-128"/>
        </a:defRPr>
      </a:lvl5pPr>
      <a:lvl6pPr marL="25146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6pPr>
      <a:lvl7pPr marL="29718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7pPr>
      <a:lvl8pPr marL="34290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8pPr>
      <a:lvl9pPr marL="3886200" indent="-228600" algn="l" rtl="0" fontAlgn="base">
        <a:spcBef>
          <a:spcPct val="20000"/>
        </a:spcBef>
        <a:spcAft>
          <a:spcPct val="0"/>
        </a:spcAft>
        <a:buClr>
          <a:schemeClr val="hlink"/>
        </a:buClr>
        <a:buSzPct val="100000"/>
        <a:buChar char="–"/>
        <a:defRPr sz="2000">
          <a:solidFill>
            <a:schemeClr val="tx1"/>
          </a:solidFill>
          <a:latin typeface="+mn-lt"/>
          <a:ea typeface="ＭＳ Ｐゴシック"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7.xml><?xml version="1.0" encoding="utf-8"?>
<p:sldMaster xmlns:a="http://schemas.openxmlformats.org/drawingml/2006/main" xmlns:r="http://schemas.openxmlformats.org/officeDocument/2006/relationships" xmlns:p="http://schemas.openxmlformats.org/presentationml/2006/main">
  <p:cSld>
    <p:bg>
      <p:bgPr>
        <a:solidFill>
          <a:srgbClr val="000005"/>
        </a:solidFill>
        <a:effectLst/>
      </p:bgPr>
    </p:bg>
    <p:spTree>
      <p:nvGrpSpPr>
        <p:cNvPr id="1" name=""/>
        <p:cNvGrpSpPr/>
        <p:nvPr/>
      </p:nvGrpSpPr>
      <p:grpSpPr>
        <a:xfrm>
          <a:off x="0" y="0"/>
          <a:ext cx="0" cy="0"/>
          <a:chOff x="0" y="0"/>
          <a:chExt cx="0" cy="0"/>
        </a:xfrm>
      </p:grpSpPr>
      <p:sp>
        <p:nvSpPr>
          <p:cNvPr id="39978" name="Rectangle 42">
            <a:extLst>
              <a:ext uri="{FF2B5EF4-FFF2-40B4-BE49-F238E27FC236}">
                <a16:creationId xmlns:a16="http://schemas.microsoft.com/office/drawing/2014/main" id="{D4A78E73-3A9E-420E-803F-3CE83E436F4C}"/>
              </a:ext>
            </a:extLst>
          </p:cNvPr>
          <p:cNvSpPr>
            <a:spLocks noGrp="1" noChangeArrowheads="1"/>
          </p:cNvSpPr>
          <p:nvPr>
            <p:ph type="title"/>
          </p:nvPr>
        </p:nvSpPr>
        <p:spPr bwMode="auto">
          <a:xfrm>
            <a:off x="457200" y="277813"/>
            <a:ext cx="8229600" cy="1143000"/>
          </a:xfrm>
          <a:prstGeom prst="rect">
            <a:avLst/>
          </a:prstGeom>
          <a:noFill/>
          <a:ln w="9525">
            <a:noFill/>
            <a:miter lim="800000"/>
            <a:headEnd/>
            <a:tailEnd/>
          </a:ln>
          <a:effec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39979" name="Rectangle 43">
            <a:extLst>
              <a:ext uri="{FF2B5EF4-FFF2-40B4-BE49-F238E27FC236}">
                <a16:creationId xmlns:a16="http://schemas.microsoft.com/office/drawing/2014/main" id="{AE22BD75-2D95-475B-9C13-7460BE200520}"/>
              </a:ext>
            </a:extLst>
          </p:cNvPr>
          <p:cNvSpPr>
            <a:spLocks noGrp="1" noChangeArrowheads="1"/>
          </p:cNvSpPr>
          <p:nvPr>
            <p:ph type="body" idx="1"/>
          </p:nvPr>
        </p:nvSpPr>
        <p:spPr bwMode="auto">
          <a:xfrm>
            <a:off x="457200" y="1600200"/>
            <a:ext cx="8229600" cy="4530725"/>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980" name="Rectangle 44">
            <a:extLst>
              <a:ext uri="{FF2B5EF4-FFF2-40B4-BE49-F238E27FC236}">
                <a16:creationId xmlns:a16="http://schemas.microsoft.com/office/drawing/2014/main" id="{79954994-8284-49C8-8D41-5E5450DC29BB}"/>
              </a:ext>
            </a:extLst>
          </p:cNvPr>
          <p:cNvSpPr>
            <a:spLocks noGrp="1" noChangeArrowheads="1"/>
          </p:cNvSpPr>
          <p:nvPr>
            <p:ph type="dt" sz="half" idx="2"/>
          </p:nvPr>
        </p:nvSpPr>
        <p:spPr bwMode="auto">
          <a:xfrm>
            <a:off x="457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defRPr sz="1200">
                <a:solidFill>
                  <a:srgbClr val="FFFFFF"/>
                </a:solidFill>
                <a:effectLst>
                  <a:outerShdw blurRad="38100" dist="38100" dir="2700000" algn="tl">
                    <a:srgbClr val="000000"/>
                  </a:outerShdw>
                </a:effectLst>
                <a:latin typeface="Arial" charset="0"/>
                <a:cs typeface="Arial" charset="0"/>
              </a:defRPr>
            </a:lvl1pPr>
          </a:lstStyle>
          <a:p>
            <a:pPr>
              <a:defRPr/>
            </a:pPr>
            <a:endParaRPr lang="en-US"/>
          </a:p>
        </p:txBody>
      </p:sp>
      <p:sp>
        <p:nvSpPr>
          <p:cNvPr id="39981" name="Rectangle 45">
            <a:extLst>
              <a:ext uri="{FF2B5EF4-FFF2-40B4-BE49-F238E27FC236}">
                <a16:creationId xmlns:a16="http://schemas.microsoft.com/office/drawing/2014/main" id="{54C485ED-4DB5-4903-91FB-7C04FFE3C605}"/>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ctr">
              <a:defRPr sz="1200">
                <a:solidFill>
                  <a:srgbClr val="FFFFFF"/>
                </a:solidFill>
                <a:effectLst>
                  <a:outerShdw blurRad="38100" dist="38100" dir="2700000" algn="tl">
                    <a:srgbClr val="000000"/>
                  </a:outerShdw>
                </a:effectLst>
                <a:latin typeface="Arial" charset="0"/>
                <a:cs typeface="Arial" charset="0"/>
              </a:defRPr>
            </a:lvl1pPr>
          </a:lstStyle>
          <a:p>
            <a:pPr>
              <a:defRPr/>
            </a:pPr>
            <a:endParaRPr lang="en-US"/>
          </a:p>
        </p:txBody>
      </p:sp>
      <p:sp>
        <p:nvSpPr>
          <p:cNvPr id="39982" name="Rectangle 46">
            <a:extLst>
              <a:ext uri="{FF2B5EF4-FFF2-40B4-BE49-F238E27FC236}">
                <a16:creationId xmlns:a16="http://schemas.microsoft.com/office/drawing/2014/main" id="{13EE1718-0845-4625-A618-5567987E380A}"/>
              </a:ext>
            </a:extLst>
          </p:cNvPr>
          <p:cNvSpPr>
            <a:spLocks noGrp="1" noChangeArrowheads="1"/>
          </p:cNvSpPr>
          <p:nvPr>
            <p:ph type="sldNum" sz="quarter" idx="4"/>
          </p:nvPr>
        </p:nvSpPr>
        <p:spPr bwMode="auto">
          <a:xfrm>
            <a:off x="6553200" y="6243638"/>
            <a:ext cx="2133600" cy="457200"/>
          </a:xfrm>
          <a:prstGeom prst="rect">
            <a:avLst/>
          </a:prstGeom>
          <a:noFill/>
          <a:ln w="9525">
            <a:noFill/>
            <a:miter lim="800000"/>
            <a:headEnd/>
            <a:tailEnd/>
          </a:ln>
          <a:effectLst/>
        </p:spPr>
        <p:txBody>
          <a:bodyPr vert="horz" wrap="square" lIns="91440" tIns="45720" rIns="91440" bIns="45720" numCol="1" anchor="b" anchorCtr="0" compatLnSpc="1">
            <a:prstTxWarp prst="textNoShape">
              <a:avLst/>
            </a:prstTxWarp>
          </a:bodyPr>
          <a:lstStyle>
            <a:lvl1pPr algn="r">
              <a:defRPr sz="1200">
                <a:solidFill>
                  <a:srgbClr val="FFFFFF"/>
                </a:solidFill>
                <a:effectLst>
                  <a:outerShdw blurRad="38100" dist="38100" dir="2700000" algn="tl">
                    <a:srgbClr val="000080"/>
                  </a:outerShdw>
                </a:effectLst>
              </a:defRPr>
            </a:lvl1pPr>
          </a:lstStyle>
          <a:p>
            <a:fld id="{E1A47643-FDAB-4E9F-97B1-F0C8552B916A}" type="slidenum">
              <a:rPr lang="en-US" altLang="en-US"/>
              <a:pPr/>
              <a:t>‹#›</a:t>
            </a:fld>
            <a:endParaRPr lang="en-US" altLang="en-US"/>
          </a:p>
        </p:txBody>
      </p:sp>
    </p:spTree>
    <p:extLst>
      <p:ext uri="{BB962C8B-B14F-4D97-AF65-F5344CB8AC3E}">
        <p14:creationId xmlns:p14="http://schemas.microsoft.com/office/powerpoint/2010/main" val="2182289759"/>
      </p:ext>
    </p:extLst>
  </p:cSld>
  <p:clrMap bg1="dk2" tx1="lt1" bg2="dk1" tx2="lt2" accent1="accent1" accent2="accent2" accent3="accent3" accent4="accent4" accent5="accent5" accent6="accent6" hlink="hlink" folHlink="folHlink"/>
  <p:sldLayoutIdLst>
    <p:sldLayoutId id="2147496884"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p:titleStyle>
    <p:bodyStyle>
      <a:lvl1pPr marL="342900" indent="-342900" algn="l" rtl="0" eaLnBrk="0" fontAlgn="base" hangingPunct="0">
        <a:spcBef>
          <a:spcPct val="20000"/>
        </a:spcBef>
        <a:spcAft>
          <a:spcPct val="0"/>
        </a:spcAft>
        <a:buClr>
          <a:schemeClr val="hlink"/>
        </a:buClr>
        <a:buSzPct val="90000"/>
        <a:buFont typeface="Wingdings" panose="05000000000000000000" pitchFamily="2" charset="2"/>
        <a:buBlip>
          <a:blip r:embed="rId3"/>
        </a:buBlip>
        <a:defRPr sz="3200">
          <a:solidFill>
            <a:schemeClr val="tx1"/>
          </a:solidFill>
          <a:effectLst>
            <a:outerShdw blurRad="38100" dist="38100" dir="2700000" algn="tl">
              <a:srgbClr val="000000"/>
            </a:outerShdw>
          </a:effectLst>
          <a:latin typeface="+mn-lt"/>
          <a:ea typeface="+mn-ea"/>
          <a:cs typeface="+mn-cs"/>
        </a:defRPr>
      </a:lvl1pPr>
      <a:lvl2pPr marL="742950" indent="-285750" algn="l" rtl="0" eaLnBrk="0" fontAlgn="base" hangingPunct="0">
        <a:spcBef>
          <a:spcPct val="20000"/>
        </a:spcBef>
        <a:spcAft>
          <a:spcPct val="0"/>
        </a:spcAft>
        <a:buChar char="–"/>
        <a:defRPr sz="2800">
          <a:solidFill>
            <a:schemeClr val="tx1"/>
          </a:solidFill>
          <a:effectLst>
            <a:outerShdw blurRad="38100" dist="38100" dir="2700000" algn="tl">
              <a:srgbClr val="000000"/>
            </a:outerShdw>
          </a:effectLst>
          <a:latin typeface="+mn-lt"/>
          <a:ea typeface="+mn-ea"/>
          <a:cs typeface="+mn-cs"/>
        </a:defRPr>
      </a:lvl2pPr>
      <a:lvl3pPr marL="1143000" indent="-228600" algn="l" rtl="0" eaLnBrk="0" fontAlgn="base" hangingPunct="0">
        <a:spcBef>
          <a:spcPct val="20000"/>
        </a:spcBef>
        <a:spcAft>
          <a:spcPct val="0"/>
        </a:spcAft>
        <a:buClr>
          <a:schemeClr val="accent2"/>
        </a:buClr>
        <a:buSzPct val="90000"/>
        <a:buFont typeface="Wingdings" panose="05000000000000000000" pitchFamily="2" charset="2"/>
        <a:buBlip>
          <a:blip r:embed="rId4"/>
        </a:buBlip>
        <a:defRPr sz="2400">
          <a:solidFill>
            <a:schemeClr val="tx1"/>
          </a:solidFill>
          <a:effectLst>
            <a:outerShdw blurRad="38100" dist="38100" dir="2700000" algn="tl">
              <a:srgbClr val="000000"/>
            </a:outerShdw>
          </a:effectLst>
          <a:latin typeface="+mn-lt"/>
          <a:ea typeface="+mn-ea"/>
          <a:cs typeface="+mn-cs"/>
        </a:defRPr>
      </a:lvl3pPr>
      <a:lvl4pPr marL="1600200" indent="-228600" algn="l" rtl="0" eaLnBrk="0" fontAlgn="base" hangingPunct="0">
        <a:spcBef>
          <a:spcPct val="20000"/>
        </a:spcBef>
        <a:spcAft>
          <a:spcPct val="0"/>
        </a:spcAft>
        <a:buChar char="–"/>
        <a:defRPr sz="2000">
          <a:solidFill>
            <a:schemeClr val="tx1"/>
          </a:solidFill>
          <a:effectLst>
            <a:outerShdw blurRad="38100" dist="38100" dir="2700000" algn="tl">
              <a:srgbClr val="000000"/>
            </a:outerShdw>
          </a:effectLst>
          <a:latin typeface="+mn-lt"/>
          <a:ea typeface="+mn-ea"/>
          <a:cs typeface="+mn-cs"/>
        </a:defRPr>
      </a:lvl4pPr>
      <a:lvl5pPr marL="2057400" indent="-228600" algn="l" rtl="0" eaLnBrk="0" fontAlgn="base" hangingPunct="0">
        <a:spcBef>
          <a:spcPct val="20000"/>
        </a:spcBef>
        <a:spcAft>
          <a:spcPct val="0"/>
        </a:spcAft>
        <a:buClr>
          <a:schemeClr val="folHlink"/>
        </a:buClr>
        <a:buSzPct val="90000"/>
        <a:buFont typeface="Wingdings" panose="05000000000000000000" pitchFamily="2" charset="2"/>
        <a:buBlip>
          <a:blip r:embed="rId5"/>
        </a:buBlip>
        <a:defRPr sz="2000">
          <a:solidFill>
            <a:schemeClr val="tx1"/>
          </a:solidFill>
          <a:effectLst>
            <a:outerShdw blurRad="38100" dist="38100" dir="2700000" algn="tl">
              <a:srgbClr val="000000"/>
            </a:outerShdw>
          </a:effectLst>
          <a:latin typeface="+mn-lt"/>
          <a:ea typeface="+mn-ea"/>
          <a:cs typeface="+mn-cs"/>
        </a:defRPr>
      </a:lvl5pPr>
      <a:lvl6pPr marL="25146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6pPr>
      <a:lvl7pPr marL="29718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7pPr>
      <a:lvl8pPr marL="34290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8pPr>
      <a:lvl9pPr marL="3886200" indent="-228600" algn="l" rtl="0" fontAlgn="base">
        <a:spcBef>
          <a:spcPct val="20000"/>
        </a:spcBef>
        <a:spcAft>
          <a:spcPct val="0"/>
        </a:spcAft>
        <a:buClr>
          <a:schemeClr val="folHlink"/>
        </a:buClr>
        <a:buSzPct val="90000"/>
        <a:buFont typeface="Wingdings" charset="2"/>
        <a:buBlip>
          <a:blip r:embed="rId5"/>
        </a:buBlip>
        <a:defRPr sz="2000">
          <a:solidFill>
            <a:schemeClr val="tx1"/>
          </a:solidFill>
          <a:effectLst>
            <a:outerShdw blurRad="38100" dist="38100" dir="2700000" algn="tl">
              <a:srgbClr val="000000"/>
            </a:outerShdw>
          </a:effectLst>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8.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a:extLst>
              <a:ext uri="{FF2B5EF4-FFF2-40B4-BE49-F238E27FC236}">
                <a16:creationId xmlns:a16="http://schemas.microsoft.com/office/drawing/2014/main" id="{D4871077-AC62-41BC-8CEF-830A8270B448}"/>
              </a:ext>
            </a:extLst>
          </p:cNvPr>
          <p:cNvSpPr>
            <a:spLocks noGrp="1" noChangeArrowheads="1"/>
          </p:cNvSpPr>
          <p:nvPr>
            <p:ph type="title"/>
          </p:nvPr>
        </p:nvSpPr>
        <p:spPr bwMode="auto">
          <a:xfrm>
            <a:off x="457200" y="274638"/>
            <a:ext cx="8229600" cy="11430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dirty="0"/>
              <a:t>Click to edit Master title style</a:t>
            </a:r>
          </a:p>
        </p:txBody>
      </p:sp>
      <p:sp>
        <p:nvSpPr>
          <p:cNvPr id="1027" name="Rectangle 3">
            <a:extLst>
              <a:ext uri="{FF2B5EF4-FFF2-40B4-BE49-F238E27FC236}">
                <a16:creationId xmlns:a16="http://schemas.microsoft.com/office/drawing/2014/main" id="{E143C540-067A-417F-B311-5D772AEACFC3}"/>
              </a:ext>
            </a:extLst>
          </p:cNvPr>
          <p:cNvSpPr>
            <a:spLocks noGrp="1" noChangeArrowheads="1"/>
          </p:cNvSpPr>
          <p:nvPr>
            <p:ph type="body" idx="1"/>
          </p:nvPr>
        </p:nvSpPr>
        <p:spPr bwMode="auto">
          <a:xfrm>
            <a:off x="457200" y="1600200"/>
            <a:ext cx="8229600" cy="4525963"/>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28" name="Rectangle 4">
            <a:extLst>
              <a:ext uri="{FF2B5EF4-FFF2-40B4-BE49-F238E27FC236}">
                <a16:creationId xmlns:a16="http://schemas.microsoft.com/office/drawing/2014/main" id="{CD12CF7E-7A90-4ABA-B6E3-AE18BAEDF9A0}"/>
              </a:ext>
            </a:extLst>
          </p:cNvPr>
          <p:cNvSpPr>
            <a:spLocks noGrp="1" noChangeArrowheads="1"/>
          </p:cNvSpPr>
          <p:nvPr>
            <p:ph type="dt" sz="half" idx="2"/>
          </p:nvPr>
        </p:nvSpPr>
        <p:spPr bwMode="auto">
          <a:xfrm>
            <a:off x="457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defRPr sz="1400">
                <a:solidFill>
                  <a:srgbClr val="000000"/>
                </a:solidFill>
                <a:latin typeface="+mn-lt"/>
                <a:ea typeface="Arial" pitchFamily="-107" charset="0"/>
                <a:cs typeface="Arial" pitchFamily="-107" charset="0"/>
              </a:defRPr>
            </a:lvl1pPr>
          </a:lstStyle>
          <a:p>
            <a:pPr>
              <a:defRPr/>
            </a:pPr>
            <a:endParaRPr lang="en-US"/>
          </a:p>
        </p:txBody>
      </p:sp>
      <p:sp>
        <p:nvSpPr>
          <p:cNvPr id="1029" name="Rectangle 5">
            <a:extLst>
              <a:ext uri="{FF2B5EF4-FFF2-40B4-BE49-F238E27FC236}">
                <a16:creationId xmlns:a16="http://schemas.microsoft.com/office/drawing/2014/main" id="{CDC7F257-1E4B-4616-95DB-4B07030F30A8}"/>
              </a:ext>
            </a:extLst>
          </p:cNvPr>
          <p:cNvSpPr>
            <a:spLocks noGrp="1" noChangeArrowheads="1"/>
          </p:cNvSpPr>
          <p:nvPr>
            <p:ph type="ftr" sz="quarter" idx="3"/>
          </p:nvPr>
        </p:nvSpPr>
        <p:spPr bwMode="auto">
          <a:xfrm>
            <a:off x="3124200" y="6245225"/>
            <a:ext cx="2895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a:defRPr sz="1400">
                <a:solidFill>
                  <a:srgbClr val="000000"/>
                </a:solidFill>
                <a:latin typeface="+mn-lt"/>
                <a:ea typeface="Arial" pitchFamily="-107" charset="0"/>
                <a:cs typeface="Arial" pitchFamily="-107" charset="0"/>
              </a:defRPr>
            </a:lvl1pPr>
          </a:lstStyle>
          <a:p>
            <a:pPr>
              <a:defRPr/>
            </a:pPr>
            <a:endParaRPr lang="en-US"/>
          </a:p>
        </p:txBody>
      </p:sp>
      <p:sp>
        <p:nvSpPr>
          <p:cNvPr id="1030" name="Rectangle 6">
            <a:extLst>
              <a:ext uri="{FF2B5EF4-FFF2-40B4-BE49-F238E27FC236}">
                <a16:creationId xmlns:a16="http://schemas.microsoft.com/office/drawing/2014/main" id="{79CB9A18-B476-4A19-9373-EA593FCC2488}"/>
              </a:ext>
            </a:extLst>
          </p:cNvPr>
          <p:cNvSpPr>
            <a:spLocks noGrp="1" noChangeArrowheads="1"/>
          </p:cNvSpPr>
          <p:nvPr>
            <p:ph type="sldNum" sz="quarter" idx="4"/>
          </p:nvPr>
        </p:nvSpPr>
        <p:spPr bwMode="auto">
          <a:xfrm>
            <a:off x="6553200" y="6245225"/>
            <a:ext cx="2133600" cy="476250"/>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a:defRPr sz="1400">
                <a:solidFill>
                  <a:srgbClr val="000000"/>
                </a:solidFill>
              </a:defRPr>
            </a:lvl1pPr>
          </a:lstStyle>
          <a:p>
            <a:fld id="{E89FB079-5B12-4491-8B02-610006D5E5DF}" type="slidenum">
              <a:rPr lang="en-US" altLang="en-US"/>
              <a:pPr/>
              <a:t>‹#›</a:t>
            </a:fld>
            <a:endParaRPr lang="en-US" altLang="en-US"/>
          </a:p>
        </p:txBody>
      </p:sp>
    </p:spTree>
    <p:extLst>
      <p:ext uri="{BB962C8B-B14F-4D97-AF65-F5344CB8AC3E}">
        <p14:creationId xmlns:p14="http://schemas.microsoft.com/office/powerpoint/2010/main" val="2976490645"/>
      </p:ext>
    </p:extLst>
  </p:cSld>
  <p:clrMap bg1="lt1" tx1="dk1" bg2="lt2" tx2="dk2" accent1="accent1" accent2="accent2" accent3="accent3" accent4="accent4" accent5="accent5" accent6="accent6" hlink="hlink" folHlink="folHlink"/>
  <p:sldLayoutIdLst>
    <p:sldLayoutId id="2147496886" r:id="rId1"/>
  </p:sldLayoutIdLst>
  <p:txStyles>
    <p:title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mj-ea"/>
          <a:cs typeface="+mj-cs"/>
        </a:defRPr>
      </a:lvl1pPr>
      <a:lvl2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Arial" pitchFamily="-107"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p:titleStyle>
    <p:bodyStyle>
      <a:lvl1pPr marL="342900" indent="-342900" algn="l" rtl="0" eaLnBrk="0" fontAlgn="base" hangingPunct="0">
        <a:spcBef>
          <a:spcPct val="20000"/>
        </a:spcBef>
        <a:spcAft>
          <a:spcPct val="0"/>
        </a:spcAft>
        <a:buChar char="•"/>
        <a:defRPr sz="3200" b="1">
          <a:solidFill>
            <a:srgbClr val="FFFFFF"/>
          </a:solidFill>
          <a:effectLst>
            <a:outerShdw blurRad="38100" dist="38100" dir="2700000" algn="tl">
              <a:srgbClr val="000000">
                <a:alpha val="43137"/>
              </a:srgbClr>
            </a:outerShdw>
          </a:effectLst>
          <a:latin typeface="+mn-lt"/>
          <a:ea typeface="+mn-ea"/>
          <a:cs typeface="+mn-cs"/>
        </a:defRPr>
      </a:lvl1pPr>
      <a:lvl2pPr marL="742950" indent="-285750" algn="l" rtl="0" eaLnBrk="0" fontAlgn="base" hangingPunct="0">
        <a:spcBef>
          <a:spcPct val="20000"/>
        </a:spcBef>
        <a:spcAft>
          <a:spcPct val="0"/>
        </a:spcAft>
        <a:buChar char="–"/>
        <a:defRPr sz="2800" b="1">
          <a:solidFill>
            <a:srgbClr val="FFFFFF"/>
          </a:solidFill>
          <a:effectLst>
            <a:outerShdw blurRad="38100" dist="38100" dir="2700000" algn="tl">
              <a:srgbClr val="000000">
                <a:alpha val="43137"/>
              </a:srgbClr>
            </a:outerShdw>
          </a:effectLst>
          <a:latin typeface="+mn-lt"/>
          <a:ea typeface="+mn-ea"/>
          <a:cs typeface="+mn-cs"/>
        </a:defRPr>
      </a:lvl2pPr>
      <a:lvl3pPr marL="1143000" indent="-228600" algn="l" rtl="0" eaLnBrk="0" fontAlgn="base" hangingPunct="0">
        <a:spcBef>
          <a:spcPct val="20000"/>
        </a:spcBef>
        <a:spcAft>
          <a:spcPct val="0"/>
        </a:spcAft>
        <a:buChar char="•"/>
        <a:defRPr sz="2400" b="1">
          <a:solidFill>
            <a:srgbClr val="FFFFFF"/>
          </a:solidFill>
          <a:effectLst>
            <a:outerShdw blurRad="38100" dist="38100" dir="2700000" algn="tl">
              <a:srgbClr val="000000">
                <a:alpha val="43137"/>
              </a:srgbClr>
            </a:outerShdw>
          </a:effectLst>
          <a:latin typeface="+mn-lt"/>
          <a:ea typeface="+mn-ea"/>
          <a:cs typeface="+mn-cs"/>
        </a:defRPr>
      </a:lvl3pPr>
      <a:lvl4pPr marL="16002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4pPr>
      <a:lvl5pPr marL="2057400" indent="-228600" algn="l" rtl="0" eaLnBrk="0" fontAlgn="base" hangingPunct="0">
        <a:spcBef>
          <a:spcPct val="20000"/>
        </a:spcBef>
        <a:spcAft>
          <a:spcPct val="0"/>
        </a:spcAft>
        <a:buChar char="»"/>
        <a:defRPr sz="2000" b="1">
          <a:solidFill>
            <a:srgbClr val="FFFFFF"/>
          </a:solidFill>
          <a:effectLst>
            <a:outerShdw blurRad="38100" dist="38100" dir="2700000" algn="tl">
              <a:srgbClr val="000000">
                <a:alpha val="43137"/>
              </a:srgbClr>
            </a:outerShdw>
          </a:effectLst>
          <a:latin typeface="+mn-lt"/>
          <a:ea typeface="+mn-ea"/>
          <a:cs typeface="+mn-cs"/>
        </a:defRPr>
      </a:lvl5pPr>
      <a:lvl6pPr marL="2514600" indent="-228600" algn="l" rtl="0" fontAlgn="base">
        <a:spcBef>
          <a:spcPct val="20000"/>
        </a:spcBef>
        <a:spcAft>
          <a:spcPct val="0"/>
        </a:spcAft>
        <a:buChar char="»"/>
        <a:defRPr sz="2000">
          <a:solidFill>
            <a:schemeClr val="tx1"/>
          </a:solidFill>
          <a:latin typeface="+mn-lt"/>
          <a:ea typeface="+mn-ea"/>
          <a:cs typeface="+mn-cs"/>
        </a:defRPr>
      </a:lvl6pPr>
      <a:lvl7pPr marL="2971800" indent="-228600" algn="l" rtl="0" fontAlgn="base">
        <a:spcBef>
          <a:spcPct val="20000"/>
        </a:spcBef>
        <a:spcAft>
          <a:spcPct val="0"/>
        </a:spcAft>
        <a:buChar char="»"/>
        <a:defRPr sz="2000">
          <a:solidFill>
            <a:schemeClr val="tx1"/>
          </a:solidFill>
          <a:latin typeface="+mn-lt"/>
          <a:ea typeface="+mn-ea"/>
          <a:cs typeface="+mn-cs"/>
        </a:defRPr>
      </a:lvl7pPr>
      <a:lvl8pPr marL="3429000" indent="-228600" algn="l" rtl="0" fontAlgn="base">
        <a:spcBef>
          <a:spcPct val="20000"/>
        </a:spcBef>
        <a:spcAft>
          <a:spcPct val="0"/>
        </a:spcAft>
        <a:buChar char="»"/>
        <a:defRPr sz="2000">
          <a:solidFill>
            <a:schemeClr val="tx1"/>
          </a:solidFill>
          <a:latin typeface="+mn-lt"/>
          <a:ea typeface="+mn-ea"/>
          <a:cs typeface="+mn-cs"/>
        </a:defRPr>
      </a:lvl8pPr>
      <a:lvl9pPr marL="3886200" indent="-228600" algn="l" rtl="0" fontAlgn="base">
        <a:spcBef>
          <a:spcPct val="20000"/>
        </a:spcBef>
        <a:spcAft>
          <a:spcPct val="0"/>
        </a:spcAft>
        <a:buChar char="»"/>
        <a:defRPr sz="20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9.xml><?xml version="1.0" encoding="utf-8"?>
<p:sldMaster xmlns:a="http://schemas.openxmlformats.org/drawingml/2006/main" xmlns:r="http://schemas.openxmlformats.org/officeDocument/2006/relationships" xmlns:p="http://schemas.openxmlformats.org/presentationml/2006/main">
  <p:cSld>
    <p:bg>
      <p:bgPr>
        <a:gradFill rotWithShape="0">
          <a:gsLst>
            <a:gs pos="0">
              <a:schemeClr val="bg1"/>
            </a:gs>
            <a:gs pos="100000">
              <a:schemeClr val="bg2"/>
            </a:gs>
          </a:gsLst>
          <a:lin ang="0" scaled="1"/>
        </a:gradFill>
        <a:effectLst/>
      </p:bgPr>
    </p:bg>
    <p:spTree>
      <p:nvGrpSpPr>
        <p:cNvPr id="1" name=""/>
        <p:cNvGrpSpPr/>
        <p:nvPr/>
      </p:nvGrpSpPr>
      <p:grpSpPr>
        <a:xfrm>
          <a:off x="0" y="0"/>
          <a:ext cx="0" cy="0"/>
          <a:chOff x="0" y="0"/>
          <a:chExt cx="0" cy="0"/>
        </a:xfrm>
      </p:grpSpPr>
      <p:grpSp>
        <p:nvGrpSpPr>
          <p:cNvPr id="26626" name="Group 2">
            <a:extLst>
              <a:ext uri="{FF2B5EF4-FFF2-40B4-BE49-F238E27FC236}">
                <a16:creationId xmlns:a16="http://schemas.microsoft.com/office/drawing/2014/main" id="{1AD5F962-194E-48BD-8CC4-4F122A27A130}"/>
              </a:ext>
            </a:extLst>
          </p:cNvPr>
          <p:cNvGrpSpPr>
            <a:grpSpLocks/>
          </p:cNvGrpSpPr>
          <p:nvPr/>
        </p:nvGrpSpPr>
        <p:grpSpPr bwMode="auto">
          <a:xfrm>
            <a:off x="0" y="1588"/>
            <a:ext cx="9132888" cy="6845300"/>
            <a:chOff x="0" y="1"/>
            <a:chExt cx="5753" cy="4312"/>
          </a:xfrm>
        </p:grpSpPr>
        <p:sp>
          <p:nvSpPr>
            <p:cNvPr id="6147" name="Freeform 3">
              <a:extLst>
                <a:ext uri="{FF2B5EF4-FFF2-40B4-BE49-F238E27FC236}">
                  <a16:creationId xmlns:a16="http://schemas.microsoft.com/office/drawing/2014/main" id="{09923EE4-785C-48BE-B125-B8CA617ACBBC}"/>
                </a:ext>
              </a:extLst>
            </p:cNvPr>
            <p:cNvSpPr>
              <a:spLocks/>
            </p:cNvSpPr>
            <p:nvPr/>
          </p:nvSpPr>
          <p:spPr bwMode="auto">
            <a:xfrm>
              <a:off x="3394" y="999"/>
              <a:ext cx="2359" cy="3314"/>
            </a:xfrm>
            <a:custGeom>
              <a:avLst/>
              <a:gdLst/>
              <a:ahLst/>
              <a:cxnLst>
                <a:cxn ang="0">
                  <a:pos x="1905" y="3312"/>
                </a:cxn>
                <a:cxn ang="0">
                  <a:pos x="2358" y="3313"/>
                </a:cxn>
                <a:cxn ang="0">
                  <a:pos x="2358" y="1437"/>
                </a:cxn>
                <a:cxn ang="0">
                  <a:pos x="0" y="0"/>
                </a:cxn>
                <a:cxn ang="0">
                  <a:pos x="201" y="150"/>
                </a:cxn>
                <a:cxn ang="0">
                  <a:pos x="366" y="279"/>
                </a:cxn>
                <a:cxn ang="0">
                  <a:pos x="552" y="441"/>
                </a:cxn>
                <a:cxn ang="0">
                  <a:pos x="732" y="612"/>
                </a:cxn>
                <a:cxn ang="0">
                  <a:pos x="996" y="903"/>
                </a:cxn>
                <a:cxn ang="0">
                  <a:pos x="1230" y="1212"/>
                </a:cxn>
                <a:cxn ang="0">
                  <a:pos x="1400" y="1482"/>
                </a:cxn>
                <a:cxn ang="0">
                  <a:pos x="1548" y="1761"/>
                </a:cxn>
                <a:cxn ang="0">
                  <a:pos x="1665" y="2040"/>
                </a:cxn>
                <a:cxn ang="0">
                  <a:pos x="1751" y="2295"/>
                </a:cxn>
                <a:cxn ang="0">
                  <a:pos x="1809" y="2511"/>
                </a:cxn>
                <a:cxn ang="0">
                  <a:pos x="1863" y="2778"/>
                </a:cxn>
                <a:cxn ang="0">
                  <a:pos x="1890" y="3012"/>
                </a:cxn>
                <a:cxn ang="0">
                  <a:pos x="1905" y="3312"/>
                </a:cxn>
              </a:cxnLst>
              <a:rect l="0" t="0" r="r" b="b"/>
              <a:pathLst>
                <a:path w="2359" h="3314">
                  <a:moveTo>
                    <a:pt x="1905" y="3312"/>
                  </a:moveTo>
                  <a:lnTo>
                    <a:pt x="2358" y="3313"/>
                  </a:lnTo>
                  <a:lnTo>
                    <a:pt x="2358" y="1437"/>
                  </a:lnTo>
                  <a:lnTo>
                    <a:pt x="0" y="0"/>
                  </a:lnTo>
                  <a:lnTo>
                    <a:pt x="201" y="150"/>
                  </a:lnTo>
                  <a:lnTo>
                    <a:pt x="366" y="279"/>
                  </a:lnTo>
                  <a:lnTo>
                    <a:pt x="552" y="441"/>
                  </a:lnTo>
                  <a:lnTo>
                    <a:pt x="732" y="612"/>
                  </a:lnTo>
                  <a:lnTo>
                    <a:pt x="996" y="903"/>
                  </a:lnTo>
                  <a:lnTo>
                    <a:pt x="1230" y="1212"/>
                  </a:lnTo>
                  <a:lnTo>
                    <a:pt x="1400" y="1482"/>
                  </a:lnTo>
                  <a:lnTo>
                    <a:pt x="1548" y="1761"/>
                  </a:lnTo>
                  <a:lnTo>
                    <a:pt x="1665" y="2040"/>
                  </a:lnTo>
                  <a:lnTo>
                    <a:pt x="1751" y="2295"/>
                  </a:lnTo>
                  <a:lnTo>
                    <a:pt x="1809" y="2511"/>
                  </a:lnTo>
                  <a:lnTo>
                    <a:pt x="1863" y="2778"/>
                  </a:lnTo>
                  <a:lnTo>
                    <a:pt x="1890" y="3012"/>
                  </a:lnTo>
                  <a:lnTo>
                    <a:pt x="1905" y="3312"/>
                  </a:lnTo>
                </a:path>
              </a:pathLst>
            </a:custGeom>
            <a:gradFill rotWithShape="0">
              <a:gsLst>
                <a:gs pos="0">
                  <a:schemeClr val="accent2">
                    <a:gamma/>
                    <a:shade val="46275"/>
                    <a:invGamma/>
                  </a:schemeClr>
                </a:gs>
                <a:gs pos="100000">
                  <a:schemeClr val="accent2"/>
                </a:gs>
              </a:gsLst>
              <a:lin ang="0" scaled="1"/>
            </a:gradFill>
            <a:ln w="9525" cap="rnd">
              <a:noFill/>
              <a:round/>
              <a:headEnd/>
              <a:tailEnd/>
            </a:ln>
            <a:effectLst/>
          </p:spPr>
          <p:txBody>
            <a:bodyPr/>
            <a:lstStyle/>
            <a:p>
              <a:pPr>
                <a:defRPr/>
              </a:pPr>
              <a:endParaRPr lang="en-US" sz="2400">
                <a:solidFill>
                  <a:srgbClr val="FFFFFF"/>
                </a:solidFill>
                <a:latin typeface="Times New Roman"/>
                <a:ea typeface="Arial" charset="0"/>
                <a:cs typeface="Arial" charset="0"/>
              </a:endParaRPr>
            </a:p>
          </p:txBody>
        </p:sp>
        <p:sp>
          <p:nvSpPr>
            <p:cNvPr id="6148" name="Arc 4">
              <a:extLst>
                <a:ext uri="{FF2B5EF4-FFF2-40B4-BE49-F238E27FC236}">
                  <a16:creationId xmlns:a16="http://schemas.microsoft.com/office/drawing/2014/main" id="{CD8C5141-4E75-4FB4-AA39-BD063404A221}"/>
                </a:ext>
              </a:extLst>
            </p:cNvPr>
            <p:cNvSpPr>
              <a:spLocks/>
            </p:cNvSpPr>
            <p:nvPr/>
          </p:nvSpPr>
          <p:spPr bwMode="auto">
            <a:xfrm>
              <a:off x="0" y="1"/>
              <a:ext cx="5298" cy="431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1"/>
                  </a:moveTo>
                  <a:cubicBezTo>
                    <a:pt x="11929" y="-1"/>
                    <a:pt x="21600" y="9670"/>
                    <a:pt x="21600" y="21600"/>
                  </a:cubicBezTo>
                </a:path>
                <a:path w="21600" h="21600" stroke="0" extrusionOk="0">
                  <a:moveTo>
                    <a:pt x="0" y="-1"/>
                  </a:moveTo>
                  <a:cubicBezTo>
                    <a:pt x="11929" y="-1"/>
                    <a:pt x="21600" y="9670"/>
                    <a:pt x="21600" y="21600"/>
                  </a:cubicBezTo>
                  <a:lnTo>
                    <a:pt x="0" y="21600"/>
                  </a:lnTo>
                  <a:close/>
                </a:path>
              </a:pathLst>
            </a:custGeom>
            <a:noFill/>
            <a:ln w="12700" cap="rnd">
              <a:solidFill>
                <a:schemeClr val="accent2"/>
              </a:solidFill>
              <a:round/>
              <a:headEnd type="none" w="sm" len="sm"/>
              <a:tailEnd type="none" w="sm" len="sm"/>
            </a:ln>
            <a:effectLst/>
          </p:spPr>
          <p:txBody>
            <a:bodyPr wrap="none" anchor="ctr"/>
            <a:lstStyle/>
            <a:p>
              <a:pPr>
                <a:defRPr/>
              </a:pPr>
              <a:endParaRPr lang="en-US" sz="2400">
                <a:solidFill>
                  <a:srgbClr val="FFFFFF"/>
                </a:solidFill>
                <a:latin typeface="Times New Roman"/>
                <a:ea typeface="Arial" charset="0"/>
                <a:cs typeface="Arial" charset="0"/>
              </a:endParaRPr>
            </a:p>
          </p:txBody>
        </p:sp>
      </p:grpSp>
      <p:sp>
        <p:nvSpPr>
          <p:cNvPr id="6149" name="Rectangle 5">
            <a:extLst>
              <a:ext uri="{FF2B5EF4-FFF2-40B4-BE49-F238E27FC236}">
                <a16:creationId xmlns:a16="http://schemas.microsoft.com/office/drawing/2014/main" id="{2E56C7C0-5E15-4A13-B3CB-9F565B90564E}"/>
              </a:ext>
            </a:extLst>
          </p:cNvPr>
          <p:cNvSpPr>
            <a:spLocks noGrp="1" noChangeArrowheads="1"/>
          </p:cNvSpPr>
          <p:nvPr>
            <p:ph type="title"/>
          </p:nvPr>
        </p:nvSpPr>
        <p:spPr bwMode="auto">
          <a:xfrm>
            <a:off x="685800" y="609600"/>
            <a:ext cx="7772400" cy="11430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p>
            <a:pPr lvl="0"/>
            <a:r>
              <a:rPr lang="en-US" dirty="0"/>
              <a:t>Click to edit Master title style</a:t>
            </a:r>
          </a:p>
        </p:txBody>
      </p:sp>
      <p:sp>
        <p:nvSpPr>
          <p:cNvPr id="6150" name="Rectangle 6">
            <a:extLst>
              <a:ext uri="{FF2B5EF4-FFF2-40B4-BE49-F238E27FC236}">
                <a16:creationId xmlns:a16="http://schemas.microsoft.com/office/drawing/2014/main" id="{E124B97F-D806-4DBB-9AAE-CF160CA0F613}"/>
              </a:ext>
            </a:extLst>
          </p:cNvPr>
          <p:cNvSpPr>
            <a:spLocks noGrp="1" noChangeArrowheads="1"/>
          </p:cNvSpPr>
          <p:nvPr>
            <p:ph type="dt" sz="half" idx="2"/>
          </p:nvPr>
        </p:nvSpPr>
        <p:spPr bwMode="auto">
          <a:xfrm>
            <a:off x="6858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1" name="Rectangle 7">
            <a:extLst>
              <a:ext uri="{FF2B5EF4-FFF2-40B4-BE49-F238E27FC236}">
                <a16:creationId xmlns:a16="http://schemas.microsoft.com/office/drawing/2014/main" id="{C4B3A20F-D530-42A5-9FB6-E409D8089A59}"/>
              </a:ext>
            </a:extLst>
          </p:cNvPr>
          <p:cNvSpPr>
            <a:spLocks noGrp="1" noChangeArrowheads="1"/>
          </p:cNvSpPr>
          <p:nvPr>
            <p:ph type="ftr" sz="quarter" idx="3"/>
          </p:nvPr>
        </p:nvSpPr>
        <p:spPr bwMode="auto">
          <a:xfrm>
            <a:off x="3124200" y="6248400"/>
            <a:ext cx="28956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ctr">
              <a:defRPr sz="1400">
                <a:solidFill>
                  <a:srgbClr val="FFFFFF"/>
                </a:solidFill>
                <a:latin typeface="Times New Roman" charset="0"/>
                <a:ea typeface="ＭＳ Ｐゴシック" charset="-128"/>
                <a:cs typeface="ＭＳ Ｐゴシック" charset="-128"/>
              </a:defRPr>
            </a:lvl1pPr>
          </a:lstStyle>
          <a:p>
            <a:pPr>
              <a:defRPr/>
            </a:pPr>
            <a:endParaRPr lang="en-US"/>
          </a:p>
        </p:txBody>
      </p:sp>
      <p:sp>
        <p:nvSpPr>
          <p:cNvPr id="6152" name="Rectangle 8">
            <a:extLst>
              <a:ext uri="{FF2B5EF4-FFF2-40B4-BE49-F238E27FC236}">
                <a16:creationId xmlns:a16="http://schemas.microsoft.com/office/drawing/2014/main" id="{815CAC70-837C-4E24-BAF2-F5B3E0CA6B7B}"/>
              </a:ext>
            </a:extLst>
          </p:cNvPr>
          <p:cNvSpPr>
            <a:spLocks noGrp="1" noChangeArrowheads="1"/>
          </p:cNvSpPr>
          <p:nvPr>
            <p:ph type="sldNum" sz="quarter" idx="4"/>
          </p:nvPr>
        </p:nvSpPr>
        <p:spPr bwMode="auto">
          <a:xfrm>
            <a:off x="6553200" y="6248400"/>
            <a:ext cx="1905000" cy="457200"/>
          </a:xfrm>
          <a:prstGeom prst="rect">
            <a:avLst/>
          </a:prstGeom>
          <a:noFill/>
          <a:ln w="9525">
            <a:noFill/>
            <a:miter lim="800000"/>
            <a:headEnd/>
            <a:tailEnd/>
          </a:ln>
          <a:effectLst/>
        </p:spPr>
        <p:txBody>
          <a:bodyPr vert="horz" wrap="square" lIns="92075" tIns="46038" rIns="92075" bIns="46038" numCol="1" anchor="ctr" anchorCtr="0" compatLnSpc="1">
            <a:prstTxWarp prst="textNoShape">
              <a:avLst/>
            </a:prstTxWarp>
          </a:bodyPr>
          <a:lstStyle>
            <a:lvl1pPr algn="r">
              <a:defRPr sz="1400">
                <a:solidFill>
                  <a:srgbClr val="FFFFFF"/>
                </a:solidFill>
                <a:latin typeface="Times New Roman" panose="02020603050405020304" pitchFamily="18" charset="0"/>
                <a:ea typeface="ＭＳ Ｐゴシック" panose="020B0600070205080204" pitchFamily="34" charset="-128"/>
              </a:defRPr>
            </a:lvl1pPr>
          </a:lstStyle>
          <a:p>
            <a:fld id="{13016358-7325-4EA0-B593-0FF7E1C60D5D}" type="slidenum">
              <a:rPr lang="en-US" altLang="en-US"/>
              <a:pPr/>
              <a:t>‹#›</a:t>
            </a:fld>
            <a:endParaRPr lang="en-US" altLang="en-US"/>
          </a:p>
        </p:txBody>
      </p:sp>
      <p:sp>
        <p:nvSpPr>
          <p:cNvPr id="26631" name="Rectangle 9">
            <a:extLst>
              <a:ext uri="{FF2B5EF4-FFF2-40B4-BE49-F238E27FC236}">
                <a16:creationId xmlns:a16="http://schemas.microsoft.com/office/drawing/2014/main" id="{7B2BD069-692E-4422-8B40-553AF4055D94}"/>
              </a:ext>
            </a:extLst>
          </p:cNvPr>
          <p:cNvSpPr>
            <a:spLocks noGrp="1" noChangeArrowheads="1"/>
          </p:cNvSpPr>
          <p:nvPr>
            <p:ph type="body" idx="1"/>
          </p:nvPr>
        </p:nvSpPr>
        <p:spPr bwMode="auto">
          <a:xfrm>
            <a:off x="685800" y="1981200"/>
            <a:ext cx="7772400" cy="4114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Tree>
    <p:extLst>
      <p:ext uri="{BB962C8B-B14F-4D97-AF65-F5344CB8AC3E}">
        <p14:creationId xmlns:p14="http://schemas.microsoft.com/office/powerpoint/2010/main" val="2862589463"/>
      </p:ext>
    </p:extLst>
  </p:cSld>
  <p:clrMap bg1="dk2" tx1="lt1" bg2="dk1" tx2="lt2" accent1="accent1" accent2="accent2" accent3="accent3" accent4="accent4" accent5="accent5" accent6="accent6" hlink="hlink" folHlink="folHlink"/>
  <p:sldLayoutIdLst>
    <p:sldLayoutId id="2147496888" r:id="rId1"/>
  </p:sldLayoutIdLst>
  <p:txStyles>
    <p:title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pitchFamily="-108" charset="0"/>
        </a:defRPr>
      </a:lvl9pPr>
    </p:titleStyle>
    <p:bodyStyle>
      <a:lvl1pPr marL="342900" indent="-342900" algn="l" rtl="0" eaLnBrk="0" fontAlgn="base" hangingPunct="0">
        <a:spcBef>
          <a:spcPct val="20000"/>
        </a:spcBef>
        <a:spcAft>
          <a:spcPct val="0"/>
        </a:spcAft>
        <a:buClr>
          <a:schemeClr val="accent2"/>
        </a:buClr>
        <a:buSzPct val="80000"/>
        <a:buFont typeface="Wingdings" panose="05000000000000000000" pitchFamily="2" charset="2"/>
        <a:buChar char="l"/>
        <a:defRPr sz="3200">
          <a:solidFill>
            <a:schemeClr val="tx1"/>
          </a:solidFill>
          <a:latin typeface="Arial"/>
          <a:ea typeface="ＭＳ Ｐゴシック" pitchFamily="-108" charset="-128"/>
          <a:cs typeface="Arial"/>
        </a:defRPr>
      </a:lvl1pPr>
      <a:lvl2pPr marL="742950" indent="-285750" algn="l" rtl="0" eaLnBrk="0" fontAlgn="base" hangingPunct="0">
        <a:spcBef>
          <a:spcPct val="20000"/>
        </a:spcBef>
        <a:spcAft>
          <a:spcPct val="0"/>
        </a:spcAft>
        <a:buClr>
          <a:schemeClr val="tx1"/>
        </a:buClr>
        <a:buSzPct val="90000"/>
        <a:buChar char="–"/>
        <a:defRPr sz="2800">
          <a:solidFill>
            <a:schemeClr val="tx1"/>
          </a:solidFill>
          <a:latin typeface="Arial"/>
          <a:ea typeface="ＭＳ Ｐゴシック" pitchFamily="-108" charset="-128"/>
          <a:cs typeface="Arial"/>
        </a:defRPr>
      </a:lvl2pPr>
      <a:lvl3pPr marL="1143000" indent="-228600" algn="l" rtl="0" eaLnBrk="0" fontAlgn="base" hangingPunct="0">
        <a:spcBef>
          <a:spcPct val="20000"/>
        </a:spcBef>
        <a:spcAft>
          <a:spcPct val="0"/>
        </a:spcAft>
        <a:buClr>
          <a:schemeClr val="accent1"/>
        </a:buClr>
        <a:buSzPct val="60000"/>
        <a:buFont typeface="Wingdings" panose="05000000000000000000" pitchFamily="2" charset="2"/>
        <a:buChar char="l"/>
        <a:defRPr sz="2400">
          <a:solidFill>
            <a:schemeClr val="tx1"/>
          </a:solidFill>
          <a:latin typeface="Arial"/>
          <a:ea typeface="ＭＳ Ｐゴシック" pitchFamily="-108" charset="-128"/>
          <a:cs typeface="Arial"/>
        </a:defRPr>
      </a:lvl3pPr>
      <a:lvl4pPr marL="1600200" indent="-228600" algn="l" rtl="0" eaLnBrk="0" fontAlgn="base" hangingPunct="0">
        <a:spcBef>
          <a:spcPct val="20000"/>
        </a:spcBef>
        <a:spcAft>
          <a:spcPct val="0"/>
        </a:spcAft>
        <a:buClr>
          <a:schemeClr val="tx1"/>
        </a:buClr>
        <a:buChar char="–"/>
        <a:defRPr sz="2000">
          <a:solidFill>
            <a:schemeClr val="tx1"/>
          </a:solidFill>
          <a:latin typeface="Arial"/>
          <a:ea typeface="ＭＳ Ｐゴシック" pitchFamily="-108" charset="-128"/>
          <a:cs typeface="Arial"/>
        </a:defRPr>
      </a:lvl4pPr>
      <a:lvl5pPr marL="2057400" indent="-228600" algn="l" rtl="0" eaLnBrk="0" fontAlgn="base" hangingPunct="0">
        <a:spcBef>
          <a:spcPct val="20000"/>
        </a:spcBef>
        <a:spcAft>
          <a:spcPct val="0"/>
        </a:spcAft>
        <a:buClr>
          <a:schemeClr val="accent1"/>
        </a:buClr>
        <a:buChar char="•"/>
        <a:defRPr sz="2000">
          <a:solidFill>
            <a:schemeClr val="tx1"/>
          </a:solidFill>
          <a:latin typeface="Arial"/>
          <a:ea typeface="ＭＳ Ｐゴシック" pitchFamily="-108" charset="-128"/>
          <a:cs typeface="Arial"/>
        </a:defRPr>
      </a:lvl5pPr>
      <a:lvl6pPr marL="25146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6pPr>
      <a:lvl7pPr marL="29718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7pPr>
      <a:lvl8pPr marL="34290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8pPr>
      <a:lvl9pPr marL="3886200" indent="-228600" algn="l" rtl="0" fontAlgn="base">
        <a:spcBef>
          <a:spcPct val="20000"/>
        </a:spcBef>
        <a:spcAft>
          <a:spcPct val="0"/>
        </a:spcAft>
        <a:buClr>
          <a:schemeClr val="accent1"/>
        </a:buClr>
        <a:buChar char="•"/>
        <a:defRPr sz="2000">
          <a:solidFill>
            <a:schemeClr val="tx1"/>
          </a:solidFill>
          <a:latin typeface="+mn-lt"/>
          <a:ea typeface="ＭＳ Ｐゴシック" pitchFamily="-108" charset="-128"/>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xml"/><Relationship Id="rId1" Type="http://schemas.openxmlformats.org/officeDocument/2006/relationships/slideLayout" Target="../slideLayouts/slideLayout240.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41.xml"/></Relationships>
</file>

<file path=ppt/slides/_rels/slide100.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88.xml"/><Relationship Id="rId1" Type="http://schemas.openxmlformats.org/officeDocument/2006/relationships/slideLayout" Target="../slideLayouts/slideLayout77.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89.xml"/><Relationship Id="rId1" Type="http://schemas.openxmlformats.org/officeDocument/2006/relationships/slideLayout" Target="../slideLayouts/slideLayout521.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0.xml"/><Relationship Id="rId1" Type="http://schemas.openxmlformats.org/officeDocument/2006/relationships/slideLayout" Target="../slideLayouts/slideLayout521.xml"/></Relationships>
</file>

<file path=ppt/slides/_rels/slide103.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3" Type="http://schemas.openxmlformats.org/officeDocument/2006/relationships/image" Target="../media/image90.jpeg"/><Relationship Id="rId2" Type="http://schemas.openxmlformats.org/officeDocument/2006/relationships/notesSlide" Target="../notesSlides/notesSlide92.xml"/><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3" Type="http://schemas.openxmlformats.org/officeDocument/2006/relationships/image" Target="../media/image91.jpeg"/><Relationship Id="rId2" Type="http://schemas.openxmlformats.org/officeDocument/2006/relationships/notesSlide" Target="../notesSlides/notesSlide93.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3" Type="http://schemas.openxmlformats.org/officeDocument/2006/relationships/image" Target="../media/image92.jpeg"/><Relationship Id="rId2" Type="http://schemas.openxmlformats.org/officeDocument/2006/relationships/notesSlide" Target="../notesSlides/notesSlide94.xml"/><Relationship Id="rId1" Type="http://schemas.openxmlformats.org/officeDocument/2006/relationships/slideLayout" Target="../slideLayouts/slideLayout14.xml"/><Relationship Id="rId4" Type="http://schemas.openxmlformats.org/officeDocument/2006/relationships/image" Target="../media/image93.jpeg"/></Relationships>
</file>

<file path=ppt/slides/_rels/slide107.xml.rels><?xml version="1.0" encoding="UTF-8" standalone="yes"?>
<Relationships xmlns="http://schemas.openxmlformats.org/package/2006/relationships"><Relationship Id="rId3" Type="http://schemas.openxmlformats.org/officeDocument/2006/relationships/image" Target="../media/image94.jpeg"/><Relationship Id="rId2" Type="http://schemas.openxmlformats.org/officeDocument/2006/relationships/notesSlide" Target="../notesSlides/notesSlide95.xml"/><Relationship Id="rId1" Type="http://schemas.openxmlformats.org/officeDocument/2006/relationships/slideLayout" Target="../slideLayouts/slideLayout2.xml"/><Relationship Id="rId4" Type="http://schemas.openxmlformats.org/officeDocument/2006/relationships/image" Target="../media/image95.jpeg"/></Relationships>
</file>

<file path=ppt/slides/_rels/slide108.xml.rels><?xml version="1.0" encoding="UTF-8" standalone="yes"?>
<Relationships xmlns="http://schemas.openxmlformats.org/package/2006/relationships"><Relationship Id="rId3" Type="http://schemas.openxmlformats.org/officeDocument/2006/relationships/image" Target="../media/image96.jpeg"/><Relationship Id="rId2" Type="http://schemas.openxmlformats.org/officeDocument/2006/relationships/notesSlide" Target="../notesSlides/notesSlide96.xml"/><Relationship Id="rId1" Type="http://schemas.openxmlformats.org/officeDocument/2006/relationships/slideLayout" Target="../slideLayouts/slideLayout14.xml"/></Relationships>
</file>

<file path=ppt/slides/_rels/slide109.xml.rels><?xml version="1.0" encoding="UTF-8" standalone="yes"?>
<Relationships xmlns="http://schemas.openxmlformats.org/package/2006/relationships"><Relationship Id="rId3" Type="http://schemas.openxmlformats.org/officeDocument/2006/relationships/image" Target="../media/image97.jpeg"/><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6.xml"/><Relationship Id="rId1" Type="http://schemas.openxmlformats.org/officeDocument/2006/relationships/slideLayout" Target="../slideLayouts/slideLayout241.xml"/></Relationships>
</file>

<file path=ppt/slides/_rels/slide110.xml.rels><?xml version="1.0" encoding="UTF-8" standalone="yes"?>
<Relationships xmlns="http://schemas.openxmlformats.org/package/2006/relationships"><Relationship Id="rId3" Type="http://schemas.openxmlformats.org/officeDocument/2006/relationships/image" Target="../media/image98.jpeg"/><Relationship Id="rId2" Type="http://schemas.openxmlformats.org/officeDocument/2006/relationships/notesSlide" Target="../notesSlides/notesSlide98.xml"/><Relationship Id="rId1" Type="http://schemas.openxmlformats.org/officeDocument/2006/relationships/slideLayout" Target="../slideLayouts/slideLayout1.xml"/><Relationship Id="rId4" Type="http://schemas.openxmlformats.org/officeDocument/2006/relationships/image" Target="../media/image99.jpeg"/></Relationships>
</file>

<file path=ppt/slides/_rels/slide111.xml.rels><?xml version="1.0" encoding="UTF-8" standalone="yes"?>
<Relationships xmlns="http://schemas.openxmlformats.org/package/2006/relationships"><Relationship Id="rId3" Type="http://schemas.openxmlformats.org/officeDocument/2006/relationships/image" Target="../media/image100.jpeg"/><Relationship Id="rId2" Type="http://schemas.openxmlformats.org/officeDocument/2006/relationships/notesSlide" Target="../notesSlides/notesSlide99.xml"/><Relationship Id="rId1" Type="http://schemas.openxmlformats.org/officeDocument/2006/relationships/slideLayout" Target="../slideLayouts/slideLayout1.xml"/><Relationship Id="rId4" Type="http://schemas.openxmlformats.org/officeDocument/2006/relationships/image" Target="../media/image101.jpeg"/></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01.xml"/><Relationship Id="rId1" Type="http://schemas.openxmlformats.org/officeDocument/2006/relationships/slideLayout" Target="../slideLayouts/slideLayout7.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7.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7.xml"/></Relationships>
</file>

<file path=ppt/slides/_rels/slide116.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117.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04.xml"/><Relationship Id="rId1" Type="http://schemas.openxmlformats.org/officeDocument/2006/relationships/slideLayout" Target="../slideLayouts/slideLayout6.xml"/></Relationships>
</file>

<file path=ppt/slides/_rels/slide1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05.xml"/><Relationship Id="rId1" Type="http://schemas.openxmlformats.org/officeDocument/2006/relationships/slideLayout" Target="../slideLayouts/slideLayout65.xml"/></Relationships>
</file>

<file path=ppt/slides/_rels/slide119.xml.rels><?xml version="1.0" encoding="UTF-8" standalone="yes"?>
<Relationships xmlns="http://schemas.openxmlformats.org/package/2006/relationships"><Relationship Id="rId3" Type="http://schemas.openxmlformats.org/officeDocument/2006/relationships/image" Target="../media/image103.png"/><Relationship Id="rId2" Type="http://schemas.openxmlformats.org/officeDocument/2006/relationships/notesSlide" Target="../notesSlides/notesSlide106.xml"/><Relationship Id="rId1" Type="http://schemas.openxmlformats.org/officeDocument/2006/relationships/slideLayout" Target="../slideLayouts/slideLayout76.xml"/></Relationships>
</file>

<file path=ppt/slides/_rels/slide12.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7.xml"/><Relationship Id="rId1" Type="http://schemas.openxmlformats.org/officeDocument/2006/relationships/slideLayout" Target="../slideLayouts/slideLayout371.xml"/></Relationships>
</file>

<file path=ppt/slides/_rels/slide12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07.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12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08.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122.xml.rels><?xml version="1.0" encoding="UTF-8" standalone="yes"?>
<Relationships xmlns="http://schemas.openxmlformats.org/package/2006/relationships"><Relationship Id="rId3" Type="http://schemas.openxmlformats.org/officeDocument/2006/relationships/image" Target="../media/image104.jpeg"/><Relationship Id="rId2" Type="http://schemas.openxmlformats.org/officeDocument/2006/relationships/notesSlide" Target="../notesSlides/notesSlide109.xml"/><Relationship Id="rId1" Type="http://schemas.openxmlformats.org/officeDocument/2006/relationships/slideLayout" Target="../slideLayouts/slideLayout81.xml"/></Relationships>
</file>

<file path=ppt/slides/_rels/slide12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10.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124.xml.rels><?xml version="1.0" encoding="UTF-8" standalone="yes"?>
<Relationships xmlns="http://schemas.openxmlformats.org/package/2006/relationships"><Relationship Id="rId3" Type="http://schemas.openxmlformats.org/officeDocument/2006/relationships/image" Target="../media/image105.jpeg"/><Relationship Id="rId2" Type="http://schemas.openxmlformats.org/officeDocument/2006/relationships/notesSlide" Target="../notesSlides/notesSlide111.xml"/><Relationship Id="rId1" Type="http://schemas.openxmlformats.org/officeDocument/2006/relationships/slideLayout" Target="../slideLayouts/slideLayout7.xml"/><Relationship Id="rId5" Type="http://schemas.openxmlformats.org/officeDocument/2006/relationships/image" Target="../media/image107.wmf"/><Relationship Id="rId4" Type="http://schemas.openxmlformats.org/officeDocument/2006/relationships/image" Target="../media/image106.jpeg"/></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7.xml"/></Relationships>
</file>

<file path=ppt/slides/_rels/slide126.xml.rels><?xml version="1.0" encoding="UTF-8" standalone="yes"?>
<Relationships xmlns="http://schemas.openxmlformats.org/package/2006/relationships"><Relationship Id="rId2" Type="http://schemas.openxmlformats.org/officeDocument/2006/relationships/image" Target="../media/image108.jpeg"/><Relationship Id="rId1" Type="http://schemas.openxmlformats.org/officeDocument/2006/relationships/slideLayout" Target="../slideLayouts/slideLayout7.xml"/></Relationships>
</file>

<file path=ppt/slides/_rels/slide127.xml.rels><?xml version="1.0" encoding="UTF-8" standalone="yes"?>
<Relationships xmlns="http://schemas.openxmlformats.org/package/2006/relationships"><Relationship Id="rId3" Type="http://schemas.openxmlformats.org/officeDocument/2006/relationships/image" Target="../media/image110.jpeg"/><Relationship Id="rId2" Type="http://schemas.openxmlformats.org/officeDocument/2006/relationships/image" Target="../media/image109.jpeg"/><Relationship Id="rId1" Type="http://schemas.openxmlformats.org/officeDocument/2006/relationships/slideLayout" Target="../slideLayouts/slideLayout78.xml"/></Relationships>
</file>

<file path=ppt/slides/_rels/slide128.xml.rels><?xml version="1.0" encoding="UTF-8" standalone="yes"?>
<Relationships xmlns="http://schemas.openxmlformats.org/package/2006/relationships"><Relationship Id="rId3" Type="http://schemas.openxmlformats.org/officeDocument/2006/relationships/image" Target="../media/image24.jpeg"/><Relationship Id="rId2" Type="http://schemas.openxmlformats.org/officeDocument/2006/relationships/notesSlide" Target="../notesSlides/notesSlide113.xml"/><Relationship Id="rId1" Type="http://schemas.openxmlformats.org/officeDocument/2006/relationships/slideLayout" Target="../slideLayouts/slideLayout371.xml"/></Relationships>
</file>

<file path=ppt/slides/_rels/slide129.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114.xml"/><Relationship Id="rId1" Type="http://schemas.openxmlformats.org/officeDocument/2006/relationships/slideLayout" Target="../slideLayouts/slideLayout371.xml"/></Relationships>
</file>

<file path=ppt/slides/_rels/slide13.xml.rels><?xml version="1.0" encoding="UTF-8" standalone="yes"?>
<Relationships xmlns="http://schemas.openxmlformats.org/package/2006/relationships"><Relationship Id="rId3" Type="http://schemas.openxmlformats.org/officeDocument/2006/relationships/image" Target="../media/image25.jpeg"/><Relationship Id="rId2" Type="http://schemas.openxmlformats.org/officeDocument/2006/relationships/notesSlide" Target="../notesSlides/notesSlide8.xml"/><Relationship Id="rId1" Type="http://schemas.openxmlformats.org/officeDocument/2006/relationships/slideLayout" Target="../slideLayouts/slideLayout371.xml"/></Relationships>
</file>

<file path=ppt/slides/_rels/slide130.xml.rels><?xml version="1.0" encoding="UTF-8" standalone="yes"?>
<Relationships xmlns="http://schemas.openxmlformats.org/package/2006/relationships"><Relationship Id="rId3" Type="http://schemas.openxmlformats.org/officeDocument/2006/relationships/image" Target="../media/image111.jpeg"/><Relationship Id="rId2" Type="http://schemas.openxmlformats.org/officeDocument/2006/relationships/notesSlide" Target="../notesSlides/notesSlide115.xml"/><Relationship Id="rId1" Type="http://schemas.openxmlformats.org/officeDocument/2006/relationships/slideLayout" Target="../slideLayouts/slideLayout371.xml"/></Relationships>
</file>

<file path=ppt/slides/_rels/slide131.xml.rels><?xml version="1.0" encoding="UTF-8" standalone="yes"?>
<Relationships xmlns="http://schemas.openxmlformats.org/package/2006/relationships"><Relationship Id="rId3" Type="http://schemas.openxmlformats.org/officeDocument/2006/relationships/image" Target="../media/image112.jpeg"/><Relationship Id="rId2" Type="http://schemas.openxmlformats.org/officeDocument/2006/relationships/notesSlide" Target="../notesSlides/notesSlide116.xml"/><Relationship Id="rId1" Type="http://schemas.openxmlformats.org/officeDocument/2006/relationships/slideLayout" Target="../slideLayouts/slideLayout371.xml"/></Relationships>
</file>

<file path=ppt/slides/_rels/slide132.xml.rels><?xml version="1.0" encoding="UTF-8" standalone="yes"?>
<Relationships xmlns="http://schemas.openxmlformats.org/package/2006/relationships"><Relationship Id="rId3" Type="http://schemas.openxmlformats.org/officeDocument/2006/relationships/image" Target="../media/image113.jpeg"/><Relationship Id="rId2" Type="http://schemas.openxmlformats.org/officeDocument/2006/relationships/notesSlide" Target="../notesSlides/notesSlide117.xml"/><Relationship Id="rId1" Type="http://schemas.openxmlformats.org/officeDocument/2006/relationships/slideLayout" Target="../slideLayouts/slideLayout371.xml"/></Relationships>
</file>

<file path=ppt/slides/_rels/slide133.xml.rels><?xml version="1.0" encoding="UTF-8" standalone="yes"?>
<Relationships xmlns="http://schemas.openxmlformats.org/package/2006/relationships"><Relationship Id="rId3" Type="http://schemas.openxmlformats.org/officeDocument/2006/relationships/image" Target="../media/image114.jpeg"/><Relationship Id="rId2" Type="http://schemas.openxmlformats.org/officeDocument/2006/relationships/notesSlide" Target="../notesSlides/notesSlide118.xml"/><Relationship Id="rId1" Type="http://schemas.openxmlformats.org/officeDocument/2006/relationships/slideLayout" Target="../slideLayouts/slideLayout371.xml"/></Relationships>
</file>

<file path=ppt/slides/_rels/slide134.xml.rels><?xml version="1.0" encoding="UTF-8" standalone="yes"?>
<Relationships xmlns="http://schemas.openxmlformats.org/package/2006/relationships"><Relationship Id="rId3" Type="http://schemas.openxmlformats.org/officeDocument/2006/relationships/image" Target="../media/image115.jpeg"/><Relationship Id="rId2" Type="http://schemas.openxmlformats.org/officeDocument/2006/relationships/notesSlide" Target="../notesSlides/notesSlide119.xml"/><Relationship Id="rId1" Type="http://schemas.openxmlformats.org/officeDocument/2006/relationships/slideLayout" Target="../slideLayouts/slideLayout371.xml"/></Relationships>
</file>

<file path=ppt/slides/_rels/slide135.xml.rels><?xml version="1.0" encoding="UTF-8" standalone="yes"?>
<Relationships xmlns="http://schemas.openxmlformats.org/package/2006/relationships"><Relationship Id="rId3" Type="http://schemas.openxmlformats.org/officeDocument/2006/relationships/image" Target="../media/image116.jpeg"/><Relationship Id="rId2" Type="http://schemas.openxmlformats.org/officeDocument/2006/relationships/notesSlide" Target="../notesSlides/notesSlide120.xml"/><Relationship Id="rId1" Type="http://schemas.openxmlformats.org/officeDocument/2006/relationships/slideLayout" Target="../slideLayouts/slideLayout371.xml"/></Relationships>
</file>

<file path=ppt/slides/_rels/slide13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371.xml"/></Relationships>
</file>

<file path=ppt/slides/_rels/slide137.xml.rels><?xml version="1.0" encoding="UTF-8" standalone="yes"?>
<Relationships xmlns="http://schemas.openxmlformats.org/package/2006/relationships"><Relationship Id="rId3" Type="http://schemas.openxmlformats.org/officeDocument/2006/relationships/image" Target="../media/image117.jpeg"/><Relationship Id="rId2" Type="http://schemas.openxmlformats.org/officeDocument/2006/relationships/notesSlide" Target="../notesSlides/notesSlide122.xml"/><Relationship Id="rId1" Type="http://schemas.openxmlformats.org/officeDocument/2006/relationships/slideLayout" Target="../slideLayouts/slideLayout371.xml"/></Relationships>
</file>

<file path=ppt/slides/_rels/slide138.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123.xml"/><Relationship Id="rId1" Type="http://schemas.openxmlformats.org/officeDocument/2006/relationships/slideLayout" Target="../slideLayouts/slideLayout371.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384.xml"/></Relationships>
</file>

<file path=ppt/slides/_rels/slide14.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9.xml"/><Relationship Id="rId1" Type="http://schemas.openxmlformats.org/officeDocument/2006/relationships/slideLayout" Target="../slideLayouts/slideLayout371.xml"/></Relationships>
</file>

<file path=ppt/slides/_rels/slide140.xml.rels><?xml version="1.0" encoding="UTF-8" standalone="yes"?>
<Relationships xmlns="http://schemas.openxmlformats.org/package/2006/relationships"><Relationship Id="rId3" Type="http://schemas.openxmlformats.org/officeDocument/2006/relationships/image" Target="../media/image118.jpeg"/><Relationship Id="rId2" Type="http://schemas.openxmlformats.org/officeDocument/2006/relationships/notesSlide" Target="../notesSlides/notesSlide124.xml"/><Relationship Id="rId1" Type="http://schemas.openxmlformats.org/officeDocument/2006/relationships/slideLayout" Target="../slideLayouts/slideLayout7.xml"/></Relationships>
</file>

<file path=ppt/slides/_rels/slide141.xml.rels><?xml version="1.0" encoding="UTF-8" standalone="yes"?>
<Relationships xmlns="http://schemas.openxmlformats.org/package/2006/relationships"><Relationship Id="rId2" Type="http://schemas.openxmlformats.org/officeDocument/2006/relationships/image" Target="../media/image119.jpeg"/><Relationship Id="rId1" Type="http://schemas.openxmlformats.org/officeDocument/2006/relationships/slideLayout" Target="../slideLayouts/slideLayout7.xml"/></Relationships>
</file>

<file path=ppt/slides/_rels/slide142.xml.rels><?xml version="1.0" encoding="UTF-8" standalone="yes"?>
<Relationships xmlns="http://schemas.openxmlformats.org/package/2006/relationships"><Relationship Id="rId3" Type="http://schemas.openxmlformats.org/officeDocument/2006/relationships/image" Target="../media/image120.jpeg"/><Relationship Id="rId2" Type="http://schemas.openxmlformats.org/officeDocument/2006/relationships/notesSlide" Target="../notesSlides/notesSlide125.xml"/><Relationship Id="rId1" Type="http://schemas.openxmlformats.org/officeDocument/2006/relationships/slideLayout" Target="../slideLayouts/slideLayout24.xml"/><Relationship Id="rId5" Type="http://schemas.openxmlformats.org/officeDocument/2006/relationships/image" Target="../media/image1.png"/><Relationship Id="rId4" Type="http://schemas.openxmlformats.org/officeDocument/2006/relationships/image" Target="../media/image121.jpeg"/></Relationships>
</file>

<file path=ppt/slides/_rels/slide143.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126.xml"/><Relationship Id="rId1" Type="http://schemas.openxmlformats.org/officeDocument/2006/relationships/slideLayout" Target="../slideLayouts/slideLayout7.xml"/><Relationship Id="rId4" Type="http://schemas.openxmlformats.org/officeDocument/2006/relationships/image" Target="../media/image122.jpeg"/></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27.xml"/><Relationship Id="rId1" Type="http://schemas.openxmlformats.org/officeDocument/2006/relationships/slideLayout" Target="../slideLayouts/slideLayout145.xml"/></Relationships>
</file>

<file path=ppt/slides/_rels/slide145.xml.rels><?xml version="1.0" encoding="UTF-8" standalone="yes"?>
<Relationships xmlns="http://schemas.openxmlformats.org/package/2006/relationships"><Relationship Id="rId3" Type="http://schemas.openxmlformats.org/officeDocument/2006/relationships/image" Target="../media/image123.jpeg"/><Relationship Id="rId2" Type="http://schemas.openxmlformats.org/officeDocument/2006/relationships/notesSlide" Target="../notesSlides/notesSlide128.xml"/><Relationship Id="rId1" Type="http://schemas.openxmlformats.org/officeDocument/2006/relationships/slideLayout" Target="../slideLayouts/slideLayout371.xml"/></Relationships>
</file>

<file path=ppt/slides/_rels/slide146.xml.rels><?xml version="1.0" encoding="UTF-8" standalone="yes"?>
<Relationships xmlns="http://schemas.openxmlformats.org/package/2006/relationships"><Relationship Id="rId2" Type="http://schemas.openxmlformats.org/officeDocument/2006/relationships/slideLayout" Target="../slideLayouts/slideLayout371.xml"/><Relationship Id="rId1" Type="http://schemas.openxmlformats.org/officeDocument/2006/relationships/themeOverride" Target="../theme/themeOverride3.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29.xml"/><Relationship Id="rId1" Type="http://schemas.openxmlformats.org/officeDocument/2006/relationships/slideLayout" Target="../slideLayouts/slideLayout7.xml"/></Relationships>
</file>

<file path=ppt/slides/_rels/slide14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130.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149.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31.xml"/><Relationship Id="rId1" Type="http://schemas.openxmlformats.org/officeDocument/2006/relationships/slideLayout" Target="../slideLayouts/slideLayout371.xml"/></Relationships>
</file>

<file path=ppt/slides/_rels/slide15.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10.xml"/><Relationship Id="rId1" Type="http://schemas.openxmlformats.org/officeDocument/2006/relationships/slideLayout" Target="../slideLayouts/slideLayout371.xml"/></Relationships>
</file>

<file path=ppt/slides/_rels/slide150.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32.xml"/><Relationship Id="rId1" Type="http://schemas.openxmlformats.org/officeDocument/2006/relationships/slideLayout" Target="../slideLayouts/slideLayout371.xml"/></Relationships>
</file>

<file path=ppt/slides/_rels/slide151.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371.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175.xml"/></Relationships>
</file>

<file path=ppt/slides/_rels/slide153.xml.rels><?xml version="1.0" encoding="UTF-8" standalone="yes"?>
<Relationships xmlns="http://schemas.openxmlformats.org/package/2006/relationships"><Relationship Id="rId2" Type="http://schemas.openxmlformats.org/officeDocument/2006/relationships/image" Target="../media/image124.jpeg"/><Relationship Id="rId1" Type="http://schemas.openxmlformats.org/officeDocument/2006/relationships/slideLayout" Target="../slideLayouts/slideLayout438.xml"/></Relationships>
</file>

<file path=ppt/slides/_rels/slide154.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448.xml"/></Relationships>
</file>

<file path=ppt/slides/_rels/slide155.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448.xml"/></Relationships>
</file>

<file path=ppt/slides/_rels/slide156.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448.xml"/></Relationships>
</file>

<file path=ppt/slides/_rels/slide157.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448.xml"/></Relationships>
</file>

<file path=ppt/slides/_rels/slide158.xml.rels><?xml version="1.0" encoding="UTF-8" standalone="yes"?>
<Relationships xmlns="http://schemas.openxmlformats.org/package/2006/relationships"><Relationship Id="rId2" Type="http://schemas.openxmlformats.org/officeDocument/2006/relationships/image" Target="../media/image125.jpeg"/><Relationship Id="rId1" Type="http://schemas.openxmlformats.org/officeDocument/2006/relationships/slideLayout" Target="../slideLayouts/slideLayout448.xml"/></Relationships>
</file>

<file path=ppt/slides/_rels/slide159.xml.rels><?xml version="1.0" encoding="UTF-8" standalone="yes"?>
<Relationships xmlns="http://schemas.openxmlformats.org/package/2006/relationships"><Relationship Id="rId3" Type="http://schemas.openxmlformats.org/officeDocument/2006/relationships/notesSlide" Target="../notesSlides/notesSlide134.xml"/><Relationship Id="rId2" Type="http://schemas.openxmlformats.org/officeDocument/2006/relationships/slideLayout" Target="../slideLayouts/slideLayout482.xml"/><Relationship Id="rId1" Type="http://schemas.openxmlformats.org/officeDocument/2006/relationships/themeOverride" Target="../theme/themeOverride4.xml"/><Relationship Id="rId4" Type="http://schemas.openxmlformats.org/officeDocument/2006/relationships/image" Target="../media/image126.jpeg"/></Relationships>
</file>

<file path=ppt/slides/_rels/slide16.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11.xml"/><Relationship Id="rId1" Type="http://schemas.openxmlformats.org/officeDocument/2006/relationships/slideLayout" Target="../slideLayouts/slideLayout371.xml"/></Relationships>
</file>

<file path=ppt/slides/_rels/slide160.xml.rels><?xml version="1.0" encoding="UTF-8" standalone="yes"?>
<Relationships xmlns="http://schemas.openxmlformats.org/package/2006/relationships"><Relationship Id="rId2" Type="http://schemas.openxmlformats.org/officeDocument/2006/relationships/image" Target="../media/image127.jpeg"/><Relationship Id="rId1" Type="http://schemas.openxmlformats.org/officeDocument/2006/relationships/slideLayout" Target="../slideLayouts/slideLayout539.xml"/></Relationships>
</file>

<file path=ppt/slides/_rels/slide161.xml.rels><?xml version="1.0" encoding="UTF-8" standalone="yes"?>
<Relationships xmlns="http://schemas.openxmlformats.org/package/2006/relationships"><Relationship Id="rId2" Type="http://schemas.openxmlformats.org/officeDocument/2006/relationships/image" Target="../media/image128.jpeg"/><Relationship Id="rId1" Type="http://schemas.openxmlformats.org/officeDocument/2006/relationships/slideLayout" Target="../slideLayouts/slideLayout541.xml"/></Relationships>
</file>

<file path=ppt/slides/_rels/slide162.xml.rels><?xml version="1.0" encoding="UTF-8" standalone="yes"?>
<Relationships xmlns="http://schemas.openxmlformats.org/package/2006/relationships"><Relationship Id="rId3" Type="http://schemas.openxmlformats.org/officeDocument/2006/relationships/image" Target="../media/image129.jpeg"/><Relationship Id="rId2" Type="http://schemas.openxmlformats.org/officeDocument/2006/relationships/notesSlide" Target="../notesSlides/notesSlide135.xml"/><Relationship Id="rId1" Type="http://schemas.openxmlformats.org/officeDocument/2006/relationships/slideLayout" Target="../slideLayouts/slideLayout24.xml"/><Relationship Id="rId4" Type="http://schemas.openxmlformats.org/officeDocument/2006/relationships/image" Target="../media/image1.png"/></Relationships>
</file>

<file path=ppt/slides/_rels/slide163.xml.rels><?xml version="1.0" encoding="UTF-8" standalone="yes"?>
<Relationships xmlns="http://schemas.openxmlformats.org/package/2006/relationships"><Relationship Id="rId3" Type="http://schemas.openxmlformats.org/officeDocument/2006/relationships/image" Target="../media/image130.jpeg"/><Relationship Id="rId2" Type="http://schemas.openxmlformats.org/officeDocument/2006/relationships/notesSlide" Target="../notesSlides/notesSlide136.xml"/><Relationship Id="rId1" Type="http://schemas.openxmlformats.org/officeDocument/2006/relationships/slideLayout" Target="../slideLayouts/slideLayout499.xml"/></Relationships>
</file>

<file path=ppt/slides/_rels/slide164.xml.rels><?xml version="1.0" encoding="UTF-8" standalone="yes"?>
<Relationships xmlns="http://schemas.openxmlformats.org/package/2006/relationships"><Relationship Id="rId3" Type="http://schemas.openxmlformats.org/officeDocument/2006/relationships/image" Target="../media/image131.jpeg"/><Relationship Id="rId2" Type="http://schemas.openxmlformats.org/officeDocument/2006/relationships/notesSlide" Target="../notesSlides/notesSlide137.xml"/><Relationship Id="rId1" Type="http://schemas.openxmlformats.org/officeDocument/2006/relationships/slideLayout" Target="../slideLayouts/slideLayout67.xml"/></Relationships>
</file>

<file path=ppt/slides/_rels/slide165.xml.rels><?xml version="1.0" encoding="UTF-8" standalone="yes"?>
<Relationships xmlns="http://schemas.openxmlformats.org/package/2006/relationships"><Relationship Id="rId3" Type="http://schemas.openxmlformats.org/officeDocument/2006/relationships/image" Target="../media/image132.jpeg"/><Relationship Id="rId2" Type="http://schemas.openxmlformats.org/officeDocument/2006/relationships/notesSlide" Target="../notesSlides/notesSlide138.xml"/><Relationship Id="rId1" Type="http://schemas.openxmlformats.org/officeDocument/2006/relationships/slideLayout" Target="../slideLayouts/slideLayout465.xml"/></Relationships>
</file>

<file path=ppt/slides/_rels/slide166.xml.rels><?xml version="1.0" encoding="UTF-8" standalone="yes"?>
<Relationships xmlns="http://schemas.openxmlformats.org/package/2006/relationships"><Relationship Id="rId3" Type="http://schemas.openxmlformats.org/officeDocument/2006/relationships/image" Target="../media/image133.jpeg"/><Relationship Id="rId2" Type="http://schemas.openxmlformats.org/officeDocument/2006/relationships/notesSlide" Target="../notesSlides/notesSlide139.xml"/><Relationship Id="rId1" Type="http://schemas.openxmlformats.org/officeDocument/2006/relationships/slideLayout" Target="../slideLayouts/slideLayout470.xml"/><Relationship Id="rId5" Type="http://schemas.openxmlformats.org/officeDocument/2006/relationships/image" Target="../media/image135.svg"/><Relationship Id="rId4" Type="http://schemas.openxmlformats.org/officeDocument/2006/relationships/image" Target="../media/image134.png"/></Relationships>
</file>

<file path=ppt/slides/_rels/slide167.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66.xml"/></Relationships>
</file>

<file path=ppt/slides/_rels/slide168.xml.rels><?xml version="1.0" encoding="UTF-8" standalone="yes"?>
<Relationships xmlns="http://schemas.openxmlformats.org/package/2006/relationships"><Relationship Id="rId3" Type="http://schemas.openxmlformats.org/officeDocument/2006/relationships/image" Target="../media/image136.jpeg"/><Relationship Id="rId2" Type="http://schemas.openxmlformats.org/officeDocument/2006/relationships/notesSlide" Target="../notesSlides/notesSlide141.xml"/><Relationship Id="rId1" Type="http://schemas.openxmlformats.org/officeDocument/2006/relationships/slideLayout" Target="../slideLayouts/slideLayout68.xml"/></Relationships>
</file>

<file path=ppt/slides/_rels/slide169.xml.rels><?xml version="1.0" encoding="UTF-8" standalone="yes"?>
<Relationships xmlns="http://schemas.openxmlformats.org/package/2006/relationships"><Relationship Id="rId3" Type="http://schemas.openxmlformats.org/officeDocument/2006/relationships/image" Target="../media/image137.png"/><Relationship Id="rId2" Type="http://schemas.openxmlformats.org/officeDocument/2006/relationships/notesSlide" Target="../notesSlides/notesSlide142.xml"/><Relationship Id="rId1" Type="http://schemas.openxmlformats.org/officeDocument/2006/relationships/slideLayout" Target="../slideLayouts/slideLayout69.xml"/></Relationships>
</file>

<file path=ppt/slides/_rels/slide17.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2.xml"/><Relationship Id="rId1" Type="http://schemas.openxmlformats.org/officeDocument/2006/relationships/slideLayout" Target="../slideLayouts/slideLayout371.xml"/></Relationships>
</file>

<file path=ppt/slides/_rels/slide170.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3.xml"/><Relationship Id="rId1" Type="http://schemas.openxmlformats.org/officeDocument/2006/relationships/slideLayout" Target="../slideLayouts/slideLayout465.xml"/></Relationships>
</file>

<file path=ppt/slides/_rels/slide171.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4.xml"/><Relationship Id="rId1" Type="http://schemas.openxmlformats.org/officeDocument/2006/relationships/slideLayout" Target="../slideLayouts/slideLayout465.xml"/></Relationships>
</file>

<file path=ppt/slides/_rels/slide172.xml.rels><?xml version="1.0" encoding="UTF-8" standalone="yes"?>
<Relationships xmlns="http://schemas.openxmlformats.org/package/2006/relationships"><Relationship Id="rId3" Type="http://schemas.openxmlformats.org/officeDocument/2006/relationships/image" Target="../media/image138.jpeg"/><Relationship Id="rId2" Type="http://schemas.openxmlformats.org/officeDocument/2006/relationships/notesSlide" Target="../notesSlides/notesSlide145.xml"/><Relationship Id="rId1" Type="http://schemas.openxmlformats.org/officeDocument/2006/relationships/slideLayout" Target="../slideLayouts/slideLayout465.xml"/></Relationships>
</file>

<file path=ppt/slides/_rels/slide173.xml.rels><?xml version="1.0" encoding="UTF-8" standalone="yes"?>
<Relationships xmlns="http://schemas.openxmlformats.org/package/2006/relationships"><Relationship Id="rId3" Type="http://schemas.openxmlformats.org/officeDocument/2006/relationships/image" Target="../media/image139.jpeg"/><Relationship Id="rId2" Type="http://schemas.openxmlformats.org/officeDocument/2006/relationships/notesSlide" Target="../notesSlides/notesSlide146.xml"/><Relationship Id="rId1" Type="http://schemas.openxmlformats.org/officeDocument/2006/relationships/slideLayout" Target="../slideLayouts/slideLayout67.xml"/><Relationship Id="rId4" Type="http://schemas.openxmlformats.org/officeDocument/2006/relationships/image" Target="../media/image140.jpeg"/></Relationships>
</file>

<file path=ppt/slides/_rels/slide174.xml.rels><?xml version="1.0" encoding="UTF-8" standalone="yes"?>
<Relationships xmlns="http://schemas.openxmlformats.org/package/2006/relationships"><Relationship Id="rId3" Type="http://schemas.openxmlformats.org/officeDocument/2006/relationships/image" Target="../media/image141.jpeg"/><Relationship Id="rId2" Type="http://schemas.openxmlformats.org/officeDocument/2006/relationships/notesSlide" Target="../notesSlides/notesSlide147.xml"/><Relationship Id="rId1" Type="http://schemas.openxmlformats.org/officeDocument/2006/relationships/slideLayout" Target="../slideLayouts/slideLayout67.xml"/></Relationships>
</file>

<file path=ppt/slides/_rels/slide175.xml.rels><?xml version="1.0" encoding="UTF-8" standalone="yes"?>
<Relationships xmlns="http://schemas.openxmlformats.org/package/2006/relationships"><Relationship Id="rId3" Type="http://schemas.openxmlformats.org/officeDocument/2006/relationships/oleObject" Target="../embeddings/oleObject1.bin"/><Relationship Id="rId2" Type="http://schemas.openxmlformats.org/officeDocument/2006/relationships/notesSlide" Target="../notesSlides/notesSlide148.xml"/><Relationship Id="rId1" Type="http://schemas.openxmlformats.org/officeDocument/2006/relationships/slideLayout" Target="../slideLayouts/slideLayout37.xml"/><Relationship Id="rId4" Type="http://schemas.openxmlformats.org/officeDocument/2006/relationships/image" Target="../media/image142.emf"/></Relationships>
</file>

<file path=ppt/slides/_rels/slide176.xml.rels><?xml version="1.0" encoding="UTF-8" standalone="yes"?>
<Relationships xmlns="http://schemas.openxmlformats.org/package/2006/relationships"><Relationship Id="rId2" Type="http://schemas.openxmlformats.org/officeDocument/2006/relationships/notesSlide" Target="../notesSlides/notesSlide149.xml"/><Relationship Id="rId1" Type="http://schemas.openxmlformats.org/officeDocument/2006/relationships/slideLayout" Target="../slideLayouts/slideLayout371.xml"/></Relationships>
</file>

<file path=ppt/slides/_rels/slide177.xml.rels><?xml version="1.0" encoding="UTF-8" standalone="yes"?>
<Relationships xmlns="http://schemas.openxmlformats.org/package/2006/relationships"><Relationship Id="rId2" Type="http://schemas.openxmlformats.org/officeDocument/2006/relationships/notesSlide" Target="../notesSlides/notesSlide150.xml"/><Relationship Id="rId1" Type="http://schemas.openxmlformats.org/officeDocument/2006/relationships/slideLayout" Target="../slideLayouts/slideLayout371.xml"/></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151.xml"/><Relationship Id="rId1" Type="http://schemas.openxmlformats.org/officeDocument/2006/relationships/slideLayout" Target="../slideLayouts/slideLayout371.xml"/></Relationships>
</file>

<file path=ppt/slides/_rels/slide179.xml.rels><?xml version="1.0" encoding="UTF-8" standalone="yes"?>
<Relationships xmlns="http://schemas.openxmlformats.org/package/2006/relationships"><Relationship Id="rId2" Type="http://schemas.openxmlformats.org/officeDocument/2006/relationships/notesSlide" Target="../notesSlides/notesSlide152.xml"/><Relationship Id="rId1" Type="http://schemas.openxmlformats.org/officeDocument/2006/relationships/slideLayout" Target="../slideLayouts/slideLayout371.xml"/></Relationships>
</file>

<file path=ppt/slides/_rels/slide18.xml.rels><?xml version="1.0" encoding="UTF-8" standalone="yes"?>
<Relationships xmlns="http://schemas.openxmlformats.org/package/2006/relationships"><Relationship Id="rId3" Type="http://schemas.openxmlformats.org/officeDocument/2006/relationships/image" Target="../media/image30.png"/><Relationship Id="rId2" Type="http://schemas.openxmlformats.org/officeDocument/2006/relationships/notesSlide" Target="../notesSlides/notesSlide13.xml"/><Relationship Id="rId1" Type="http://schemas.openxmlformats.org/officeDocument/2006/relationships/slideLayout" Target="../slideLayouts/slideLayout434.xml"/></Relationships>
</file>

<file path=ppt/slides/_rels/slide180.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53.xml"/><Relationship Id="rId1" Type="http://schemas.openxmlformats.org/officeDocument/2006/relationships/slideLayout" Target="../slideLayouts/slideLayout293.xml"/><Relationship Id="rId5" Type="http://schemas.openxmlformats.org/officeDocument/2006/relationships/image" Target="../media/image145.jpeg"/><Relationship Id="rId4" Type="http://schemas.openxmlformats.org/officeDocument/2006/relationships/image" Target="../media/image144.jpeg"/></Relationships>
</file>

<file path=ppt/slides/_rels/slide181.xml.rels><?xml version="1.0" encoding="UTF-8" standalone="yes"?>
<Relationships xmlns="http://schemas.openxmlformats.org/package/2006/relationships"><Relationship Id="rId3" Type="http://schemas.openxmlformats.org/officeDocument/2006/relationships/image" Target="../media/image146.jpeg"/><Relationship Id="rId2" Type="http://schemas.openxmlformats.org/officeDocument/2006/relationships/notesSlide" Target="../notesSlides/notesSlide154.xml"/><Relationship Id="rId1" Type="http://schemas.openxmlformats.org/officeDocument/2006/relationships/slideLayout" Target="../slideLayouts/slideLayout299.xml"/></Relationships>
</file>

<file path=ppt/slides/_rels/slide182.xml.rels><?xml version="1.0" encoding="UTF-8" standalone="yes"?>
<Relationships xmlns="http://schemas.openxmlformats.org/package/2006/relationships"><Relationship Id="rId3" Type="http://schemas.openxmlformats.org/officeDocument/2006/relationships/image" Target="../media/image147.jpeg"/><Relationship Id="rId2" Type="http://schemas.openxmlformats.org/officeDocument/2006/relationships/notesSlide" Target="../notesSlides/notesSlide155.xml"/><Relationship Id="rId1" Type="http://schemas.openxmlformats.org/officeDocument/2006/relationships/slideLayout" Target="../slideLayouts/slideLayout299.xml"/></Relationships>
</file>

<file path=ppt/slides/_rels/slide183.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notesSlide" Target="../notesSlides/notesSlide156.xml"/><Relationship Id="rId1" Type="http://schemas.openxmlformats.org/officeDocument/2006/relationships/slideLayout" Target="../slideLayouts/slideLayout299.xml"/></Relationships>
</file>

<file path=ppt/slides/_rels/slide184.xml.rels><?xml version="1.0" encoding="UTF-8" standalone="yes"?>
<Relationships xmlns="http://schemas.openxmlformats.org/package/2006/relationships"><Relationship Id="rId3" Type="http://schemas.openxmlformats.org/officeDocument/2006/relationships/image" Target="../media/image148.jpeg"/><Relationship Id="rId2" Type="http://schemas.openxmlformats.org/officeDocument/2006/relationships/image" Target="../media/image149.jpeg"/><Relationship Id="rId1" Type="http://schemas.openxmlformats.org/officeDocument/2006/relationships/slideLayout" Target="../slideLayouts/slideLayout360.xml"/></Relationships>
</file>

<file path=ppt/slides/_rels/slide185.xml.rels><?xml version="1.0" encoding="UTF-8" standalone="yes"?>
<Relationships xmlns="http://schemas.openxmlformats.org/package/2006/relationships"><Relationship Id="rId3" Type="http://schemas.openxmlformats.org/officeDocument/2006/relationships/image" Target="../media/image149.jpeg"/><Relationship Id="rId2" Type="http://schemas.openxmlformats.org/officeDocument/2006/relationships/notesSlide" Target="../notesSlides/notesSlide157.xml"/><Relationship Id="rId1" Type="http://schemas.openxmlformats.org/officeDocument/2006/relationships/slideLayout" Target="../slideLayouts/slideLayout360.xml"/><Relationship Id="rId4" Type="http://schemas.openxmlformats.org/officeDocument/2006/relationships/image" Target="../media/image148.jpeg"/></Relationships>
</file>

<file path=ppt/slides/_rels/slide186.xml.rels><?xml version="1.0" encoding="UTF-8" standalone="yes"?>
<Relationships xmlns="http://schemas.openxmlformats.org/package/2006/relationships"><Relationship Id="rId3" Type="http://schemas.openxmlformats.org/officeDocument/2006/relationships/image" Target="../media/image150.jpeg"/><Relationship Id="rId2" Type="http://schemas.openxmlformats.org/officeDocument/2006/relationships/notesSlide" Target="../notesSlides/notesSlide158.xml"/><Relationship Id="rId1" Type="http://schemas.openxmlformats.org/officeDocument/2006/relationships/slideLayout" Target="../slideLayouts/slideLayout299.xml"/></Relationships>
</file>

<file path=ppt/slides/_rels/slide187.xml.rels><?xml version="1.0" encoding="UTF-8" standalone="yes"?>
<Relationships xmlns="http://schemas.openxmlformats.org/package/2006/relationships"><Relationship Id="rId3" Type="http://schemas.openxmlformats.org/officeDocument/2006/relationships/image" Target="../media/image151.jpeg"/><Relationship Id="rId2" Type="http://schemas.openxmlformats.org/officeDocument/2006/relationships/notesSlide" Target="../notesSlides/notesSlide159.xml"/><Relationship Id="rId1" Type="http://schemas.openxmlformats.org/officeDocument/2006/relationships/slideLayout" Target="../slideLayouts/slideLayout299.xml"/></Relationships>
</file>

<file path=ppt/slides/_rels/slide188.xml.rels><?xml version="1.0" encoding="UTF-8" standalone="yes"?>
<Relationships xmlns="http://schemas.openxmlformats.org/package/2006/relationships"><Relationship Id="rId3" Type="http://schemas.openxmlformats.org/officeDocument/2006/relationships/image" Target="../media/image152.jpeg"/><Relationship Id="rId2" Type="http://schemas.openxmlformats.org/officeDocument/2006/relationships/notesSlide" Target="../notesSlides/notesSlide160.xml"/><Relationship Id="rId1" Type="http://schemas.openxmlformats.org/officeDocument/2006/relationships/slideLayout" Target="../slideLayouts/slideLayout299.xml"/></Relationships>
</file>

<file path=ppt/slides/_rels/slide189.xml.rels><?xml version="1.0" encoding="UTF-8" standalone="yes"?>
<Relationships xmlns="http://schemas.openxmlformats.org/package/2006/relationships"><Relationship Id="rId3" Type="http://schemas.openxmlformats.org/officeDocument/2006/relationships/image" Target="../media/image153.jpeg"/><Relationship Id="rId2" Type="http://schemas.openxmlformats.org/officeDocument/2006/relationships/notesSlide" Target="../notesSlides/notesSlide161.xml"/><Relationship Id="rId1" Type="http://schemas.openxmlformats.org/officeDocument/2006/relationships/slideLayout" Target="../slideLayouts/slideLayout299.xml"/></Relationships>
</file>

<file path=ppt/slides/_rels/slide19.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4.xml"/><Relationship Id="rId1" Type="http://schemas.openxmlformats.org/officeDocument/2006/relationships/slideLayout" Target="../slideLayouts/slideLayout435.xml"/></Relationships>
</file>

<file path=ppt/slides/_rels/slide190.xml.rels><?xml version="1.0" encoding="UTF-8" standalone="yes"?>
<Relationships xmlns="http://schemas.openxmlformats.org/package/2006/relationships"><Relationship Id="rId3" Type="http://schemas.openxmlformats.org/officeDocument/2006/relationships/image" Target="../media/image154.jpeg"/><Relationship Id="rId2" Type="http://schemas.openxmlformats.org/officeDocument/2006/relationships/notesSlide" Target="../notesSlides/notesSlide162.xml"/><Relationship Id="rId1" Type="http://schemas.openxmlformats.org/officeDocument/2006/relationships/slideLayout" Target="../slideLayouts/slideLayout299.xml"/></Relationships>
</file>

<file path=ppt/slides/_rels/slide191.xml.rels><?xml version="1.0" encoding="UTF-8" standalone="yes"?>
<Relationships xmlns="http://schemas.openxmlformats.org/package/2006/relationships"><Relationship Id="rId3" Type="http://schemas.openxmlformats.org/officeDocument/2006/relationships/image" Target="../media/image155.jpeg"/><Relationship Id="rId2" Type="http://schemas.openxmlformats.org/officeDocument/2006/relationships/notesSlide" Target="../notesSlides/notesSlide163.xml"/><Relationship Id="rId1" Type="http://schemas.openxmlformats.org/officeDocument/2006/relationships/slideLayout" Target="../slideLayouts/slideLayout299.xml"/></Relationships>
</file>

<file path=ppt/slides/_rels/slide192.xml.rels><?xml version="1.0" encoding="UTF-8" standalone="yes"?>
<Relationships xmlns="http://schemas.openxmlformats.org/package/2006/relationships"><Relationship Id="rId3" Type="http://schemas.openxmlformats.org/officeDocument/2006/relationships/image" Target="../media/image156.jpeg"/><Relationship Id="rId2" Type="http://schemas.openxmlformats.org/officeDocument/2006/relationships/notesSlide" Target="../notesSlides/notesSlide164.xml"/><Relationship Id="rId1" Type="http://schemas.openxmlformats.org/officeDocument/2006/relationships/slideLayout" Target="../slideLayouts/slideLayout299.xml"/></Relationships>
</file>

<file path=ppt/slides/_rels/slide193.xml.rels><?xml version="1.0" encoding="UTF-8" standalone="yes"?>
<Relationships xmlns="http://schemas.openxmlformats.org/package/2006/relationships"><Relationship Id="rId3" Type="http://schemas.openxmlformats.org/officeDocument/2006/relationships/image" Target="../media/image157.jpeg"/><Relationship Id="rId2" Type="http://schemas.openxmlformats.org/officeDocument/2006/relationships/notesSlide" Target="../notesSlides/notesSlide165.xml"/><Relationship Id="rId1" Type="http://schemas.openxmlformats.org/officeDocument/2006/relationships/slideLayout" Target="../slideLayouts/slideLayout299.xml"/></Relationships>
</file>

<file path=ppt/slides/_rels/slide194.xml.rels><?xml version="1.0" encoding="UTF-8" standalone="yes"?>
<Relationships xmlns="http://schemas.openxmlformats.org/package/2006/relationships"><Relationship Id="rId3" Type="http://schemas.openxmlformats.org/officeDocument/2006/relationships/image" Target="../media/image158.jpeg"/><Relationship Id="rId2" Type="http://schemas.openxmlformats.org/officeDocument/2006/relationships/notesSlide" Target="../notesSlides/notesSlide166.xml"/><Relationship Id="rId1" Type="http://schemas.openxmlformats.org/officeDocument/2006/relationships/slideLayout" Target="../slideLayouts/slideLayout299.xml"/></Relationships>
</file>

<file path=ppt/slides/_rels/slide195.xml.rels><?xml version="1.0" encoding="UTF-8" standalone="yes"?>
<Relationships xmlns="http://schemas.openxmlformats.org/package/2006/relationships"><Relationship Id="rId3" Type="http://schemas.openxmlformats.org/officeDocument/2006/relationships/image" Target="../media/image159.jpeg"/><Relationship Id="rId2" Type="http://schemas.openxmlformats.org/officeDocument/2006/relationships/notesSlide" Target="../notesSlides/notesSlide167.xml"/><Relationship Id="rId1" Type="http://schemas.openxmlformats.org/officeDocument/2006/relationships/slideLayout" Target="../slideLayouts/slideLayout299.xml"/></Relationships>
</file>

<file path=ppt/slides/_rels/slide196.xml.rels><?xml version="1.0" encoding="UTF-8" standalone="yes"?>
<Relationships xmlns="http://schemas.openxmlformats.org/package/2006/relationships"><Relationship Id="rId3" Type="http://schemas.openxmlformats.org/officeDocument/2006/relationships/image" Target="../media/image160.jpeg"/><Relationship Id="rId2" Type="http://schemas.openxmlformats.org/officeDocument/2006/relationships/notesSlide" Target="../notesSlides/notesSlide168.xml"/><Relationship Id="rId1" Type="http://schemas.openxmlformats.org/officeDocument/2006/relationships/slideLayout" Target="../slideLayouts/slideLayout299.xml"/></Relationships>
</file>

<file path=ppt/slides/_rels/slide197.xml.rels><?xml version="1.0" encoding="UTF-8" standalone="yes"?>
<Relationships xmlns="http://schemas.openxmlformats.org/package/2006/relationships"><Relationship Id="rId3" Type="http://schemas.openxmlformats.org/officeDocument/2006/relationships/image" Target="../media/image161.jpeg"/><Relationship Id="rId2" Type="http://schemas.openxmlformats.org/officeDocument/2006/relationships/notesSlide" Target="../notesSlides/notesSlide169.xml"/><Relationship Id="rId1" Type="http://schemas.openxmlformats.org/officeDocument/2006/relationships/slideLayout" Target="../slideLayouts/slideLayout299.xml"/></Relationships>
</file>

<file path=ppt/slides/_rels/slide198.xml.rels><?xml version="1.0" encoding="UTF-8" standalone="yes"?>
<Relationships xmlns="http://schemas.openxmlformats.org/package/2006/relationships"><Relationship Id="rId3" Type="http://schemas.openxmlformats.org/officeDocument/2006/relationships/image" Target="../media/image162.jpeg"/><Relationship Id="rId2" Type="http://schemas.openxmlformats.org/officeDocument/2006/relationships/notesSlide" Target="../notesSlides/notesSlide170.xml"/><Relationship Id="rId1" Type="http://schemas.openxmlformats.org/officeDocument/2006/relationships/slideLayout" Target="../slideLayouts/slideLayout299.xml"/></Relationships>
</file>

<file path=ppt/slides/_rels/slide199.xml.rels><?xml version="1.0" encoding="UTF-8" standalone="yes"?>
<Relationships xmlns="http://schemas.openxmlformats.org/package/2006/relationships"><Relationship Id="rId3" Type="http://schemas.openxmlformats.org/officeDocument/2006/relationships/image" Target="../media/image143.jpeg"/><Relationship Id="rId2" Type="http://schemas.openxmlformats.org/officeDocument/2006/relationships/notesSlide" Target="../notesSlides/notesSlide171.xml"/><Relationship Id="rId1" Type="http://schemas.openxmlformats.org/officeDocument/2006/relationships/slideLayout" Target="../slideLayouts/slideLayout29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45.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200.xml.rels><?xml version="1.0" encoding="UTF-8" standalone="yes"?>
<Relationships xmlns="http://schemas.openxmlformats.org/package/2006/relationships"><Relationship Id="rId3" Type="http://schemas.openxmlformats.org/officeDocument/2006/relationships/image" Target="../media/image163.jpeg"/><Relationship Id="rId2" Type="http://schemas.openxmlformats.org/officeDocument/2006/relationships/notesSlide" Target="../notesSlides/notesSlide172.xml"/><Relationship Id="rId1" Type="http://schemas.openxmlformats.org/officeDocument/2006/relationships/slideLayout" Target="../slideLayouts/slideLayout299.xml"/></Relationships>
</file>

<file path=ppt/slides/_rels/slide201.xml.rels><?xml version="1.0" encoding="UTF-8" standalone="yes"?>
<Relationships xmlns="http://schemas.openxmlformats.org/package/2006/relationships"><Relationship Id="rId3" Type="http://schemas.openxmlformats.org/officeDocument/2006/relationships/image" Target="../media/image164.jpeg"/><Relationship Id="rId2" Type="http://schemas.openxmlformats.org/officeDocument/2006/relationships/notesSlide" Target="../notesSlides/notesSlide173.xml"/><Relationship Id="rId1" Type="http://schemas.openxmlformats.org/officeDocument/2006/relationships/slideLayout" Target="../slideLayouts/slideLayout299.xml"/></Relationships>
</file>

<file path=ppt/slides/_rels/slide202.xml.rels><?xml version="1.0" encoding="UTF-8" standalone="yes"?>
<Relationships xmlns="http://schemas.openxmlformats.org/package/2006/relationships"><Relationship Id="rId3" Type="http://schemas.openxmlformats.org/officeDocument/2006/relationships/image" Target="../media/image165.jpeg"/><Relationship Id="rId2" Type="http://schemas.openxmlformats.org/officeDocument/2006/relationships/notesSlide" Target="../notesSlides/notesSlide174.xml"/><Relationship Id="rId1" Type="http://schemas.openxmlformats.org/officeDocument/2006/relationships/slideLayout" Target="../slideLayouts/slideLayout299.xml"/></Relationships>
</file>

<file path=ppt/slides/_rels/slide203.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293.xml"/></Relationships>
</file>

<file path=ppt/slides/_rels/slide20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6.jpeg"/><Relationship Id="rId1" Type="http://schemas.openxmlformats.org/officeDocument/2006/relationships/slideLayout" Target="../slideLayouts/slideLayout304.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05.xml.rels><?xml version="1.0" encoding="UTF-8" standalone="yes"?>
<Relationships xmlns="http://schemas.openxmlformats.org/package/2006/relationships"><Relationship Id="rId2" Type="http://schemas.openxmlformats.org/officeDocument/2006/relationships/notesSlide" Target="../notesSlides/notesSlide175.xml"/><Relationship Id="rId1" Type="http://schemas.openxmlformats.org/officeDocument/2006/relationships/slideLayout" Target="../slideLayouts/slideLayout7.xml"/></Relationships>
</file>

<file path=ppt/slides/_rels/slide206.xml.rels><?xml version="1.0" encoding="UTF-8" standalone="yes"?>
<Relationships xmlns="http://schemas.openxmlformats.org/package/2006/relationships"><Relationship Id="rId2" Type="http://schemas.openxmlformats.org/officeDocument/2006/relationships/slideLayout" Target="../slideLayouts/slideLayout186.xml"/><Relationship Id="rId1" Type="http://schemas.openxmlformats.org/officeDocument/2006/relationships/themeOverride" Target="../theme/themeOverride5.xml"/></Relationships>
</file>

<file path=ppt/slides/_rels/slide207.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385.xml"/></Relationships>
</file>

<file path=ppt/slides/_rels/slide208.xml.rels><?xml version="1.0" encoding="UTF-8" standalone="yes"?>
<Relationships xmlns="http://schemas.openxmlformats.org/package/2006/relationships"><Relationship Id="rId3" Type="http://schemas.openxmlformats.org/officeDocument/2006/relationships/image" Target="../media/image167.jpeg"/><Relationship Id="rId2" Type="http://schemas.openxmlformats.org/officeDocument/2006/relationships/notesSlide" Target="../notesSlides/notesSlide177.xml"/><Relationship Id="rId1" Type="http://schemas.openxmlformats.org/officeDocument/2006/relationships/slideLayout" Target="../slideLayouts/slideLayout396.xml"/></Relationships>
</file>

<file path=ppt/slides/_rels/slide209.xml.rels><?xml version="1.0" encoding="UTF-8" standalone="yes"?>
<Relationships xmlns="http://schemas.openxmlformats.org/package/2006/relationships"><Relationship Id="rId2" Type="http://schemas.openxmlformats.org/officeDocument/2006/relationships/image" Target="../media/image168.jpeg"/><Relationship Id="rId1" Type="http://schemas.openxmlformats.org/officeDocument/2006/relationships/slideLayout" Target="../slideLayouts/slideLayout397.xml"/></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5.xml"/><Relationship Id="rId1" Type="http://schemas.openxmlformats.org/officeDocument/2006/relationships/slideLayout" Target="../slideLayouts/slideLayout58.xml"/></Relationships>
</file>

<file path=ppt/slides/_rels/slide210.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169.jpeg"/><Relationship Id="rId1" Type="http://schemas.openxmlformats.org/officeDocument/2006/relationships/slideLayout" Target="../slideLayouts/slideLayout260.xml"/><Relationship Id="rId4" Type="http://schemas.openxmlformats.org/officeDocument/2006/relationships/image" Target="../media/image145.jpeg"/></Relationships>
</file>

<file path=ppt/slides/_rels/slide211.xml.rels><?xml version="1.0" encoding="UTF-8" standalone="yes"?>
<Relationships xmlns="http://schemas.openxmlformats.org/package/2006/relationships"><Relationship Id="rId3" Type="http://schemas.openxmlformats.org/officeDocument/2006/relationships/image" Target="../media/image170.jpeg"/><Relationship Id="rId2" Type="http://schemas.openxmlformats.org/officeDocument/2006/relationships/notesSlide" Target="../notesSlides/notesSlide178.xml"/><Relationship Id="rId1" Type="http://schemas.openxmlformats.org/officeDocument/2006/relationships/slideLayout" Target="../slideLayouts/slideLayout266.xml"/></Relationships>
</file>

<file path=ppt/slides/_rels/slide212.xml.rels><?xml version="1.0" encoding="UTF-8" standalone="yes"?>
<Relationships xmlns="http://schemas.openxmlformats.org/package/2006/relationships"><Relationship Id="rId3" Type="http://schemas.openxmlformats.org/officeDocument/2006/relationships/image" Target="../media/image171.jpeg"/><Relationship Id="rId2" Type="http://schemas.openxmlformats.org/officeDocument/2006/relationships/notesSlide" Target="../notesSlides/notesSlide179.xml"/><Relationship Id="rId1" Type="http://schemas.openxmlformats.org/officeDocument/2006/relationships/slideLayout" Target="../slideLayouts/slideLayout266.xml"/></Relationships>
</file>

<file path=ppt/slides/_rels/slide213.xml.rels><?xml version="1.0" encoding="UTF-8" standalone="yes"?>
<Relationships xmlns="http://schemas.openxmlformats.org/package/2006/relationships"><Relationship Id="rId3" Type="http://schemas.openxmlformats.org/officeDocument/2006/relationships/image" Target="../media/image172.jpeg"/><Relationship Id="rId2" Type="http://schemas.openxmlformats.org/officeDocument/2006/relationships/notesSlide" Target="../notesSlides/notesSlide180.xml"/><Relationship Id="rId1" Type="http://schemas.openxmlformats.org/officeDocument/2006/relationships/slideLayout" Target="../slideLayouts/slideLayout266.xml"/></Relationships>
</file>

<file path=ppt/slides/_rels/slide214.xml.rels><?xml version="1.0" encoding="UTF-8" standalone="yes"?>
<Relationships xmlns="http://schemas.openxmlformats.org/package/2006/relationships"><Relationship Id="rId3" Type="http://schemas.openxmlformats.org/officeDocument/2006/relationships/image" Target="../media/image173.jpeg"/><Relationship Id="rId2" Type="http://schemas.openxmlformats.org/officeDocument/2006/relationships/notesSlide" Target="../notesSlides/notesSlide181.xml"/><Relationship Id="rId1" Type="http://schemas.openxmlformats.org/officeDocument/2006/relationships/slideLayout" Target="../slideLayouts/slideLayout266.xml"/></Relationships>
</file>

<file path=ppt/slides/_rels/slide215.xml.rels><?xml version="1.0" encoding="UTF-8" standalone="yes"?>
<Relationships xmlns="http://schemas.openxmlformats.org/package/2006/relationships"><Relationship Id="rId3" Type="http://schemas.openxmlformats.org/officeDocument/2006/relationships/image" Target="../media/image174.jpeg"/><Relationship Id="rId2" Type="http://schemas.openxmlformats.org/officeDocument/2006/relationships/notesSlide" Target="../notesSlides/notesSlide182.xml"/><Relationship Id="rId1" Type="http://schemas.openxmlformats.org/officeDocument/2006/relationships/slideLayout" Target="../slideLayouts/slideLayout266.xml"/></Relationships>
</file>

<file path=ppt/slides/_rels/slide216.xml.rels><?xml version="1.0" encoding="UTF-8" standalone="yes"?>
<Relationships xmlns="http://schemas.openxmlformats.org/package/2006/relationships"><Relationship Id="rId3" Type="http://schemas.openxmlformats.org/officeDocument/2006/relationships/image" Target="../media/image175.jpeg"/><Relationship Id="rId2" Type="http://schemas.openxmlformats.org/officeDocument/2006/relationships/notesSlide" Target="../notesSlides/notesSlide183.xml"/><Relationship Id="rId1" Type="http://schemas.openxmlformats.org/officeDocument/2006/relationships/slideLayout" Target="../slideLayouts/slideLayout266.xml"/></Relationships>
</file>

<file path=ppt/slides/_rels/slide217.xml.rels><?xml version="1.0" encoding="UTF-8" standalone="yes"?>
<Relationships xmlns="http://schemas.openxmlformats.org/package/2006/relationships"><Relationship Id="rId3" Type="http://schemas.openxmlformats.org/officeDocument/2006/relationships/image" Target="../media/image169.jpeg"/><Relationship Id="rId2" Type="http://schemas.openxmlformats.org/officeDocument/2006/relationships/notesSlide" Target="../notesSlides/notesSlide184.xml"/><Relationship Id="rId1" Type="http://schemas.openxmlformats.org/officeDocument/2006/relationships/slideLayout" Target="../slideLayouts/slideLayout266.xml"/></Relationships>
</file>

<file path=ppt/slides/_rels/slide218.xml.rels><?xml version="1.0" encoding="UTF-8" standalone="yes"?>
<Relationships xmlns="http://schemas.openxmlformats.org/package/2006/relationships"><Relationship Id="rId3" Type="http://schemas.openxmlformats.org/officeDocument/2006/relationships/image" Target="../media/image176.jpeg"/><Relationship Id="rId2" Type="http://schemas.openxmlformats.org/officeDocument/2006/relationships/notesSlide" Target="../notesSlides/notesSlide185.xml"/><Relationship Id="rId1" Type="http://schemas.openxmlformats.org/officeDocument/2006/relationships/slideLayout" Target="../slideLayouts/slideLayout266.xml"/></Relationships>
</file>

<file path=ppt/slides/_rels/slide219.xml.rels><?xml version="1.0" encoding="UTF-8" standalone="yes"?>
<Relationships xmlns="http://schemas.openxmlformats.org/package/2006/relationships"><Relationship Id="rId3" Type="http://schemas.openxmlformats.org/officeDocument/2006/relationships/image" Target="../media/image177.jpeg"/><Relationship Id="rId2" Type="http://schemas.openxmlformats.org/officeDocument/2006/relationships/notesSlide" Target="../notesSlides/notesSlide186.xml"/><Relationship Id="rId1" Type="http://schemas.openxmlformats.org/officeDocument/2006/relationships/slideLayout" Target="../slideLayouts/slideLayout266.xml"/></Relationships>
</file>

<file path=ppt/slides/_rels/slide22.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6.xml"/><Relationship Id="rId1" Type="http://schemas.openxmlformats.org/officeDocument/2006/relationships/slideLayout" Target="../slideLayouts/slideLayout58.xml"/></Relationships>
</file>

<file path=ppt/slides/_rels/slide220.xml.rels><?xml version="1.0" encoding="UTF-8" standalone="yes"?>
<Relationships xmlns="http://schemas.openxmlformats.org/package/2006/relationships"><Relationship Id="rId3" Type="http://schemas.openxmlformats.org/officeDocument/2006/relationships/image" Target="../media/image178.jpeg"/><Relationship Id="rId2" Type="http://schemas.openxmlformats.org/officeDocument/2006/relationships/notesSlide" Target="../notesSlides/notesSlide187.xml"/><Relationship Id="rId1" Type="http://schemas.openxmlformats.org/officeDocument/2006/relationships/slideLayout" Target="../slideLayouts/slideLayout266.xml"/></Relationships>
</file>

<file path=ppt/slides/_rels/slide221.xml.rels><?xml version="1.0" encoding="UTF-8" standalone="yes"?>
<Relationships xmlns="http://schemas.openxmlformats.org/package/2006/relationships"><Relationship Id="rId3" Type="http://schemas.openxmlformats.org/officeDocument/2006/relationships/image" Target="../media/image179.jpeg"/><Relationship Id="rId2" Type="http://schemas.openxmlformats.org/officeDocument/2006/relationships/notesSlide" Target="../notesSlides/notesSlide188.xml"/><Relationship Id="rId1" Type="http://schemas.openxmlformats.org/officeDocument/2006/relationships/slideLayout" Target="../slideLayouts/slideLayout266.xml"/></Relationships>
</file>

<file path=ppt/slides/_rels/slide222.xml.rels><?xml version="1.0" encoding="UTF-8" standalone="yes"?>
<Relationships xmlns="http://schemas.openxmlformats.org/package/2006/relationships"><Relationship Id="rId3" Type="http://schemas.openxmlformats.org/officeDocument/2006/relationships/image" Target="../media/image180.jpeg"/><Relationship Id="rId2" Type="http://schemas.openxmlformats.org/officeDocument/2006/relationships/notesSlide" Target="../notesSlides/notesSlide189.xml"/><Relationship Id="rId1" Type="http://schemas.openxmlformats.org/officeDocument/2006/relationships/slideLayout" Target="../slideLayouts/slideLayout266.xml"/></Relationships>
</file>

<file path=ppt/slides/_rels/slide223.xml.rels><?xml version="1.0" encoding="UTF-8" standalone="yes"?>
<Relationships xmlns="http://schemas.openxmlformats.org/package/2006/relationships"><Relationship Id="rId3" Type="http://schemas.openxmlformats.org/officeDocument/2006/relationships/image" Target="../media/image181.jpeg"/><Relationship Id="rId2" Type="http://schemas.openxmlformats.org/officeDocument/2006/relationships/notesSlide" Target="../notesSlides/notesSlide190.xml"/><Relationship Id="rId1" Type="http://schemas.openxmlformats.org/officeDocument/2006/relationships/slideLayout" Target="../slideLayouts/slideLayout266.xml"/></Relationships>
</file>

<file path=ppt/slides/_rels/slide224.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293.xml"/></Relationships>
</file>

<file path=ppt/slides/_rels/slide22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6.jpeg"/><Relationship Id="rId1" Type="http://schemas.openxmlformats.org/officeDocument/2006/relationships/slideLayout" Target="../slideLayouts/slideLayout2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26.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182.jpeg"/><Relationship Id="rId1" Type="http://schemas.openxmlformats.org/officeDocument/2006/relationships/slideLayout" Target="../slideLayouts/slideLayout326.xml"/><Relationship Id="rId4" Type="http://schemas.openxmlformats.org/officeDocument/2006/relationships/image" Target="../media/image145.jpeg"/></Relationships>
</file>

<file path=ppt/slides/_rels/slide227.xml.rels><?xml version="1.0" encoding="UTF-8" standalone="yes"?>
<Relationships xmlns="http://schemas.openxmlformats.org/package/2006/relationships"><Relationship Id="rId3" Type="http://schemas.openxmlformats.org/officeDocument/2006/relationships/image" Target="../media/image183.jpeg"/><Relationship Id="rId2" Type="http://schemas.openxmlformats.org/officeDocument/2006/relationships/notesSlide" Target="../notesSlides/notesSlide191.xml"/><Relationship Id="rId1" Type="http://schemas.openxmlformats.org/officeDocument/2006/relationships/slideLayout" Target="../slideLayouts/slideLayout332.xml"/></Relationships>
</file>

<file path=ppt/slides/_rels/slide228.xml.rels><?xml version="1.0" encoding="UTF-8" standalone="yes"?>
<Relationships xmlns="http://schemas.openxmlformats.org/package/2006/relationships"><Relationship Id="rId3" Type="http://schemas.openxmlformats.org/officeDocument/2006/relationships/image" Target="../media/image184.jpeg"/><Relationship Id="rId2" Type="http://schemas.openxmlformats.org/officeDocument/2006/relationships/notesSlide" Target="../notesSlides/notesSlide192.xml"/><Relationship Id="rId1" Type="http://schemas.openxmlformats.org/officeDocument/2006/relationships/slideLayout" Target="../slideLayouts/slideLayout332.xml"/></Relationships>
</file>

<file path=ppt/slides/_rels/slide229.xml.rels><?xml version="1.0" encoding="UTF-8" standalone="yes"?>
<Relationships xmlns="http://schemas.openxmlformats.org/package/2006/relationships"><Relationship Id="rId3" Type="http://schemas.openxmlformats.org/officeDocument/2006/relationships/image" Target="../media/image185.jpeg"/><Relationship Id="rId2" Type="http://schemas.openxmlformats.org/officeDocument/2006/relationships/notesSlide" Target="../notesSlides/notesSlide193.xml"/><Relationship Id="rId1" Type="http://schemas.openxmlformats.org/officeDocument/2006/relationships/slideLayout" Target="../slideLayouts/slideLayout332.xml"/></Relationships>
</file>

<file path=ppt/slides/_rels/slide23.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58.xml"/></Relationships>
</file>

<file path=ppt/slides/_rels/slide230.xml.rels><?xml version="1.0" encoding="UTF-8" standalone="yes"?>
<Relationships xmlns="http://schemas.openxmlformats.org/package/2006/relationships"><Relationship Id="rId3" Type="http://schemas.openxmlformats.org/officeDocument/2006/relationships/image" Target="../media/image186.jpeg"/><Relationship Id="rId2" Type="http://schemas.openxmlformats.org/officeDocument/2006/relationships/notesSlide" Target="../notesSlides/notesSlide194.xml"/><Relationship Id="rId1" Type="http://schemas.openxmlformats.org/officeDocument/2006/relationships/slideLayout" Target="../slideLayouts/slideLayout332.xml"/></Relationships>
</file>

<file path=ppt/slides/_rels/slide231.xml.rels><?xml version="1.0" encoding="UTF-8" standalone="yes"?>
<Relationships xmlns="http://schemas.openxmlformats.org/package/2006/relationships"><Relationship Id="rId3" Type="http://schemas.openxmlformats.org/officeDocument/2006/relationships/image" Target="../media/image187.jpeg"/><Relationship Id="rId2" Type="http://schemas.openxmlformats.org/officeDocument/2006/relationships/notesSlide" Target="../notesSlides/notesSlide195.xml"/><Relationship Id="rId1" Type="http://schemas.openxmlformats.org/officeDocument/2006/relationships/slideLayout" Target="../slideLayouts/slideLayout332.xml"/></Relationships>
</file>

<file path=ppt/slides/_rels/slide232.xml.rels><?xml version="1.0" encoding="UTF-8" standalone="yes"?>
<Relationships xmlns="http://schemas.openxmlformats.org/package/2006/relationships"><Relationship Id="rId3" Type="http://schemas.openxmlformats.org/officeDocument/2006/relationships/image" Target="../media/image182.jpeg"/><Relationship Id="rId2" Type="http://schemas.openxmlformats.org/officeDocument/2006/relationships/notesSlide" Target="../notesSlides/notesSlide196.xml"/><Relationship Id="rId1" Type="http://schemas.openxmlformats.org/officeDocument/2006/relationships/slideLayout" Target="../slideLayouts/slideLayout332.xml"/></Relationships>
</file>

<file path=ppt/slides/_rels/slide233.xml.rels><?xml version="1.0" encoding="UTF-8" standalone="yes"?>
<Relationships xmlns="http://schemas.openxmlformats.org/package/2006/relationships"><Relationship Id="rId3" Type="http://schemas.openxmlformats.org/officeDocument/2006/relationships/image" Target="../media/image188.jpeg"/><Relationship Id="rId2" Type="http://schemas.openxmlformats.org/officeDocument/2006/relationships/notesSlide" Target="../notesSlides/notesSlide197.xml"/><Relationship Id="rId1" Type="http://schemas.openxmlformats.org/officeDocument/2006/relationships/slideLayout" Target="../slideLayouts/slideLayout332.xml"/></Relationships>
</file>

<file path=ppt/slides/_rels/slide234.xml.rels><?xml version="1.0" encoding="UTF-8" standalone="yes"?>
<Relationships xmlns="http://schemas.openxmlformats.org/package/2006/relationships"><Relationship Id="rId3" Type="http://schemas.openxmlformats.org/officeDocument/2006/relationships/image" Target="../media/image189.jpeg"/><Relationship Id="rId2" Type="http://schemas.openxmlformats.org/officeDocument/2006/relationships/notesSlide" Target="../notesSlides/notesSlide198.xml"/><Relationship Id="rId1" Type="http://schemas.openxmlformats.org/officeDocument/2006/relationships/slideLayout" Target="../slideLayouts/slideLayout332.xml"/></Relationships>
</file>

<file path=ppt/slides/_rels/slide235.xml.rels><?xml version="1.0" encoding="UTF-8" standalone="yes"?>
<Relationships xmlns="http://schemas.openxmlformats.org/package/2006/relationships"><Relationship Id="rId3" Type="http://schemas.openxmlformats.org/officeDocument/2006/relationships/image" Target="../media/image190.jpeg"/><Relationship Id="rId2" Type="http://schemas.openxmlformats.org/officeDocument/2006/relationships/notesSlide" Target="../notesSlides/notesSlide199.xml"/><Relationship Id="rId1" Type="http://schemas.openxmlformats.org/officeDocument/2006/relationships/slideLayout" Target="../slideLayouts/slideLayout332.xml"/></Relationships>
</file>

<file path=ppt/slides/_rels/slide236.xml.rels><?xml version="1.0" encoding="UTF-8" standalone="yes"?>
<Relationships xmlns="http://schemas.openxmlformats.org/package/2006/relationships"><Relationship Id="rId3" Type="http://schemas.openxmlformats.org/officeDocument/2006/relationships/image" Target="../media/image191.jpeg"/><Relationship Id="rId2" Type="http://schemas.openxmlformats.org/officeDocument/2006/relationships/notesSlide" Target="../notesSlides/notesSlide200.xml"/><Relationship Id="rId1" Type="http://schemas.openxmlformats.org/officeDocument/2006/relationships/slideLayout" Target="../slideLayouts/slideLayout332.xml"/></Relationships>
</file>

<file path=ppt/slides/_rels/slide237.xml.rels><?xml version="1.0" encoding="UTF-8" standalone="yes"?>
<Relationships xmlns="http://schemas.openxmlformats.org/package/2006/relationships"><Relationship Id="rId3" Type="http://schemas.openxmlformats.org/officeDocument/2006/relationships/image" Target="../media/image192.jpeg"/><Relationship Id="rId2" Type="http://schemas.openxmlformats.org/officeDocument/2006/relationships/notesSlide" Target="../notesSlides/notesSlide201.xml"/><Relationship Id="rId1" Type="http://schemas.openxmlformats.org/officeDocument/2006/relationships/slideLayout" Target="../slideLayouts/slideLayout332.xml"/></Relationships>
</file>

<file path=ppt/slides/_rels/slide238.xml.rels><?xml version="1.0" encoding="UTF-8" standalone="yes"?>
<Relationships xmlns="http://schemas.openxmlformats.org/package/2006/relationships"><Relationship Id="rId3" Type="http://schemas.openxmlformats.org/officeDocument/2006/relationships/image" Target="../media/image193.jpeg"/><Relationship Id="rId2" Type="http://schemas.openxmlformats.org/officeDocument/2006/relationships/notesSlide" Target="../notesSlides/notesSlide202.xml"/><Relationship Id="rId1" Type="http://schemas.openxmlformats.org/officeDocument/2006/relationships/slideLayout" Target="../slideLayouts/slideLayout332.xml"/></Relationships>
</file>

<file path=ppt/slides/_rels/slide239.xml.rels><?xml version="1.0" encoding="UTF-8" standalone="yes"?>
<Relationships xmlns="http://schemas.openxmlformats.org/package/2006/relationships"><Relationship Id="rId3" Type="http://schemas.openxmlformats.org/officeDocument/2006/relationships/image" Target="../media/image194.jpeg"/><Relationship Id="rId2" Type="http://schemas.openxmlformats.org/officeDocument/2006/relationships/notesSlide" Target="../notesSlides/notesSlide203.xml"/><Relationship Id="rId1" Type="http://schemas.openxmlformats.org/officeDocument/2006/relationships/slideLayout" Target="../slideLayouts/slideLayout332.xml"/></Relationships>
</file>

<file path=ppt/slides/_rels/slide24.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58.xml"/></Relationships>
</file>

<file path=ppt/slides/_rels/slide240.xml.rels><?xml version="1.0" encoding="UTF-8" standalone="yes"?>
<Relationships xmlns="http://schemas.openxmlformats.org/package/2006/relationships"><Relationship Id="rId3" Type="http://schemas.openxmlformats.org/officeDocument/2006/relationships/image" Target="../media/image195.jpeg"/><Relationship Id="rId2" Type="http://schemas.openxmlformats.org/officeDocument/2006/relationships/notesSlide" Target="../notesSlides/notesSlide204.xml"/><Relationship Id="rId1" Type="http://schemas.openxmlformats.org/officeDocument/2006/relationships/slideLayout" Target="../slideLayouts/slideLayout332.xml"/></Relationships>
</file>

<file path=ppt/slides/_rels/slide241.xml.rels><?xml version="1.0" encoding="UTF-8" standalone="yes"?>
<Relationships xmlns="http://schemas.openxmlformats.org/package/2006/relationships"><Relationship Id="rId3" Type="http://schemas.openxmlformats.org/officeDocument/2006/relationships/image" Target="../media/image196.jpeg"/><Relationship Id="rId2" Type="http://schemas.openxmlformats.org/officeDocument/2006/relationships/notesSlide" Target="../notesSlides/notesSlide205.xml"/><Relationship Id="rId1" Type="http://schemas.openxmlformats.org/officeDocument/2006/relationships/slideLayout" Target="../slideLayouts/slideLayout332.xml"/></Relationships>
</file>

<file path=ppt/slides/_rels/slide242.xml.rels><?xml version="1.0" encoding="UTF-8" standalone="yes"?>
<Relationships xmlns="http://schemas.openxmlformats.org/package/2006/relationships"><Relationship Id="rId3" Type="http://schemas.openxmlformats.org/officeDocument/2006/relationships/image" Target="../media/image197.jpeg"/><Relationship Id="rId2" Type="http://schemas.openxmlformats.org/officeDocument/2006/relationships/notesSlide" Target="../notesSlides/notesSlide206.xml"/><Relationship Id="rId1" Type="http://schemas.openxmlformats.org/officeDocument/2006/relationships/slideLayout" Target="../slideLayouts/slideLayout332.xml"/></Relationships>
</file>

<file path=ppt/slides/_rels/slide243.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326.xml"/></Relationships>
</file>

<file path=ppt/slides/_rels/slide244.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6.jpeg"/><Relationship Id="rId1" Type="http://schemas.openxmlformats.org/officeDocument/2006/relationships/slideLayout" Target="../slideLayouts/slideLayout28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45.xml.rels><?xml version="1.0" encoding="UTF-8" standalone="yes"?>
<Relationships xmlns="http://schemas.openxmlformats.org/package/2006/relationships"><Relationship Id="rId2" Type="http://schemas.openxmlformats.org/officeDocument/2006/relationships/notesSlide" Target="../notesSlides/notesSlide207.xml"/><Relationship Id="rId1" Type="http://schemas.openxmlformats.org/officeDocument/2006/relationships/slideLayout" Target="../slideLayouts/slideLayout386.xml"/></Relationships>
</file>

<file path=ppt/slides/_rels/slide246.xml.rels><?xml version="1.0" encoding="UTF-8" standalone="yes"?>
<Relationships xmlns="http://schemas.openxmlformats.org/package/2006/relationships"><Relationship Id="rId2" Type="http://schemas.openxmlformats.org/officeDocument/2006/relationships/notesSlide" Target="../notesSlides/notesSlide208.xml"/><Relationship Id="rId1" Type="http://schemas.openxmlformats.org/officeDocument/2006/relationships/slideLayout" Target="../slideLayouts/slideLayout386.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186.xml"/></Relationships>
</file>

<file path=ppt/slides/_rels/slide248.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09.xml"/><Relationship Id="rId1" Type="http://schemas.openxmlformats.org/officeDocument/2006/relationships/slideLayout" Target="../slideLayouts/slideLayout7.xml"/></Relationships>
</file>

<file path=ppt/slides/_rels/slide249.xml.rels><?xml version="1.0" encoding="UTF-8" standalone="yes"?>
<Relationships xmlns="http://schemas.openxmlformats.org/package/2006/relationships"><Relationship Id="rId3" Type="http://schemas.openxmlformats.org/officeDocument/2006/relationships/image" Target="../media/image198.jpeg"/><Relationship Id="rId2" Type="http://schemas.openxmlformats.org/officeDocument/2006/relationships/notesSlide" Target="../notesSlides/notesSlide210.xml"/><Relationship Id="rId1" Type="http://schemas.openxmlformats.org/officeDocument/2006/relationships/slideLayout" Target="../slideLayouts/slideLayout56.xml"/></Relationships>
</file>

<file path=ppt/slides/_rels/slide25.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58.xml"/></Relationships>
</file>

<file path=ppt/slides/_rels/slide250.xml.rels><?xml version="1.0" encoding="UTF-8" standalone="yes"?>
<Relationships xmlns="http://schemas.openxmlformats.org/package/2006/relationships"><Relationship Id="rId3" Type="http://schemas.openxmlformats.org/officeDocument/2006/relationships/image" Target="../media/image199.png"/><Relationship Id="rId2" Type="http://schemas.openxmlformats.org/officeDocument/2006/relationships/notesSlide" Target="../notesSlides/notesSlide211.xml"/><Relationship Id="rId1" Type="http://schemas.openxmlformats.org/officeDocument/2006/relationships/slideLayout" Target="../slideLayouts/slideLayout510.xml"/></Relationships>
</file>

<file path=ppt/slides/_rels/slide251.xml.rels><?xml version="1.0" encoding="UTF-8" standalone="yes"?>
<Relationships xmlns="http://schemas.openxmlformats.org/package/2006/relationships"><Relationship Id="rId3" Type="http://schemas.openxmlformats.org/officeDocument/2006/relationships/image" Target="../media/image200.png"/><Relationship Id="rId2" Type="http://schemas.openxmlformats.org/officeDocument/2006/relationships/notesSlide" Target="../notesSlides/notesSlide212.xml"/><Relationship Id="rId1" Type="http://schemas.openxmlformats.org/officeDocument/2006/relationships/slideLayout" Target="../slideLayouts/slideLayout510.xml"/><Relationship Id="rId4" Type="http://schemas.openxmlformats.org/officeDocument/2006/relationships/image" Target="../media/image201.png"/></Relationships>
</file>

<file path=ppt/slides/_rels/slide252.xml.rels><?xml version="1.0" encoding="UTF-8" standalone="yes"?>
<Relationships xmlns="http://schemas.openxmlformats.org/package/2006/relationships"><Relationship Id="rId3" Type="http://schemas.openxmlformats.org/officeDocument/2006/relationships/image" Target="../media/image202.png"/><Relationship Id="rId2" Type="http://schemas.openxmlformats.org/officeDocument/2006/relationships/notesSlide" Target="../notesSlides/notesSlide213.xml"/><Relationship Id="rId1" Type="http://schemas.openxmlformats.org/officeDocument/2006/relationships/slideLayout" Target="../slideLayouts/slideLayout510.xml"/></Relationships>
</file>

<file path=ppt/slides/_rels/slide253.xml.rels><?xml version="1.0" encoding="UTF-8" standalone="yes"?>
<Relationships xmlns="http://schemas.openxmlformats.org/package/2006/relationships"><Relationship Id="rId3" Type="http://schemas.openxmlformats.org/officeDocument/2006/relationships/notesSlide" Target="../notesSlides/notesSlide214.xml"/><Relationship Id="rId2" Type="http://schemas.openxmlformats.org/officeDocument/2006/relationships/slideLayout" Target="../slideLayouts/slideLayout175.xml"/><Relationship Id="rId1" Type="http://schemas.openxmlformats.org/officeDocument/2006/relationships/themeOverride" Target="../theme/themeOverride6.xml"/><Relationship Id="rId4" Type="http://schemas.openxmlformats.org/officeDocument/2006/relationships/image" Target="../media/image203.jpeg"/></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197.xml"/></Relationships>
</file>

<file path=ppt/slides/_rels/slide255.xml.rels><?xml version="1.0" encoding="UTF-8" standalone="yes"?>
<Relationships xmlns="http://schemas.openxmlformats.org/package/2006/relationships"><Relationship Id="rId3" Type="http://schemas.openxmlformats.org/officeDocument/2006/relationships/image" Target="../media/image204.png"/><Relationship Id="rId2" Type="http://schemas.openxmlformats.org/officeDocument/2006/relationships/notesSlide" Target="../notesSlides/notesSlide215.xml"/><Relationship Id="rId1" Type="http://schemas.openxmlformats.org/officeDocument/2006/relationships/slideLayout" Target="../slideLayouts/slideLayout7.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208.xml"/></Relationships>
</file>

<file path=ppt/slides/_rels/slide257.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205.jpeg"/><Relationship Id="rId1" Type="http://schemas.openxmlformats.org/officeDocument/2006/relationships/slideLayout" Target="../slideLayouts/slideLayout271.xml"/><Relationship Id="rId4" Type="http://schemas.openxmlformats.org/officeDocument/2006/relationships/image" Target="../media/image145.jpeg"/></Relationships>
</file>

<file path=ppt/slides/_rels/slide258.xml.rels><?xml version="1.0" encoding="UTF-8" standalone="yes"?>
<Relationships xmlns="http://schemas.openxmlformats.org/package/2006/relationships"><Relationship Id="rId3" Type="http://schemas.openxmlformats.org/officeDocument/2006/relationships/image" Target="../media/image206.jpeg"/><Relationship Id="rId2" Type="http://schemas.openxmlformats.org/officeDocument/2006/relationships/notesSlide" Target="../notesSlides/notesSlide216.xml"/><Relationship Id="rId1" Type="http://schemas.openxmlformats.org/officeDocument/2006/relationships/slideLayout" Target="../slideLayouts/slideLayout288.xml"/></Relationships>
</file>

<file path=ppt/slides/_rels/slide259.xml.rels><?xml version="1.0" encoding="UTF-8" standalone="yes"?>
<Relationships xmlns="http://schemas.openxmlformats.org/package/2006/relationships"><Relationship Id="rId3" Type="http://schemas.openxmlformats.org/officeDocument/2006/relationships/image" Target="../media/image207.jpeg"/><Relationship Id="rId2" Type="http://schemas.openxmlformats.org/officeDocument/2006/relationships/notesSlide" Target="../notesSlides/notesSlide217.xml"/><Relationship Id="rId1" Type="http://schemas.openxmlformats.org/officeDocument/2006/relationships/slideLayout" Target="../slideLayouts/slideLayout288.xml"/></Relationships>
</file>

<file path=ppt/slides/_rels/slide26.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20.xml"/><Relationship Id="rId1" Type="http://schemas.openxmlformats.org/officeDocument/2006/relationships/slideLayout" Target="../slideLayouts/slideLayout58.xml"/></Relationships>
</file>

<file path=ppt/slides/_rels/slide260.xml.rels><?xml version="1.0" encoding="UTF-8" standalone="yes"?>
<Relationships xmlns="http://schemas.openxmlformats.org/package/2006/relationships"><Relationship Id="rId3" Type="http://schemas.openxmlformats.org/officeDocument/2006/relationships/image" Target="../media/image208.jpeg"/><Relationship Id="rId2" Type="http://schemas.openxmlformats.org/officeDocument/2006/relationships/notesSlide" Target="../notesSlides/notesSlide218.xml"/><Relationship Id="rId1" Type="http://schemas.openxmlformats.org/officeDocument/2006/relationships/slideLayout" Target="../slideLayouts/slideLayout288.xml"/></Relationships>
</file>

<file path=ppt/slides/_rels/slide261.xml.rels><?xml version="1.0" encoding="UTF-8" standalone="yes"?>
<Relationships xmlns="http://schemas.openxmlformats.org/package/2006/relationships"><Relationship Id="rId3" Type="http://schemas.openxmlformats.org/officeDocument/2006/relationships/image" Target="../media/image205.jpeg"/><Relationship Id="rId2" Type="http://schemas.openxmlformats.org/officeDocument/2006/relationships/notesSlide" Target="../notesSlides/notesSlide219.xml"/><Relationship Id="rId1" Type="http://schemas.openxmlformats.org/officeDocument/2006/relationships/slideLayout" Target="../slideLayouts/slideLayout288.xml"/></Relationships>
</file>

<file path=ppt/slides/_rels/slide262.xml.rels><?xml version="1.0" encoding="UTF-8" standalone="yes"?>
<Relationships xmlns="http://schemas.openxmlformats.org/package/2006/relationships"><Relationship Id="rId3" Type="http://schemas.openxmlformats.org/officeDocument/2006/relationships/image" Target="../media/image209.jpeg"/><Relationship Id="rId2" Type="http://schemas.openxmlformats.org/officeDocument/2006/relationships/notesSlide" Target="../notesSlides/notesSlide220.xml"/><Relationship Id="rId1" Type="http://schemas.openxmlformats.org/officeDocument/2006/relationships/slideLayout" Target="../slideLayouts/slideLayout288.xml"/></Relationships>
</file>

<file path=ppt/slides/_rels/slide263.xml.rels><?xml version="1.0" encoding="UTF-8" standalone="yes"?>
<Relationships xmlns="http://schemas.openxmlformats.org/package/2006/relationships"><Relationship Id="rId3" Type="http://schemas.openxmlformats.org/officeDocument/2006/relationships/image" Target="../media/image210.jpeg"/><Relationship Id="rId2" Type="http://schemas.openxmlformats.org/officeDocument/2006/relationships/notesSlide" Target="../notesSlides/notesSlide221.xml"/><Relationship Id="rId1" Type="http://schemas.openxmlformats.org/officeDocument/2006/relationships/slideLayout" Target="../slideLayouts/slideLayout288.xml"/></Relationships>
</file>

<file path=ppt/slides/_rels/slide264.xml.rels><?xml version="1.0" encoding="UTF-8" standalone="yes"?>
<Relationships xmlns="http://schemas.openxmlformats.org/package/2006/relationships"><Relationship Id="rId3" Type="http://schemas.openxmlformats.org/officeDocument/2006/relationships/image" Target="../media/image211.jpeg"/><Relationship Id="rId2" Type="http://schemas.openxmlformats.org/officeDocument/2006/relationships/notesSlide" Target="../notesSlides/notesSlide222.xml"/><Relationship Id="rId1" Type="http://schemas.openxmlformats.org/officeDocument/2006/relationships/slideLayout" Target="../slideLayouts/slideLayout288.xml"/></Relationships>
</file>

<file path=ppt/slides/_rels/slide265.xml.rels><?xml version="1.0" encoding="UTF-8" standalone="yes"?>
<Relationships xmlns="http://schemas.openxmlformats.org/package/2006/relationships"><Relationship Id="rId3" Type="http://schemas.openxmlformats.org/officeDocument/2006/relationships/image" Target="../media/image212.jpeg"/><Relationship Id="rId2" Type="http://schemas.openxmlformats.org/officeDocument/2006/relationships/notesSlide" Target="../notesSlides/notesSlide223.xml"/><Relationship Id="rId1" Type="http://schemas.openxmlformats.org/officeDocument/2006/relationships/slideLayout" Target="../slideLayouts/slideLayout288.xml"/></Relationships>
</file>

<file path=ppt/slides/_rels/slide266.xml.rels><?xml version="1.0" encoding="UTF-8" standalone="yes"?>
<Relationships xmlns="http://schemas.openxmlformats.org/package/2006/relationships"><Relationship Id="rId3" Type="http://schemas.openxmlformats.org/officeDocument/2006/relationships/image" Target="../media/image213.jpeg"/><Relationship Id="rId2" Type="http://schemas.openxmlformats.org/officeDocument/2006/relationships/notesSlide" Target="../notesSlides/notesSlide224.xml"/><Relationship Id="rId1" Type="http://schemas.openxmlformats.org/officeDocument/2006/relationships/slideLayout" Target="../slideLayouts/slideLayout288.xml"/></Relationships>
</file>

<file path=ppt/slides/_rels/slide267.xml.rels><?xml version="1.0" encoding="UTF-8" standalone="yes"?>
<Relationships xmlns="http://schemas.openxmlformats.org/package/2006/relationships"><Relationship Id="rId3" Type="http://schemas.openxmlformats.org/officeDocument/2006/relationships/image" Target="../media/image214.jpeg"/><Relationship Id="rId2" Type="http://schemas.openxmlformats.org/officeDocument/2006/relationships/notesSlide" Target="../notesSlides/notesSlide225.xml"/><Relationship Id="rId1" Type="http://schemas.openxmlformats.org/officeDocument/2006/relationships/slideLayout" Target="../slideLayouts/slideLayout288.xml"/></Relationships>
</file>

<file path=ppt/slides/_rels/slide268.xml.rels><?xml version="1.0" encoding="UTF-8" standalone="yes"?>
<Relationships xmlns="http://schemas.openxmlformats.org/package/2006/relationships"><Relationship Id="rId3" Type="http://schemas.openxmlformats.org/officeDocument/2006/relationships/image" Target="../media/image215.jpeg"/><Relationship Id="rId2" Type="http://schemas.openxmlformats.org/officeDocument/2006/relationships/notesSlide" Target="../notesSlides/notesSlide226.xml"/><Relationship Id="rId1" Type="http://schemas.openxmlformats.org/officeDocument/2006/relationships/slideLayout" Target="../slideLayouts/slideLayout288.xml"/></Relationships>
</file>

<file path=ppt/slides/_rels/slide269.xml.rels><?xml version="1.0" encoding="UTF-8" standalone="yes"?>
<Relationships xmlns="http://schemas.openxmlformats.org/package/2006/relationships"><Relationship Id="rId3" Type="http://schemas.openxmlformats.org/officeDocument/2006/relationships/image" Target="../media/image216.jpeg"/><Relationship Id="rId2" Type="http://schemas.openxmlformats.org/officeDocument/2006/relationships/notesSlide" Target="../notesSlides/notesSlide227.xml"/><Relationship Id="rId1" Type="http://schemas.openxmlformats.org/officeDocument/2006/relationships/slideLayout" Target="../slideLayouts/slideLayout288.xml"/></Relationships>
</file>

<file path=ppt/slides/_rels/slide27.xml.rels><?xml version="1.0" encoding="UTF-8" standalone="yes"?>
<Relationships xmlns="http://schemas.openxmlformats.org/package/2006/relationships"><Relationship Id="rId3" Type="http://schemas.openxmlformats.org/officeDocument/2006/relationships/image" Target="../media/image34.jpeg"/><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70.xml.rels><?xml version="1.0" encoding="UTF-8" standalone="yes"?>
<Relationships xmlns="http://schemas.openxmlformats.org/package/2006/relationships"><Relationship Id="rId3" Type="http://schemas.openxmlformats.org/officeDocument/2006/relationships/image" Target="../media/image217.jpeg"/><Relationship Id="rId2" Type="http://schemas.openxmlformats.org/officeDocument/2006/relationships/notesSlide" Target="../notesSlides/notesSlide228.xml"/><Relationship Id="rId1" Type="http://schemas.openxmlformats.org/officeDocument/2006/relationships/slideLayout" Target="../slideLayouts/slideLayout288.xml"/></Relationships>
</file>

<file path=ppt/slides/_rels/slide271.xml.rels><?xml version="1.0" encoding="UTF-8" standalone="yes"?>
<Relationships xmlns="http://schemas.openxmlformats.org/package/2006/relationships"><Relationship Id="rId3" Type="http://schemas.openxmlformats.org/officeDocument/2006/relationships/image" Target="../media/image218.jpeg"/><Relationship Id="rId2" Type="http://schemas.openxmlformats.org/officeDocument/2006/relationships/notesSlide" Target="../notesSlides/notesSlide229.xml"/><Relationship Id="rId1" Type="http://schemas.openxmlformats.org/officeDocument/2006/relationships/slideLayout" Target="../slideLayouts/slideLayout288.xml"/></Relationships>
</file>

<file path=ppt/slides/_rels/slide272.xml.rels><?xml version="1.0" encoding="UTF-8" standalone="yes"?>
<Relationships xmlns="http://schemas.openxmlformats.org/package/2006/relationships"><Relationship Id="rId3" Type="http://schemas.openxmlformats.org/officeDocument/2006/relationships/image" Target="../media/image219.jpeg"/><Relationship Id="rId2" Type="http://schemas.openxmlformats.org/officeDocument/2006/relationships/notesSlide" Target="../notesSlides/notesSlide230.xml"/><Relationship Id="rId1" Type="http://schemas.openxmlformats.org/officeDocument/2006/relationships/slideLayout" Target="../slideLayouts/slideLayout288.xml"/></Relationships>
</file>

<file path=ppt/slides/_rels/slide273.xml.rels><?xml version="1.0" encoding="UTF-8" standalone="yes"?>
<Relationships xmlns="http://schemas.openxmlformats.org/package/2006/relationships"><Relationship Id="rId3" Type="http://schemas.openxmlformats.org/officeDocument/2006/relationships/image" Target="../media/image220.jpeg"/><Relationship Id="rId2" Type="http://schemas.openxmlformats.org/officeDocument/2006/relationships/notesSlide" Target="../notesSlides/notesSlide231.xml"/><Relationship Id="rId1" Type="http://schemas.openxmlformats.org/officeDocument/2006/relationships/slideLayout" Target="../slideLayouts/slideLayout288.xml"/></Relationships>
</file>

<file path=ppt/slides/_rels/slide274.xml.rels><?xml version="1.0" encoding="UTF-8" standalone="yes"?>
<Relationships xmlns="http://schemas.openxmlformats.org/package/2006/relationships"><Relationship Id="rId3" Type="http://schemas.openxmlformats.org/officeDocument/2006/relationships/image" Target="../media/image221.jpeg"/><Relationship Id="rId2" Type="http://schemas.openxmlformats.org/officeDocument/2006/relationships/notesSlide" Target="../notesSlides/notesSlide232.xml"/><Relationship Id="rId1" Type="http://schemas.openxmlformats.org/officeDocument/2006/relationships/slideLayout" Target="../slideLayouts/slideLayout288.xml"/></Relationships>
</file>

<file path=ppt/slides/_rels/slide275.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6.jpeg"/><Relationship Id="rId1" Type="http://schemas.openxmlformats.org/officeDocument/2006/relationships/slideLayout" Target="../slideLayouts/slideLayout282.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276.xml.rels><?xml version="1.0" encoding="UTF-8" standalone="yes"?>
<Relationships xmlns="http://schemas.openxmlformats.org/package/2006/relationships"><Relationship Id="rId2" Type="http://schemas.openxmlformats.org/officeDocument/2006/relationships/notesSlide" Target="../notesSlides/notesSlide233.xml"/><Relationship Id="rId1" Type="http://schemas.openxmlformats.org/officeDocument/2006/relationships/slideLayout" Target="../slideLayouts/slideLayout7.xml"/></Relationships>
</file>

<file path=ppt/slides/_rels/slide277.xml.rels><?xml version="1.0" encoding="UTF-8" standalone="yes"?>
<Relationships xmlns="http://schemas.openxmlformats.org/package/2006/relationships"><Relationship Id="rId2" Type="http://schemas.openxmlformats.org/officeDocument/2006/relationships/notesSlide" Target="../notesSlides/notesSlide234.xml"/><Relationship Id="rId1" Type="http://schemas.openxmlformats.org/officeDocument/2006/relationships/slideLayout" Target="../slideLayouts/slideLayout7.xml"/></Relationships>
</file>

<file path=ppt/slides/_rels/slide278.xml.rels><?xml version="1.0" encoding="UTF-8" standalone="yes"?>
<Relationships xmlns="http://schemas.openxmlformats.org/package/2006/relationships"><Relationship Id="rId3" Type="http://schemas.openxmlformats.org/officeDocument/2006/relationships/image" Target="../media/image222.png"/><Relationship Id="rId2" Type="http://schemas.openxmlformats.org/officeDocument/2006/relationships/notesSlide" Target="../notesSlides/notesSlide235.xml"/><Relationship Id="rId1" Type="http://schemas.openxmlformats.org/officeDocument/2006/relationships/slideLayout" Target="../slideLayouts/slideLayout7.xml"/></Relationships>
</file>

<file path=ppt/slides/_rels/slide279.xml.rels><?xml version="1.0" encoding="UTF-8" standalone="yes"?>
<Relationships xmlns="http://schemas.openxmlformats.org/package/2006/relationships"><Relationship Id="rId2" Type="http://schemas.openxmlformats.org/officeDocument/2006/relationships/notesSlide" Target="../notesSlides/notesSlide236.xml"/><Relationship Id="rId1" Type="http://schemas.openxmlformats.org/officeDocument/2006/relationships/slideLayout" Target="../slideLayouts/slideLayout7.xml"/></Relationships>
</file>

<file path=ppt/slides/_rels/slide28.xml.rels><?xml version="1.0" encoding="UTF-8" standalone="yes"?>
<Relationships xmlns="http://schemas.openxmlformats.org/package/2006/relationships"><Relationship Id="rId3" Type="http://schemas.openxmlformats.org/officeDocument/2006/relationships/image" Target="../media/image35.jpeg"/><Relationship Id="rId2" Type="http://schemas.openxmlformats.org/officeDocument/2006/relationships/notesSlide" Target="../notesSlides/notesSlide22.xml"/><Relationship Id="rId1" Type="http://schemas.openxmlformats.org/officeDocument/2006/relationships/slideLayout" Target="../slideLayouts/slideLayout12.xml"/></Relationships>
</file>

<file path=ppt/slides/_rels/slide280.xml.rels><?xml version="1.0" encoding="UTF-8" standalone="yes"?>
<Relationships xmlns="http://schemas.openxmlformats.org/package/2006/relationships"><Relationship Id="rId3" Type="http://schemas.openxmlformats.org/officeDocument/2006/relationships/image" Target="../media/image223.jpeg"/><Relationship Id="rId2" Type="http://schemas.openxmlformats.org/officeDocument/2006/relationships/notesSlide" Target="../notesSlides/notesSlide237.xml"/><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3" Type="http://schemas.openxmlformats.org/officeDocument/2006/relationships/image" Target="../media/image224.jpeg"/><Relationship Id="rId2" Type="http://schemas.openxmlformats.org/officeDocument/2006/relationships/notesSlide" Target="../notesSlides/notesSlide238.xml"/><Relationship Id="rId1" Type="http://schemas.openxmlformats.org/officeDocument/2006/relationships/slideLayout" Target="../slideLayouts/slideLayout51.xml"/><Relationship Id="rId4" Type="http://schemas.openxmlformats.org/officeDocument/2006/relationships/image" Target="../media/image225.jpeg"/></Relationships>
</file>

<file path=ppt/slides/_rels/slide282.xml.rels><?xml version="1.0" encoding="UTF-8" standalone="yes"?>
<Relationships xmlns="http://schemas.openxmlformats.org/package/2006/relationships"><Relationship Id="rId2" Type="http://schemas.openxmlformats.org/officeDocument/2006/relationships/image" Target="../media/image226.png"/><Relationship Id="rId1" Type="http://schemas.openxmlformats.org/officeDocument/2006/relationships/slideLayout" Target="../slideLayouts/slideLayout150.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284.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227.jpeg"/><Relationship Id="rId1" Type="http://schemas.openxmlformats.org/officeDocument/2006/relationships/slideLayout" Target="../slideLayouts/slideLayout315.xml"/><Relationship Id="rId4" Type="http://schemas.openxmlformats.org/officeDocument/2006/relationships/image" Target="../media/image145.jpeg"/></Relationships>
</file>

<file path=ppt/slides/_rels/slide285.xml.rels><?xml version="1.0" encoding="UTF-8" standalone="yes"?>
<Relationships xmlns="http://schemas.openxmlformats.org/package/2006/relationships"><Relationship Id="rId3" Type="http://schemas.openxmlformats.org/officeDocument/2006/relationships/image" Target="../media/image228.jpeg"/><Relationship Id="rId2" Type="http://schemas.openxmlformats.org/officeDocument/2006/relationships/notesSlide" Target="../notesSlides/notesSlide239.xml"/><Relationship Id="rId1" Type="http://schemas.openxmlformats.org/officeDocument/2006/relationships/slideLayout" Target="../slideLayouts/slideLayout321.xml"/></Relationships>
</file>

<file path=ppt/slides/_rels/slide286.xml.rels><?xml version="1.0" encoding="UTF-8" standalone="yes"?>
<Relationships xmlns="http://schemas.openxmlformats.org/package/2006/relationships"><Relationship Id="rId3" Type="http://schemas.openxmlformats.org/officeDocument/2006/relationships/image" Target="../media/image229.jpeg"/><Relationship Id="rId2" Type="http://schemas.openxmlformats.org/officeDocument/2006/relationships/notesSlide" Target="../notesSlides/notesSlide240.xml"/><Relationship Id="rId1" Type="http://schemas.openxmlformats.org/officeDocument/2006/relationships/slideLayout" Target="../slideLayouts/slideLayout321.xml"/></Relationships>
</file>

<file path=ppt/slides/_rels/slide287.xml.rels><?xml version="1.0" encoding="UTF-8" standalone="yes"?>
<Relationships xmlns="http://schemas.openxmlformats.org/package/2006/relationships"><Relationship Id="rId3" Type="http://schemas.openxmlformats.org/officeDocument/2006/relationships/image" Target="../media/image230.jpeg"/><Relationship Id="rId2" Type="http://schemas.openxmlformats.org/officeDocument/2006/relationships/notesSlide" Target="../notesSlides/notesSlide241.xml"/><Relationship Id="rId1" Type="http://schemas.openxmlformats.org/officeDocument/2006/relationships/slideLayout" Target="../slideLayouts/slideLayout321.xml"/></Relationships>
</file>

<file path=ppt/slides/_rels/slide288.xml.rels><?xml version="1.0" encoding="UTF-8" standalone="yes"?>
<Relationships xmlns="http://schemas.openxmlformats.org/package/2006/relationships"><Relationship Id="rId3" Type="http://schemas.openxmlformats.org/officeDocument/2006/relationships/image" Target="../media/image231.jpeg"/><Relationship Id="rId2" Type="http://schemas.openxmlformats.org/officeDocument/2006/relationships/notesSlide" Target="../notesSlides/notesSlide242.xml"/><Relationship Id="rId1" Type="http://schemas.openxmlformats.org/officeDocument/2006/relationships/slideLayout" Target="../slideLayouts/slideLayout321.xml"/></Relationships>
</file>

<file path=ppt/slides/_rels/slide289.xml.rels><?xml version="1.0" encoding="UTF-8" standalone="yes"?>
<Relationships xmlns="http://schemas.openxmlformats.org/package/2006/relationships"><Relationship Id="rId3" Type="http://schemas.openxmlformats.org/officeDocument/2006/relationships/image" Target="../media/image232.jpeg"/><Relationship Id="rId2" Type="http://schemas.openxmlformats.org/officeDocument/2006/relationships/notesSlide" Target="../notesSlides/notesSlide243.xml"/><Relationship Id="rId1" Type="http://schemas.openxmlformats.org/officeDocument/2006/relationships/slideLayout" Target="../slideLayouts/slideLayout321.xml"/></Relationships>
</file>

<file path=ppt/slides/_rels/slide29.xml.rels><?xml version="1.0" encoding="UTF-8" standalone="yes"?>
<Relationships xmlns="http://schemas.openxmlformats.org/package/2006/relationships"><Relationship Id="rId3" Type="http://schemas.openxmlformats.org/officeDocument/2006/relationships/image" Target="../media/image36.emf"/><Relationship Id="rId2" Type="http://schemas.openxmlformats.org/officeDocument/2006/relationships/notesSlide" Target="../notesSlides/notesSlide23.xml"/><Relationship Id="rId1" Type="http://schemas.openxmlformats.org/officeDocument/2006/relationships/slideLayout" Target="../slideLayouts/slideLayout102.xml"/></Relationships>
</file>

<file path=ppt/slides/_rels/slide290.xml.rels><?xml version="1.0" encoding="UTF-8" standalone="yes"?>
<Relationships xmlns="http://schemas.openxmlformats.org/package/2006/relationships"><Relationship Id="rId3" Type="http://schemas.openxmlformats.org/officeDocument/2006/relationships/image" Target="../media/image233.jpeg"/><Relationship Id="rId2" Type="http://schemas.openxmlformats.org/officeDocument/2006/relationships/notesSlide" Target="../notesSlides/notesSlide244.xml"/><Relationship Id="rId1" Type="http://schemas.openxmlformats.org/officeDocument/2006/relationships/slideLayout" Target="../slideLayouts/slideLayout321.xml"/></Relationships>
</file>

<file path=ppt/slides/_rels/slide291.xml.rels><?xml version="1.0" encoding="UTF-8" standalone="yes"?>
<Relationships xmlns="http://schemas.openxmlformats.org/package/2006/relationships"><Relationship Id="rId3" Type="http://schemas.openxmlformats.org/officeDocument/2006/relationships/image" Target="../media/image234.jpeg"/><Relationship Id="rId2" Type="http://schemas.openxmlformats.org/officeDocument/2006/relationships/notesSlide" Target="../notesSlides/notesSlide245.xml"/><Relationship Id="rId1" Type="http://schemas.openxmlformats.org/officeDocument/2006/relationships/slideLayout" Target="../slideLayouts/slideLayout321.xml"/></Relationships>
</file>

<file path=ppt/slides/_rels/slide292.xml.rels><?xml version="1.0" encoding="UTF-8" standalone="yes"?>
<Relationships xmlns="http://schemas.openxmlformats.org/package/2006/relationships"><Relationship Id="rId3" Type="http://schemas.openxmlformats.org/officeDocument/2006/relationships/image" Target="../media/image235.jpeg"/><Relationship Id="rId2" Type="http://schemas.openxmlformats.org/officeDocument/2006/relationships/notesSlide" Target="../notesSlides/notesSlide246.xml"/><Relationship Id="rId1" Type="http://schemas.openxmlformats.org/officeDocument/2006/relationships/slideLayout" Target="../slideLayouts/slideLayout321.xml"/></Relationships>
</file>

<file path=ppt/slides/_rels/slide293.xml.rels><?xml version="1.0" encoding="UTF-8" standalone="yes"?>
<Relationships xmlns="http://schemas.openxmlformats.org/package/2006/relationships"><Relationship Id="rId3" Type="http://schemas.openxmlformats.org/officeDocument/2006/relationships/image" Target="../media/image236.jpeg"/><Relationship Id="rId2" Type="http://schemas.openxmlformats.org/officeDocument/2006/relationships/notesSlide" Target="../notesSlides/notesSlide247.xml"/><Relationship Id="rId1" Type="http://schemas.openxmlformats.org/officeDocument/2006/relationships/slideLayout" Target="../slideLayouts/slideLayout321.xml"/></Relationships>
</file>

<file path=ppt/slides/_rels/slide294.xml.rels><?xml version="1.0" encoding="UTF-8" standalone="yes"?>
<Relationships xmlns="http://schemas.openxmlformats.org/package/2006/relationships"><Relationship Id="rId3" Type="http://schemas.openxmlformats.org/officeDocument/2006/relationships/image" Target="../media/image237.jpeg"/><Relationship Id="rId2" Type="http://schemas.openxmlformats.org/officeDocument/2006/relationships/notesSlide" Target="../notesSlides/notesSlide248.xml"/><Relationship Id="rId1" Type="http://schemas.openxmlformats.org/officeDocument/2006/relationships/slideLayout" Target="../slideLayouts/slideLayout321.xml"/></Relationships>
</file>

<file path=ppt/slides/_rels/slide295.xml.rels><?xml version="1.0" encoding="UTF-8" standalone="yes"?>
<Relationships xmlns="http://schemas.openxmlformats.org/package/2006/relationships"><Relationship Id="rId3" Type="http://schemas.openxmlformats.org/officeDocument/2006/relationships/image" Target="../media/image227.jpeg"/><Relationship Id="rId2" Type="http://schemas.openxmlformats.org/officeDocument/2006/relationships/notesSlide" Target="../notesSlides/notesSlide249.xml"/><Relationship Id="rId1" Type="http://schemas.openxmlformats.org/officeDocument/2006/relationships/slideLayout" Target="../slideLayouts/slideLayout321.xml"/></Relationships>
</file>

<file path=ppt/slides/_rels/slide296.xml.rels><?xml version="1.0" encoding="UTF-8" standalone="yes"?>
<Relationships xmlns="http://schemas.openxmlformats.org/package/2006/relationships"><Relationship Id="rId3" Type="http://schemas.openxmlformats.org/officeDocument/2006/relationships/image" Target="../media/image238.jpeg"/><Relationship Id="rId2" Type="http://schemas.openxmlformats.org/officeDocument/2006/relationships/notesSlide" Target="../notesSlides/notesSlide250.xml"/><Relationship Id="rId1" Type="http://schemas.openxmlformats.org/officeDocument/2006/relationships/slideLayout" Target="../slideLayouts/slideLayout321.xml"/></Relationships>
</file>

<file path=ppt/slides/_rels/slide297.xml.rels><?xml version="1.0" encoding="UTF-8" standalone="yes"?>
<Relationships xmlns="http://schemas.openxmlformats.org/package/2006/relationships"><Relationship Id="rId3" Type="http://schemas.openxmlformats.org/officeDocument/2006/relationships/image" Target="../media/image239.jpeg"/><Relationship Id="rId2" Type="http://schemas.openxmlformats.org/officeDocument/2006/relationships/notesSlide" Target="../notesSlides/notesSlide251.xml"/><Relationship Id="rId1" Type="http://schemas.openxmlformats.org/officeDocument/2006/relationships/slideLayout" Target="../slideLayouts/slideLayout321.xml"/></Relationships>
</file>

<file path=ppt/slides/_rels/slide298.xml.rels><?xml version="1.0" encoding="UTF-8" standalone="yes"?>
<Relationships xmlns="http://schemas.openxmlformats.org/package/2006/relationships"><Relationship Id="rId3" Type="http://schemas.openxmlformats.org/officeDocument/2006/relationships/image" Target="../media/image240.jpeg"/><Relationship Id="rId2" Type="http://schemas.openxmlformats.org/officeDocument/2006/relationships/notesSlide" Target="../notesSlides/notesSlide252.xml"/><Relationship Id="rId1" Type="http://schemas.openxmlformats.org/officeDocument/2006/relationships/slideLayout" Target="../slideLayouts/slideLayout321.xml"/></Relationships>
</file>

<file path=ppt/slides/_rels/slide299.xml.rels><?xml version="1.0" encoding="UTF-8" standalone="yes"?>
<Relationships xmlns="http://schemas.openxmlformats.org/package/2006/relationships"><Relationship Id="rId3" Type="http://schemas.openxmlformats.org/officeDocument/2006/relationships/image" Target="../media/image241.jpeg"/><Relationship Id="rId2" Type="http://schemas.openxmlformats.org/officeDocument/2006/relationships/notesSlide" Target="../notesSlides/notesSlide253.xml"/><Relationship Id="rId1" Type="http://schemas.openxmlformats.org/officeDocument/2006/relationships/slideLayout" Target="../slideLayouts/slideLayout321.xml"/></Relationships>
</file>

<file path=ppt/slides/_rels/slide3.xml.rels><?xml version="1.0" encoding="UTF-8" standalone="yes"?>
<Relationships xmlns="http://schemas.openxmlformats.org/package/2006/relationships"><Relationship Id="rId2" Type="http://schemas.openxmlformats.org/officeDocument/2006/relationships/slideLayout" Target="../slideLayouts/slideLayout371.xml"/><Relationship Id="rId1" Type="http://schemas.openxmlformats.org/officeDocument/2006/relationships/themeOverride" Target="../theme/themeOverride1.xml"/></Relationships>
</file>

<file path=ppt/slides/_rels/slide30.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4.xml"/><Relationship Id="rId1" Type="http://schemas.openxmlformats.org/officeDocument/2006/relationships/slideLayout" Target="../slideLayouts/slideLayout102.xml"/></Relationships>
</file>

<file path=ppt/slides/_rels/slide300.xml.rels><?xml version="1.0" encoding="UTF-8" standalone="yes"?>
<Relationships xmlns="http://schemas.openxmlformats.org/package/2006/relationships"><Relationship Id="rId3" Type="http://schemas.openxmlformats.org/officeDocument/2006/relationships/image" Target="../media/image242.jpeg"/><Relationship Id="rId2" Type="http://schemas.openxmlformats.org/officeDocument/2006/relationships/notesSlide" Target="../notesSlides/notesSlide254.xml"/><Relationship Id="rId1" Type="http://schemas.openxmlformats.org/officeDocument/2006/relationships/slideLayout" Target="../slideLayouts/slideLayout321.xml"/></Relationships>
</file>

<file path=ppt/slides/_rels/slide301.xml.rels><?xml version="1.0" encoding="UTF-8" standalone="yes"?>
<Relationships xmlns="http://schemas.openxmlformats.org/package/2006/relationships"><Relationship Id="rId3" Type="http://schemas.openxmlformats.org/officeDocument/2006/relationships/image" Target="../media/image243.jpeg"/><Relationship Id="rId2" Type="http://schemas.openxmlformats.org/officeDocument/2006/relationships/notesSlide" Target="../notesSlides/notesSlide255.xml"/><Relationship Id="rId1" Type="http://schemas.openxmlformats.org/officeDocument/2006/relationships/slideLayout" Target="../slideLayouts/slideLayout321.xml"/></Relationships>
</file>

<file path=ppt/slides/_rels/slide302.xml.rels><?xml version="1.0" encoding="UTF-8" standalone="yes"?>
<Relationships xmlns="http://schemas.openxmlformats.org/package/2006/relationships"><Relationship Id="rId3" Type="http://schemas.openxmlformats.org/officeDocument/2006/relationships/image" Target="../media/image244.jpeg"/><Relationship Id="rId2" Type="http://schemas.openxmlformats.org/officeDocument/2006/relationships/notesSlide" Target="../notesSlides/notesSlide256.xml"/><Relationship Id="rId1" Type="http://schemas.openxmlformats.org/officeDocument/2006/relationships/slideLayout" Target="../slideLayouts/slideLayout321.xml"/></Relationships>
</file>

<file path=ppt/slides/_rels/slide303.xml.rels><?xml version="1.0" encoding="UTF-8" standalone="yes"?>
<Relationships xmlns="http://schemas.openxmlformats.org/package/2006/relationships"><Relationship Id="rId3" Type="http://schemas.openxmlformats.org/officeDocument/2006/relationships/image" Target="../media/image245.jpeg"/><Relationship Id="rId2" Type="http://schemas.openxmlformats.org/officeDocument/2006/relationships/notesSlide" Target="../notesSlides/notesSlide257.xml"/><Relationship Id="rId1" Type="http://schemas.openxmlformats.org/officeDocument/2006/relationships/slideLayout" Target="../slideLayouts/slideLayout321.xml"/></Relationships>
</file>

<file path=ppt/slides/_rels/slide304.xml.rels><?xml version="1.0" encoding="UTF-8" standalone="yes"?>
<Relationships xmlns="http://schemas.openxmlformats.org/package/2006/relationships"><Relationship Id="rId3" Type="http://schemas.openxmlformats.org/officeDocument/2006/relationships/image" Target="../media/image246.jpeg"/><Relationship Id="rId2" Type="http://schemas.openxmlformats.org/officeDocument/2006/relationships/notesSlide" Target="../notesSlides/notesSlide258.xml"/><Relationship Id="rId1" Type="http://schemas.openxmlformats.org/officeDocument/2006/relationships/slideLayout" Target="../slideLayouts/slideLayout321.xml"/></Relationships>
</file>

<file path=ppt/slides/_rels/slide305.xml.rels><?xml version="1.0" encoding="UTF-8" standalone="yes"?>
<Relationships xmlns="http://schemas.openxmlformats.org/package/2006/relationships"><Relationship Id="rId2" Type="http://schemas.openxmlformats.org/officeDocument/2006/relationships/image" Target="../media/image145.jpeg"/><Relationship Id="rId1" Type="http://schemas.openxmlformats.org/officeDocument/2006/relationships/slideLayout" Target="../slideLayouts/slideLayout315.xml"/></Relationships>
</file>

<file path=ppt/slides/_rels/slide306.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6.jpeg"/><Relationship Id="rId1" Type="http://schemas.openxmlformats.org/officeDocument/2006/relationships/slideLayout" Target="../slideLayouts/slideLayout315.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07.xml.rels><?xml version="1.0" encoding="UTF-8" standalone="yes"?>
<Relationships xmlns="http://schemas.openxmlformats.org/package/2006/relationships"><Relationship Id="rId3" Type="http://schemas.openxmlformats.org/officeDocument/2006/relationships/image" Target="../media/image247.jpeg"/><Relationship Id="rId2" Type="http://schemas.openxmlformats.org/officeDocument/2006/relationships/notesSlide" Target="../notesSlides/notesSlide259.xml"/><Relationship Id="rId1" Type="http://schemas.openxmlformats.org/officeDocument/2006/relationships/slideLayout" Target="../slideLayouts/slideLayout554.xml"/><Relationship Id="rId6" Type="http://schemas.openxmlformats.org/officeDocument/2006/relationships/image" Target="../media/image250.jpeg"/><Relationship Id="rId5" Type="http://schemas.openxmlformats.org/officeDocument/2006/relationships/image" Target="../media/image249.jpeg"/><Relationship Id="rId4" Type="http://schemas.openxmlformats.org/officeDocument/2006/relationships/image" Target="../media/image248.jpeg"/></Relationships>
</file>

<file path=ppt/slides/_rels/slide308.xml.rels><?xml version="1.0" encoding="UTF-8" standalone="yes"?>
<Relationships xmlns="http://schemas.openxmlformats.org/package/2006/relationships"><Relationship Id="rId2" Type="http://schemas.openxmlformats.org/officeDocument/2006/relationships/image" Target="../media/image251.jpeg"/><Relationship Id="rId1" Type="http://schemas.openxmlformats.org/officeDocument/2006/relationships/slideLayout" Target="../slideLayouts/slideLayout554.xml"/></Relationships>
</file>

<file path=ppt/slides/_rels/slide309.xml.rels><?xml version="1.0" encoding="UTF-8" standalone="yes"?>
<Relationships xmlns="http://schemas.openxmlformats.org/package/2006/relationships"><Relationship Id="rId2" Type="http://schemas.openxmlformats.org/officeDocument/2006/relationships/image" Target="../media/image252.jpeg"/><Relationship Id="rId1" Type="http://schemas.openxmlformats.org/officeDocument/2006/relationships/slideLayout" Target="../slideLayouts/slideLayout554.xml"/></Relationships>
</file>

<file path=ppt/slides/_rels/slide31.xml.rels><?xml version="1.0" encoding="UTF-8" standalone="yes"?>
<Relationships xmlns="http://schemas.openxmlformats.org/package/2006/relationships"><Relationship Id="rId3" Type="http://schemas.openxmlformats.org/officeDocument/2006/relationships/image" Target="../media/image37.jpeg"/><Relationship Id="rId2" Type="http://schemas.openxmlformats.org/officeDocument/2006/relationships/notesSlide" Target="../notesSlides/notesSlide25.xml"/><Relationship Id="rId1" Type="http://schemas.openxmlformats.org/officeDocument/2006/relationships/slideLayout" Target="../slideLayouts/slideLayout102.xml"/></Relationships>
</file>

<file path=ppt/slides/_rels/slide310.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60.xml"/><Relationship Id="rId1" Type="http://schemas.openxmlformats.org/officeDocument/2006/relationships/slideLayout" Target="../slideLayouts/slideLayout564.xml"/></Relationships>
</file>

<file path=ppt/slides/_rels/slide311.xml.rels><?xml version="1.0" encoding="UTF-8" standalone="yes"?>
<Relationships xmlns="http://schemas.openxmlformats.org/package/2006/relationships"><Relationship Id="rId3" Type="http://schemas.openxmlformats.org/officeDocument/2006/relationships/image" Target="../media/image254.jpeg"/><Relationship Id="rId2" Type="http://schemas.openxmlformats.org/officeDocument/2006/relationships/notesSlide" Target="../notesSlides/notesSlide261.xml"/><Relationship Id="rId1" Type="http://schemas.openxmlformats.org/officeDocument/2006/relationships/slideLayout" Target="../slideLayouts/slideLayout566.xml"/><Relationship Id="rId4" Type="http://schemas.openxmlformats.org/officeDocument/2006/relationships/image" Target="../media/image255.jpeg"/></Relationships>
</file>

<file path=ppt/slides/_rels/slide312.xml.rels><?xml version="1.0" encoding="UTF-8" standalone="yes"?>
<Relationships xmlns="http://schemas.openxmlformats.org/package/2006/relationships"><Relationship Id="rId3" Type="http://schemas.openxmlformats.org/officeDocument/2006/relationships/image" Target="../media/image256.jpeg"/><Relationship Id="rId2" Type="http://schemas.openxmlformats.org/officeDocument/2006/relationships/notesSlide" Target="../notesSlides/notesSlide262.xml"/><Relationship Id="rId1" Type="http://schemas.openxmlformats.org/officeDocument/2006/relationships/slideLayout" Target="../slideLayouts/slideLayout571.xml"/></Relationships>
</file>

<file path=ppt/slides/_rels/slide313.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63.xml"/><Relationship Id="rId1" Type="http://schemas.openxmlformats.org/officeDocument/2006/relationships/slideLayout" Target="../slideLayouts/slideLayout566.xml"/><Relationship Id="rId6" Type="http://schemas.openxmlformats.org/officeDocument/2006/relationships/image" Target="../media/image260.jpeg"/><Relationship Id="rId5" Type="http://schemas.openxmlformats.org/officeDocument/2006/relationships/image" Target="../media/image259.jpeg"/><Relationship Id="rId4" Type="http://schemas.openxmlformats.org/officeDocument/2006/relationships/image" Target="../media/image258.jpeg"/></Relationships>
</file>

<file path=ppt/slides/_rels/slide314.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64.xml"/><Relationship Id="rId1" Type="http://schemas.openxmlformats.org/officeDocument/2006/relationships/slideLayout" Target="../slideLayouts/slideLayout576.xml"/><Relationship Id="rId4" Type="http://schemas.openxmlformats.org/officeDocument/2006/relationships/image" Target="../media/image259.jpeg"/></Relationships>
</file>

<file path=ppt/slides/_rels/slide315.xml.rels><?xml version="1.0" encoding="UTF-8" standalone="yes"?>
<Relationships xmlns="http://schemas.openxmlformats.org/package/2006/relationships"><Relationship Id="rId3" Type="http://schemas.openxmlformats.org/officeDocument/2006/relationships/image" Target="../media/image261.jpeg"/><Relationship Id="rId2" Type="http://schemas.openxmlformats.org/officeDocument/2006/relationships/notesSlide" Target="../notesSlides/notesSlide265.xml"/><Relationship Id="rId1" Type="http://schemas.openxmlformats.org/officeDocument/2006/relationships/slideLayout" Target="../slideLayouts/slideLayout566.xml"/></Relationships>
</file>

<file path=ppt/slides/_rels/slide316.xml.rels><?xml version="1.0" encoding="UTF-8" standalone="yes"?>
<Relationships xmlns="http://schemas.openxmlformats.org/package/2006/relationships"><Relationship Id="rId3" Type="http://schemas.openxmlformats.org/officeDocument/2006/relationships/image" Target="../media/image262.png"/><Relationship Id="rId2" Type="http://schemas.openxmlformats.org/officeDocument/2006/relationships/notesSlide" Target="../notesSlides/notesSlide266.xml"/><Relationship Id="rId1" Type="http://schemas.openxmlformats.org/officeDocument/2006/relationships/slideLayout" Target="../slideLayouts/slideLayout577.xml"/></Relationships>
</file>

<file path=ppt/slides/_rels/slide317.xml.rels><?xml version="1.0" encoding="UTF-8" standalone="yes"?>
<Relationships xmlns="http://schemas.openxmlformats.org/package/2006/relationships"><Relationship Id="rId3" Type="http://schemas.openxmlformats.org/officeDocument/2006/relationships/image" Target="../media/image263.jpeg"/><Relationship Id="rId2" Type="http://schemas.openxmlformats.org/officeDocument/2006/relationships/notesSlide" Target="../notesSlides/notesSlide267.xml"/><Relationship Id="rId1" Type="http://schemas.openxmlformats.org/officeDocument/2006/relationships/slideLayout" Target="../slideLayouts/slideLayout577.xml"/></Relationships>
</file>

<file path=ppt/slides/_rels/slide318.xml.rels><?xml version="1.0" encoding="UTF-8" standalone="yes"?>
<Relationships xmlns="http://schemas.openxmlformats.org/package/2006/relationships"><Relationship Id="rId3" Type="http://schemas.openxmlformats.org/officeDocument/2006/relationships/image" Target="../media/image264.jpeg"/><Relationship Id="rId2" Type="http://schemas.openxmlformats.org/officeDocument/2006/relationships/notesSlide" Target="../notesSlides/notesSlide268.xml"/><Relationship Id="rId1" Type="http://schemas.openxmlformats.org/officeDocument/2006/relationships/slideLayout" Target="../slideLayouts/slideLayout566.xml"/></Relationships>
</file>

<file path=ppt/slides/_rels/slide319.xml.rels><?xml version="1.0" encoding="UTF-8" standalone="yes"?>
<Relationships xmlns="http://schemas.openxmlformats.org/package/2006/relationships"><Relationship Id="rId3" Type="http://schemas.openxmlformats.org/officeDocument/2006/relationships/image" Target="../media/image265.jpeg"/><Relationship Id="rId2" Type="http://schemas.openxmlformats.org/officeDocument/2006/relationships/notesSlide" Target="../notesSlides/notesSlide269.xml"/><Relationship Id="rId1" Type="http://schemas.openxmlformats.org/officeDocument/2006/relationships/slideLayout" Target="../slideLayouts/slideLayout566.xml"/></Relationships>
</file>

<file path=ppt/slides/_rels/slide32.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26.xml"/><Relationship Id="rId1" Type="http://schemas.openxmlformats.org/officeDocument/2006/relationships/slideLayout" Target="../slideLayouts/slideLayout102.xml"/><Relationship Id="rId4" Type="http://schemas.openxmlformats.org/officeDocument/2006/relationships/image" Target="../media/image39.png"/></Relationships>
</file>

<file path=ppt/slides/_rels/slide320.xml.rels><?xml version="1.0" encoding="UTF-8" standalone="yes"?>
<Relationships xmlns="http://schemas.openxmlformats.org/package/2006/relationships"><Relationship Id="rId2" Type="http://schemas.openxmlformats.org/officeDocument/2006/relationships/image" Target="../media/image266.jpeg"/><Relationship Id="rId1" Type="http://schemas.openxmlformats.org/officeDocument/2006/relationships/slideLayout" Target="../slideLayouts/slideLayout566.xml"/></Relationships>
</file>

<file path=ppt/slides/_rels/slide321.xml.rels><?xml version="1.0" encoding="UTF-8" standalone="yes"?>
<Relationships xmlns="http://schemas.openxmlformats.org/package/2006/relationships"><Relationship Id="rId3" Type="http://schemas.openxmlformats.org/officeDocument/2006/relationships/image" Target="../media/image267.jpeg"/><Relationship Id="rId2" Type="http://schemas.openxmlformats.org/officeDocument/2006/relationships/notesSlide" Target="../notesSlides/notesSlide270.xml"/><Relationship Id="rId1" Type="http://schemas.openxmlformats.org/officeDocument/2006/relationships/slideLayout" Target="../slideLayouts/slideLayout566.xml"/></Relationships>
</file>

<file path=ppt/slides/_rels/slide322.xml.rels><?xml version="1.0" encoding="UTF-8" standalone="yes"?>
<Relationships xmlns="http://schemas.openxmlformats.org/package/2006/relationships"><Relationship Id="rId3" Type="http://schemas.openxmlformats.org/officeDocument/2006/relationships/image" Target="../media/image268.jpeg"/><Relationship Id="rId2" Type="http://schemas.openxmlformats.org/officeDocument/2006/relationships/notesSlide" Target="../notesSlides/notesSlide271.xml"/><Relationship Id="rId1" Type="http://schemas.openxmlformats.org/officeDocument/2006/relationships/slideLayout" Target="../slideLayouts/slideLayout566.xml"/></Relationships>
</file>

<file path=ppt/slides/_rels/slide323.xml.rels><?xml version="1.0" encoding="UTF-8" standalone="yes"?>
<Relationships xmlns="http://schemas.openxmlformats.org/package/2006/relationships"><Relationship Id="rId3" Type="http://schemas.openxmlformats.org/officeDocument/2006/relationships/image" Target="../media/image269.jpeg"/><Relationship Id="rId2" Type="http://schemas.openxmlformats.org/officeDocument/2006/relationships/notesSlide" Target="../notesSlides/notesSlide272.xml"/><Relationship Id="rId1" Type="http://schemas.openxmlformats.org/officeDocument/2006/relationships/slideLayout" Target="../slideLayouts/slideLayout566.xml"/></Relationships>
</file>

<file path=ppt/slides/_rels/slide324.xml.rels><?xml version="1.0" encoding="UTF-8" standalone="yes"?>
<Relationships xmlns="http://schemas.openxmlformats.org/package/2006/relationships"><Relationship Id="rId2" Type="http://schemas.openxmlformats.org/officeDocument/2006/relationships/image" Target="../media/image270.jpeg"/><Relationship Id="rId1" Type="http://schemas.openxmlformats.org/officeDocument/2006/relationships/slideLayout" Target="../slideLayouts/slideLayout566.xml"/></Relationships>
</file>

<file path=ppt/slides/_rels/slide325.xml.rels><?xml version="1.0" encoding="UTF-8" standalone="yes"?>
<Relationships xmlns="http://schemas.openxmlformats.org/package/2006/relationships"><Relationship Id="rId2" Type="http://schemas.openxmlformats.org/officeDocument/2006/relationships/image" Target="../media/image271.jpeg"/><Relationship Id="rId1" Type="http://schemas.openxmlformats.org/officeDocument/2006/relationships/slideLayout" Target="../slideLayouts/slideLayout566.xml"/></Relationships>
</file>

<file path=ppt/slides/_rels/slide326.xml.rels><?xml version="1.0" encoding="UTF-8" standalone="yes"?>
<Relationships xmlns="http://schemas.openxmlformats.org/package/2006/relationships"><Relationship Id="rId2" Type="http://schemas.openxmlformats.org/officeDocument/2006/relationships/image" Target="../media/image272.jpeg"/><Relationship Id="rId1" Type="http://schemas.openxmlformats.org/officeDocument/2006/relationships/slideLayout" Target="../slideLayouts/slideLayout566.xml"/></Relationships>
</file>

<file path=ppt/slides/_rels/slide327.xml.rels><?xml version="1.0" encoding="UTF-8" standalone="yes"?>
<Relationships xmlns="http://schemas.openxmlformats.org/package/2006/relationships"><Relationship Id="rId3" Type="http://schemas.openxmlformats.org/officeDocument/2006/relationships/image" Target="../media/image273.png"/><Relationship Id="rId2" Type="http://schemas.openxmlformats.org/officeDocument/2006/relationships/notesSlide" Target="../notesSlides/notesSlide273.xml"/><Relationship Id="rId1" Type="http://schemas.openxmlformats.org/officeDocument/2006/relationships/slideLayout" Target="../slideLayouts/slideLayout578.xml"/></Relationships>
</file>

<file path=ppt/slides/_rels/slide328.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274.xml"/><Relationship Id="rId1" Type="http://schemas.openxmlformats.org/officeDocument/2006/relationships/slideLayout" Target="../slideLayouts/slideLayout579.xml"/><Relationship Id="rId4" Type="http://schemas.openxmlformats.org/officeDocument/2006/relationships/image" Target="../media/image122.jpeg"/></Relationships>
</file>

<file path=ppt/slides/_rels/slide329.xml.rels><?xml version="1.0" encoding="UTF-8" standalone="yes"?>
<Relationships xmlns="http://schemas.openxmlformats.org/package/2006/relationships"><Relationship Id="rId3" Type="http://schemas.openxmlformats.org/officeDocument/2006/relationships/image" Target="../media/image274.jpeg"/><Relationship Id="rId2" Type="http://schemas.openxmlformats.org/officeDocument/2006/relationships/notesSlide" Target="../notesSlides/notesSlide275.xml"/><Relationship Id="rId1" Type="http://schemas.openxmlformats.org/officeDocument/2006/relationships/slideLayout" Target="../slideLayouts/slideLayout580.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02.xml"/></Relationships>
</file>

<file path=ppt/slides/_rels/slide330.xml.rels><?xml version="1.0" encoding="UTF-8" standalone="yes"?>
<Relationships xmlns="http://schemas.openxmlformats.org/package/2006/relationships"><Relationship Id="rId3" Type="http://schemas.openxmlformats.org/officeDocument/2006/relationships/image" Target="../media/image275.jpeg"/><Relationship Id="rId2" Type="http://schemas.openxmlformats.org/officeDocument/2006/relationships/notesSlide" Target="../notesSlides/notesSlide276.xml"/><Relationship Id="rId1" Type="http://schemas.openxmlformats.org/officeDocument/2006/relationships/slideLayout" Target="../slideLayouts/slideLayout566.xml"/><Relationship Id="rId4" Type="http://schemas.openxmlformats.org/officeDocument/2006/relationships/image" Target="../media/image276.png"/></Relationships>
</file>

<file path=ppt/slides/_rels/slide331.xml.rels><?xml version="1.0" encoding="UTF-8" standalone="yes"?>
<Relationships xmlns="http://schemas.openxmlformats.org/package/2006/relationships"><Relationship Id="rId2" Type="http://schemas.openxmlformats.org/officeDocument/2006/relationships/image" Target="../media/image277.jpeg"/><Relationship Id="rId1" Type="http://schemas.openxmlformats.org/officeDocument/2006/relationships/slideLayout" Target="../slideLayouts/slideLayout568.xml"/></Relationships>
</file>

<file path=ppt/slides/_rels/slide332.xml.rels><?xml version="1.0" encoding="UTF-8" standalone="yes"?>
<Relationships xmlns="http://schemas.openxmlformats.org/package/2006/relationships"><Relationship Id="rId2" Type="http://schemas.openxmlformats.org/officeDocument/2006/relationships/image" Target="../media/image278.jpeg"/><Relationship Id="rId1" Type="http://schemas.openxmlformats.org/officeDocument/2006/relationships/slideLayout" Target="../slideLayouts/slideLayout568.xml"/></Relationships>
</file>

<file path=ppt/slides/_rels/slide333.xml.rels><?xml version="1.0" encoding="UTF-8" standalone="yes"?>
<Relationships xmlns="http://schemas.openxmlformats.org/package/2006/relationships"><Relationship Id="rId3" Type="http://schemas.openxmlformats.org/officeDocument/2006/relationships/image" Target="../media/image279.jpeg"/><Relationship Id="rId2" Type="http://schemas.openxmlformats.org/officeDocument/2006/relationships/notesSlide" Target="../notesSlides/notesSlide277.xml"/><Relationship Id="rId1" Type="http://schemas.openxmlformats.org/officeDocument/2006/relationships/slideLayout" Target="../slideLayouts/slideLayout566.xml"/><Relationship Id="rId4" Type="http://schemas.openxmlformats.org/officeDocument/2006/relationships/image" Target="../media/image260.jpeg"/></Relationships>
</file>

<file path=ppt/slides/_rels/slide334.xml.rels><?xml version="1.0" encoding="UTF-8" standalone="yes"?>
<Relationships xmlns="http://schemas.openxmlformats.org/package/2006/relationships"><Relationship Id="rId3" Type="http://schemas.openxmlformats.org/officeDocument/2006/relationships/image" Target="../media/image281.jpeg"/><Relationship Id="rId2" Type="http://schemas.openxmlformats.org/officeDocument/2006/relationships/image" Target="../media/image280.jpeg"/><Relationship Id="rId1" Type="http://schemas.openxmlformats.org/officeDocument/2006/relationships/slideLayout" Target="../slideLayouts/slideLayout566.xml"/></Relationships>
</file>

<file path=ppt/slides/_rels/slide335.xml.rels><?xml version="1.0" encoding="UTF-8" standalone="yes"?>
<Relationships xmlns="http://schemas.openxmlformats.org/package/2006/relationships"><Relationship Id="rId2" Type="http://schemas.openxmlformats.org/officeDocument/2006/relationships/image" Target="../media/image282.jpeg"/><Relationship Id="rId1" Type="http://schemas.openxmlformats.org/officeDocument/2006/relationships/slideLayout" Target="../slideLayouts/slideLayout566.xml"/></Relationships>
</file>

<file path=ppt/slides/_rels/slide336.xml.rels><?xml version="1.0" encoding="UTF-8" standalone="yes"?>
<Relationships xmlns="http://schemas.openxmlformats.org/package/2006/relationships"><Relationship Id="rId2" Type="http://schemas.openxmlformats.org/officeDocument/2006/relationships/image" Target="../media/image283.jpeg"/><Relationship Id="rId1" Type="http://schemas.openxmlformats.org/officeDocument/2006/relationships/slideLayout" Target="../slideLayouts/slideLayout566.xml"/></Relationships>
</file>

<file path=ppt/slides/_rels/slide337.xml.rels><?xml version="1.0" encoding="UTF-8" standalone="yes"?>
<Relationships xmlns="http://schemas.openxmlformats.org/package/2006/relationships"><Relationship Id="rId2" Type="http://schemas.openxmlformats.org/officeDocument/2006/relationships/image" Target="../media/image284.jpeg"/><Relationship Id="rId1" Type="http://schemas.openxmlformats.org/officeDocument/2006/relationships/slideLayout" Target="../slideLayouts/slideLayout566.xml"/></Relationships>
</file>

<file path=ppt/slides/_rels/slide338.xml.rels><?xml version="1.0" encoding="UTF-8" standalone="yes"?>
<Relationships xmlns="http://schemas.openxmlformats.org/package/2006/relationships"><Relationship Id="rId2" Type="http://schemas.openxmlformats.org/officeDocument/2006/relationships/image" Target="../media/image284.jpeg"/><Relationship Id="rId1" Type="http://schemas.openxmlformats.org/officeDocument/2006/relationships/slideLayout" Target="../slideLayouts/slideLayout566.xml"/></Relationships>
</file>

<file path=ppt/slides/_rels/slide339.xml.rels><?xml version="1.0" encoding="UTF-8" standalone="yes"?>
<Relationships xmlns="http://schemas.openxmlformats.org/package/2006/relationships"><Relationship Id="rId3" Type="http://schemas.openxmlformats.org/officeDocument/2006/relationships/image" Target="../media/image285.jpg"/><Relationship Id="rId2" Type="http://schemas.openxmlformats.org/officeDocument/2006/relationships/image" Target="../media/image284.jpeg"/><Relationship Id="rId1" Type="http://schemas.openxmlformats.org/officeDocument/2006/relationships/slideLayout" Target="../slideLayouts/slideLayout566.xml"/></Relationships>
</file>

<file path=ppt/slides/_rels/slide34.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28.xml"/><Relationship Id="rId1" Type="http://schemas.openxmlformats.org/officeDocument/2006/relationships/slideLayout" Target="../slideLayouts/slideLayout108.xml"/></Relationships>
</file>

<file path=ppt/slides/_rels/slide34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278.xml"/><Relationship Id="rId1" Type="http://schemas.openxmlformats.org/officeDocument/2006/relationships/slideLayout" Target="../slideLayouts/slideLayout581.xml"/><Relationship Id="rId4" Type="http://schemas.openxmlformats.org/officeDocument/2006/relationships/image" Target="../media/image69.png"/></Relationships>
</file>

<file path=ppt/slides/_rels/slide341.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79.xml"/><Relationship Id="rId1" Type="http://schemas.openxmlformats.org/officeDocument/2006/relationships/slideLayout" Target="../slideLayouts/slideLayout582.xml"/><Relationship Id="rId4" Type="http://schemas.openxmlformats.org/officeDocument/2006/relationships/image" Target="../media/image286.jpeg"/></Relationships>
</file>

<file path=ppt/slides/_rels/slide342.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280.xml"/><Relationship Id="rId1" Type="http://schemas.openxmlformats.org/officeDocument/2006/relationships/slideLayout" Target="../slideLayouts/slideLayout582.xml"/><Relationship Id="rId4" Type="http://schemas.openxmlformats.org/officeDocument/2006/relationships/image" Target="../media/image286.jpeg"/></Relationships>
</file>

<file path=ppt/slides/_rels/slide343.xml.rels><?xml version="1.0" encoding="UTF-8" standalone="yes"?>
<Relationships xmlns="http://schemas.openxmlformats.org/package/2006/relationships"><Relationship Id="rId3" Type="http://schemas.openxmlformats.org/officeDocument/2006/relationships/image" Target="../media/image257.jpeg"/><Relationship Id="rId2" Type="http://schemas.openxmlformats.org/officeDocument/2006/relationships/notesSlide" Target="../notesSlides/notesSlide281.xml"/><Relationship Id="rId1" Type="http://schemas.openxmlformats.org/officeDocument/2006/relationships/slideLayout" Target="../slideLayouts/slideLayout583.xml"/><Relationship Id="rId6" Type="http://schemas.openxmlformats.org/officeDocument/2006/relationships/image" Target="../media/image260.jpeg"/><Relationship Id="rId5" Type="http://schemas.openxmlformats.org/officeDocument/2006/relationships/image" Target="../media/image259.jpeg"/><Relationship Id="rId4" Type="http://schemas.openxmlformats.org/officeDocument/2006/relationships/image" Target="../media/image258.jpeg"/></Relationships>
</file>

<file path=ppt/slides/_rels/slide344.xml.rels><?xml version="1.0" encoding="UTF-8" standalone="yes"?>
<Relationships xmlns="http://schemas.openxmlformats.org/package/2006/relationships"><Relationship Id="rId3" Type="http://schemas.openxmlformats.org/officeDocument/2006/relationships/image" Target="../media/image287.jpeg"/><Relationship Id="rId2" Type="http://schemas.openxmlformats.org/officeDocument/2006/relationships/notesSlide" Target="../notesSlides/notesSlide282.xml"/><Relationship Id="rId1" Type="http://schemas.openxmlformats.org/officeDocument/2006/relationships/slideLayout" Target="../slideLayouts/slideLayout566.xml"/></Relationships>
</file>

<file path=ppt/slides/_rels/slide345.xml.rels><?xml version="1.0" encoding="UTF-8" standalone="yes"?>
<Relationships xmlns="http://schemas.openxmlformats.org/package/2006/relationships"><Relationship Id="rId2" Type="http://schemas.openxmlformats.org/officeDocument/2006/relationships/image" Target="../media/image288.jpeg"/><Relationship Id="rId1" Type="http://schemas.openxmlformats.org/officeDocument/2006/relationships/slideLayout" Target="../slideLayouts/slideLayout566.xml"/></Relationships>
</file>

<file path=ppt/slides/_rels/slide346.xml.rels><?xml version="1.0" encoding="UTF-8" standalone="yes"?>
<Relationships xmlns="http://schemas.openxmlformats.org/package/2006/relationships"><Relationship Id="rId3" Type="http://schemas.openxmlformats.org/officeDocument/2006/relationships/image" Target="../media/image253.jpeg"/><Relationship Id="rId2" Type="http://schemas.openxmlformats.org/officeDocument/2006/relationships/notesSlide" Target="../notesSlides/notesSlide283.xml"/><Relationship Id="rId1" Type="http://schemas.openxmlformats.org/officeDocument/2006/relationships/slideLayout" Target="../slideLayouts/slideLayout566.xml"/><Relationship Id="rId4" Type="http://schemas.openxmlformats.org/officeDocument/2006/relationships/image" Target="../media/image289.jpeg"/></Relationships>
</file>

<file path=ppt/slides/_rels/slide347.xml.rels><?xml version="1.0" encoding="UTF-8" standalone="yes"?>
<Relationships xmlns="http://schemas.openxmlformats.org/package/2006/relationships"><Relationship Id="rId3" Type="http://schemas.openxmlformats.org/officeDocument/2006/relationships/image" Target="../media/image290.jpeg"/><Relationship Id="rId2" Type="http://schemas.openxmlformats.org/officeDocument/2006/relationships/notesSlide" Target="../notesSlides/notesSlide284.xml"/><Relationship Id="rId1" Type="http://schemas.openxmlformats.org/officeDocument/2006/relationships/slideLayout" Target="../slideLayouts/slideLayout566.xml"/><Relationship Id="rId4" Type="http://schemas.openxmlformats.org/officeDocument/2006/relationships/image" Target="../media/image291.jpeg"/></Relationships>
</file>

<file path=ppt/slides/_rels/slide348.xml.rels><?xml version="1.0" encoding="UTF-8" standalone="yes"?>
<Relationships xmlns="http://schemas.openxmlformats.org/package/2006/relationships"><Relationship Id="rId3" Type="http://schemas.openxmlformats.org/officeDocument/2006/relationships/image" Target="../media/image292.jpeg"/><Relationship Id="rId2" Type="http://schemas.openxmlformats.org/officeDocument/2006/relationships/notesSlide" Target="../notesSlides/notesSlide285.xml"/><Relationship Id="rId1" Type="http://schemas.openxmlformats.org/officeDocument/2006/relationships/slideLayout" Target="../slideLayouts/slideLayout566.xml"/></Relationships>
</file>

<file path=ppt/slides/_rels/slide349.xml.rels><?xml version="1.0" encoding="UTF-8" standalone="yes"?>
<Relationships xmlns="http://schemas.openxmlformats.org/package/2006/relationships"><Relationship Id="rId3" Type="http://schemas.openxmlformats.org/officeDocument/2006/relationships/image" Target="../media/image277.jpeg"/><Relationship Id="rId2" Type="http://schemas.openxmlformats.org/officeDocument/2006/relationships/image" Target="../media/image293.jpeg"/><Relationship Id="rId1" Type="http://schemas.openxmlformats.org/officeDocument/2006/relationships/slideLayout" Target="../slideLayouts/slideLayout566.xml"/></Relationships>
</file>

<file path=ppt/slides/_rels/slide35.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29.xml"/><Relationship Id="rId1" Type="http://schemas.openxmlformats.org/officeDocument/2006/relationships/slideLayout" Target="../slideLayouts/slideLayout120.xml"/></Relationships>
</file>

<file path=ppt/slides/_rels/slide350.xml.rels><?xml version="1.0" encoding="UTF-8" standalone="yes"?>
<Relationships xmlns="http://schemas.openxmlformats.org/package/2006/relationships"><Relationship Id="rId2" Type="http://schemas.openxmlformats.org/officeDocument/2006/relationships/image" Target="../media/image294.jpeg"/><Relationship Id="rId1" Type="http://schemas.openxmlformats.org/officeDocument/2006/relationships/slideLayout" Target="../slideLayouts/slideLayout566.xml"/></Relationships>
</file>

<file path=ppt/slides/_rels/slide351.xml.rels><?xml version="1.0" encoding="UTF-8" standalone="yes"?>
<Relationships xmlns="http://schemas.openxmlformats.org/package/2006/relationships"><Relationship Id="rId2" Type="http://schemas.openxmlformats.org/officeDocument/2006/relationships/image" Target="../media/image295.jpeg"/><Relationship Id="rId1" Type="http://schemas.openxmlformats.org/officeDocument/2006/relationships/slideLayout" Target="../slideLayouts/slideLayout566.xml"/></Relationships>
</file>

<file path=ppt/slides/_rels/slide352.xml.rels><?xml version="1.0" encoding="UTF-8" standalone="yes"?>
<Relationships xmlns="http://schemas.openxmlformats.org/package/2006/relationships"><Relationship Id="rId3" Type="http://schemas.openxmlformats.org/officeDocument/2006/relationships/image" Target="../media/image296.jpeg"/><Relationship Id="rId2" Type="http://schemas.openxmlformats.org/officeDocument/2006/relationships/notesSlide" Target="../notesSlides/notesSlide286.xml"/><Relationship Id="rId1" Type="http://schemas.openxmlformats.org/officeDocument/2006/relationships/slideLayout" Target="../slideLayouts/slideLayout566.xml"/><Relationship Id="rId4" Type="http://schemas.openxmlformats.org/officeDocument/2006/relationships/image" Target="../media/image297.jpeg"/></Relationships>
</file>

<file path=ppt/slides/_rels/slide353.xml.rels><?xml version="1.0" encoding="UTF-8" standalone="yes"?>
<Relationships xmlns="http://schemas.openxmlformats.org/package/2006/relationships"><Relationship Id="rId2" Type="http://schemas.openxmlformats.org/officeDocument/2006/relationships/image" Target="../media/image298.jpeg"/><Relationship Id="rId1" Type="http://schemas.openxmlformats.org/officeDocument/2006/relationships/slideLayout" Target="../slideLayouts/slideLayout566.xml"/></Relationships>
</file>

<file path=ppt/slides/_rels/slide354.xml.rels><?xml version="1.0" encoding="UTF-8" standalone="yes"?>
<Relationships xmlns="http://schemas.openxmlformats.org/package/2006/relationships"><Relationship Id="rId2" Type="http://schemas.openxmlformats.org/officeDocument/2006/relationships/image" Target="../media/image299.jpeg"/><Relationship Id="rId1" Type="http://schemas.openxmlformats.org/officeDocument/2006/relationships/slideLayout" Target="../slideLayouts/slideLayout566.xml"/></Relationships>
</file>

<file path=ppt/slides/_rels/slide355.xml.rels><?xml version="1.0" encoding="UTF-8" standalone="yes"?>
<Relationships xmlns="http://schemas.openxmlformats.org/package/2006/relationships"><Relationship Id="rId2" Type="http://schemas.openxmlformats.org/officeDocument/2006/relationships/image" Target="../media/image300.jpeg"/><Relationship Id="rId1" Type="http://schemas.openxmlformats.org/officeDocument/2006/relationships/slideLayout" Target="../slideLayouts/slideLayout566.xml"/></Relationships>
</file>

<file path=ppt/slides/_rels/slide356.xml.rels><?xml version="1.0" encoding="UTF-8" standalone="yes"?>
<Relationships xmlns="http://schemas.openxmlformats.org/package/2006/relationships"><Relationship Id="rId2" Type="http://schemas.openxmlformats.org/officeDocument/2006/relationships/image" Target="../media/image301.jpeg"/><Relationship Id="rId1" Type="http://schemas.openxmlformats.org/officeDocument/2006/relationships/slideLayout" Target="../slideLayouts/slideLayout566.xml"/></Relationships>
</file>

<file path=ppt/slides/_rels/slide357.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58.xml.rels><?xml version="1.0" encoding="UTF-8" standalone="yes"?>
<Relationships xmlns="http://schemas.openxmlformats.org/package/2006/relationships"><Relationship Id="rId3" Type="http://schemas.openxmlformats.org/officeDocument/2006/relationships/image" Target="../media/image302.jpeg"/><Relationship Id="rId2" Type="http://schemas.openxmlformats.org/officeDocument/2006/relationships/notesSlide" Target="../notesSlides/notesSlide287.xml"/><Relationship Id="rId1" Type="http://schemas.openxmlformats.org/officeDocument/2006/relationships/slideLayout" Target="../slideLayouts/slideLayout405.xml"/></Relationships>
</file>

<file path=ppt/slides/_rels/slide359.xml.rels><?xml version="1.0" encoding="UTF-8" standalone="yes"?>
<Relationships xmlns="http://schemas.openxmlformats.org/package/2006/relationships"><Relationship Id="rId2" Type="http://schemas.openxmlformats.org/officeDocument/2006/relationships/image" Target="../media/image303.jpeg"/><Relationship Id="rId1" Type="http://schemas.openxmlformats.org/officeDocument/2006/relationships/slideLayout" Target="../slideLayouts/slideLayout405.xml"/></Relationships>
</file>

<file path=ppt/slides/_rels/slide36.xml.rels><?xml version="1.0" encoding="UTF-8" standalone="yes"?>
<Relationships xmlns="http://schemas.openxmlformats.org/package/2006/relationships"><Relationship Id="rId3" Type="http://schemas.openxmlformats.org/officeDocument/2006/relationships/image" Target="../media/image42.jpeg"/><Relationship Id="rId2" Type="http://schemas.openxmlformats.org/officeDocument/2006/relationships/notesSlide" Target="../notesSlides/notesSlide30.xml"/><Relationship Id="rId1" Type="http://schemas.openxmlformats.org/officeDocument/2006/relationships/slideLayout" Target="../slideLayouts/slideLayout7.xml"/></Relationships>
</file>

<file path=ppt/slides/_rels/slide360.xml.rels><?xml version="1.0" encoding="UTF-8" standalone="yes"?>
<Relationships xmlns="http://schemas.openxmlformats.org/package/2006/relationships"><Relationship Id="rId1" Type="http://schemas.openxmlformats.org/officeDocument/2006/relationships/slideLayout" Target="../slideLayouts/slideLayout405.xml"/></Relationships>
</file>

<file path=ppt/slides/_rels/slide361.xml.rels><?xml version="1.0" encoding="UTF-8" standalone="yes"?>
<Relationships xmlns="http://schemas.openxmlformats.org/package/2006/relationships"><Relationship Id="rId2" Type="http://schemas.openxmlformats.org/officeDocument/2006/relationships/image" Target="../media/image304.jpeg"/><Relationship Id="rId1" Type="http://schemas.openxmlformats.org/officeDocument/2006/relationships/slideLayout" Target="../slideLayouts/slideLayout405.xml"/></Relationships>
</file>

<file path=ppt/slides/_rels/slide362.xml.rels><?xml version="1.0" encoding="UTF-8" standalone="yes"?>
<Relationships xmlns="http://schemas.openxmlformats.org/package/2006/relationships"><Relationship Id="rId3" Type="http://schemas.openxmlformats.org/officeDocument/2006/relationships/image" Target="../media/image306.png"/><Relationship Id="rId2" Type="http://schemas.openxmlformats.org/officeDocument/2006/relationships/image" Target="../media/image305.jpeg"/><Relationship Id="rId1" Type="http://schemas.openxmlformats.org/officeDocument/2006/relationships/slideLayout" Target="../slideLayouts/slideLayout417.xml"/></Relationships>
</file>

<file path=ppt/slides/_rels/slide363.xml.rels><?xml version="1.0" encoding="UTF-8" standalone="yes"?>
<Relationships xmlns="http://schemas.openxmlformats.org/package/2006/relationships"><Relationship Id="rId2" Type="http://schemas.openxmlformats.org/officeDocument/2006/relationships/image" Target="../media/image307.jpeg"/><Relationship Id="rId1" Type="http://schemas.openxmlformats.org/officeDocument/2006/relationships/slideLayout" Target="../slideLayouts/slideLayout417.xml"/></Relationships>
</file>

<file path=ppt/slides/_rels/slide364.xml.rels><?xml version="1.0" encoding="UTF-8" standalone="yes"?>
<Relationships xmlns="http://schemas.openxmlformats.org/package/2006/relationships"><Relationship Id="rId2" Type="http://schemas.openxmlformats.org/officeDocument/2006/relationships/image" Target="../media/image308.jpeg"/><Relationship Id="rId1" Type="http://schemas.openxmlformats.org/officeDocument/2006/relationships/slideLayout" Target="../slideLayouts/slideLayout417.xml"/></Relationships>
</file>

<file path=ppt/slides/_rels/slide365.xml.rels><?xml version="1.0" encoding="UTF-8" standalone="yes"?>
<Relationships xmlns="http://schemas.openxmlformats.org/package/2006/relationships"><Relationship Id="rId2" Type="http://schemas.openxmlformats.org/officeDocument/2006/relationships/image" Target="../media/image308.jpeg"/><Relationship Id="rId1" Type="http://schemas.openxmlformats.org/officeDocument/2006/relationships/slideLayout" Target="../slideLayouts/slideLayout417.xml"/></Relationships>
</file>

<file path=ppt/slides/_rels/slide366.xml.rels><?xml version="1.0" encoding="UTF-8" standalone="yes"?>
<Relationships xmlns="http://schemas.openxmlformats.org/package/2006/relationships"><Relationship Id="rId2" Type="http://schemas.openxmlformats.org/officeDocument/2006/relationships/image" Target="../media/image308.jpeg"/><Relationship Id="rId1" Type="http://schemas.openxmlformats.org/officeDocument/2006/relationships/slideLayout" Target="../slideLayouts/slideLayout417.xml"/></Relationships>
</file>

<file path=ppt/slides/_rels/slide367.xml.rels><?xml version="1.0" encoding="UTF-8" standalone="yes"?>
<Relationships xmlns="http://schemas.openxmlformats.org/package/2006/relationships"><Relationship Id="rId2" Type="http://schemas.openxmlformats.org/officeDocument/2006/relationships/image" Target="../media/image309.jpeg"/><Relationship Id="rId1" Type="http://schemas.openxmlformats.org/officeDocument/2006/relationships/slideLayout" Target="../slideLayouts/slideLayout417.xml"/></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219.xml"/></Relationships>
</file>

<file path=ppt/slides/_rels/slide369.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310.jpeg"/><Relationship Id="rId1" Type="http://schemas.openxmlformats.org/officeDocument/2006/relationships/slideLayout" Target="../slideLayouts/slideLayout213.xml"/><Relationship Id="rId4" Type="http://schemas.openxmlformats.org/officeDocument/2006/relationships/image" Target="../media/image145.jpeg"/></Relationships>
</file>

<file path=ppt/slides/_rels/slide37.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31.xml"/><Relationship Id="rId1" Type="http://schemas.openxmlformats.org/officeDocument/2006/relationships/slideLayout" Target="../slideLayouts/slideLayout7.xml"/></Relationships>
</file>

<file path=ppt/slides/_rels/slide370.xml.rels><?xml version="1.0" encoding="UTF-8" standalone="yes"?>
<Relationships xmlns="http://schemas.openxmlformats.org/package/2006/relationships"><Relationship Id="rId3" Type="http://schemas.openxmlformats.org/officeDocument/2006/relationships/image" Target="../media/image311.jpeg"/><Relationship Id="rId2" Type="http://schemas.openxmlformats.org/officeDocument/2006/relationships/notesSlide" Target="../notesSlides/notesSlide288.xml"/><Relationship Id="rId1" Type="http://schemas.openxmlformats.org/officeDocument/2006/relationships/slideLayout" Target="../slideLayouts/slideLayout219.xml"/></Relationships>
</file>

<file path=ppt/slides/_rels/slide371.xml.rels><?xml version="1.0" encoding="UTF-8" standalone="yes"?>
<Relationships xmlns="http://schemas.openxmlformats.org/package/2006/relationships"><Relationship Id="rId3" Type="http://schemas.openxmlformats.org/officeDocument/2006/relationships/image" Target="../media/image312.jpeg"/><Relationship Id="rId2" Type="http://schemas.openxmlformats.org/officeDocument/2006/relationships/notesSlide" Target="../notesSlides/notesSlide289.xml"/><Relationship Id="rId1" Type="http://schemas.openxmlformats.org/officeDocument/2006/relationships/slideLayout" Target="../slideLayouts/slideLayout219.xml"/></Relationships>
</file>

<file path=ppt/slides/_rels/slide372.xml.rels><?xml version="1.0" encoding="UTF-8" standalone="yes"?>
<Relationships xmlns="http://schemas.openxmlformats.org/package/2006/relationships"><Relationship Id="rId3" Type="http://schemas.openxmlformats.org/officeDocument/2006/relationships/image" Target="../media/image313.jpeg"/><Relationship Id="rId2" Type="http://schemas.openxmlformats.org/officeDocument/2006/relationships/notesSlide" Target="../notesSlides/notesSlide290.xml"/><Relationship Id="rId1" Type="http://schemas.openxmlformats.org/officeDocument/2006/relationships/slideLayout" Target="../slideLayouts/slideLayout219.xml"/></Relationships>
</file>

<file path=ppt/slides/_rels/slide373.xml.rels><?xml version="1.0" encoding="UTF-8" standalone="yes"?>
<Relationships xmlns="http://schemas.openxmlformats.org/package/2006/relationships"><Relationship Id="rId3" Type="http://schemas.openxmlformats.org/officeDocument/2006/relationships/image" Target="../media/image310.jpeg"/><Relationship Id="rId2" Type="http://schemas.openxmlformats.org/officeDocument/2006/relationships/notesSlide" Target="../notesSlides/notesSlide291.xml"/><Relationship Id="rId1" Type="http://schemas.openxmlformats.org/officeDocument/2006/relationships/slideLayout" Target="../slideLayouts/slideLayout219.xml"/></Relationships>
</file>

<file path=ppt/slides/_rels/slide374.xml.rels><?xml version="1.0" encoding="UTF-8" standalone="yes"?>
<Relationships xmlns="http://schemas.openxmlformats.org/package/2006/relationships"><Relationship Id="rId3" Type="http://schemas.openxmlformats.org/officeDocument/2006/relationships/image" Target="../media/image314.jpeg"/><Relationship Id="rId2" Type="http://schemas.openxmlformats.org/officeDocument/2006/relationships/notesSlide" Target="../notesSlides/notesSlide292.xml"/><Relationship Id="rId1" Type="http://schemas.openxmlformats.org/officeDocument/2006/relationships/slideLayout" Target="../slideLayouts/slideLayout219.xml"/></Relationships>
</file>

<file path=ppt/slides/_rels/slide375.xml.rels><?xml version="1.0" encoding="UTF-8" standalone="yes"?>
<Relationships xmlns="http://schemas.openxmlformats.org/package/2006/relationships"><Relationship Id="rId3" Type="http://schemas.openxmlformats.org/officeDocument/2006/relationships/image" Target="../media/image315.jpeg"/><Relationship Id="rId2" Type="http://schemas.openxmlformats.org/officeDocument/2006/relationships/notesSlide" Target="../notesSlides/notesSlide293.xml"/><Relationship Id="rId1" Type="http://schemas.openxmlformats.org/officeDocument/2006/relationships/slideLayout" Target="../slideLayouts/slideLayout219.xml"/></Relationships>
</file>

<file path=ppt/slides/_rels/slide376.xml.rels><?xml version="1.0" encoding="UTF-8" standalone="yes"?>
<Relationships xmlns="http://schemas.openxmlformats.org/package/2006/relationships"><Relationship Id="rId3" Type="http://schemas.openxmlformats.org/officeDocument/2006/relationships/image" Target="../media/image316.jpeg"/><Relationship Id="rId2" Type="http://schemas.openxmlformats.org/officeDocument/2006/relationships/notesSlide" Target="../notesSlides/notesSlide294.xml"/><Relationship Id="rId1" Type="http://schemas.openxmlformats.org/officeDocument/2006/relationships/slideLayout" Target="../slideLayouts/slideLayout219.xml"/></Relationships>
</file>

<file path=ppt/slides/_rels/slide377.xml.rels><?xml version="1.0" encoding="UTF-8" standalone="yes"?>
<Relationships xmlns="http://schemas.openxmlformats.org/package/2006/relationships"><Relationship Id="rId3" Type="http://schemas.openxmlformats.org/officeDocument/2006/relationships/image" Target="../media/image317.jpeg"/><Relationship Id="rId2" Type="http://schemas.openxmlformats.org/officeDocument/2006/relationships/notesSlide" Target="../notesSlides/notesSlide295.xml"/><Relationship Id="rId1" Type="http://schemas.openxmlformats.org/officeDocument/2006/relationships/slideLayout" Target="../slideLayouts/slideLayout219.xml"/></Relationships>
</file>

<file path=ppt/slides/_rels/slide378.xml.rels><?xml version="1.0" encoding="UTF-8" standalone="yes"?>
<Relationships xmlns="http://schemas.openxmlformats.org/package/2006/relationships"><Relationship Id="rId3" Type="http://schemas.openxmlformats.org/officeDocument/2006/relationships/image" Target="../media/image318.jpeg"/><Relationship Id="rId2" Type="http://schemas.openxmlformats.org/officeDocument/2006/relationships/notesSlide" Target="../notesSlides/notesSlide296.xml"/><Relationship Id="rId1" Type="http://schemas.openxmlformats.org/officeDocument/2006/relationships/slideLayout" Target="../slideLayouts/slideLayout219.xml"/></Relationships>
</file>

<file path=ppt/slides/_rels/slide379.xml.rels><?xml version="1.0" encoding="UTF-8" standalone="yes"?>
<Relationships xmlns="http://schemas.openxmlformats.org/package/2006/relationships"><Relationship Id="rId3" Type="http://schemas.openxmlformats.org/officeDocument/2006/relationships/image" Target="../media/image319.jpeg"/><Relationship Id="rId2" Type="http://schemas.openxmlformats.org/officeDocument/2006/relationships/notesSlide" Target="../notesSlides/notesSlide297.xml"/><Relationship Id="rId1" Type="http://schemas.openxmlformats.org/officeDocument/2006/relationships/slideLayout" Target="../slideLayouts/slideLayout219.xml"/></Relationships>
</file>

<file path=ppt/slides/_rels/slide38.xml.rels><?xml version="1.0" encoding="UTF-8" standalone="yes"?>
<Relationships xmlns="http://schemas.openxmlformats.org/package/2006/relationships"><Relationship Id="rId2" Type="http://schemas.openxmlformats.org/officeDocument/2006/relationships/image" Target="../media/image44.jpeg"/><Relationship Id="rId1" Type="http://schemas.openxmlformats.org/officeDocument/2006/relationships/slideLayout" Target="../slideLayouts/slideLayout7.xml"/></Relationships>
</file>

<file path=ppt/slides/_rels/slide380.xml.rels><?xml version="1.0" encoding="UTF-8" standalone="yes"?>
<Relationships xmlns="http://schemas.openxmlformats.org/package/2006/relationships"><Relationship Id="rId3" Type="http://schemas.openxmlformats.org/officeDocument/2006/relationships/image" Target="../media/image320.jpeg"/><Relationship Id="rId2" Type="http://schemas.openxmlformats.org/officeDocument/2006/relationships/notesSlide" Target="../notesSlides/notesSlide298.xml"/><Relationship Id="rId1" Type="http://schemas.openxmlformats.org/officeDocument/2006/relationships/slideLayout" Target="../slideLayouts/slideLayout219.xml"/></Relationships>
</file>

<file path=ppt/slides/_rels/slide381.xml.rels><?xml version="1.0" encoding="UTF-8" standalone="yes"?>
<Relationships xmlns="http://schemas.openxmlformats.org/package/2006/relationships"><Relationship Id="rId3" Type="http://schemas.openxmlformats.org/officeDocument/2006/relationships/image" Target="../media/image321.jpeg"/><Relationship Id="rId2" Type="http://schemas.openxmlformats.org/officeDocument/2006/relationships/notesSlide" Target="../notesSlides/notesSlide299.xml"/><Relationship Id="rId1" Type="http://schemas.openxmlformats.org/officeDocument/2006/relationships/slideLayout" Target="../slideLayouts/slideLayout219.xml"/></Relationships>
</file>

<file path=ppt/slides/_rels/slide38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6.jpeg"/><Relationship Id="rId1" Type="http://schemas.openxmlformats.org/officeDocument/2006/relationships/slideLayout" Target="../slideLayouts/slideLayout2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383.xml.rels><?xml version="1.0" encoding="UTF-8" standalone="yes"?>
<Relationships xmlns="http://schemas.openxmlformats.org/package/2006/relationships"><Relationship Id="rId2" Type="http://schemas.openxmlformats.org/officeDocument/2006/relationships/image" Target="../media/image322.jpeg"/><Relationship Id="rId1" Type="http://schemas.openxmlformats.org/officeDocument/2006/relationships/slideLayout" Target="../slideLayouts/slideLayout584.xml"/></Relationships>
</file>

<file path=ppt/slides/_rels/slide384.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00.xml"/><Relationship Id="rId1" Type="http://schemas.openxmlformats.org/officeDocument/2006/relationships/slideLayout" Target="../slideLayouts/slideLayout596.xml"/></Relationships>
</file>

<file path=ppt/slides/_rels/slide385.xml.rels><?xml version="1.0" encoding="UTF-8" standalone="yes"?>
<Relationships xmlns="http://schemas.openxmlformats.org/package/2006/relationships"><Relationship Id="rId2" Type="http://schemas.openxmlformats.org/officeDocument/2006/relationships/notesSlide" Target="../notesSlides/notesSlide301.xml"/><Relationship Id="rId1" Type="http://schemas.openxmlformats.org/officeDocument/2006/relationships/slideLayout" Target="../slideLayouts/slideLayout584.xml"/></Relationships>
</file>

<file path=ppt/slides/_rels/slide386.xml.rels><?xml version="1.0" encoding="UTF-8" standalone="yes"?>
<Relationships xmlns="http://schemas.openxmlformats.org/package/2006/relationships"><Relationship Id="rId3" Type="http://schemas.openxmlformats.org/officeDocument/2006/relationships/image" Target="../media/image323.png"/><Relationship Id="rId2" Type="http://schemas.openxmlformats.org/officeDocument/2006/relationships/notesSlide" Target="../notesSlides/notesSlide302.xml"/><Relationship Id="rId1" Type="http://schemas.openxmlformats.org/officeDocument/2006/relationships/slideLayout" Target="../slideLayouts/slideLayout597.xml"/></Relationships>
</file>

<file path=ppt/slides/_rels/slide387.xml.rels><?xml version="1.0" encoding="UTF-8" standalone="yes"?>
<Relationships xmlns="http://schemas.openxmlformats.org/package/2006/relationships"><Relationship Id="rId2" Type="http://schemas.openxmlformats.org/officeDocument/2006/relationships/notesSlide" Target="../notesSlides/notesSlide303.xml"/><Relationship Id="rId1" Type="http://schemas.openxmlformats.org/officeDocument/2006/relationships/slideLayout" Target="../slideLayouts/slideLayout598.xml"/></Relationships>
</file>

<file path=ppt/slides/_rels/slide388.xml.rels><?xml version="1.0" encoding="UTF-8" standalone="yes"?>
<Relationships xmlns="http://schemas.openxmlformats.org/package/2006/relationships"><Relationship Id="rId3" Type="http://schemas.openxmlformats.org/officeDocument/2006/relationships/image" Target="../media/image41.png"/><Relationship Id="rId2" Type="http://schemas.openxmlformats.org/officeDocument/2006/relationships/notesSlide" Target="../notesSlides/notesSlide304.xml"/><Relationship Id="rId1" Type="http://schemas.openxmlformats.org/officeDocument/2006/relationships/slideLayout" Target="../slideLayouts/slideLayout599.xml"/><Relationship Id="rId4" Type="http://schemas.openxmlformats.org/officeDocument/2006/relationships/image" Target="../media/image324.jpeg"/></Relationships>
</file>

<file path=ppt/slides/_rels/slide389.xml.rels><?xml version="1.0" encoding="UTF-8" standalone="yes"?>
<Relationships xmlns="http://schemas.openxmlformats.org/package/2006/relationships"><Relationship Id="rId3" Type="http://schemas.openxmlformats.org/officeDocument/2006/relationships/image" Target="../media/image325.jpeg"/><Relationship Id="rId2" Type="http://schemas.openxmlformats.org/officeDocument/2006/relationships/notesSlide" Target="../notesSlides/notesSlide305.xml"/><Relationship Id="rId1" Type="http://schemas.openxmlformats.org/officeDocument/2006/relationships/slideLayout" Target="../slideLayouts/slideLayout584.xml"/></Relationships>
</file>

<file path=ppt/slides/_rels/slide39.xml.rels><?xml version="1.0" encoding="UTF-8" standalone="yes"?>
<Relationships xmlns="http://schemas.openxmlformats.org/package/2006/relationships"><Relationship Id="rId3" Type="http://schemas.openxmlformats.org/officeDocument/2006/relationships/image" Target="../media/image45.png"/><Relationship Id="rId2" Type="http://schemas.openxmlformats.org/officeDocument/2006/relationships/notesSlide" Target="../notesSlides/notesSlide32.xml"/><Relationship Id="rId1" Type="http://schemas.openxmlformats.org/officeDocument/2006/relationships/slideLayout" Target="../slideLayouts/slideLayout59.xml"/><Relationship Id="rId6" Type="http://schemas.openxmlformats.org/officeDocument/2006/relationships/image" Target="../media/image48.jpeg"/><Relationship Id="rId5" Type="http://schemas.openxmlformats.org/officeDocument/2006/relationships/image" Target="../media/image47.jpeg"/><Relationship Id="rId4" Type="http://schemas.openxmlformats.org/officeDocument/2006/relationships/image" Target="../media/image46.jpeg"/></Relationships>
</file>

<file path=ppt/slides/_rels/slide390.xml.rels><?xml version="1.0" encoding="UTF-8" standalone="yes"?>
<Relationships xmlns="http://schemas.openxmlformats.org/package/2006/relationships"><Relationship Id="rId2" Type="http://schemas.openxmlformats.org/officeDocument/2006/relationships/image" Target="../media/image326.jpeg"/><Relationship Id="rId1" Type="http://schemas.openxmlformats.org/officeDocument/2006/relationships/slideLayout" Target="../slideLayouts/slideLayout584.xml"/></Relationships>
</file>

<file path=ppt/slides/_rels/slide391.xml.rels><?xml version="1.0" encoding="UTF-8" standalone="yes"?>
<Relationships xmlns="http://schemas.openxmlformats.org/package/2006/relationships"><Relationship Id="rId3" Type="http://schemas.openxmlformats.org/officeDocument/2006/relationships/image" Target="../media/image327.png"/><Relationship Id="rId2" Type="http://schemas.openxmlformats.org/officeDocument/2006/relationships/notesSlide" Target="../notesSlides/notesSlide306.xml"/><Relationship Id="rId1" Type="http://schemas.openxmlformats.org/officeDocument/2006/relationships/slideLayout" Target="../slideLayouts/slideLayout615.xml"/></Relationships>
</file>

<file path=ppt/slides/_rels/slide392.xml.rels><?xml version="1.0" encoding="UTF-8" standalone="yes"?>
<Relationships xmlns="http://schemas.openxmlformats.org/package/2006/relationships"><Relationship Id="rId3" Type="http://schemas.openxmlformats.org/officeDocument/2006/relationships/image" Target="../media/image328.jpeg"/><Relationship Id="rId2" Type="http://schemas.openxmlformats.org/officeDocument/2006/relationships/notesSlide" Target="../notesSlides/notesSlide307.xml"/><Relationship Id="rId1" Type="http://schemas.openxmlformats.org/officeDocument/2006/relationships/slideLayout" Target="../slideLayouts/slideLayout617.xml"/></Relationships>
</file>

<file path=ppt/slides/_rels/slide393.xml.rels><?xml version="1.0" encoding="UTF-8" standalone="yes"?>
<Relationships xmlns="http://schemas.openxmlformats.org/package/2006/relationships"><Relationship Id="rId3" Type="http://schemas.openxmlformats.org/officeDocument/2006/relationships/image" Target="../media/image329.jpeg"/><Relationship Id="rId2" Type="http://schemas.openxmlformats.org/officeDocument/2006/relationships/notesSlide" Target="../notesSlides/notesSlide308.xml"/><Relationship Id="rId1" Type="http://schemas.openxmlformats.org/officeDocument/2006/relationships/slideLayout" Target="../slideLayouts/slideLayout617.xml"/></Relationships>
</file>

<file path=ppt/slides/_rels/slide394.xml.rels><?xml version="1.0" encoding="UTF-8" standalone="yes"?>
<Relationships xmlns="http://schemas.openxmlformats.org/package/2006/relationships"><Relationship Id="rId2" Type="http://schemas.openxmlformats.org/officeDocument/2006/relationships/image" Target="../media/image330.jpeg"/><Relationship Id="rId1" Type="http://schemas.openxmlformats.org/officeDocument/2006/relationships/slideLayout" Target="../slideLayouts/slideLayout611.xml"/></Relationships>
</file>

<file path=ppt/slides/_rels/slide395.xml.rels><?xml version="1.0" encoding="UTF-8" standalone="yes"?>
<Relationships xmlns="http://schemas.openxmlformats.org/package/2006/relationships"><Relationship Id="rId3" Type="http://schemas.openxmlformats.org/officeDocument/2006/relationships/image" Target="../media/image331.jpeg"/><Relationship Id="rId2" Type="http://schemas.openxmlformats.org/officeDocument/2006/relationships/notesSlide" Target="../notesSlides/notesSlide309.xml"/><Relationship Id="rId1" Type="http://schemas.openxmlformats.org/officeDocument/2006/relationships/slideLayout" Target="../slideLayouts/slideLayout611.xml"/></Relationships>
</file>

<file path=ppt/slides/_rels/slide396.xml.rels><?xml version="1.0" encoding="UTF-8" standalone="yes"?>
<Relationships xmlns="http://schemas.openxmlformats.org/package/2006/relationships"><Relationship Id="rId3" Type="http://schemas.openxmlformats.org/officeDocument/2006/relationships/image" Target="../media/image332.jpeg"/><Relationship Id="rId2" Type="http://schemas.openxmlformats.org/officeDocument/2006/relationships/notesSlide" Target="../notesSlides/notesSlide310.xml"/><Relationship Id="rId1" Type="http://schemas.openxmlformats.org/officeDocument/2006/relationships/slideLayout" Target="../slideLayouts/slideLayout611.xml"/><Relationship Id="rId5" Type="http://schemas.openxmlformats.org/officeDocument/2006/relationships/image" Target="../media/image334.jpeg"/><Relationship Id="rId4" Type="http://schemas.openxmlformats.org/officeDocument/2006/relationships/image" Target="../media/image333.jpeg"/></Relationships>
</file>

<file path=ppt/slides/_rels/slide397.xml.rels><?xml version="1.0" encoding="UTF-8" standalone="yes"?>
<Relationships xmlns="http://schemas.openxmlformats.org/package/2006/relationships"><Relationship Id="rId3" Type="http://schemas.openxmlformats.org/officeDocument/2006/relationships/notesSlide" Target="../notesSlides/notesSlide311.xml"/><Relationship Id="rId2" Type="http://schemas.openxmlformats.org/officeDocument/2006/relationships/slideLayout" Target="../slideLayouts/slideLayout482.xml"/><Relationship Id="rId1" Type="http://schemas.openxmlformats.org/officeDocument/2006/relationships/themeOverride" Target="../theme/themeOverride7.xml"/><Relationship Id="rId4" Type="http://schemas.openxmlformats.org/officeDocument/2006/relationships/image" Target="../media/image126.jpeg"/></Relationships>
</file>

<file path=ppt/slides/_rels/slide398.xml.rels><?xml version="1.0" encoding="UTF-8" standalone="yes"?>
<Relationships xmlns="http://schemas.openxmlformats.org/package/2006/relationships"><Relationship Id="rId2" Type="http://schemas.openxmlformats.org/officeDocument/2006/relationships/image" Target="../media/image335.jpeg"/><Relationship Id="rId1" Type="http://schemas.openxmlformats.org/officeDocument/2006/relationships/slideLayout" Target="../slideLayouts/slideLayout611.xml"/></Relationships>
</file>

<file path=ppt/slides/_rels/slide399.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12.xml"/><Relationship Id="rId1" Type="http://schemas.openxmlformats.org/officeDocument/2006/relationships/slideLayout" Target="../slideLayouts/slideLayout613.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45.xml"/></Relationships>
</file>

<file path=ppt/slides/_rels/slide40.xml.rels><?xml version="1.0" encoding="UTF-8" standalone="yes"?>
<Relationships xmlns="http://schemas.openxmlformats.org/package/2006/relationships"><Relationship Id="rId3" Type="http://schemas.openxmlformats.org/officeDocument/2006/relationships/image" Target="../media/image49.jpeg"/><Relationship Id="rId2" Type="http://schemas.openxmlformats.org/officeDocument/2006/relationships/notesSlide" Target="../notesSlides/notesSlide33.xml"/><Relationship Id="rId1" Type="http://schemas.openxmlformats.org/officeDocument/2006/relationships/slideLayout" Target="../slideLayouts/slideLayout73.xml"/><Relationship Id="rId4" Type="http://schemas.openxmlformats.org/officeDocument/2006/relationships/image" Target="../media/image50.png"/></Relationships>
</file>

<file path=ppt/slides/_rels/slide400.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image" Target="../media/image337.jpeg"/><Relationship Id="rId1" Type="http://schemas.openxmlformats.org/officeDocument/2006/relationships/slideLayout" Target="../slideLayouts/slideLayout611.xml"/><Relationship Id="rId4" Type="http://schemas.openxmlformats.org/officeDocument/2006/relationships/image" Target="../media/image339.jpeg"/></Relationships>
</file>

<file path=ppt/slides/_rels/slide401.xml.rels><?xml version="1.0" encoding="UTF-8" standalone="yes"?>
<Relationships xmlns="http://schemas.openxmlformats.org/package/2006/relationships"><Relationship Id="rId3" Type="http://schemas.openxmlformats.org/officeDocument/2006/relationships/image" Target="../media/image336.jpeg"/><Relationship Id="rId2" Type="http://schemas.openxmlformats.org/officeDocument/2006/relationships/notesSlide" Target="../notesSlides/notesSlide313.xml"/><Relationship Id="rId1" Type="http://schemas.openxmlformats.org/officeDocument/2006/relationships/slideLayout" Target="../slideLayouts/slideLayout612.xml"/></Relationships>
</file>

<file path=ppt/slides/_rels/slide402.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611.xml"/></Relationships>
</file>

<file path=ppt/slides/_rels/slide403.xml.rels><?xml version="1.0" encoding="UTF-8" standalone="yes"?>
<Relationships xmlns="http://schemas.openxmlformats.org/package/2006/relationships"><Relationship Id="rId2" Type="http://schemas.openxmlformats.org/officeDocument/2006/relationships/image" Target="../media/image341.jpeg"/><Relationship Id="rId1" Type="http://schemas.openxmlformats.org/officeDocument/2006/relationships/slideLayout" Target="../slideLayouts/slideLayout600.xml"/></Relationships>
</file>

<file path=ppt/slides/_rels/slide404.xml.rels><?xml version="1.0" encoding="UTF-8" standalone="yes"?>
<Relationships xmlns="http://schemas.openxmlformats.org/package/2006/relationships"><Relationship Id="rId2" Type="http://schemas.openxmlformats.org/officeDocument/2006/relationships/image" Target="../media/image341.jpeg"/><Relationship Id="rId1" Type="http://schemas.openxmlformats.org/officeDocument/2006/relationships/slideLayout" Target="../slideLayouts/slideLayout600.xml"/></Relationships>
</file>

<file path=ppt/slides/_rels/slide405.xml.rels><?xml version="1.0" encoding="UTF-8" standalone="yes"?>
<Relationships xmlns="http://schemas.openxmlformats.org/package/2006/relationships"><Relationship Id="rId2" Type="http://schemas.openxmlformats.org/officeDocument/2006/relationships/image" Target="../media/image342.jpeg"/><Relationship Id="rId1" Type="http://schemas.openxmlformats.org/officeDocument/2006/relationships/slideLayout" Target="../slideLayouts/slideLayout601.xml"/></Relationships>
</file>

<file path=ppt/slides/_rels/slide406.xml.rels><?xml version="1.0" encoding="UTF-8" standalone="yes"?>
<Relationships xmlns="http://schemas.openxmlformats.org/package/2006/relationships"><Relationship Id="rId2" Type="http://schemas.openxmlformats.org/officeDocument/2006/relationships/image" Target="../media/image343.jpeg"/><Relationship Id="rId1" Type="http://schemas.openxmlformats.org/officeDocument/2006/relationships/slideLayout" Target="../slideLayouts/slideLayout601.xml"/></Relationships>
</file>

<file path=ppt/slides/_rels/slide407.xml.rels><?xml version="1.0" encoding="UTF-8" standalone="yes"?>
<Relationships xmlns="http://schemas.openxmlformats.org/package/2006/relationships"><Relationship Id="rId3" Type="http://schemas.openxmlformats.org/officeDocument/2006/relationships/image" Target="../media/image344.jpeg"/><Relationship Id="rId2" Type="http://schemas.openxmlformats.org/officeDocument/2006/relationships/notesSlide" Target="../notesSlides/notesSlide314.xml"/><Relationship Id="rId1" Type="http://schemas.openxmlformats.org/officeDocument/2006/relationships/slideLayout" Target="../slideLayouts/slideLayout611.xml"/></Relationships>
</file>

<file path=ppt/slides/_rels/slide408.xml.rels><?xml version="1.0" encoding="UTF-8" standalone="yes"?>
<Relationships xmlns="http://schemas.openxmlformats.org/package/2006/relationships"><Relationship Id="rId2" Type="http://schemas.openxmlformats.org/officeDocument/2006/relationships/image" Target="../media/image340.jpeg"/><Relationship Id="rId1" Type="http://schemas.openxmlformats.org/officeDocument/2006/relationships/slideLayout" Target="../slideLayouts/slideLayout611.xml"/></Relationships>
</file>

<file path=ppt/slides/_rels/slide409.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1.xml.rels><?xml version="1.0" encoding="UTF-8" standalone="yes"?>
<Relationships xmlns="http://schemas.openxmlformats.org/package/2006/relationships"><Relationship Id="rId3" Type="http://schemas.openxmlformats.org/officeDocument/2006/relationships/image" Target="../media/image51.jpeg"/><Relationship Id="rId2" Type="http://schemas.openxmlformats.org/officeDocument/2006/relationships/notesSlide" Target="../notesSlides/notesSlide34.xml"/><Relationship Id="rId1" Type="http://schemas.openxmlformats.org/officeDocument/2006/relationships/slideLayout" Target="../slideLayouts/slideLayout74.xml"/><Relationship Id="rId4" Type="http://schemas.openxmlformats.org/officeDocument/2006/relationships/image" Target="../media/image1.png"/></Relationships>
</file>

<file path=ppt/slides/_rels/slide410.xml.rels><?xml version="1.0" encoding="UTF-8" standalone="yes"?>
<Relationships xmlns="http://schemas.openxmlformats.org/package/2006/relationships"><Relationship Id="rId3" Type="http://schemas.openxmlformats.org/officeDocument/2006/relationships/image" Target="../media/image345.jpeg"/><Relationship Id="rId2" Type="http://schemas.openxmlformats.org/officeDocument/2006/relationships/notesSlide" Target="../notesSlides/notesSlide315.xml"/><Relationship Id="rId1" Type="http://schemas.openxmlformats.org/officeDocument/2006/relationships/slideLayout" Target="../slideLayouts/slideLayout638.xml"/><Relationship Id="rId4" Type="http://schemas.openxmlformats.org/officeDocument/2006/relationships/image" Target="../media/image346.png"/></Relationships>
</file>

<file path=ppt/slides/_rels/slide411.xml.rels><?xml version="1.0" encoding="UTF-8" standalone="yes"?>
<Relationships xmlns="http://schemas.openxmlformats.org/package/2006/relationships"><Relationship Id="rId1" Type="http://schemas.openxmlformats.org/officeDocument/2006/relationships/slideLayout" Target="../slideLayouts/slideLayout638.xml"/></Relationships>
</file>

<file path=ppt/slides/_rels/slide412.xml.rels><?xml version="1.0" encoding="UTF-8" standalone="yes"?>
<Relationships xmlns="http://schemas.openxmlformats.org/package/2006/relationships"><Relationship Id="rId3" Type="http://schemas.openxmlformats.org/officeDocument/2006/relationships/image" Target="../media/image348.jpeg"/><Relationship Id="rId2" Type="http://schemas.openxmlformats.org/officeDocument/2006/relationships/image" Target="../media/image347.jpeg"/><Relationship Id="rId1" Type="http://schemas.openxmlformats.org/officeDocument/2006/relationships/slideLayout" Target="../slideLayouts/slideLayout638.xml"/><Relationship Id="rId4" Type="http://schemas.openxmlformats.org/officeDocument/2006/relationships/image" Target="../media/image349.jpeg"/></Relationships>
</file>

<file path=ppt/slides/_rels/slide413.xml.rels><?xml version="1.0" encoding="UTF-8" standalone="yes"?>
<Relationships xmlns="http://schemas.openxmlformats.org/package/2006/relationships"><Relationship Id="rId2" Type="http://schemas.openxmlformats.org/officeDocument/2006/relationships/image" Target="../media/image350.jpeg"/><Relationship Id="rId1" Type="http://schemas.openxmlformats.org/officeDocument/2006/relationships/slideLayout" Target="../slideLayouts/slideLayout638.xml"/></Relationships>
</file>

<file path=ppt/slides/_rels/slide414.xml.rels><?xml version="1.0" encoding="UTF-8" standalone="yes"?>
<Relationships xmlns="http://schemas.openxmlformats.org/package/2006/relationships"><Relationship Id="rId3" Type="http://schemas.openxmlformats.org/officeDocument/2006/relationships/image" Target="../media/image338.jpeg"/><Relationship Id="rId2" Type="http://schemas.openxmlformats.org/officeDocument/2006/relationships/image" Target="../media/image337.jpeg"/><Relationship Id="rId1" Type="http://schemas.openxmlformats.org/officeDocument/2006/relationships/slideLayout" Target="../slideLayouts/slideLayout639.xml"/><Relationship Id="rId4" Type="http://schemas.openxmlformats.org/officeDocument/2006/relationships/image" Target="../media/image339.jpeg"/></Relationships>
</file>

<file path=ppt/slides/_rels/slide415.xml.rels><?xml version="1.0" encoding="UTF-8" standalone="yes"?>
<Relationships xmlns="http://schemas.openxmlformats.org/package/2006/relationships"><Relationship Id="rId2" Type="http://schemas.openxmlformats.org/officeDocument/2006/relationships/image" Target="../media/image350.jpeg"/><Relationship Id="rId1" Type="http://schemas.openxmlformats.org/officeDocument/2006/relationships/slideLayout" Target="../slideLayouts/slideLayout640.xml"/></Relationships>
</file>

<file path=ppt/slides/_rels/slide416.xml.rels><?xml version="1.0" encoding="UTF-8" standalone="yes"?>
<Relationships xmlns="http://schemas.openxmlformats.org/package/2006/relationships"><Relationship Id="rId2" Type="http://schemas.openxmlformats.org/officeDocument/2006/relationships/image" Target="../media/image351.jpeg"/><Relationship Id="rId1" Type="http://schemas.openxmlformats.org/officeDocument/2006/relationships/slideLayout" Target="../slideLayouts/slideLayout638.xml"/></Relationships>
</file>

<file path=ppt/slides/_rels/slide417.xml.rels><?xml version="1.0" encoding="UTF-8" standalone="yes"?>
<Relationships xmlns="http://schemas.openxmlformats.org/package/2006/relationships"><Relationship Id="rId2" Type="http://schemas.openxmlformats.org/officeDocument/2006/relationships/image" Target="../media/image352.jpeg"/><Relationship Id="rId1" Type="http://schemas.openxmlformats.org/officeDocument/2006/relationships/slideLayout" Target="../slideLayouts/slideLayout638.xml"/></Relationships>
</file>

<file path=ppt/slides/_rels/slide418.xml.rels><?xml version="1.0" encoding="UTF-8" standalone="yes"?>
<Relationships xmlns="http://schemas.openxmlformats.org/package/2006/relationships"><Relationship Id="rId2" Type="http://schemas.openxmlformats.org/officeDocument/2006/relationships/image" Target="../media/image353.jpeg"/><Relationship Id="rId1" Type="http://schemas.openxmlformats.org/officeDocument/2006/relationships/slideLayout" Target="../slideLayouts/slideLayout638.xml"/></Relationships>
</file>

<file path=ppt/slides/_rels/slide419.xml.rels><?xml version="1.0" encoding="UTF-8" standalone="yes"?>
<Relationships xmlns="http://schemas.openxmlformats.org/package/2006/relationships"><Relationship Id="rId2" Type="http://schemas.openxmlformats.org/officeDocument/2006/relationships/image" Target="../media/image354.jpeg"/><Relationship Id="rId1" Type="http://schemas.openxmlformats.org/officeDocument/2006/relationships/slideLayout" Target="../slideLayouts/slideLayout638.xml"/></Relationships>
</file>

<file path=ppt/slides/_rels/slide42.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notesSlide" Target="../notesSlides/notesSlide35.xml"/><Relationship Id="rId1" Type="http://schemas.openxmlformats.org/officeDocument/2006/relationships/slideLayout" Target="../slideLayouts/slideLayout73.xml"/></Relationships>
</file>

<file path=ppt/slides/_rels/slide420.xml.rels><?xml version="1.0" encoding="UTF-8" standalone="yes"?>
<Relationships xmlns="http://schemas.openxmlformats.org/package/2006/relationships"><Relationship Id="rId2" Type="http://schemas.openxmlformats.org/officeDocument/2006/relationships/image" Target="../media/image355.jpeg"/><Relationship Id="rId1" Type="http://schemas.openxmlformats.org/officeDocument/2006/relationships/slideLayout" Target="../slideLayouts/slideLayout638.xml"/></Relationships>
</file>

<file path=ppt/slides/_rels/slide421.xml.rels><?xml version="1.0" encoding="UTF-8" standalone="yes"?>
<Relationships xmlns="http://schemas.openxmlformats.org/package/2006/relationships"><Relationship Id="rId2" Type="http://schemas.openxmlformats.org/officeDocument/2006/relationships/image" Target="../media/image356.jpeg"/><Relationship Id="rId1" Type="http://schemas.openxmlformats.org/officeDocument/2006/relationships/slideLayout" Target="../slideLayouts/slideLayout638.xml"/></Relationships>
</file>

<file path=ppt/slides/_rels/slide422.xml.rels><?xml version="1.0" encoding="UTF-8" standalone="yes"?>
<Relationships xmlns="http://schemas.openxmlformats.org/package/2006/relationships"><Relationship Id="rId2" Type="http://schemas.openxmlformats.org/officeDocument/2006/relationships/image" Target="../media/image357.jpeg"/><Relationship Id="rId1" Type="http://schemas.openxmlformats.org/officeDocument/2006/relationships/slideLayout" Target="../slideLayouts/slideLayout638.xml"/></Relationships>
</file>

<file path=ppt/slides/_rels/slide423.xml.rels><?xml version="1.0" encoding="UTF-8" standalone="yes"?>
<Relationships xmlns="http://schemas.openxmlformats.org/package/2006/relationships"><Relationship Id="rId2" Type="http://schemas.openxmlformats.org/officeDocument/2006/relationships/image" Target="../media/image358.jpeg"/><Relationship Id="rId1" Type="http://schemas.openxmlformats.org/officeDocument/2006/relationships/slideLayout" Target="../slideLayouts/slideLayout641.xml"/></Relationships>
</file>

<file path=ppt/slides/_rels/slide424.xml.rels><?xml version="1.0" encoding="UTF-8" standalone="yes"?>
<Relationships xmlns="http://schemas.openxmlformats.org/package/2006/relationships"><Relationship Id="rId2" Type="http://schemas.openxmlformats.org/officeDocument/2006/relationships/image" Target="../media/image353.jpeg"/><Relationship Id="rId1" Type="http://schemas.openxmlformats.org/officeDocument/2006/relationships/slideLayout" Target="../slideLayouts/slideLayout638.xml"/></Relationships>
</file>

<file path=ppt/slides/_rels/slide425.xml.rels><?xml version="1.0" encoding="UTF-8" standalone="yes"?>
<Relationships xmlns="http://schemas.openxmlformats.org/package/2006/relationships"><Relationship Id="rId2" Type="http://schemas.openxmlformats.org/officeDocument/2006/relationships/image" Target="../media/image359.jpeg"/><Relationship Id="rId1" Type="http://schemas.openxmlformats.org/officeDocument/2006/relationships/slideLayout" Target="../slideLayouts/slideLayout638.xml"/></Relationships>
</file>

<file path=ppt/slides/_rels/slide426.xml.rels><?xml version="1.0" encoding="UTF-8" standalone="yes"?>
<Relationships xmlns="http://schemas.openxmlformats.org/package/2006/relationships"><Relationship Id="rId2" Type="http://schemas.openxmlformats.org/officeDocument/2006/relationships/image" Target="../media/image360.jpeg"/><Relationship Id="rId1" Type="http://schemas.openxmlformats.org/officeDocument/2006/relationships/slideLayout" Target="../slideLayouts/slideLayout638.xml"/></Relationships>
</file>

<file path=ppt/slides/_rels/slide427.xml.rels><?xml version="1.0" encoding="UTF-8" standalone="yes"?>
<Relationships xmlns="http://schemas.openxmlformats.org/package/2006/relationships"><Relationship Id="rId3" Type="http://schemas.openxmlformats.org/officeDocument/2006/relationships/image" Target="../media/image102.jpeg"/><Relationship Id="rId2" Type="http://schemas.openxmlformats.org/officeDocument/2006/relationships/notesSlide" Target="../notesSlides/notesSlide316.xml"/><Relationship Id="rId1" Type="http://schemas.openxmlformats.org/officeDocument/2006/relationships/slideLayout" Target="../slideLayouts/slideLayout642.xml"/><Relationship Id="rId4" Type="http://schemas.openxmlformats.org/officeDocument/2006/relationships/image" Target="../media/image122.jpeg"/></Relationships>
</file>

<file path=ppt/slides/_rels/slide428.xml.rels><?xml version="1.0" encoding="UTF-8" standalone="yes"?>
<Relationships xmlns="http://schemas.openxmlformats.org/package/2006/relationships"><Relationship Id="rId2" Type="http://schemas.openxmlformats.org/officeDocument/2006/relationships/image" Target="../media/image351.jpeg"/><Relationship Id="rId1" Type="http://schemas.openxmlformats.org/officeDocument/2006/relationships/slideLayout" Target="../slideLayouts/slideLayout638.xml"/></Relationships>
</file>

<file path=ppt/slides/_rels/slide429.xml.rels><?xml version="1.0" encoding="UTF-8" standalone="yes"?>
<Relationships xmlns="http://schemas.openxmlformats.org/package/2006/relationships"><Relationship Id="rId2" Type="http://schemas.openxmlformats.org/officeDocument/2006/relationships/image" Target="../media/image361.jpeg"/><Relationship Id="rId1" Type="http://schemas.openxmlformats.org/officeDocument/2006/relationships/slideLayout" Target="../slideLayouts/slideLayout638.xml"/></Relationships>
</file>

<file path=ppt/slides/_rels/slide43.xml.rels><?xml version="1.0" encoding="UTF-8" standalone="yes"?>
<Relationships xmlns="http://schemas.openxmlformats.org/package/2006/relationships"><Relationship Id="rId3" Type="http://schemas.openxmlformats.org/officeDocument/2006/relationships/image" Target="../media/image53.png"/><Relationship Id="rId2" Type="http://schemas.openxmlformats.org/officeDocument/2006/relationships/notesSlide" Target="../notesSlides/notesSlide36.xml"/><Relationship Id="rId1" Type="http://schemas.openxmlformats.org/officeDocument/2006/relationships/slideLayout" Target="../slideLayouts/slideLayout75.xml"/><Relationship Id="rId4" Type="http://schemas.openxmlformats.org/officeDocument/2006/relationships/image" Target="../media/image54.png"/></Relationships>
</file>

<file path=ppt/slides/_rels/slide430.xml.rels><?xml version="1.0" encoding="UTF-8" standalone="yes"?>
<Relationships xmlns="http://schemas.openxmlformats.org/package/2006/relationships"><Relationship Id="rId3" Type="http://schemas.openxmlformats.org/officeDocument/2006/relationships/image" Target="../media/image363.jpeg"/><Relationship Id="rId2" Type="http://schemas.openxmlformats.org/officeDocument/2006/relationships/image" Target="../media/image362.jpeg"/><Relationship Id="rId1" Type="http://schemas.openxmlformats.org/officeDocument/2006/relationships/slideLayout" Target="../slideLayouts/slideLayout638.xml"/></Relationships>
</file>

<file path=ppt/slides/_rels/slide431.xml.rels><?xml version="1.0" encoding="UTF-8" standalone="yes"?>
<Relationships xmlns="http://schemas.openxmlformats.org/package/2006/relationships"><Relationship Id="rId3" Type="http://schemas.openxmlformats.org/officeDocument/2006/relationships/image" Target="../media/image364.jpeg"/><Relationship Id="rId2" Type="http://schemas.openxmlformats.org/officeDocument/2006/relationships/notesSlide" Target="../notesSlides/notesSlide317.xml"/><Relationship Id="rId1" Type="http://schemas.openxmlformats.org/officeDocument/2006/relationships/slideLayout" Target="../slideLayouts/slideLayout638.xml"/></Relationships>
</file>

<file path=ppt/slides/_rels/slide432.xml.rels><?xml version="1.0" encoding="UTF-8" standalone="yes"?>
<Relationships xmlns="http://schemas.openxmlformats.org/package/2006/relationships"><Relationship Id="rId2" Type="http://schemas.openxmlformats.org/officeDocument/2006/relationships/image" Target="../media/image365.jpeg"/><Relationship Id="rId1" Type="http://schemas.openxmlformats.org/officeDocument/2006/relationships/slideLayout" Target="../slideLayouts/slideLayout638.xml"/></Relationships>
</file>

<file path=ppt/slides/_rels/slide433.xml.rels><?xml version="1.0" encoding="UTF-8" standalone="yes"?>
<Relationships xmlns="http://schemas.openxmlformats.org/package/2006/relationships"><Relationship Id="rId2" Type="http://schemas.openxmlformats.org/officeDocument/2006/relationships/image" Target="../media/image366.jpeg"/><Relationship Id="rId1" Type="http://schemas.openxmlformats.org/officeDocument/2006/relationships/slideLayout" Target="../slideLayouts/slideLayout638.xml"/></Relationships>
</file>

<file path=ppt/slides/_rels/slide434.xml.rels><?xml version="1.0" encoding="UTF-8" standalone="yes"?>
<Relationships xmlns="http://schemas.openxmlformats.org/package/2006/relationships"><Relationship Id="rId2" Type="http://schemas.openxmlformats.org/officeDocument/2006/relationships/image" Target="../media/image367.jpeg"/><Relationship Id="rId1" Type="http://schemas.openxmlformats.org/officeDocument/2006/relationships/slideLayout" Target="../slideLayouts/slideLayout638.xml"/></Relationships>
</file>

<file path=ppt/slides/_rels/slide435.xml.rels><?xml version="1.0" encoding="UTF-8" standalone="yes"?>
<Relationships xmlns="http://schemas.openxmlformats.org/package/2006/relationships"><Relationship Id="rId2" Type="http://schemas.openxmlformats.org/officeDocument/2006/relationships/image" Target="../media/image368.jpeg"/><Relationship Id="rId1" Type="http://schemas.openxmlformats.org/officeDocument/2006/relationships/slideLayout" Target="../slideLayouts/slideLayout638.xml"/></Relationships>
</file>

<file path=ppt/slides/_rels/slide436.xml.rels><?xml version="1.0" encoding="UTF-8" standalone="yes"?>
<Relationships xmlns="http://schemas.openxmlformats.org/package/2006/relationships"><Relationship Id="rId3" Type="http://schemas.openxmlformats.org/officeDocument/2006/relationships/image" Target="../media/image369.jpeg"/><Relationship Id="rId2" Type="http://schemas.openxmlformats.org/officeDocument/2006/relationships/notesSlide" Target="../notesSlides/notesSlide318.xml"/><Relationship Id="rId1" Type="http://schemas.openxmlformats.org/officeDocument/2006/relationships/slideLayout" Target="../slideLayouts/slideLayout371.xml"/></Relationships>
</file>

<file path=ppt/slides/_rels/slide437.xml.rels><?xml version="1.0" encoding="UTF-8" standalone="yes"?>
<Relationships xmlns="http://schemas.openxmlformats.org/package/2006/relationships"><Relationship Id="rId3" Type="http://schemas.openxmlformats.org/officeDocument/2006/relationships/image" Target="../media/image370.jpeg"/><Relationship Id="rId2" Type="http://schemas.openxmlformats.org/officeDocument/2006/relationships/notesSlide" Target="../notesSlides/notesSlide319.xml"/><Relationship Id="rId1" Type="http://schemas.openxmlformats.org/officeDocument/2006/relationships/slideLayout" Target="../slideLayouts/slideLayout643.xml"/></Relationships>
</file>

<file path=ppt/slides/_rels/slide438.xml.rels><?xml version="1.0" encoding="UTF-8" standalone="yes"?>
<Relationships xmlns="http://schemas.openxmlformats.org/package/2006/relationships"><Relationship Id="rId2" Type="http://schemas.openxmlformats.org/officeDocument/2006/relationships/image" Target="../media/image351.jpeg"/><Relationship Id="rId1" Type="http://schemas.openxmlformats.org/officeDocument/2006/relationships/slideLayout" Target="../slideLayouts/slideLayout640.xml"/></Relationships>
</file>

<file path=ppt/slides/_rels/slide439.xml.rels><?xml version="1.0" encoding="UTF-8" standalone="yes"?>
<Relationships xmlns="http://schemas.openxmlformats.org/package/2006/relationships"><Relationship Id="rId2" Type="http://schemas.openxmlformats.org/officeDocument/2006/relationships/image" Target="../media/image361.jpeg"/><Relationship Id="rId1" Type="http://schemas.openxmlformats.org/officeDocument/2006/relationships/slideLayout" Target="../slideLayouts/slideLayout640.xml"/></Relationships>
</file>

<file path=ppt/slides/_rels/slide44.xml.rels><?xml version="1.0" encoding="UTF-8" standalone="yes"?>
<Relationships xmlns="http://schemas.openxmlformats.org/package/2006/relationships"><Relationship Id="rId3" Type="http://schemas.openxmlformats.org/officeDocument/2006/relationships/image" Target="../media/image55.jpeg"/><Relationship Id="rId2" Type="http://schemas.openxmlformats.org/officeDocument/2006/relationships/notesSlide" Target="../notesSlides/notesSlide37.xml"/><Relationship Id="rId1" Type="http://schemas.openxmlformats.org/officeDocument/2006/relationships/slideLayout" Target="../slideLayouts/slideLayout60.xml"/></Relationships>
</file>

<file path=ppt/slides/_rels/slide440.xml.rels><?xml version="1.0" encoding="UTF-8" standalone="yes"?>
<Relationships xmlns="http://schemas.openxmlformats.org/package/2006/relationships"><Relationship Id="rId3" Type="http://schemas.openxmlformats.org/officeDocument/2006/relationships/image" Target="../media/image372.jpeg"/><Relationship Id="rId2" Type="http://schemas.openxmlformats.org/officeDocument/2006/relationships/image" Target="../media/image371.jpeg"/><Relationship Id="rId1" Type="http://schemas.openxmlformats.org/officeDocument/2006/relationships/slideLayout" Target="../slideLayouts/slideLayout638.xml"/></Relationships>
</file>

<file path=ppt/slides/_rels/slide441.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image" Target="../media/image373.jpeg"/><Relationship Id="rId1" Type="http://schemas.openxmlformats.org/officeDocument/2006/relationships/slideLayout" Target="../slideLayouts/slideLayout638.xml"/></Relationships>
</file>

<file path=ppt/slides/_rels/slide442.xml.rels><?xml version="1.0" encoding="UTF-8" standalone="yes"?>
<Relationships xmlns="http://schemas.openxmlformats.org/package/2006/relationships"><Relationship Id="rId2" Type="http://schemas.openxmlformats.org/officeDocument/2006/relationships/image" Target="../media/image375.jpeg"/><Relationship Id="rId1" Type="http://schemas.openxmlformats.org/officeDocument/2006/relationships/slideLayout" Target="../slideLayouts/slideLayout638.xml"/></Relationships>
</file>

<file path=ppt/slides/_rels/slide443.xml.rels><?xml version="1.0" encoding="UTF-8" standalone="yes"?>
<Relationships xmlns="http://schemas.openxmlformats.org/package/2006/relationships"><Relationship Id="rId2" Type="http://schemas.openxmlformats.org/officeDocument/2006/relationships/image" Target="../media/image376.jpeg"/><Relationship Id="rId1" Type="http://schemas.openxmlformats.org/officeDocument/2006/relationships/slideLayout" Target="../slideLayouts/slideLayout638.xml"/></Relationships>
</file>

<file path=ppt/slides/_rels/slide444.xml.rels><?xml version="1.0" encoding="UTF-8" standalone="yes"?>
<Relationships xmlns="http://schemas.openxmlformats.org/package/2006/relationships"><Relationship Id="rId2" Type="http://schemas.openxmlformats.org/officeDocument/2006/relationships/image" Target="../media/image377.jpeg"/><Relationship Id="rId1" Type="http://schemas.openxmlformats.org/officeDocument/2006/relationships/slideLayout" Target="../slideLayouts/slideLayout638.xml"/></Relationships>
</file>

<file path=ppt/slides/_rels/slide445.xml.rels><?xml version="1.0" encoding="UTF-8" standalone="yes"?>
<Relationships xmlns="http://schemas.openxmlformats.org/package/2006/relationships"><Relationship Id="rId2" Type="http://schemas.openxmlformats.org/officeDocument/2006/relationships/image" Target="../media/image378.jpeg"/><Relationship Id="rId1" Type="http://schemas.openxmlformats.org/officeDocument/2006/relationships/slideLayout" Target="../slideLayouts/slideLayout638.xml"/></Relationships>
</file>

<file path=ppt/slides/_rels/slide446.xml.rels><?xml version="1.0" encoding="UTF-8" standalone="yes"?>
<Relationships xmlns="http://schemas.openxmlformats.org/package/2006/relationships"><Relationship Id="rId3" Type="http://schemas.openxmlformats.org/officeDocument/2006/relationships/image" Target="../media/image374.jpeg"/><Relationship Id="rId2" Type="http://schemas.openxmlformats.org/officeDocument/2006/relationships/image" Target="../media/image373.jpeg"/><Relationship Id="rId1" Type="http://schemas.openxmlformats.org/officeDocument/2006/relationships/slideLayout" Target="../slideLayouts/slideLayout638.xml"/></Relationships>
</file>

<file path=ppt/slides/_rels/slide447.xml.rels><?xml version="1.0" encoding="UTF-8" standalone="yes"?>
<Relationships xmlns="http://schemas.openxmlformats.org/package/2006/relationships"><Relationship Id="rId2" Type="http://schemas.openxmlformats.org/officeDocument/2006/relationships/image" Target="../media/image379.jpeg"/><Relationship Id="rId1" Type="http://schemas.openxmlformats.org/officeDocument/2006/relationships/slideLayout" Target="../slideLayouts/slideLayout638.xml"/></Relationships>
</file>

<file path=ppt/slides/_rels/slide448.xml.rels><?xml version="1.0" encoding="UTF-8" standalone="yes"?>
<Relationships xmlns="http://schemas.openxmlformats.org/package/2006/relationships"><Relationship Id="rId2" Type="http://schemas.openxmlformats.org/officeDocument/2006/relationships/image" Target="../media/image380.jpeg"/><Relationship Id="rId1" Type="http://schemas.openxmlformats.org/officeDocument/2006/relationships/slideLayout" Target="../slideLayouts/slideLayout638.xml"/></Relationships>
</file>

<file path=ppt/slides/_rels/slide449.xml.rels><?xml version="1.0" encoding="UTF-8" standalone="yes"?>
<Relationships xmlns="http://schemas.openxmlformats.org/package/2006/relationships"><Relationship Id="rId2" Type="http://schemas.openxmlformats.org/officeDocument/2006/relationships/image" Target="../media/image380.jpeg"/><Relationship Id="rId1" Type="http://schemas.openxmlformats.org/officeDocument/2006/relationships/slideLayout" Target="../slideLayouts/slideLayout638.xml"/></Relationships>
</file>

<file path=ppt/slides/_rels/slide45.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notesSlide" Target="../notesSlides/notesSlide38.xml"/><Relationship Id="rId1" Type="http://schemas.openxmlformats.org/officeDocument/2006/relationships/slideLayout" Target="../slideLayouts/slideLayout61.xml"/><Relationship Id="rId4" Type="http://schemas.openxmlformats.org/officeDocument/2006/relationships/image" Target="../media/image1.png"/></Relationships>
</file>

<file path=ppt/slides/_rels/slide450.xml.rels><?xml version="1.0" encoding="UTF-8" standalone="yes"?>
<Relationships xmlns="http://schemas.openxmlformats.org/package/2006/relationships"><Relationship Id="rId2" Type="http://schemas.openxmlformats.org/officeDocument/2006/relationships/image" Target="../media/image381.jpeg"/><Relationship Id="rId1" Type="http://schemas.openxmlformats.org/officeDocument/2006/relationships/slideLayout" Target="../slideLayouts/slideLayout638.xml"/></Relationships>
</file>

<file path=ppt/slides/_rels/slide451.xml.rels><?xml version="1.0" encoding="UTF-8" standalone="yes"?>
<Relationships xmlns="http://schemas.openxmlformats.org/package/2006/relationships"><Relationship Id="rId3" Type="http://schemas.openxmlformats.org/officeDocument/2006/relationships/image" Target="../media/image383.jpeg"/><Relationship Id="rId2" Type="http://schemas.openxmlformats.org/officeDocument/2006/relationships/image" Target="../media/image382.jpeg"/><Relationship Id="rId1" Type="http://schemas.openxmlformats.org/officeDocument/2006/relationships/slideLayout" Target="../slideLayouts/slideLayout638.xml"/></Relationships>
</file>

<file path=ppt/slides/_rels/slide452.xml.rels><?xml version="1.0" encoding="UTF-8" standalone="yes"?>
<Relationships xmlns="http://schemas.openxmlformats.org/package/2006/relationships"><Relationship Id="rId3" Type="http://schemas.openxmlformats.org/officeDocument/2006/relationships/image" Target="../media/image385.jpeg"/><Relationship Id="rId2" Type="http://schemas.openxmlformats.org/officeDocument/2006/relationships/image" Target="../media/image384.jpeg"/><Relationship Id="rId1" Type="http://schemas.openxmlformats.org/officeDocument/2006/relationships/slideLayout" Target="../slideLayouts/slideLayout638.xml"/></Relationships>
</file>

<file path=ppt/slides/_rels/slide453.xml.rels><?xml version="1.0" encoding="UTF-8" standalone="yes"?>
<Relationships xmlns="http://schemas.openxmlformats.org/package/2006/relationships"><Relationship Id="rId2" Type="http://schemas.openxmlformats.org/officeDocument/2006/relationships/image" Target="../media/image386.jpeg"/><Relationship Id="rId1" Type="http://schemas.openxmlformats.org/officeDocument/2006/relationships/slideLayout" Target="../slideLayouts/slideLayout638.xml"/></Relationships>
</file>

<file path=ppt/slides/_rels/slide454.xml.rels><?xml version="1.0" encoding="UTF-8" standalone="yes"?>
<Relationships xmlns="http://schemas.openxmlformats.org/package/2006/relationships"><Relationship Id="rId2" Type="http://schemas.openxmlformats.org/officeDocument/2006/relationships/notesSlide" Target="../notesSlides/notesSlide320.xml"/><Relationship Id="rId1" Type="http://schemas.openxmlformats.org/officeDocument/2006/relationships/slideLayout" Target="../slideLayouts/slideLayout645.xml"/></Relationships>
</file>

<file path=ppt/slides/_rels/slide455.xml.rels><?xml version="1.0" encoding="UTF-8" standalone="yes"?>
<Relationships xmlns="http://schemas.openxmlformats.org/package/2006/relationships"><Relationship Id="rId2" Type="http://schemas.openxmlformats.org/officeDocument/2006/relationships/notesSlide" Target="../notesSlides/notesSlide321.xml"/><Relationship Id="rId1" Type="http://schemas.openxmlformats.org/officeDocument/2006/relationships/slideLayout" Target="../slideLayouts/slideLayout645.xml"/></Relationships>
</file>

<file path=ppt/slides/_rels/slide456.xml.rels><?xml version="1.0" encoding="UTF-8" standalone="yes"?>
<Relationships xmlns="http://schemas.openxmlformats.org/package/2006/relationships"><Relationship Id="rId2" Type="http://schemas.openxmlformats.org/officeDocument/2006/relationships/notesSlide" Target="../notesSlides/notesSlide322.xml"/><Relationship Id="rId1" Type="http://schemas.openxmlformats.org/officeDocument/2006/relationships/slideLayout" Target="../slideLayouts/slideLayout645.xml"/></Relationships>
</file>

<file path=ppt/slides/_rels/slide457.xml.rels><?xml version="1.0" encoding="UTF-8" standalone="yes"?>
<Relationships xmlns="http://schemas.openxmlformats.org/package/2006/relationships"><Relationship Id="rId2" Type="http://schemas.openxmlformats.org/officeDocument/2006/relationships/notesSlide" Target="../notesSlides/notesSlide323.xml"/><Relationship Id="rId1" Type="http://schemas.openxmlformats.org/officeDocument/2006/relationships/slideLayout" Target="../slideLayouts/slideLayout645.xml"/></Relationships>
</file>

<file path=ppt/slides/_rels/slide458.xml.rels><?xml version="1.0" encoding="UTF-8" standalone="yes"?>
<Relationships xmlns="http://schemas.openxmlformats.org/package/2006/relationships"><Relationship Id="rId2" Type="http://schemas.openxmlformats.org/officeDocument/2006/relationships/notesSlide" Target="../notesSlides/notesSlide324.xml"/><Relationship Id="rId1" Type="http://schemas.openxmlformats.org/officeDocument/2006/relationships/slideLayout" Target="../slideLayouts/slideLayout645.xml"/></Relationships>
</file>

<file path=ppt/slides/_rels/slide459.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6.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39.xml"/><Relationship Id="rId1" Type="http://schemas.openxmlformats.org/officeDocument/2006/relationships/slideLayout" Target="../slideLayouts/slideLayout61.xml"/><Relationship Id="rId4" Type="http://schemas.openxmlformats.org/officeDocument/2006/relationships/image" Target="../media/image1.png"/></Relationships>
</file>

<file path=ppt/slides/_rels/slide460.xml.rels><?xml version="1.0" encoding="UTF-8" standalone="yes"?>
<Relationships xmlns="http://schemas.openxmlformats.org/package/2006/relationships"><Relationship Id="rId2" Type="http://schemas.openxmlformats.org/officeDocument/2006/relationships/image" Target="../media/image387.jpeg"/><Relationship Id="rId1" Type="http://schemas.openxmlformats.org/officeDocument/2006/relationships/slideLayout" Target="../slideLayouts/slideLayout424.xml"/></Relationships>
</file>

<file path=ppt/slides/_rels/slide461.xml.rels><?xml version="1.0" encoding="UTF-8" standalone="yes"?>
<Relationships xmlns="http://schemas.openxmlformats.org/package/2006/relationships"><Relationship Id="rId3" Type="http://schemas.openxmlformats.org/officeDocument/2006/relationships/image" Target="../media/image389.jpg"/><Relationship Id="rId2" Type="http://schemas.openxmlformats.org/officeDocument/2006/relationships/image" Target="../media/image388.jpg"/><Relationship Id="rId1" Type="http://schemas.openxmlformats.org/officeDocument/2006/relationships/slideLayout" Target="../slideLayouts/slideLayout424.xml"/></Relationships>
</file>

<file path=ppt/slides/_rels/slide462.xml.rels><?xml version="1.0" encoding="UTF-8" standalone="yes"?>
<Relationships xmlns="http://schemas.openxmlformats.org/package/2006/relationships"><Relationship Id="rId2" Type="http://schemas.openxmlformats.org/officeDocument/2006/relationships/image" Target="../media/image390.jpeg"/><Relationship Id="rId1" Type="http://schemas.openxmlformats.org/officeDocument/2006/relationships/slideLayout" Target="../slideLayouts/slideLayout424.xml"/></Relationships>
</file>

<file path=ppt/slides/_rels/slide463.xml.rels><?xml version="1.0" encoding="UTF-8" standalone="yes"?>
<Relationships xmlns="http://schemas.openxmlformats.org/package/2006/relationships"><Relationship Id="rId1" Type="http://schemas.openxmlformats.org/officeDocument/2006/relationships/slideLayout" Target="../slideLayouts/slideLayout424.xml"/></Relationships>
</file>

<file path=ppt/slides/_rels/slide464.xml.rels><?xml version="1.0" encoding="UTF-8" standalone="yes"?>
<Relationships xmlns="http://schemas.openxmlformats.org/package/2006/relationships"><Relationship Id="rId1" Type="http://schemas.openxmlformats.org/officeDocument/2006/relationships/slideLayout" Target="../slideLayouts/slideLayout230.xml"/></Relationships>
</file>

<file path=ppt/slides/_rels/slide465.xml.rels><?xml version="1.0" encoding="UTF-8" standalone="yes"?>
<Relationships xmlns="http://schemas.openxmlformats.org/package/2006/relationships"><Relationship Id="rId3" Type="http://schemas.openxmlformats.org/officeDocument/2006/relationships/image" Target="../media/image144.jpeg"/><Relationship Id="rId2" Type="http://schemas.openxmlformats.org/officeDocument/2006/relationships/image" Target="../media/image391.jpeg"/><Relationship Id="rId1" Type="http://schemas.openxmlformats.org/officeDocument/2006/relationships/slideLayout" Target="../slideLayouts/slideLayout224.xml"/><Relationship Id="rId4" Type="http://schemas.openxmlformats.org/officeDocument/2006/relationships/image" Target="../media/image145.jpeg"/></Relationships>
</file>

<file path=ppt/slides/_rels/slide466.xml.rels><?xml version="1.0" encoding="UTF-8" standalone="yes"?>
<Relationships xmlns="http://schemas.openxmlformats.org/package/2006/relationships"><Relationship Id="rId3" Type="http://schemas.openxmlformats.org/officeDocument/2006/relationships/image" Target="../media/image391.jpeg"/><Relationship Id="rId2" Type="http://schemas.openxmlformats.org/officeDocument/2006/relationships/notesSlide" Target="../notesSlides/notesSlide325.xml"/><Relationship Id="rId1" Type="http://schemas.openxmlformats.org/officeDocument/2006/relationships/slideLayout" Target="../slideLayouts/slideLayout230.xml"/></Relationships>
</file>

<file path=ppt/slides/_rels/slide467.xml.rels><?xml version="1.0" encoding="UTF-8" standalone="yes"?>
<Relationships xmlns="http://schemas.openxmlformats.org/package/2006/relationships"><Relationship Id="rId3" Type="http://schemas.openxmlformats.org/officeDocument/2006/relationships/image" Target="../media/image392.jpeg"/><Relationship Id="rId2" Type="http://schemas.openxmlformats.org/officeDocument/2006/relationships/notesSlide" Target="../notesSlides/notesSlide326.xml"/><Relationship Id="rId1" Type="http://schemas.openxmlformats.org/officeDocument/2006/relationships/slideLayout" Target="../slideLayouts/slideLayout230.xml"/></Relationships>
</file>

<file path=ppt/slides/_rels/slide468.xml.rels><?xml version="1.0" encoding="UTF-8" standalone="yes"?>
<Relationships xmlns="http://schemas.openxmlformats.org/package/2006/relationships"><Relationship Id="rId3" Type="http://schemas.openxmlformats.org/officeDocument/2006/relationships/image" Target="../media/image393.jpeg"/><Relationship Id="rId2" Type="http://schemas.openxmlformats.org/officeDocument/2006/relationships/notesSlide" Target="../notesSlides/notesSlide327.xml"/><Relationship Id="rId1" Type="http://schemas.openxmlformats.org/officeDocument/2006/relationships/slideLayout" Target="../slideLayouts/slideLayout230.xml"/></Relationships>
</file>

<file path=ppt/slides/_rels/slide469.xml.rels><?xml version="1.0" encoding="UTF-8" standalone="yes"?>
<Relationships xmlns="http://schemas.openxmlformats.org/package/2006/relationships"><Relationship Id="rId3" Type="http://schemas.openxmlformats.org/officeDocument/2006/relationships/image" Target="../media/image394.jpeg"/><Relationship Id="rId2" Type="http://schemas.openxmlformats.org/officeDocument/2006/relationships/notesSlide" Target="../notesSlides/notesSlide328.xml"/><Relationship Id="rId1" Type="http://schemas.openxmlformats.org/officeDocument/2006/relationships/slideLayout" Target="../slideLayouts/slideLayout230.xml"/></Relationships>
</file>

<file path=ppt/slides/_rels/slide47.xml.rels><?xml version="1.0" encoding="UTF-8" standalone="yes"?>
<Relationships xmlns="http://schemas.openxmlformats.org/package/2006/relationships"><Relationship Id="rId3" Type="http://schemas.openxmlformats.org/officeDocument/2006/relationships/image" Target="../media/image57.jpeg"/><Relationship Id="rId2" Type="http://schemas.openxmlformats.org/officeDocument/2006/relationships/notesSlide" Target="../notesSlides/notesSlide40.xml"/><Relationship Id="rId1" Type="http://schemas.openxmlformats.org/officeDocument/2006/relationships/slideLayout" Target="../slideLayouts/slideLayout61.xml"/><Relationship Id="rId4" Type="http://schemas.openxmlformats.org/officeDocument/2006/relationships/image" Target="../media/image1.png"/></Relationships>
</file>

<file path=ppt/slides/_rels/slide470.xml.rels><?xml version="1.0" encoding="UTF-8" standalone="yes"?>
<Relationships xmlns="http://schemas.openxmlformats.org/package/2006/relationships"><Relationship Id="rId3" Type="http://schemas.openxmlformats.org/officeDocument/2006/relationships/image" Target="../media/image395.jpeg"/><Relationship Id="rId2" Type="http://schemas.openxmlformats.org/officeDocument/2006/relationships/notesSlide" Target="../notesSlides/notesSlide329.xml"/><Relationship Id="rId1" Type="http://schemas.openxmlformats.org/officeDocument/2006/relationships/slideLayout" Target="../slideLayouts/slideLayout230.xml"/></Relationships>
</file>

<file path=ppt/slides/_rels/slide471.xml.rels><?xml version="1.0" encoding="UTF-8" standalone="yes"?>
<Relationships xmlns="http://schemas.openxmlformats.org/package/2006/relationships"><Relationship Id="rId3" Type="http://schemas.openxmlformats.org/officeDocument/2006/relationships/image" Target="../media/image396.jpeg"/><Relationship Id="rId2" Type="http://schemas.openxmlformats.org/officeDocument/2006/relationships/notesSlide" Target="../notesSlides/notesSlide330.xml"/><Relationship Id="rId1" Type="http://schemas.openxmlformats.org/officeDocument/2006/relationships/slideLayout" Target="../slideLayouts/slideLayout230.xml"/></Relationships>
</file>

<file path=ppt/slides/_rels/slide472.xml.rels><?xml version="1.0" encoding="UTF-8" standalone="yes"?>
<Relationships xmlns="http://schemas.openxmlformats.org/package/2006/relationships"><Relationship Id="rId3" Type="http://schemas.openxmlformats.org/officeDocument/2006/relationships/image" Target="../media/image397.jpeg"/><Relationship Id="rId2" Type="http://schemas.openxmlformats.org/officeDocument/2006/relationships/notesSlide" Target="../notesSlides/notesSlide331.xml"/><Relationship Id="rId1" Type="http://schemas.openxmlformats.org/officeDocument/2006/relationships/slideLayout" Target="../slideLayouts/slideLayout230.xml"/></Relationships>
</file>

<file path=ppt/slides/_rels/slide473.xml.rels><?xml version="1.0" encoding="UTF-8" standalone="yes"?>
<Relationships xmlns="http://schemas.openxmlformats.org/package/2006/relationships"><Relationship Id="rId3" Type="http://schemas.openxmlformats.org/officeDocument/2006/relationships/image" Target="../media/image398.jpeg"/><Relationship Id="rId2" Type="http://schemas.openxmlformats.org/officeDocument/2006/relationships/notesSlide" Target="../notesSlides/notesSlide332.xml"/><Relationship Id="rId1" Type="http://schemas.openxmlformats.org/officeDocument/2006/relationships/slideLayout" Target="../slideLayouts/slideLayout230.xml"/></Relationships>
</file>

<file path=ppt/slides/_rels/slide474.xml.rels><?xml version="1.0" encoding="UTF-8" standalone="yes"?>
<Relationships xmlns="http://schemas.openxmlformats.org/package/2006/relationships"><Relationship Id="rId3" Type="http://schemas.openxmlformats.org/officeDocument/2006/relationships/image" Target="../media/image399.jpeg"/><Relationship Id="rId2" Type="http://schemas.openxmlformats.org/officeDocument/2006/relationships/notesSlide" Target="../notesSlides/notesSlide333.xml"/><Relationship Id="rId1" Type="http://schemas.openxmlformats.org/officeDocument/2006/relationships/slideLayout" Target="../slideLayouts/slideLayout230.xml"/></Relationships>
</file>

<file path=ppt/slides/_rels/slide475.xml.rels><?xml version="1.0" encoding="UTF-8" standalone="yes"?>
<Relationships xmlns="http://schemas.openxmlformats.org/package/2006/relationships"><Relationship Id="rId3" Type="http://schemas.openxmlformats.org/officeDocument/2006/relationships/image" Target="../media/image400.jpeg"/><Relationship Id="rId2" Type="http://schemas.openxmlformats.org/officeDocument/2006/relationships/notesSlide" Target="../notesSlides/notesSlide334.xml"/><Relationship Id="rId1" Type="http://schemas.openxmlformats.org/officeDocument/2006/relationships/slideLayout" Target="../slideLayouts/slideLayout230.xml"/></Relationships>
</file>

<file path=ppt/slides/_rels/slide476.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35.xml"/><Relationship Id="rId1" Type="http://schemas.openxmlformats.org/officeDocument/2006/relationships/slideLayout" Target="../slideLayouts/slideLayout230.xml"/></Relationships>
</file>

<file path=ppt/slides/_rels/slide477.xml.rels><?xml version="1.0" encoding="UTF-8" standalone="yes"?>
<Relationships xmlns="http://schemas.openxmlformats.org/package/2006/relationships"><Relationship Id="rId3" Type="http://schemas.openxmlformats.org/officeDocument/2006/relationships/image" Target="../media/image402.jpeg"/><Relationship Id="rId2" Type="http://schemas.openxmlformats.org/officeDocument/2006/relationships/notesSlide" Target="../notesSlides/notesSlide336.xml"/><Relationship Id="rId1" Type="http://schemas.openxmlformats.org/officeDocument/2006/relationships/slideLayout" Target="../slideLayouts/slideLayout230.xml"/></Relationships>
</file>

<file path=ppt/slides/_rels/slide478.xml.rels><?xml version="1.0" encoding="UTF-8" standalone="yes"?>
<Relationships xmlns="http://schemas.openxmlformats.org/package/2006/relationships"><Relationship Id="rId3" Type="http://schemas.openxmlformats.org/officeDocument/2006/relationships/image" Target="../media/image401.jpeg"/><Relationship Id="rId2" Type="http://schemas.openxmlformats.org/officeDocument/2006/relationships/notesSlide" Target="../notesSlides/notesSlide337.xml"/><Relationship Id="rId1" Type="http://schemas.openxmlformats.org/officeDocument/2006/relationships/slideLayout" Target="../slideLayouts/slideLayout230.xml"/></Relationships>
</file>

<file path=ppt/slides/_rels/slide479.xml.rels><?xml version="1.0" encoding="UTF-8" standalone="yes"?>
<Relationships xmlns="http://schemas.openxmlformats.org/package/2006/relationships"><Relationship Id="rId3" Type="http://schemas.openxmlformats.org/officeDocument/2006/relationships/image" Target="../media/image403.jpeg"/><Relationship Id="rId2" Type="http://schemas.openxmlformats.org/officeDocument/2006/relationships/notesSlide" Target="../notesSlides/notesSlide338.xml"/><Relationship Id="rId1" Type="http://schemas.openxmlformats.org/officeDocument/2006/relationships/slideLayout" Target="../slideLayouts/slideLayout230.xml"/></Relationships>
</file>

<file path=ppt/slides/_rels/slide48.xml.rels><?xml version="1.0" encoding="UTF-8" standalone="yes"?>
<Relationships xmlns="http://schemas.openxmlformats.org/package/2006/relationships"><Relationship Id="rId3" Type="http://schemas.openxmlformats.org/officeDocument/2006/relationships/image" Target="../media/image58.jpeg"/><Relationship Id="rId2" Type="http://schemas.openxmlformats.org/officeDocument/2006/relationships/notesSlide" Target="../notesSlides/notesSlide41.xml"/><Relationship Id="rId1" Type="http://schemas.openxmlformats.org/officeDocument/2006/relationships/slideLayout" Target="../slideLayouts/slideLayout2.xml"/></Relationships>
</file>

<file path=ppt/slides/_rels/slide480.xml.rels><?xml version="1.0" encoding="UTF-8" standalone="yes"?>
<Relationships xmlns="http://schemas.openxmlformats.org/package/2006/relationships"><Relationship Id="rId3" Type="http://schemas.openxmlformats.org/officeDocument/2006/relationships/image" Target="../media/image404.jpeg"/><Relationship Id="rId2" Type="http://schemas.openxmlformats.org/officeDocument/2006/relationships/notesSlide" Target="../notesSlides/notesSlide339.xml"/><Relationship Id="rId1" Type="http://schemas.openxmlformats.org/officeDocument/2006/relationships/slideLayout" Target="../slideLayouts/slideLayout230.xml"/></Relationships>
</file>

<file path=ppt/slides/_rels/slide481.xml.rels><?xml version="1.0" encoding="UTF-8" standalone="yes"?>
<Relationships xmlns="http://schemas.openxmlformats.org/package/2006/relationships"><Relationship Id="rId3" Type="http://schemas.openxmlformats.org/officeDocument/2006/relationships/image" Target="../media/image405.jpeg"/><Relationship Id="rId2" Type="http://schemas.openxmlformats.org/officeDocument/2006/relationships/notesSlide" Target="../notesSlides/notesSlide340.xml"/><Relationship Id="rId1" Type="http://schemas.openxmlformats.org/officeDocument/2006/relationships/slideLayout" Target="../slideLayouts/slideLayout230.xml"/></Relationships>
</file>

<file path=ppt/slides/_rels/slide482.xml.rels><?xml version="1.0" encoding="UTF-8" standalone="yes"?>
<Relationships xmlns="http://schemas.openxmlformats.org/package/2006/relationships"><Relationship Id="rId3" Type="http://schemas.openxmlformats.org/officeDocument/2006/relationships/image" Target="../media/image406.jpeg"/><Relationship Id="rId2" Type="http://schemas.openxmlformats.org/officeDocument/2006/relationships/notesSlide" Target="../notesSlides/notesSlide341.xml"/><Relationship Id="rId1" Type="http://schemas.openxmlformats.org/officeDocument/2006/relationships/slideLayout" Target="../slideLayouts/slideLayout230.xml"/></Relationships>
</file>

<file path=ppt/slides/_rels/slide483.xml.rels><?xml version="1.0" encoding="UTF-8" standalone="yes"?>
<Relationships xmlns="http://schemas.openxmlformats.org/package/2006/relationships"><Relationship Id="rId3" Type="http://schemas.openxmlformats.org/officeDocument/2006/relationships/image" Target="../media/image407.jpeg"/><Relationship Id="rId2" Type="http://schemas.openxmlformats.org/officeDocument/2006/relationships/notesSlide" Target="../notesSlides/notesSlide342.xml"/><Relationship Id="rId1" Type="http://schemas.openxmlformats.org/officeDocument/2006/relationships/slideLayout" Target="../slideLayouts/slideLayout230.xml"/></Relationships>
</file>

<file path=ppt/slides/_rels/slide484.xml.rels><?xml version="1.0" encoding="UTF-8" standalone="yes"?>
<Relationships xmlns="http://schemas.openxmlformats.org/package/2006/relationships"><Relationship Id="rId3" Type="http://schemas.openxmlformats.org/officeDocument/2006/relationships/image" Target="../media/image408.jpeg"/><Relationship Id="rId2" Type="http://schemas.openxmlformats.org/officeDocument/2006/relationships/notesSlide" Target="../notesSlides/notesSlide343.xml"/><Relationship Id="rId1" Type="http://schemas.openxmlformats.org/officeDocument/2006/relationships/slideLayout" Target="../slideLayouts/slideLayout230.xml"/></Relationships>
</file>

<file path=ppt/slides/_rels/slide485.xml.rels><?xml version="1.0" encoding="UTF-8" standalone="yes"?>
<Relationships xmlns="http://schemas.openxmlformats.org/package/2006/relationships"><Relationship Id="rId3" Type="http://schemas.openxmlformats.org/officeDocument/2006/relationships/image" Target="../media/image409.jpeg"/><Relationship Id="rId2" Type="http://schemas.openxmlformats.org/officeDocument/2006/relationships/notesSlide" Target="../notesSlides/notesSlide344.xml"/><Relationship Id="rId1" Type="http://schemas.openxmlformats.org/officeDocument/2006/relationships/slideLayout" Target="../slideLayouts/slideLayout230.xml"/></Relationships>
</file>

<file path=ppt/slides/_rels/slide486.xml.rels><?xml version="1.0" encoding="UTF-8" standalone="yes"?>
<Relationships xmlns="http://schemas.openxmlformats.org/package/2006/relationships"><Relationship Id="rId3" Type="http://schemas.openxmlformats.org/officeDocument/2006/relationships/image" Target="../media/image410.jpeg"/><Relationship Id="rId2" Type="http://schemas.openxmlformats.org/officeDocument/2006/relationships/notesSlide" Target="../notesSlides/notesSlide345.xml"/><Relationship Id="rId1" Type="http://schemas.openxmlformats.org/officeDocument/2006/relationships/slideLayout" Target="../slideLayouts/slideLayout230.xml"/></Relationships>
</file>

<file path=ppt/slides/_rels/slide487.xml.rels><?xml version="1.0" encoding="UTF-8" standalone="yes"?>
<Relationships xmlns="http://schemas.openxmlformats.org/package/2006/relationships"><Relationship Id="rId3" Type="http://schemas.openxmlformats.org/officeDocument/2006/relationships/image" Target="../media/image411.jpeg"/><Relationship Id="rId2" Type="http://schemas.openxmlformats.org/officeDocument/2006/relationships/notesSlide" Target="../notesSlides/notesSlide346.xml"/><Relationship Id="rId1" Type="http://schemas.openxmlformats.org/officeDocument/2006/relationships/slideLayout" Target="../slideLayouts/slideLayout230.xml"/></Relationships>
</file>

<file path=ppt/slides/_rels/slide488.xml.rels><?xml version="1.0" encoding="UTF-8" standalone="yes"?>
<Relationships xmlns="http://schemas.openxmlformats.org/package/2006/relationships"><Relationship Id="rId3" Type="http://schemas.openxmlformats.org/officeDocument/2006/relationships/image" Target="../media/image412.jpeg"/><Relationship Id="rId2" Type="http://schemas.openxmlformats.org/officeDocument/2006/relationships/notesSlide" Target="../notesSlides/notesSlide347.xml"/><Relationship Id="rId1" Type="http://schemas.openxmlformats.org/officeDocument/2006/relationships/slideLayout" Target="../slideLayouts/slideLayout230.xml"/></Relationships>
</file>

<file path=ppt/slides/_rels/slide489.xml.rels><?xml version="1.0" encoding="UTF-8" standalone="yes"?>
<Relationships xmlns="http://schemas.openxmlformats.org/package/2006/relationships"><Relationship Id="rId3" Type="http://schemas.openxmlformats.org/officeDocument/2006/relationships/image" Target="../media/image413.jpeg"/><Relationship Id="rId2" Type="http://schemas.openxmlformats.org/officeDocument/2006/relationships/notesSlide" Target="../notesSlides/notesSlide348.xml"/><Relationship Id="rId1" Type="http://schemas.openxmlformats.org/officeDocument/2006/relationships/slideLayout" Target="../slideLayouts/slideLayout230.xml"/></Relationships>
</file>

<file path=ppt/slides/_rels/slide49.xml.rels><?xml version="1.0" encoding="UTF-8" standalone="yes"?>
<Relationships xmlns="http://schemas.openxmlformats.org/package/2006/relationships"><Relationship Id="rId3" Type="http://schemas.openxmlformats.org/officeDocument/2006/relationships/image" Target="../media/image59.jpeg"/><Relationship Id="rId2" Type="http://schemas.openxmlformats.org/officeDocument/2006/relationships/notesSlide" Target="../notesSlides/notesSlide42.xml"/><Relationship Id="rId1" Type="http://schemas.openxmlformats.org/officeDocument/2006/relationships/slideLayout" Target="../slideLayouts/slideLayout62.xml"/></Relationships>
</file>

<file path=ppt/slides/_rels/slide490.xml.rels><?xml version="1.0" encoding="UTF-8" standalone="yes"?>
<Relationships xmlns="http://schemas.openxmlformats.org/package/2006/relationships"><Relationship Id="rId3" Type="http://schemas.openxmlformats.org/officeDocument/2006/relationships/image" Target="../media/image414.jpeg"/><Relationship Id="rId2" Type="http://schemas.openxmlformats.org/officeDocument/2006/relationships/notesSlide" Target="../notesSlides/notesSlide349.xml"/><Relationship Id="rId1" Type="http://schemas.openxmlformats.org/officeDocument/2006/relationships/slideLayout" Target="../slideLayouts/slideLayout230.xml"/></Relationships>
</file>

<file path=ppt/slides/_rels/slide491.xml.rels><?xml version="1.0" encoding="UTF-8" standalone="yes"?>
<Relationships xmlns="http://schemas.openxmlformats.org/package/2006/relationships"><Relationship Id="rId3" Type="http://schemas.openxmlformats.org/officeDocument/2006/relationships/image" Target="../media/image415.jpeg"/><Relationship Id="rId2" Type="http://schemas.openxmlformats.org/officeDocument/2006/relationships/notesSlide" Target="../notesSlides/notesSlide350.xml"/><Relationship Id="rId1" Type="http://schemas.openxmlformats.org/officeDocument/2006/relationships/slideLayout" Target="../slideLayouts/slideLayout230.xml"/></Relationships>
</file>

<file path=ppt/slides/_rels/slide492.xml.rels><?xml version="1.0" encoding="UTF-8" standalone="yes"?>
<Relationships xmlns="http://schemas.openxmlformats.org/package/2006/relationships"><Relationship Id="rId3" Type="http://schemas.openxmlformats.org/officeDocument/2006/relationships/image" Target="../media/image416.jpeg"/><Relationship Id="rId2" Type="http://schemas.openxmlformats.org/officeDocument/2006/relationships/notesSlide" Target="../notesSlides/notesSlide351.xml"/><Relationship Id="rId1" Type="http://schemas.openxmlformats.org/officeDocument/2006/relationships/slideLayout" Target="../slideLayouts/slideLayout230.xml"/></Relationships>
</file>

<file path=ppt/slides/_rels/slide493.xml.rels><?xml version="1.0" encoding="UTF-8" standalone="yes"?>
<Relationships xmlns="http://schemas.openxmlformats.org/package/2006/relationships"><Relationship Id="rId3" Type="http://schemas.openxmlformats.org/officeDocument/2006/relationships/image" Target="../media/image417.jpeg"/><Relationship Id="rId2" Type="http://schemas.openxmlformats.org/officeDocument/2006/relationships/notesSlide" Target="../notesSlides/notesSlide352.xml"/><Relationship Id="rId1" Type="http://schemas.openxmlformats.org/officeDocument/2006/relationships/slideLayout" Target="../slideLayouts/slideLayout230.xml"/></Relationships>
</file>

<file path=ppt/slides/_rels/slide494.xml.rels><?xml version="1.0" encoding="UTF-8" standalone="yes"?>
<Relationships xmlns="http://schemas.openxmlformats.org/package/2006/relationships"><Relationship Id="rId3" Type="http://schemas.openxmlformats.org/officeDocument/2006/relationships/image" Target="../media/image418.jpeg"/><Relationship Id="rId2" Type="http://schemas.openxmlformats.org/officeDocument/2006/relationships/notesSlide" Target="../notesSlides/notesSlide353.xml"/><Relationship Id="rId1" Type="http://schemas.openxmlformats.org/officeDocument/2006/relationships/slideLayout" Target="../slideLayouts/slideLayout230.xml"/></Relationships>
</file>

<file path=ppt/slides/_rels/slide495.xml.rels><?xml version="1.0" encoding="UTF-8" standalone="yes"?>
<Relationships xmlns="http://schemas.openxmlformats.org/package/2006/relationships"><Relationship Id="rId3" Type="http://schemas.openxmlformats.org/officeDocument/2006/relationships/image" Target="../media/image419.jpeg"/><Relationship Id="rId2" Type="http://schemas.openxmlformats.org/officeDocument/2006/relationships/notesSlide" Target="../notesSlides/notesSlide354.xml"/><Relationship Id="rId1" Type="http://schemas.openxmlformats.org/officeDocument/2006/relationships/slideLayout" Target="../slideLayouts/slideLayout230.xml"/></Relationships>
</file>

<file path=ppt/slides/_rels/slide496.xml.rels><?xml version="1.0" encoding="UTF-8" standalone="yes"?>
<Relationships xmlns="http://schemas.openxmlformats.org/package/2006/relationships"><Relationship Id="rId3" Type="http://schemas.openxmlformats.org/officeDocument/2006/relationships/image" Target="../media/image420.jpeg"/><Relationship Id="rId2" Type="http://schemas.openxmlformats.org/officeDocument/2006/relationships/notesSlide" Target="../notesSlides/notesSlide355.xml"/><Relationship Id="rId1" Type="http://schemas.openxmlformats.org/officeDocument/2006/relationships/slideLayout" Target="../slideLayouts/slideLayout230.xml"/></Relationships>
</file>

<file path=ppt/slides/_rels/slide497.xml.rels><?xml version="1.0" encoding="UTF-8" standalone="yes"?>
<Relationships xmlns="http://schemas.openxmlformats.org/package/2006/relationships"><Relationship Id="rId3" Type="http://schemas.openxmlformats.org/officeDocument/2006/relationships/image" Target="../media/image421.jpeg"/><Relationship Id="rId2" Type="http://schemas.openxmlformats.org/officeDocument/2006/relationships/notesSlide" Target="../notesSlides/notesSlide356.xml"/><Relationship Id="rId1" Type="http://schemas.openxmlformats.org/officeDocument/2006/relationships/slideLayout" Target="../slideLayouts/slideLayout230.xml"/></Relationships>
</file>

<file path=ppt/slides/_rels/slide498.xml.rels><?xml version="1.0" encoding="UTF-8" standalone="yes"?>
<Relationships xmlns="http://schemas.openxmlformats.org/package/2006/relationships"><Relationship Id="rId3" Type="http://schemas.openxmlformats.org/officeDocument/2006/relationships/image" Target="../media/image422.jpeg"/><Relationship Id="rId2" Type="http://schemas.openxmlformats.org/officeDocument/2006/relationships/notesSlide" Target="../notesSlides/notesSlide357.xml"/><Relationship Id="rId1" Type="http://schemas.openxmlformats.org/officeDocument/2006/relationships/slideLayout" Target="../slideLayouts/slideLayout230.xml"/></Relationships>
</file>

<file path=ppt/slides/_rels/slide499.xml.rels><?xml version="1.0" encoding="UTF-8" standalone="yes"?>
<Relationships xmlns="http://schemas.openxmlformats.org/package/2006/relationships"><Relationship Id="rId3" Type="http://schemas.openxmlformats.org/officeDocument/2006/relationships/image" Target="../media/image423.jpeg"/><Relationship Id="rId2" Type="http://schemas.openxmlformats.org/officeDocument/2006/relationships/notesSlide" Target="../notesSlides/notesSlide358.xml"/><Relationship Id="rId1" Type="http://schemas.openxmlformats.org/officeDocument/2006/relationships/slideLayout" Target="../slideLayouts/slideLayout230.xml"/></Relationships>
</file>

<file path=ppt/slides/_rels/slide5.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notesSlide" Target="../notesSlides/notesSlide4.xml"/><Relationship Id="rId1" Type="http://schemas.openxmlformats.org/officeDocument/2006/relationships/slideLayout" Target="../slideLayouts/slideLayout77.xml"/></Relationships>
</file>

<file path=ppt/slides/_rels/slide50.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43.xml"/><Relationship Id="rId1" Type="http://schemas.openxmlformats.org/officeDocument/2006/relationships/slideLayout" Target="../slideLayouts/slideLayout63.xml"/><Relationship Id="rId4" Type="http://schemas.openxmlformats.org/officeDocument/2006/relationships/image" Target="../media/image1.png"/></Relationships>
</file>

<file path=ppt/slides/_rels/slide500.xml.rels><?xml version="1.0" encoding="UTF-8" standalone="yes"?>
<Relationships xmlns="http://schemas.openxmlformats.org/package/2006/relationships"><Relationship Id="rId3" Type="http://schemas.openxmlformats.org/officeDocument/2006/relationships/image" Target="../media/image424.jpeg"/><Relationship Id="rId2" Type="http://schemas.openxmlformats.org/officeDocument/2006/relationships/notesSlide" Target="../notesSlides/notesSlide359.xml"/><Relationship Id="rId1" Type="http://schemas.openxmlformats.org/officeDocument/2006/relationships/slideLayout" Target="../slideLayouts/slideLayout230.xml"/></Relationships>
</file>

<file path=ppt/slides/_rels/slide501.xml.rels><?xml version="1.0" encoding="UTF-8" standalone="yes"?>
<Relationships xmlns="http://schemas.openxmlformats.org/package/2006/relationships"><Relationship Id="rId3" Type="http://schemas.openxmlformats.org/officeDocument/2006/relationships/image" Target="../media/image425.jpeg"/><Relationship Id="rId2" Type="http://schemas.openxmlformats.org/officeDocument/2006/relationships/notesSlide" Target="../notesSlides/notesSlide360.xml"/><Relationship Id="rId1" Type="http://schemas.openxmlformats.org/officeDocument/2006/relationships/slideLayout" Target="../slideLayouts/slideLayout230.xml"/></Relationships>
</file>

<file path=ppt/slides/_rels/slide502.xml.rels><?xml version="1.0" encoding="UTF-8" standalone="yes"?>
<Relationships xmlns="http://schemas.openxmlformats.org/package/2006/relationships"><Relationship Id="rId3" Type="http://schemas.openxmlformats.org/officeDocument/2006/relationships/image" Target="../media/image426.jpeg"/><Relationship Id="rId2" Type="http://schemas.openxmlformats.org/officeDocument/2006/relationships/notesSlide" Target="../notesSlides/notesSlide361.xml"/><Relationship Id="rId1" Type="http://schemas.openxmlformats.org/officeDocument/2006/relationships/slideLayout" Target="../slideLayouts/slideLayout230.xml"/></Relationships>
</file>

<file path=ppt/slides/_rels/slide503.xml.rels><?xml version="1.0" encoding="UTF-8" standalone="yes"?>
<Relationships xmlns="http://schemas.openxmlformats.org/package/2006/relationships"><Relationship Id="rId3" Type="http://schemas.openxmlformats.org/officeDocument/2006/relationships/image" Target="../media/image427.jpeg"/><Relationship Id="rId2" Type="http://schemas.openxmlformats.org/officeDocument/2006/relationships/notesSlide" Target="../notesSlides/notesSlide362.xml"/><Relationship Id="rId1" Type="http://schemas.openxmlformats.org/officeDocument/2006/relationships/slideLayout" Target="../slideLayouts/slideLayout230.xml"/></Relationships>
</file>

<file path=ppt/slides/_rels/slide504.xml.rels><?xml version="1.0" encoding="UTF-8" standalone="yes"?>
<Relationships xmlns="http://schemas.openxmlformats.org/package/2006/relationships"><Relationship Id="rId3" Type="http://schemas.openxmlformats.org/officeDocument/2006/relationships/image" Target="../media/image428.jpeg"/><Relationship Id="rId2" Type="http://schemas.openxmlformats.org/officeDocument/2006/relationships/notesSlide" Target="../notesSlides/notesSlide363.xml"/><Relationship Id="rId1" Type="http://schemas.openxmlformats.org/officeDocument/2006/relationships/slideLayout" Target="../slideLayouts/slideLayout230.xml"/></Relationships>
</file>

<file path=ppt/slides/_rels/slide505.xml.rels><?xml version="1.0" encoding="UTF-8" standalone="yes"?>
<Relationships xmlns="http://schemas.openxmlformats.org/package/2006/relationships"><Relationship Id="rId3" Type="http://schemas.openxmlformats.org/officeDocument/2006/relationships/image" Target="../media/image429.jpeg"/><Relationship Id="rId2" Type="http://schemas.openxmlformats.org/officeDocument/2006/relationships/notesSlide" Target="../notesSlides/notesSlide364.xml"/><Relationship Id="rId1" Type="http://schemas.openxmlformats.org/officeDocument/2006/relationships/slideLayout" Target="../slideLayouts/slideLayout230.xml"/></Relationships>
</file>

<file path=ppt/slides/_rels/slide506.xml.rels><?xml version="1.0" encoding="UTF-8" standalone="yes"?>
<Relationships xmlns="http://schemas.openxmlformats.org/package/2006/relationships"><Relationship Id="rId3" Type="http://schemas.openxmlformats.org/officeDocument/2006/relationships/image" Target="../media/image430.jpeg"/><Relationship Id="rId2" Type="http://schemas.openxmlformats.org/officeDocument/2006/relationships/notesSlide" Target="../notesSlides/notesSlide365.xml"/><Relationship Id="rId1" Type="http://schemas.openxmlformats.org/officeDocument/2006/relationships/slideLayout" Target="../slideLayouts/slideLayout230.xml"/></Relationships>
</file>

<file path=ppt/slides/_rels/slide507.xml.rels><?xml version="1.0" encoding="UTF-8" standalone="yes"?>
<Relationships xmlns="http://schemas.openxmlformats.org/package/2006/relationships"><Relationship Id="rId3" Type="http://schemas.openxmlformats.org/officeDocument/2006/relationships/image" Target="../media/image431.jpeg"/><Relationship Id="rId2" Type="http://schemas.openxmlformats.org/officeDocument/2006/relationships/notesSlide" Target="../notesSlides/notesSlide366.xml"/><Relationship Id="rId1" Type="http://schemas.openxmlformats.org/officeDocument/2006/relationships/slideLayout" Target="../slideLayouts/slideLayout230.xml"/></Relationships>
</file>

<file path=ppt/slides/_rels/slide508.xml.rels><?xml version="1.0" encoding="UTF-8" standalone="yes"?>
<Relationships xmlns="http://schemas.openxmlformats.org/package/2006/relationships"><Relationship Id="rId3" Type="http://schemas.openxmlformats.org/officeDocument/2006/relationships/image" Target="../media/image432.jpeg"/><Relationship Id="rId2" Type="http://schemas.openxmlformats.org/officeDocument/2006/relationships/notesSlide" Target="../notesSlides/notesSlide367.xml"/><Relationship Id="rId1" Type="http://schemas.openxmlformats.org/officeDocument/2006/relationships/slideLayout" Target="../slideLayouts/slideLayout230.xml"/></Relationships>
</file>

<file path=ppt/slides/_rels/slide509.xml.rels><?xml version="1.0" encoding="UTF-8" standalone="yes"?>
<Relationships xmlns="http://schemas.openxmlformats.org/package/2006/relationships"><Relationship Id="rId3" Type="http://schemas.openxmlformats.org/officeDocument/2006/relationships/image" Target="../media/image433.jpeg"/><Relationship Id="rId2" Type="http://schemas.openxmlformats.org/officeDocument/2006/relationships/notesSlide" Target="../notesSlides/notesSlide368.xml"/><Relationship Id="rId1" Type="http://schemas.openxmlformats.org/officeDocument/2006/relationships/slideLayout" Target="../slideLayouts/slideLayout230.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63.xml"/></Relationships>
</file>

<file path=ppt/slides/_rels/slide510.xml.rels><?xml version="1.0" encoding="UTF-8" standalone="yes"?>
<Relationships xmlns="http://schemas.openxmlformats.org/package/2006/relationships"><Relationship Id="rId3" Type="http://schemas.openxmlformats.org/officeDocument/2006/relationships/image" Target="../media/image434.jpeg"/><Relationship Id="rId2" Type="http://schemas.openxmlformats.org/officeDocument/2006/relationships/notesSlide" Target="../notesSlides/notesSlide369.xml"/><Relationship Id="rId1" Type="http://schemas.openxmlformats.org/officeDocument/2006/relationships/slideLayout" Target="../slideLayouts/slideLayout230.xml"/></Relationships>
</file>

<file path=ppt/slides/_rels/slide511.xml.rels><?xml version="1.0" encoding="UTF-8" standalone="yes"?>
<Relationships xmlns="http://schemas.openxmlformats.org/package/2006/relationships"><Relationship Id="rId3" Type="http://schemas.openxmlformats.org/officeDocument/2006/relationships/image" Target="../media/image435.jpeg"/><Relationship Id="rId2" Type="http://schemas.openxmlformats.org/officeDocument/2006/relationships/notesSlide" Target="../notesSlides/notesSlide370.xml"/><Relationship Id="rId1" Type="http://schemas.openxmlformats.org/officeDocument/2006/relationships/slideLayout" Target="../slideLayouts/slideLayout230.xml"/></Relationships>
</file>

<file path=ppt/slides/_rels/slide512.xml.rels><?xml version="1.0" encoding="UTF-8" standalone="yes"?>
<Relationships xmlns="http://schemas.openxmlformats.org/package/2006/relationships"><Relationship Id="rId3" Type="http://schemas.openxmlformats.org/officeDocument/2006/relationships/hyperlink" Target="http://freebibleimages.org" TargetMode="External"/><Relationship Id="rId2" Type="http://schemas.openxmlformats.org/officeDocument/2006/relationships/image" Target="../media/image166.jpeg"/><Relationship Id="rId1" Type="http://schemas.openxmlformats.org/officeDocument/2006/relationships/slideLayout" Target="../slideLayouts/slideLayout260.xml"/><Relationship Id="rId5" Type="http://schemas.openxmlformats.org/officeDocument/2006/relationships/hyperlink" Target="http://www.LumoProject.com" TargetMode="External"/><Relationship Id="rId4" Type="http://schemas.openxmlformats.org/officeDocument/2006/relationships/hyperlink" Target="http://www.freebibleimages.org" TargetMode="External"/></Relationships>
</file>

<file path=ppt/slides/_rels/slide513.xml.rels><?xml version="1.0" encoding="UTF-8" standalone="yes"?>
<Relationships xmlns="http://schemas.openxmlformats.org/package/2006/relationships"><Relationship Id="rId2" Type="http://schemas.openxmlformats.org/officeDocument/2006/relationships/image" Target="../media/image436.png"/><Relationship Id="rId1" Type="http://schemas.openxmlformats.org/officeDocument/2006/relationships/slideLayout" Target="../slideLayouts/slideLayout18.xml"/></Relationships>
</file>

<file path=ppt/slides/_rels/slide514.xml.rels><?xml version="1.0" encoding="UTF-8" standalone="yes"?>
<Relationships xmlns="http://schemas.openxmlformats.org/package/2006/relationships"><Relationship Id="rId2" Type="http://schemas.openxmlformats.org/officeDocument/2006/relationships/image" Target="../media/image437.png"/><Relationship Id="rId1" Type="http://schemas.openxmlformats.org/officeDocument/2006/relationships/slideLayout" Target="../slideLayouts/slideLayout18.xml"/></Relationships>
</file>

<file path=ppt/slides/_rels/slide515.xml.rels><?xml version="1.0" encoding="UTF-8" standalone="yes"?>
<Relationships xmlns="http://schemas.openxmlformats.org/package/2006/relationships"><Relationship Id="rId2" Type="http://schemas.openxmlformats.org/officeDocument/2006/relationships/image" Target="../media/image438.png"/><Relationship Id="rId1" Type="http://schemas.openxmlformats.org/officeDocument/2006/relationships/slideLayout" Target="../slideLayouts/slideLayout18.xml"/></Relationships>
</file>

<file path=ppt/slides/_rels/slide516.xml.rels><?xml version="1.0" encoding="UTF-8" standalone="yes"?>
<Relationships xmlns="http://schemas.openxmlformats.org/package/2006/relationships"><Relationship Id="rId2" Type="http://schemas.openxmlformats.org/officeDocument/2006/relationships/image" Target="../media/image439.png"/><Relationship Id="rId1" Type="http://schemas.openxmlformats.org/officeDocument/2006/relationships/slideLayout" Target="../slideLayouts/slideLayout18.xml"/></Relationships>
</file>

<file path=ppt/slides/_rels/slide517.xml.rels><?xml version="1.0" encoding="UTF-8" standalone="yes"?>
<Relationships xmlns="http://schemas.openxmlformats.org/package/2006/relationships"><Relationship Id="rId2" Type="http://schemas.openxmlformats.org/officeDocument/2006/relationships/notesSlide" Target="../notesSlides/notesSlide371.xml"/><Relationship Id="rId1" Type="http://schemas.openxmlformats.org/officeDocument/2006/relationships/slideLayout" Target="../slideLayouts/slideLayout133.xml"/></Relationships>
</file>

<file path=ppt/slides/_rels/slide518.xml.rels><?xml version="1.0" encoding="UTF-8" standalone="yes"?>
<Relationships xmlns="http://schemas.openxmlformats.org/package/2006/relationships"><Relationship Id="rId2" Type="http://schemas.openxmlformats.org/officeDocument/2006/relationships/notesSlide" Target="../notesSlides/notesSlide372.xml"/><Relationship Id="rId1" Type="http://schemas.openxmlformats.org/officeDocument/2006/relationships/slideLayout" Target="../slideLayouts/slideLayout133.xml"/></Relationships>
</file>

<file path=ppt/slides/_rels/slide519.xml.rels><?xml version="1.0" encoding="UTF-8" standalone="yes"?>
<Relationships xmlns="http://schemas.openxmlformats.org/package/2006/relationships"><Relationship Id="rId3" Type="http://schemas.openxmlformats.org/officeDocument/2006/relationships/image" Target="../media/image441.jpeg"/><Relationship Id="rId2" Type="http://schemas.openxmlformats.org/officeDocument/2006/relationships/image" Target="../media/image440.jpeg"/><Relationship Id="rId1" Type="http://schemas.openxmlformats.org/officeDocument/2006/relationships/slideLayout" Target="../slideLayouts/slideLayout158.xml"/></Relationships>
</file>

<file path=ppt/slides/_rels/slide52.xml.rels><?xml version="1.0" encoding="UTF-8" standalone="yes"?>
<Relationships xmlns="http://schemas.openxmlformats.org/package/2006/relationships"><Relationship Id="rId3" Type="http://schemas.openxmlformats.org/officeDocument/2006/relationships/hyperlink" Target="http://images.google.com.sg/imgres?imgurl=www.moserrarebooks.com/pics/Josephus-large1.jpg&amp;imgrefurl=http://www.moserrarebooks.com/18th.asp&amp;h=450&amp;w=600&amp;prev=/images?q=josephus&amp;svnum=10&amp;hl=en&amp;lr=&amp;ie=UTF-8&amp;oe=UTF-8" TargetMode="External"/><Relationship Id="rId2" Type="http://schemas.openxmlformats.org/officeDocument/2006/relationships/notesSlide" Target="../notesSlides/notesSlide45.xml"/><Relationship Id="rId1" Type="http://schemas.openxmlformats.org/officeDocument/2006/relationships/slideLayout" Target="../slideLayouts/slideLayout64.xml"/><Relationship Id="rId4" Type="http://schemas.openxmlformats.org/officeDocument/2006/relationships/image" Target="../media/image61.jpeg"/></Relationships>
</file>

<file path=ppt/slides/_rels/slide520.xml.rels><?xml version="1.0" encoding="UTF-8" standalone="yes"?>
<Relationships xmlns="http://schemas.openxmlformats.org/package/2006/relationships"><Relationship Id="rId3" Type="http://schemas.openxmlformats.org/officeDocument/2006/relationships/image" Target="../media/image26.jpeg"/><Relationship Id="rId2" Type="http://schemas.openxmlformats.org/officeDocument/2006/relationships/notesSlide" Target="../notesSlides/notesSlide373.xml"/><Relationship Id="rId1" Type="http://schemas.openxmlformats.org/officeDocument/2006/relationships/slideLayout" Target="../slideLayouts/slideLayout371.xml"/></Relationships>
</file>

<file path=ppt/slides/_rels/slide521.xml.rels><?xml version="1.0" encoding="UTF-8" standalone="yes"?>
<Relationships xmlns="http://schemas.openxmlformats.org/package/2006/relationships"><Relationship Id="rId3" Type="http://schemas.openxmlformats.org/officeDocument/2006/relationships/image" Target="../media/image27.jpeg"/><Relationship Id="rId2" Type="http://schemas.openxmlformats.org/officeDocument/2006/relationships/notesSlide" Target="../notesSlides/notesSlide374.xml"/><Relationship Id="rId1" Type="http://schemas.openxmlformats.org/officeDocument/2006/relationships/slideLayout" Target="../slideLayouts/slideLayout371.xml"/></Relationships>
</file>

<file path=ppt/slides/_rels/slide522.xml.rels><?xml version="1.0" encoding="UTF-8" standalone="yes"?>
<Relationships xmlns="http://schemas.openxmlformats.org/package/2006/relationships"><Relationship Id="rId3" Type="http://schemas.openxmlformats.org/officeDocument/2006/relationships/image" Target="../media/image28.jpeg"/><Relationship Id="rId2" Type="http://schemas.openxmlformats.org/officeDocument/2006/relationships/notesSlide" Target="../notesSlides/notesSlide375.xml"/><Relationship Id="rId1" Type="http://schemas.openxmlformats.org/officeDocument/2006/relationships/slideLayout" Target="../slideLayouts/slideLayout371.xml"/></Relationships>
</file>

<file path=ppt/slides/_rels/slide523.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376.xml"/><Relationship Id="rId1" Type="http://schemas.openxmlformats.org/officeDocument/2006/relationships/slideLayout" Target="../slideLayouts/slideLayout371.xml"/></Relationships>
</file>

<file path=ppt/slides/_rels/slide524.xml.rels><?xml version="1.0" encoding="UTF-8" standalone="yes"?>
<Relationships xmlns="http://schemas.openxmlformats.org/package/2006/relationships"><Relationship Id="rId1" Type="http://schemas.openxmlformats.org/officeDocument/2006/relationships/slideLayout" Target="../slideLayouts/slideLayout377.xml"/></Relationships>
</file>

<file path=ppt/slides/_rels/slide525.xml.rels><?xml version="1.0" encoding="UTF-8" standalone="yes"?>
<Relationships xmlns="http://schemas.openxmlformats.org/package/2006/relationships"><Relationship Id="rId3" Type="http://schemas.openxmlformats.org/officeDocument/2006/relationships/image" Target="../media/image442.png"/><Relationship Id="rId2" Type="http://schemas.openxmlformats.org/officeDocument/2006/relationships/notesSlide" Target="../notesSlides/notesSlide377.xml"/><Relationship Id="rId1" Type="http://schemas.openxmlformats.org/officeDocument/2006/relationships/slideLayout" Target="../slideLayouts/slideLayout371.xml"/><Relationship Id="rId4" Type="http://schemas.openxmlformats.org/officeDocument/2006/relationships/image" Target="../media/image443.png"/></Relationships>
</file>

<file path=ppt/slides/_rels/slide526.xml.rels><?xml version="1.0" encoding="UTF-8" standalone="yes"?>
<Relationships xmlns="http://schemas.openxmlformats.org/package/2006/relationships"><Relationship Id="rId1" Type="http://schemas.openxmlformats.org/officeDocument/2006/relationships/slideLayout" Target="../slideLayouts/slideLayout82.xml"/></Relationships>
</file>

<file path=ppt/slides/_rels/slide527.xml.rels><?xml version="1.0" encoding="UTF-8" standalone="yes"?>
<Relationships xmlns="http://schemas.openxmlformats.org/package/2006/relationships"><Relationship Id="rId3" Type="http://schemas.openxmlformats.org/officeDocument/2006/relationships/image" Target="../media/image444.png"/><Relationship Id="rId2" Type="http://schemas.openxmlformats.org/officeDocument/2006/relationships/notesSlide" Target="../notesSlides/notesSlide378.xml"/><Relationship Id="rId1" Type="http://schemas.openxmlformats.org/officeDocument/2006/relationships/slideLayout" Target="../slideLayouts/slideLayout80.xml"/><Relationship Id="rId4" Type="http://schemas.openxmlformats.org/officeDocument/2006/relationships/image" Target="../media/image445.png"/></Relationships>
</file>

<file path=ppt/slides/_rels/slide53.xml.rels><?xml version="1.0" encoding="UTF-8" standalone="yes"?>
<Relationships xmlns="http://schemas.openxmlformats.org/package/2006/relationships"><Relationship Id="rId3" Type="http://schemas.openxmlformats.org/officeDocument/2006/relationships/image" Target="../media/image62.jpeg"/><Relationship Id="rId2" Type="http://schemas.openxmlformats.org/officeDocument/2006/relationships/notesSlide" Target="../notesSlides/notesSlide46.xml"/><Relationship Id="rId1" Type="http://schemas.openxmlformats.org/officeDocument/2006/relationships/slideLayout" Target="../slideLayouts/slideLayout70.xml"/></Relationships>
</file>

<file path=ppt/slides/_rels/slide54.xml.rels><?xml version="1.0" encoding="UTF-8" standalone="yes"?>
<Relationships xmlns="http://schemas.openxmlformats.org/package/2006/relationships"><Relationship Id="rId2" Type="http://schemas.openxmlformats.org/officeDocument/2006/relationships/image" Target="../media/image63.jpeg"/><Relationship Id="rId1" Type="http://schemas.openxmlformats.org/officeDocument/2006/relationships/slideLayout" Target="../slideLayouts/slideLayout139.xml"/></Relationships>
</file>

<file path=ppt/slides/_rels/slide5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47.xml"/><Relationship Id="rId1" Type="http://schemas.openxmlformats.org/officeDocument/2006/relationships/slideLayout" Target="../slideLayouts/slideLayout71.xml"/></Relationships>
</file>

<file path=ppt/slides/_rels/slide56.xml.rels><?xml version="1.0" encoding="UTF-8" standalone="yes"?>
<Relationships xmlns="http://schemas.openxmlformats.org/package/2006/relationships"><Relationship Id="rId3" Type="http://schemas.openxmlformats.org/officeDocument/2006/relationships/image" Target="../media/image65.png"/><Relationship Id="rId2" Type="http://schemas.openxmlformats.org/officeDocument/2006/relationships/notesSlide" Target="../notesSlides/notesSlide48.xml"/><Relationship Id="rId1" Type="http://schemas.openxmlformats.org/officeDocument/2006/relationships/slideLayout" Target="../slideLayouts/slideLayout71.xml"/></Relationships>
</file>

<file path=ppt/slides/_rels/slide57.xml.rels><?xml version="1.0" encoding="UTF-8" standalone="yes"?>
<Relationships xmlns="http://schemas.openxmlformats.org/package/2006/relationships"><Relationship Id="rId3" Type="http://schemas.openxmlformats.org/officeDocument/2006/relationships/image" Target="../media/image66.jpeg"/><Relationship Id="rId2" Type="http://schemas.openxmlformats.org/officeDocument/2006/relationships/notesSlide" Target="../notesSlides/notesSlide49.xml"/><Relationship Id="rId1" Type="http://schemas.openxmlformats.org/officeDocument/2006/relationships/slideLayout" Target="../slideLayouts/slideLayout72.xml"/></Relationships>
</file>

<file path=ppt/slides/_rels/slide58.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50.xml"/><Relationship Id="rId1" Type="http://schemas.openxmlformats.org/officeDocument/2006/relationships/slideLayout" Target="../slideLayouts/slideLayout71.xml"/></Relationships>
</file>

<file path=ppt/slides/_rels/slide59.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1.xml"/><Relationship Id="rId1" Type="http://schemas.openxmlformats.org/officeDocument/2006/relationships/slideLayout" Target="../slideLayouts/slideLayout65.xml"/></Relationships>
</file>

<file path=ppt/slides/_rels/slide6.xml.rels><?xml version="1.0" encoding="UTF-8" standalone="yes"?>
<Relationships xmlns="http://schemas.openxmlformats.org/package/2006/relationships"><Relationship Id="rId2" Type="http://schemas.openxmlformats.org/officeDocument/2006/relationships/image" Target="../media/image19.jpeg"/><Relationship Id="rId1" Type="http://schemas.openxmlformats.org/officeDocument/2006/relationships/slideLayout" Target="../slideLayouts/slideLayout247.xml"/></Relationships>
</file>

<file path=ppt/slides/_rels/slide60.xml.rels><?xml version="1.0" encoding="UTF-8" standalone="yes"?>
<Relationships xmlns="http://schemas.openxmlformats.org/package/2006/relationships"><Relationship Id="rId3" Type="http://schemas.openxmlformats.org/officeDocument/2006/relationships/image" Target="../media/image40.jpeg"/><Relationship Id="rId2" Type="http://schemas.openxmlformats.org/officeDocument/2006/relationships/notesSlide" Target="../notesSlides/notesSlide52.xml"/><Relationship Id="rId1" Type="http://schemas.openxmlformats.org/officeDocument/2006/relationships/slideLayout" Target="../slideLayouts/slideLayout65.xml"/></Relationships>
</file>

<file path=ppt/slides/_rels/slide6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3.xml"/><Relationship Id="rId1" Type="http://schemas.openxmlformats.org/officeDocument/2006/relationships/slideLayout" Target="../slideLayouts/slideLayout57.xml"/><Relationship Id="rId5" Type="http://schemas.openxmlformats.org/officeDocument/2006/relationships/image" Target="../media/image70.png"/><Relationship Id="rId4" Type="http://schemas.openxmlformats.org/officeDocument/2006/relationships/image" Target="../media/image69.png"/></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4.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63.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5.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64.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6.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6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7.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6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8.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67.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59.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68.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0.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69.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1.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7.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247.xml"/><Relationship Id="rId4" Type="http://schemas.microsoft.com/office/2007/relationships/hdphoto" Target="../media/hdphoto1.wdp"/></Relationships>
</file>

<file path=ppt/slides/_rels/slide70.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2.xml"/><Relationship Id="rId1" Type="http://schemas.openxmlformats.org/officeDocument/2006/relationships/slideLayout" Target="../slideLayouts/slideLayout132.xml"/><Relationship Id="rId4" Type="http://schemas.openxmlformats.org/officeDocument/2006/relationships/image" Target="../media/image69.png"/></Relationships>
</file>

<file path=ppt/slides/_rels/slide7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3.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72.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538.xml"/></Relationships>
</file>

<file path=ppt/slides/_rels/slide73.xml.rels><?xml version="1.0" encoding="UTF-8" standalone="yes"?>
<Relationships xmlns="http://schemas.openxmlformats.org/package/2006/relationships"><Relationship Id="rId2" Type="http://schemas.openxmlformats.org/officeDocument/2006/relationships/notesSlide" Target="../notesSlides/notesSlide65.xml"/><Relationship Id="rId1" Type="http://schemas.openxmlformats.org/officeDocument/2006/relationships/slideLayout" Target="../slideLayouts/slideLayout538.xml"/></Relationships>
</file>

<file path=ppt/slides/_rels/slide74.xml.rels><?xml version="1.0" encoding="UTF-8" standalone="yes"?>
<Relationships xmlns="http://schemas.openxmlformats.org/package/2006/relationships"><Relationship Id="rId2" Type="http://schemas.openxmlformats.org/officeDocument/2006/relationships/notesSlide" Target="../notesSlides/notesSlide66.xml"/><Relationship Id="rId1" Type="http://schemas.openxmlformats.org/officeDocument/2006/relationships/slideLayout" Target="../slideLayouts/slideLayout538.xml"/></Relationships>
</file>

<file path=ppt/slides/_rels/slide7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67.xml"/><Relationship Id="rId1" Type="http://schemas.openxmlformats.org/officeDocument/2006/relationships/slideLayout" Target="../slideLayouts/slideLayout57.xml"/><Relationship Id="rId4" Type="http://schemas.openxmlformats.org/officeDocument/2006/relationships/image" Target="../media/image69.png"/></Relationships>
</file>

<file path=ppt/slides/_rels/slide76.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84.xml"/></Relationships>
</file>

<file path=ppt/slides/_rels/slide77.xml.rels><?xml version="1.0" encoding="UTF-8" standalone="yes"?>
<Relationships xmlns="http://schemas.openxmlformats.org/package/2006/relationships"><Relationship Id="rId2" Type="http://schemas.openxmlformats.org/officeDocument/2006/relationships/image" Target="../media/image72.jpeg"/><Relationship Id="rId1" Type="http://schemas.openxmlformats.org/officeDocument/2006/relationships/slideLayout" Target="../slideLayouts/slideLayout84.xml"/></Relationships>
</file>

<file path=ppt/slides/_rels/slide78.xml.rels><?xml version="1.0" encoding="UTF-8" standalone="yes"?>
<Relationships xmlns="http://schemas.openxmlformats.org/package/2006/relationships"><Relationship Id="rId2" Type="http://schemas.openxmlformats.org/officeDocument/2006/relationships/notesSlide" Target="../notesSlides/notesSlide68.xml"/><Relationship Id="rId1" Type="http://schemas.openxmlformats.org/officeDocument/2006/relationships/slideLayout" Target="../slideLayouts/slideLayout89.xml"/></Relationships>
</file>

<file path=ppt/slides/_rels/slide79.xml.rels><?xml version="1.0" encoding="UTF-8" standalone="yes"?>
<Relationships xmlns="http://schemas.openxmlformats.org/package/2006/relationships"><Relationship Id="rId3" Type="http://schemas.openxmlformats.org/officeDocument/2006/relationships/image" Target="../media/image73.jpeg"/><Relationship Id="rId2" Type="http://schemas.openxmlformats.org/officeDocument/2006/relationships/notesSlide" Target="../notesSlides/notesSlide69.xml"/><Relationship Id="rId1" Type="http://schemas.openxmlformats.org/officeDocument/2006/relationships/slideLayout" Target="../slideLayouts/slideLayout84.xml"/></Relationships>
</file>

<file path=ppt/slides/_rels/slide8.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19.jpeg"/><Relationship Id="rId1" Type="http://schemas.openxmlformats.org/officeDocument/2006/relationships/slideLayout" Target="../slideLayouts/slideLayout247.xml"/></Relationships>
</file>

<file path=ppt/slides/_rels/slide80.xml.rels><?xml version="1.0" encoding="UTF-8" standalone="yes"?>
<Relationships xmlns="http://schemas.openxmlformats.org/package/2006/relationships"><Relationship Id="rId3" Type="http://schemas.openxmlformats.org/officeDocument/2006/relationships/image" Target="../media/image74.jpeg"/><Relationship Id="rId2" Type="http://schemas.openxmlformats.org/officeDocument/2006/relationships/notesSlide" Target="../notesSlides/notesSlide70.xml"/><Relationship Id="rId1" Type="http://schemas.openxmlformats.org/officeDocument/2006/relationships/slideLayout" Target="../slideLayouts/slideLayout84.xml"/><Relationship Id="rId4" Type="http://schemas.openxmlformats.org/officeDocument/2006/relationships/image" Target="../media/image75.jpeg"/></Relationships>
</file>

<file path=ppt/slides/_rels/slide81.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71.xml"/><Relationship Id="rId1" Type="http://schemas.openxmlformats.org/officeDocument/2006/relationships/slideLayout" Target="../slideLayouts/slideLayout344.xml"/><Relationship Id="rId4" Type="http://schemas.openxmlformats.org/officeDocument/2006/relationships/image" Target="../media/image69.png"/></Relationships>
</file>

<file path=ppt/slides/_rels/slide8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72.xml"/><Relationship Id="rId1" Type="http://schemas.openxmlformats.org/officeDocument/2006/relationships/slideLayout" Target="../slideLayouts/slideLayout344.xml"/><Relationship Id="rId4" Type="http://schemas.openxmlformats.org/officeDocument/2006/relationships/image" Target="../media/image69.png"/></Relationships>
</file>

<file path=ppt/slides/_rels/slide83.xml.rels><?xml version="1.0" encoding="UTF-8" standalone="yes"?>
<Relationships xmlns="http://schemas.openxmlformats.org/package/2006/relationships"><Relationship Id="rId2" Type="http://schemas.openxmlformats.org/officeDocument/2006/relationships/image" Target="../media/image76.jpeg"/><Relationship Id="rId1" Type="http://schemas.openxmlformats.org/officeDocument/2006/relationships/slideLayout" Target="../slideLayouts/slideLayout79.xml"/></Relationships>
</file>

<file path=ppt/slides/_rels/slide84.xml.rels><?xml version="1.0" encoding="UTF-8" standalone="yes"?>
<Relationships xmlns="http://schemas.openxmlformats.org/package/2006/relationships"><Relationship Id="rId2" Type="http://schemas.openxmlformats.org/officeDocument/2006/relationships/image" Target="../media/image77.jpeg"/><Relationship Id="rId1" Type="http://schemas.openxmlformats.org/officeDocument/2006/relationships/slideLayout" Target="../slideLayouts/slideLayout79.xml"/></Relationships>
</file>

<file path=ppt/slides/_rels/slide85.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73.xml"/><Relationship Id="rId1" Type="http://schemas.openxmlformats.org/officeDocument/2006/relationships/slideLayout" Target="../slideLayouts/slideLayout355.xml"/><Relationship Id="rId4" Type="http://schemas.openxmlformats.org/officeDocument/2006/relationships/image" Target="../media/image69.png"/></Relationships>
</file>

<file path=ppt/slides/_rels/slide8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notesSlide" Target="../notesSlides/notesSlide74.xml"/><Relationship Id="rId1" Type="http://schemas.openxmlformats.org/officeDocument/2006/relationships/slideLayout" Target="../slideLayouts/slideLayout355.xml"/><Relationship Id="rId4" Type="http://schemas.openxmlformats.org/officeDocument/2006/relationships/image" Target="../media/image69.png"/></Relationships>
</file>

<file path=ppt/slides/_rels/slide87.xml.rels><?xml version="1.0" encoding="UTF-8" standalone="yes"?>
<Relationships xmlns="http://schemas.openxmlformats.org/package/2006/relationships"><Relationship Id="rId3" Type="http://schemas.openxmlformats.org/officeDocument/2006/relationships/image" Target="../media/image78.png"/><Relationship Id="rId2" Type="http://schemas.openxmlformats.org/officeDocument/2006/relationships/notesSlide" Target="../notesSlides/notesSlide75.xml"/><Relationship Id="rId1" Type="http://schemas.openxmlformats.org/officeDocument/2006/relationships/slideLayout" Target="../slideLayouts/slideLayout355.xml"/><Relationship Id="rId5" Type="http://schemas.openxmlformats.org/officeDocument/2006/relationships/image" Target="../media/image69.png"/><Relationship Id="rId4" Type="http://schemas.openxmlformats.org/officeDocument/2006/relationships/image" Target="../media/image68.png"/></Relationships>
</file>

<file path=ppt/slides/_rels/slide88.xml.rels><?xml version="1.0" encoding="UTF-8" standalone="yes"?>
<Relationships xmlns="http://schemas.openxmlformats.org/package/2006/relationships"><Relationship Id="rId3" Type="http://schemas.openxmlformats.org/officeDocument/2006/relationships/image" Target="../media/image23.png"/><Relationship Id="rId2" Type="http://schemas.openxmlformats.org/officeDocument/2006/relationships/notesSlide" Target="../notesSlides/notesSlide76.xml"/><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3" Type="http://schemas.openxmlformats.org/officeDocument/2006/relationships/image" Target="../media/image79.jpeg"/><Relationship Id="rId2" Type="http://schemas.openxmlformats.org/officeDocument/2006/relationships/notesSlide" Target="../notesSlides/notesSlide77.xml"/><Relationship Id="rId1" Type="http://schemas.openxmlformats.org/officeDocument/2006/relationships/slideLayout" Target="../slideLayouts/slideLayout77.xml"/></Relationships>
</file>

<file path=ppt/slides/_rels/slide9.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19.jpeg"/><Relationship Id="rId1" Type="http://schemas.openxmlformats.org/officeDocument/2006/relationships/slideLayout" Target="../slideLayouts/slideLayout247.xml"/></Relationships>
</file>

<file path=ppt/slides/_rels/slide90.xml.rels><?xml version="1.0" encoding="UTF-8" standalone="yes"?>
<Relationships xmlns="http://schemas.openxmlformats.org/package/2006/relationships"><Relationship Id="rId3" Type="http://schemas.openxmlformats.org/officeDocument/2006/relationships/image" Target="../media/image80.jpeg"/><Relationship Id="rId2" Type="http://schemas.openxmlformats.org/officeDocument/2006/relationships/notesSlide" Target="../notesSlides/notesSlide78.xml"/><Relationship Id="rId1" Type="http://schemas.openxmlformats.org/officeDocument/2006/relationships/slideLayout" Target="../slideLayouts/slideLayout77.xml"/><Relationship Id="rId4" Type="http://schemas.openxmlformats.org/officeDocument/2006/relationships/image" Target="../media/image81.jpeg"/></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79.xml"/><Relationship Id="rId1" Type="http://schemas.openxmlformats.org/officeDocument/2006/relationships/slideLayout" Target="../slideLayouts/slideLayout145.xml"/></Relationships>
</file>

<file path=ppt/slides/_rels/slide92.xml.rels><?xml version="1.0" encoding="UTF-8" standalone="yes"?>
<Relationships xmlns="http://schemas.openxmlformats.org/package/2006/relationships"><Relationship Id="rId3" Type="http://schemas.openxmlformats.org/officeDocument/2006/relationships/notesSlide" Target="../notesSlides/notesSlide80.xml"/><Relationship Id="rId2" Type="http://schemas.openxmlformats.org/officeDocument/2006/relationships/slideLayout" Target="../slideLayouts/slideLayout259.xml"/><Relationship Id="rId1" Type="http://schemas.openxmlformats.org/officeDocument/2006/relationships/themeOverride" Target="../theme/themeOverride2.xml"/><Relationship Id="rId4" Type="http://schemas.openxmlformats.org/officeDocument/2006/relationships/image" Target="../media/image82.png"/></Relationships>
</file>

<file path=ppt/slides/_rels/slide9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81.xml"/><Relationship Id="rId1" Type="http://schemas.openxmlformats.org/officeDocument/2006/relationships/slideLayout" Target="../slideLayouts/slideLayout259.xml"/></Relationships>
</file>

<file path=ppt/slides/_rels/slide9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82.xml"/><Relationship Id="rId1" Type="http://schemas.openxmlformats.org/officeDocument/2006/relationships/slideLayout" Target="../slideLayouts/slideLayout259.xml"/></Relationships>
</file>

<file path=ppt/slides/_rels/slide95.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83.xml"/><Relationship Id="rId1" Type="http://schemas.openxmlformats.org/officeDocument/2006/relationships/slideLayout" Target="../slideLayouts/slideLayout259.xml"/></Relationships>
</file>

<file path=ppt/slides/_rels/slide9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84.xml"/><Relationship Id="rId1" Type="http://schemas.openxmlformats.org/officeDocument/2006/relationships/slideLayout" Target="../slideLayouts/slideLayout259.xml"/></Relationships>
</file>

<file path=ppt/slides/_rels/slide9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85.xml"/><Relationship Id="rId1" Type="http://schemas.openxmlformats.org/officeDocument/2006/relationships/slideLayout" Target="../slideLayouts/slideLayout259.xml"/></Relationships>
</file>

<file path=ppt/slides/_rels/slide9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86.xml"/><Relationship Id="rId1" Type="http://schemas.openxmlformats.org/officeDocument/2006/relationships/slideLayout" Target="../slideLayouts/slideLayout259.xml"/></Relationships>
</file>

<file path=ppt/slides/_rels/slide9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87.xml"/><Relationship Id="rId1" Type="http://schemas.openxmlformats.org/officeDocument/2006/relationships/slideLayout" Target="../slideLayouts/slideLayout259.xml"/></Relationships>
</file>

<file path=ppt/slides/slide1.xml><?xml version="1.0" encoding="utf-8"?>
<p:sld xmlns:a="http://schemas.openxmlformats.org/drawingml/2006/main" xmlns:r="http://schemas.openxmlformats.org/officeDocument/2006/relationships" xmlns:p="http://schemas.openxmlformats.org/presentationml/2006/main" showMasterSp="0">
  <p:cSld>
    <p:bg>
      <p:bgPr>
        <a:solidFill>
          <a:schemeClr val="bg2"/>
        </a:solidFill>
        <a:effectLst/>
      </p:bgPr>
    </p:bg>
    <p:spTree>
      <p:nvGrpSpPr>
        <p:cNvPr id="1" name=""/>
        <p:cNvGrpSpPr/>
        <p:nvPr/>
      </p:nvGrpSpPr>
      <p:grpSpPr>
        <a:xfrm>
          <a:off x="0" y="0"/>
          <a:ext cx="0" cy="0"/>
          <a:chOff x="0" y="0"/>
          <a:chExt cx="0" cy="0"/>
        </a:xfrm>
      </p:grpSpPr>
      <p:pic>
        <p:nvPicPr>
          <p:cNvPr id="283650" name="Picture 1"/>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4052349" y="1130920"/>
            <a:ext cx="5080000" cy="337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Text Box 5"/>
          <p:cNvSpPr txBox="1">
            <a:spLocks noChangeArrowheads="1"/>
          </p:cNvSpPr>
          <p:nvPr/>
        </p:nvSpPr>
        <p:spPr bwMode="auto">
          <a:xfrm>
            <a:off x="4499992" y="3212978"/>
            <a:ext cx="4536504" cy="2862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glow rad="177800">
                    <a:srgbClr val="000000"/>
                  </a:glow>
                </a:effectLst>
                <a:latin typeface="Arial" charset="0"/>
                <a:cs typeface="Arial" charset="0"/>
              </a:rPr>
              <a:t>What is saving faith?  </a:t>
            </a:r>
          </a:p>
          <a:p>
            <a:pPr eaLnBrk="1" hangingPunct="1">
              <a:defRPr/>
            </a:pPr>
            <a:endParaRPr lang="en-US" sz="3600" b="1" dirty="0">
              <a:solidFill>
                <a:srgbClr val="FFFFFF"/>
              </a:solidFill>
              <a:effectLst>
                <a:glow rad="177800">
                  <a:srgbClr val="000000"/>
                </a:glow>
              </a:effectLst>
              <a:latin typeface="Arial" charset="0"/>
              <a:cs typeface="Arial" charset="0"/>
            </a:endParaRPr>
          </a:p>
          <a:p>
            <a:pPr eaLnBrk="1" hangingPunct="1">
              <a:defRPr/>
            </a:pPr>
            <a:r>
              <a:rPr lang="en-US" sz="3600" b="1" dirty="0">
                <a:solidFill>
                  <a:srgbClr val="FFFFFF"/>
                </a:solidFill>
                <a:effectLst>
                  <a:glow rad="177800">
                    <a:srgbClr val="000000"/>
                  </a:glow>
                </a:effectLst>
                <a:latin typeface="Arial" charset="0"/>
                <a:cs typeface="Arial" charset="0"/>
              </a:rPr>
              <a:t>How is it different from false faith?</a:t>
            </a:r>
          </a:p>
        </p:txBody>
      </p:sp>
      <p:sp>
        <p:nvSpPr>
          <p:cNvPr id="2050" name="Rectangle 2"/>
          <p:cNvSpPr>
            <a:spLocks noGrp="1" noChangeArrowheads="1"/>
          </p:cNvSpPr>
          <p:nvPr>
            <p:ph type="title"/>
          </p:nvPr>
        </p:nvSpPr>
        <p:spPr>
          <a:xfrm>
            <a:off x="14749" y="27"/>
            <a:ext cx="9129277" cy="1570141"/>
          </a:xfrm>
          <a:noFill/>
          <a:ln w="9525">
            <a:noFill/>
            <a:miter lim="800000"/>
            <a:headEnd/>
            <a:tailEnd/>
          </a:ln>
          <a:effectLst/>
        </p:spPr>
        <p:txBody>
          <a:bodyPr vert="horz" wrap="square" lIns="91628" tIns="45812" rIns="91628" bIns="45812" numCol="1" anchor="ctr" anchorCtr="0" compatLnSpc="1">
            <a:prstTxWarp prst="textNoShape">
              <a:avLst/>
            </a:prstTxWarp>
            <a:spAutoFit/>
          </a:bodyPr>
          <a:lstStyle/>
          <a:p>
            <a:pPr eaLnBrk="1" hangingPunct="1"/>
            <a:r>
              <a:rPr lang="en-US" sz="9600" b="1" kern="1200" dirty="0">
                <a:solidFill>
                  <a:schemeClr val="tx1"/>
                </a:solidFill>
                <a:effectLst>
                  <a:glow rad="177800">
                    <a:schemeClr val="bg2"/>
                  </a:glow>
                </a:effectLst>
                <a:latin typeface="Arial" charset="0"/>
                <a:ea typeface="ＭＳ Ｐゴシック" charset="0"/>
                <a:cs typeface="Arial" charset="0"/>
              </a:rPr>
              <a:t>John 1–11</a:t>
            </a:r>
          </a:p>
        </p:txBody>
      </p:sp>
      <p:sp>
        <p:nvSpPr>
          <p:cNvPr id="7" name="Text Box 5"/>
          <p:cNvSpPr txBox="1">
            <a:spLocks noChangeArrowheads="1"/>
          </p:cNvSpPr>
          <p:nvPr/>
        </p:nvSpPr>
        <p:spPr bwMode="auto">
          <a:xfrm>
            <a:off x="213837" y="2105078"/>
            <a:ext cx="4268788" cy="39701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3600" b="1" dirty="0">
                <a:solidFill>
                  <a:srgbClr val="FFFFFF"/>
                </a:solidFill>
                <a:effectLst>
                  <a:glow rad="177800">
                    <a:srgbClr val="000000"/>
                  </a:glow>
                </a:effectLst>
                <a:latin typeface="Arial" charset="0"/>
                <a:cs typeface="Arial" charset="0"/>
              </a:rPr>
              <a:t>What must you trust about Jesus to be saved?</a:t>
            </a:r>
          </a:p>
          <a:p>
            <a:pPr eaLnBrk="1" hangingPunct="1">
              <a:defRPr/>
            </a:pPr>
            <a:endParaRPr lang="en-US" sz="3600" b="1" dirty="0">
              <a:solidFill>
                <a:srgbClr val="FFFFFF"/>
              </a:solidFill>
              <a:effectLst>
                <a:glow rad="177800">
                  <a:srgbClr val="000000"/>
                </a:glow>
              </a:effectLst>
              <a:latin typeface="Arial" charset="0"/>
              <a:cs typeface="Arial" charset="0"/>
            </a:endParaRPr>
          </a:p>
          <a:p>
            <a:pPr eaLnBrk="1" hangingPunct="1">
              <a:defRPr/>
            </a:pPr>
            <a:r>
              <a:rPr lang="en-US" sz="3600" b="1" dirty="0">
                <a:solidFill>
                  <a:srgbClr val="FFFFFF"/>
                </a:solidFill>
                <a:effectLst>
                  <a:glow rad="177800">
                    <a:srgbClr val="000000"/>
                  </a:glow>
                </a:effectLst>
                <a:latin typeface="Arial" charset="0"/>
                <a:cs typeface="Arial" charset="0"/>
              </a:rPr>
              <a:t>What must you add to this faith for salvation?</a:t>
            </a:r>
          </a:p>
        </p:txBody>
      </p:sp>
      <p:sp>
        <p:nvSpPr>
          <p:cNvPr id="8" name="Rectangle 7">
            <a:extLst>
              <a:ext uri="{FF2B5EF4-FFF2-40B4-BE49-F238E27FC236}">
                <a16:creationId xmlns:a16="http://schemas.microsoft.com/office/drawing/2014/main" id="{92FA8DAB-023D-2E48-8291-4AF0100123F8}"/>
              </a:ext>
            </a:extLst>
          </p:cNvPr>
          <p:cNvSpPr>
            <a:spLocks noChangeArrowheads="1"/>
          </p:cNvSpPr>
          <p:nvPr/>
        </p:nvSpPr>
        <p:spPr bwMode="auto">
          <a:xfrm>
            <a:off x="0" y="6385034"/>
            <a:ext cx="9144000" cy="468339"/>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lIns="91430" tIns="45715" rIns="91430" bIns="45715" anchor="ctr"/>
          <a:lstStyle/>
          <a:p>
            <a:pPr marL="0" marR="0" lvl="0" indent="0" algn="ctr" defTabSz="457150" rtl="0" eaLnBrk="1" fontAlgn="auto" latinLnBrk="0" hangingPunct="1">
              <a:lnSpc>
                <a:spcPct val="100000"/>
              </a:lnSpc>
              <a:spcBef>
                <a:spcPct val="20000"/>
              </a:spcBef>
              <a:spcAft>
                <a:spcPts val="0"/>
              </a:spcAft>
              <a:buClr>
                <a:srgbClr val="FFCC00"/>
              </a:buClr>
              <a:buSzPct val="70000"/>
              <a:buFontTx/>
              <a:buNone/>
              <a:tabLst/>
              <a:defRPr/>
            </a:pP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Dr. Rick Griffith • </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Jordan Evangelical Theological Seminary</a:t>
            </a:r>
            <a:r>
              <a:rPr kumimoji="0" lang="en-US" sz="16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mn-ea"/>
                <a:cs typeface="Arial"/>
              </a:rPr>
              <a:t> • BibleStudyDownloads.org</a:t>
            </a:r>
          </a:p>
        </p:txBody>
      </p:sp>
    </p:spTree>
    <p:extLst>
      <p:ext uri="{BB962C8B-B14F-4D97-AF65-F5344CB8AC3E}">
        <p14:creationId xmlns:p14="http://schemas.microsoft.com/office/powerpoint/2010/main" val="15789775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calcmode="lin" valueType="num">
                                      <p:cBhvr additive="base">
                                        <p:cTn id="7" dur="500" fill="hold"/>
                                        <p:tgtEl>
                                          <p:spTgt spid="20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53">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053">
                                            <p:txEl>
                                              <p:pRg st="2" end="2"/>
                                            </p:txEl>
                                          </p:spTgt>
                                        </p:tgtEl>
                                        <p:attrNameLst>
                                          <p:attrName>style.visibility</p:attrName>
                                        </p:attrNameLst>
                                      </p:cBhvr>
                                      <p:to>
                                        <p:strVal val="visible"/>
                                      </p:to>
                                    </p:set>
                                    <p:anim calcmode="lin" valueType="num">
                                      <p:cBhvr additive="base">
                                        <p:cTn id="13" dur="500" fill="hold"/>
                                        <p:tgtEl>
                                          <p:spTgt spid="2053">
                                            <p:txEl>
                                              <p:pRg st="2" end="2"/>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053">
                                            <p:txEl>
                                              <p:pRg st="2" end="2"/>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4" fill="hold" grpId="0" nodeType="clickEffect">
                                  <p:stCondLst>
                                    <p:cond delay="0"/>
                                  </p:stCondLst>
                                  <p:childTnLst>
                                    <p:set>
                                      <p:cBhvr>
                                        <p:cTn id="18" dur="1" fill="hold">
                                          <p:stCondLst>
                                            <p:cond delay="0"/>
                                          </p:stCondLst>
                                        </p:cTn>
                                        <p:tgtEl>
                                          <p:spTgt spid="7">
                                            <p:txEl>
                                              <p:pRg st="0" end="0"/>
                                            </p:txEl>
                                          </p:spTgt>
                                        </p:tgtEl>
                                        <p:attrNameLst>
                                          <p:attrName>style.visibility</p:attrName>
                                        </p:attrNameLst>
                                      </p:cBhvr>
                                      <p:to>
                                        <p:strVal val="visible"/>
                                      </p:to>
                                    </p:set>
                                    <p:anim calcmode="lin" valueType="num">
                                      <p:cBhvr additive="base">
                                        <p:cTn id="19"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20"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4" fill="hold" grpId="0" nodeType="clickEffect">
                                  <p:stCondLst>
                                    <p:cond delay="0"/>
                                  </p:stCondLst>
                                  <p:childTnLst>
                                    <p:set>
                                      <p:cBhvr>
                                        <p:cTn id="24" dur="1" fill="hold">
                                          <p:stCondLst>
                                            <p:cond delay="0"/>
                                          </p:stCondLst>
                                        </p:cTn>
                                        <p:tgtEl>
                                          <p:spTgt spid="7">
                                            <p:txEl>
                                              <p:pRg st="2" end="2"/>
                                            </p:txEl>
                                          </p:spTgt>
                                        </p:tgtEl>
                                        <p:attrNameLst>
                                          <p:attrName>style.visibility</p:attrName>
                                        </p:attrNameLst>
                                      </p:cBhvr>
                                      <p:to>
                                        <p:strVal val="visible"/>
                                      </p:to>
                                    </p:set>
                                    <p:anim calcmode="lin" valueType="num">
                                      <p:cBhvr additive="base">
                                        <p:cTn id="25" dur="500" fill="hold"/>
                                        <p:tgtEl>
                                          <p:spTgt spid="7">
                                            <p:txEl>
                                              <p:pRg st="2" end="2"/>
                                            </p:txEl>
                                          </p:spTgt>
                                        </p:tgtEl>
                                        <p:attrNameLst>
                                          <p:attrName>ppt_x</p:attrName>
                                        </p:attrNameLst>
                                      </p:cBhvr>
                                      <p:tavLst>
                                        <p:tav tm="0">
                                          <p:val>
                                            <p:strVal val="#ppt_x"/>
                                          </p:val>
                                        </p:tav>
                                        <p:tav tm="100000">
                                          <p:val>
                                            <p:strVal val="#ppt_x"/>
                                          </p:val>
                                        </p:tav>
                                      </p:tavLst>
                                    </p:anim>
                                    <p:anim calcmode="lin" valueType="num">
                                      <p:cBhvr additive="base">
                                        <p:cTn id="26" dur="500" fill="hold"/>
                                        <p:tgtEl>
                                          <p:spTgt spid="7">
                                            <p:txEl>
                                              <p:pRg st="2" end="2"/>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P spid="7"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nchor="ctr"/>
          <a:lstStyle/>
          <a:p>
            <a:endParaRPr lang="en-US">
              <a:solidFill>
                <a:srgbClr val="FFFFFF"/>
              </a:solidFill>
            </a:endParaRPr>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b="1" dirty="0">
                <a:effectLst/>
                <a:latin typeface="Arial" charset="0"/>
                <a:ea typeface="ＭＳ Ｐゴシック" charset="0"/>
                <a:cs typeface="ＭＳ Ｐゴシック" charset="0"/>
              </a:rPr>
              <a:t>John</a:t>
            </a:r>
            <a:endParaRPr lang="en-US" sz="7200" b="1" dirty="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rPr>
              <a:t>107</a:t>
            </a:r>
          </a:p>
        </p:txBody>
      </p:sp>
    </p:spTree>
    <p:extLst>
      <p:ext uri="{BB962C8B-B14F-4D97-AF65-F5344CB8AC3E}">
        <p14:creationId xmlns:p14="http://schemas.microsoft.com/office/powerpoint/2010/main" val="2823068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49571"/>
                                        </p:tgtEl>
                                        <p:attrNameLst>
                                          <p:attrName>style.visibility</p:attrName>
                                        </p:attrNameLst>
                                      </p:cBhvr>
                                      <p:to>
                                        <p:strVal val="visible"/>
                                      </p:to>
                                    </p:set>
                                    <p:anim calcmode="lin" valueType="num">
                                      <p:cBhvr additive="base">
                                        <p:cTn id="7" dur="500" fill="hold"/>
                                        <p:tgtEl>
                                          <p:spTgt spid="449571"/>
                                        </p:tgtEl>
                                        <p:attrNameLst>
                                          <p:attrName>ppt_x</p:attrName>
                                        </p:attrNameLst>
                                      </p:cBhvr>
                                      <p:tavLst>
                                        <p:tav tm="0">
                                          <p:val>
                                            <p:strVal val="#ppt_x"/>
                                          </p:val>
                                        </p:tav>
                                        <p:tav tm="100000">
                                          <p:val>
                                            <p:strVal val="#ppt_x"/>
                                          </p:val>
                                        </p:tav>
                                      </p:tavLst>
                                    </p:anim>
                                    <p:anim calcmode="lin" valueType="num">
                                      <p:cBhvr additive="base">
                                        <p:cTn id="8" dur="500" fill="hold"/>
                                        <p:tgtEl>
                                          <p:spTgt spid="44957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9571" grpId="0"/>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eaLnBrk="0" hangingPunct="0"/>
            <a:endParaRPr lang="en-US">
              <a:solidFill>
                <a:srgbClr val="FFFFFF"/>
              </a:solidFill>
              <a:latin typeface="Arial"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Text Box 2"/>
          <p:cNvSpPr txBox="1">
            <a:spLocks noChangeArrowheads="1"/>
          </p:cNvSpPr>
          <p:nvPr/>
        </p:nvSpPr>
        <p:spPr bwMode="auto">
          <a:xfrm>
            <a:off x="4000500" y="115888"/>
            <a:ext cx="4343400" cy="646112"/>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3600" b="1">
                <a:solidFill>
                  <a:srgbClr val="FFFFFF"/>
                </a:solidFill>
                <a:effectLst>
                  <a:outerShdw blurRad="50800" dist="101600" dir="2700000" algn="tl" rotWithShape="0">
                    <a:srgbClr val="000000"/>
                  </a:outerShdw>
                </a:effectLst>
                <a:latin typeface="Arial" charset="0"/>
                <a:cs typeface="Arial" charset="0"/>
              </a:rPr>
              <a:t>Gospel of John</a:t>
            </a:r>
            <a:endParaRPr lang="en-US" sz="3600" b="1">
              <a:solidFill>
                <a:srgbClr val="FFFFFF"/>
              </a:solidFill>
              <a:effectLst>
                <a:outerShdw blurRad="50800" dist="101600" dir="2700000" algn="tl" rotWithShape="0">
                  <a:srgbClr val="000000"/>
                </a:outerShdw>
              </a:effectLst>
              <a:latin typeface="Arial" charset="0"/>
              <a:cs typeface="Arial" charset="0"/>
            </a:endParaRPr>
          </a:p>
        </p:txBody>
      </p:sp>
      <p:sp>
        <p:nvSpPr>
          <p:cNvPr id="20485" name="Text Box 5"/>
          <p:cNvSpPr txBox="1">
            <a:spLocks noChangeArrowheads="1"/>
          </p:cNvSpPr>
          <p:nvPr/>
        </p:nvSpPr>
        <p:spPr bwMode="auto">
          <a:xfrm>
            <a:off x="3048000" y="1557365"/>
            <a:ext cx="6096000" cy="267652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John proves Jesus to be the </a:t>
            </a:r>
            <a:r>
              <a:rPr lang="en-US" altLang="zh-CN" sz="2800" b="1" i="1" dirty="0">
                <a:solidFill>
                  <a:srgbClr val="FFFFFF"/>
                </a:solidFill>
                <a:effectLst>
                  <a:outerShdw blurRad="50800" dist="101600" dir="2700000" algn="tl" rotWithShape="0">
                    <a:srgbClr val="000000"/>
                  </a:outerShdw>
                </a:effectLst>
                <a:latin typeface="Arial" charset="0"/>
                <a:cs typeface="Arial" charset="0"/>
              </a:rPr>
              <a:t>Son of God</a:t>
            </a:r>
            <a:r>
              <a:rPr lang="en-US" altLang="zh-CN" sz="2800" b="1" dirty="0">
                <a:solidFill>
                  <a:srgbClr val="FFFFFF"/>
                </a:solidFill>
                <a:effectLst>
                  <a:outerShdw blurRad="50800" dist="101600" dir="2700000" algn="tl" rotWithShape="0">
                    <a:srgbClr val="000000"/>
                  </a:outerShdw>
                </a:effectLst>
                <a:latin typeface="Arial" charset="0"/>
                <a:cs typeface="Arial" charset="0"/>
              </a:rPr>
              <a:t> (deity) made man through selected signs and discourses of Christ to convince unbelieving Gentiles to </a:t>
            </a:r>
            <a:r>
              <a:rPr lang="en-US" altLang="zh-CN" sz="2800" b="1" i="1" dirty="0">
                <a:solidFill>
                  <a:srgbClr val="FFFF00"/>
                </a:solidFill>
                <a:effectLst>
                  <a:outerShdw blurRad="50800" dist="101600" dir="2700000" algn="tl" rotWithShape="0">
                    <a:srgbClr val="000000"/>
                  </a:outerShdw>
                </a:effectLst>
                <a:latin typeface="Arial" charset="0"/>
                <a:cs typeface="Arial" charset="0"/>
              </a:rPr>
              <a:t>believe</a:t>
            </a:r>
            <a:r>
              <a:rPr lang="en-US" altLang="zh-CN" sz="2800" b="1" dirty="0">
                <a:solidFill>
                  <a:srgbClr val="FFFF00"/>
                </a:solidFill>
                <a:effectLst>
                  <a:outerShdw blurRad="50800" dist="101600" dir="2700000" algn="tl" rotWithShape="0">
                    <a:srgbClr val="000000"/>
                  </a:outerShdw>
                </a:effectLst>
                <a:latin typeface="Arial" charset="0"/>
                <a:cs typeface="Arial" charset="0"/>
              </a:rPr>
              <a:t> </a:t>
            </a:r>
            <a:r>
              <a:rPr lang="en-US" altLang="zh-CN" sz="2800" b="1" dirty="0">
                <a:solidFill>
                  <a:srgbClr val="FFFFFF"/>
                </a:solidFill>
                <a:effectLst>
                  <a:outerShdw blurRad="50800" dist="101600" dir="2700000" algn="tl" rotWithShape="0">
                    <a:srgbClr val="000000"/>
                  </a:outerShdw>
                </a:effectLst>
                <a:latin typeface="Arial" charset="0"/>
                <a:cs typeface="Arial" charset="0"/>
              </a:rPr>
              <a:t>in Him and receive eternal life.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0486" name="Text Box 6"/>
          <p:cNvSpPr txBox="1">
            <a:spLocks noChangeArrowheads="1"/>
          </p:cNvSpPr>
          <p:nvPr/>
        </p:nvSpPr>
        <p:spPr bwMode="auto">
          <a:xfrm>
            <a:off x="3695700" y="4511679"/>
            <a:ext cx="4953000" cy="1816100"/>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u="sng" dirty="0">
                <a:solidFill>
                  <a:srgbClr val="FFFFFF"/>
                </a:solidFill>
                <a:effectLst>
                  <a:outerShdw blurRad="50800" dist="101600" dir="2700000" algn="tl" rotWithShape="0">
                    <a:srgbClr val="000000"/>
                  </a:outerShdw>
                </a:effectLst>
                <a:latin typeface="Arial" charset="0"/>
                <a:cs typeface="Arial" charset="0"/>
              </a:rPr>
              <a:t>Application</a:t>
            </a:r>
            <a:endParaRPr lang="en-US" altLang="zh-CN" sz="2800" b="1" dirty="0">
              <a:solidFill>
                <a:srgbClr val="FFFFFF"/>
              </a:solidFill>
              <a:effectLst>
                <a:outerShdw blurRad="50800" dist="101600" dir="2700000" algn="tl" rotWithShape="0">
                  <a:srgbClr val="000000"/>
                </a:outerShdw>
              </a:effectLst>
              <a:latin typeface="Arial" charset="0"/>
              <a:cs typeface="Arial" charset="0"/>
            </a:endParaRPr>
          </a:p>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Are you 100% sure that you have eternal life by believing in Christ</a:t>
            </a:r>
            <a:r>
              <a:rPr lang="fr-FR" altLang="zh-CN" sz="2800" b="1" dirty="0">
                <a:solidFill>
                  <a:srgbClr val="FFFFFF"/>
                </a:solidFill>
                <a:effectLst>
                  <a:outerShdw blurRad="50800" dist="101600" dir="2700000" algn="tl" rotWithShape="0">
                    <a:srgbClr val="000000"/>
                  </a:outerShdw>
                </a:effectLst>
                <a:latin typeface="Arial" charset="0"/>
                <a:cs typeface="Arial" charset="0"/>
              </a:rPr>
              <a:t>'</a:t>
            </a:r>
            <a:r>
              <a:rPr lang="en-US" altLang="zh-CN" sz="2800" b="1" dirty="0">
                <a:solidFill>
                  <a:srgbClr val="FFFFFF"/>
                </a:solidFill>
                <a:effectLst>
                  <a:outerShdw blurRad="50800" dist="101600" dir="2700000" algn="tl" rotWithShape="0">
                    <a:srgbClr val="000000"/>
                  </a:outerShdw>
                </a:effectLst>
                <a:latin typeface="Arial" charset="0"/>
                <a:cs typeface="Arial" charset="0"/>
              </a:rPr>
              <a:t>s name?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56006" name="Rectangle 1030"/>
          <p:cNvSpPr>
            <a:spLocks noGrp="1" noChangeArrowheads="1"/>
          </p:cNvSpPr>
          <p:nvPr>
            <p:ph type="title" idx="4294967295"/>
          </p:nvPr>
        </p:nvSpPr>
        <p:spPr>
          <a:xfrm>
            <a:off x="3657600" y="1066800"/>
            <a:ext cx="5029200" cy="457200"/>
          </a:xfrm>
        </p:spPr>
        <p:txBody>
          <a:bodyPr/>
          <a:lstStyle/>
          <a:p>
            <a:pPr>
              <a:defRPr/>
            </a:pPr>
            <a:r>
              <a:rPr lang="en-US" altLang="zh-CN" sz="2800" b="1" u="sng" dirty="0">
                <a:solidFill>
                  <a:srgbClr val="FFFFFF"/>
                </a:solidFill>
                <a:effectLst>
                  <a:outerShdw blurRad="50800" dist="101600" dir="2700000" algn="tl" rotWithShape="0">
                    <a:srgbClr val="000000"/>
                  </a:outerShdw>
                </a:effectLst>
                <a:latin typeface="Arial" charset="0"/>
                <a:ea typeface="ＭＳ Ｐゴシック" charset="0"/>
                <a:cs typeface="Arial" charset="0"/>
              </a:rPr>
              <a:t>Summary Statement</a:t>
            </a:r>
            <a:endParaRPr lang="en-US" sz="4000" dirty="0">
              <a:solidFill>
                <a:srgbClr val="FFFFFF"/>
              </a:solidFill>
              <a:effectLst>
                <a:outerShdw blurRad="50800" dist="101600" dir="2700000" algn="tl" rotWithShape="0">
                  <a:srgbClr val="000000"/>
                </a:outerShdw>
              </a:effectLst>
              <a:latin typeface="Arial" charset="0"/>
              <a:ea typeface="ＭＳ Ｐゴシック" charset="0"/>
              <a:cs typeface="Arial" charset="0"/>
            </a:endParaRPr>
          </a:p>
        </p:txBody>
      </p:sp>
      <p:sp>
        <p:nvSpPr>
          <p:cNvPr id="350215" name="Text Box 3"/>
          <p:cNvSpPr txBox="1">
            <a:spLocks noChangeArrowheads="1"/>
          </p:cNvSpPr>
          <p:nvPr/>
        </p:nvSpPr>
        <p:spPr bwMode="auto">
          <a:xfrm>
            <a:off x="8382029" y="71438"/>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a:solidFill>
                  <a:srgbClr val="FFFFFF"/>
                </a:solidFill>
                <a:effectLst>
                  <a:outerShdw blurRad="50800" dist="101600" dir="2700000" algn="tl" rotWithShape="0">
                    <a:srgbClr val="000000"/>
                  </a:outerShdw>
                </a:effectLst>
                <a:latin typeface="Arial" charset="0"/>
                <a:cs typeface="Arial" charset="0"/>
              </a:rPr>
              <a:t>107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485" grpId="0"/>
      <p:bldP spid="20486" grpId="0"/>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61" name="Rectangle 2"/>
          <p:cNvSpPr>
            <a:spLocks noGrp="1" noChangeArrowheads="1"/>
          </p:cNvSpPr>
          <p:nvPr>
            <p:ph type="title" idx="4294967295"/>
          </p:nvPr>
        </p:nvSpPr>
        <p:spPr>
          <a:xfrm>
            <a:off x="0" y="29130"/>
            <a:ext cx="9144000" cy="685800"/>
          </a:xfrm>
          <a:solidFill>
            <a:srgbClr val="000000"/>
          </a:solidFill>
        </p:spPr>
        <p:txBody>
          <a:bodyPr/>
          <a:lstStyle/>
          <a:p>
            <a:r>
              <a:rPr lang="en-US">
                <a:solidFill>
                  <a:srgbClr val="EAEAEA"/>
                </a:solidFill>
                <a:latin typeface="Arial" charset="0"/>
                <a:ea typeface="ＭＳ Ｐゴシック" charset="0"/>
                <a:cs typeface="ＭＳ Ｐゴシック" charset="0"/>
              </a:rPr>
              <a:t>Distinguishing Terms</a:t>
            </a:r>
          </a:p>
        </p:txBody>
      </p:sp>
      <p:graphicFrame>
        <p:nvGraphicFramePr>
          <p:cNvPr id="72825" name="Group 121"/>
          <p:cNvGraphicFramePr>
            <a:graphicFrameLocks noGrp="1"/>
          </p:cNvGraphicFramePr>
          <p:nvPr/>
        </p:nvGraphicFramePr>
        <p:xfrm>
          <a:off x="34925" y="883057"/>
          <a:ext cx="9109075" cy="5591736"/>
        </p:xfrm>
        <a:graphic>
          <a:graphicData uri="http://schemas.openxmlformats.org/drawingml/2006/table">
            <a:tbl>
              <a:tblPr/>
              <a:tblGrid>
                <a:gridCol w="1800312">
                  <a:extLst>
                    <a:ext uri="{9D8B030D-6E8A-4147-A177-3AD203B41FA5}">
                      <a16:colId xmlns:a16="http://schemas.microsoft.com/office/drawing/2014/main" val="20000"/>
                    </a:ext>
                  </a:extLst>
                </a:gridCol>
                <a:gridCol w="3456601">
                  <a:extLst>
                    <a:ext uri="{9D8B030D-6E8A-4147-A177-3AD203B41FA5}">
                      <a16:colId xmlns:a16="http://schemas.microsoft.com/office/drawing/2014/main" val="20001"/>
                    </a:ext>
                  </a:extLst>
                </a:gridCol>
                <a:gridCol w="3852162">
                  <a:extLst>
                    <a:ext uri="{9D8B030D-6E8A-4147-A177-3AD203B41FA5}">
                      <a16:colId xmlns:a16="http://schemas.microsoft.com/office/drawing/2014/main" val="20002"/>
                    </a:ext>
                  </a:extLst>
                </a:gridCol>
              </a:tblGrid>
              <a:tr h="775896">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02" marB="45702"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Eternal Security</a:t>
                      </a:r>
                    </a:p>
                  </a:txBody>
                  <a:tcPr marL="91446" marR="91446" marT="45702" marB="45702"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Assurance of Salvation</a:t>
                      </a:r>
                    </a:p>
                  </a:txBody>
                  <a:tcPr marL="91446" marR="91446" marT="45702" marB="45702"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1889540">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Basic Meaning</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Being saved from the penalty of sin forever (once saved, always saved)</a:t>
                      </a:r>
                    </a:p>
                    <a:p>
                      <a:pPr algn="l">
                        <a:spcAft>
                          <a:spcPts val="0"/>
                        </a:spcAft>
                        <a:tabLst>
                          <a:tab pos="736600" algn="l"/>
                          <a:tab pos="1536700" algn="l"/>
                          <a:tab pos="4114800" algn="l"/>
                          <a:tab pos="5143500" algn="l"/>
                        </a:tabLst>
                      </a:pP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u="sng" dirty="0">
                          <a:effectLst/>
                          <a:latin typeface="Arial"/>
                          <a:ea typeface="Times New Roman"/>
                          <a:cs typeface="Arial"/>
                        </a:rPr>
                        <a:t>Knowing</a:t>
                      </a:r>
                      <a:r>
                        <a:rPr lang="en-US" sz="2400" b="1" dirty="0">
                          <a:effectLst/>
                          <a:latin typeface="Arial"/>
                          <a:ea typeface="Times New Roman"/>
                          <a:cs typeface="Arial"/>
                        </a:rPr>
                        <a:t> that we are saved from the penalty </a:t>
                      </a:r>
                      <a:br>
                        <a:rPr lang="en-US" sz="2400" b="1" dirty="0">
                          <a:effectLst/>
                          <a:latin typeface="Arial"/>
                          <a:ea typeface="Times New Roman"/>
                          <a:cs typeface="Arial"/>
                        </a:rPr>
                      </a:br>
                      <a:r>
                        <a:rPr lang="en-US" sz="2400" b="1" dirty="0">
                          <a:effectLst/>
                          <a:latin typeface="Arial"/>
                          <a:ea typeface="Times New Roman"/>
                          <a:cs typeface="Arial"/>
                        </a:rPr>
                        <a:t>of sin forever</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2925739">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Definition</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“The work of God which guarantees that the gift of salvation, once received, is forever and cannot be lost” (Ryrie, </a:t>
                      </a:r>
                      <a:r>
                        <a:rPr lang="en-US" sz="2400" b="1" i="1" dirty="0">
                          <a:effectLst/>
                          <a:latin typeface="Arial"/>
                          <a:ea typeface="Times New Roman"/>
                          <a:cs typeface="Arial"/>
                        </a:rPr>
                        <a:t>Basic Theology</a:t>
                      </a:r>
                      <a:r>
                        <a:rPr lang="en-US" sz="2400" b="1" dirty="0">
                          <a:effectLst/>
                          <a:latin typeface="Arial"/>
                          <a:ea typeface="Times New Roman"/>
                          <a:cs typeface="Arial"/>
                        </a:rPr>
                        <a:t>, 328)</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“The realization of the truth of eternal security or perseverance” (Ryrie, </a:t>
                      </a:r>
                      <a:r>
                        <a:rPr lang="en-US" sz="2400" b="1" i="1" dirty="0">
                          <a:effectLst/>
                          <a:latin typeface="Arial"/>
                          <a:ea typeface="Times New Roman"/>
                          <a:cs typeface="Arial"/>
                        </a:rPr>
                        <a:t>Basic Theology</a:t>
                      </a:r>
                      <a:r>
                        <a:rPr lang="en-US" sz="2400" b="1" dirty="0">
                          <a:effectLst/>
                          <a:latin typeface="Arial"/>
                          <a:ea typeface="Times New Roman"/>
                          <a:cs typeface="Arial"/>
                        </a:rPr>
                        <a:t>, 328)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bl>
          </a:graphicData>
        </a:graphic>
      </p:graphicFrame>
      <p:sp>
        <p:nvSpPr>
          <p:cNvPr id="399380"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399381" name="Text Box 123"/>
          <p:cNvSpPr txBox="1">
            <a:spLocks noChangeArrowheads="1"/>
          </p:cNvSpPr>
          <p:nvPr/>
        </p:nvSpPr>
        <p:spPr bwMode="auto">
          <a:xfrm>
            <a:off x="9128185" y="141048"/>
            <a:ext cx="912812"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67</a:t>
            </a:r>
          </a:p>
        </p:txBody>
      </p:sp>
    </p:spTree>
    <p:extLst>
      <p:ext uri="{BB962C8B-B14F-4D97-AF65-F5344CB8AC3E}">
        <p14:creationId xmlns:p14="http://schemas.microsoft.com/office/powerpoint/2010/main" val="1560078628"/>
      </p:ext>
    </p:extLst>
  </p:cSld>
  <p:clrMapOvr>
    <a:masterClrMapping/>
  </p:clrMapOvr>
  <p:transition/>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0385" name="Rectangle 2"/>
          <p:cNvSpPr>
            <a:spLocks noGrp="1" noChangeArrowheads="1"/>
          </p:cNvSpPr>
          <p:nvPr>
            <p:ph type="title" idx="4294967295"/>
          </p:nvPr>
        </p:nvSpPr>
        <p:spPr>
          <a:xfrm>
            <a:off x="0" y="44450"/>
            <a:ext cx="9144000" cy="685800"/>
          </a:xfrm>
          <a:solidFill>
            <a:srgbClr val="000000"/>
          </a:solidFill>
        </p:spPr>
        <p:txBody>
          <a:bodyPr/>
          <a:lstStyle/>
          <a:p>
            <a:r>
              <a:rPr lang="en-US">
                <a:solidFill>
                  <a:srgbClr val="EAEAEA"/>
                </a:solidFill>
                <a:latin typeface="Arial" charset="0"/>
                <a:ea typeface="ＭＳ Ｐゴシック" charset="0"/>
                <a:cs typeface="ＭＳ Ｐゴシック" charset="0"/>
              </a:rPr>
              <a:t>Distinguishing Terms</a:t>
            </a:r>
          </a:p>
        </p:txBody>
      </p:sp>
      <p:graphicFrame>
        <p:nvGraphicFramePr>
          <p:cNvPr id="72825" name="Group 121"/>
          <p:cNvGraphicFramePr>
            <a:graphicFrameLocks noGrp="1"/>
          </p:cNvGraphicFramePr>
          <p:nvPr/>
        </p:nvGraphicFramePr>
        <p:xfrm>
          <a:off x="34925" y="784225"/>
          <a:ext cx="9109074" cy="6292340"/>
        </p:xfrm>
        <a:graphic>
          <a:graphicData uri="http://schemas.openxmlformats.org/drawingml/2006/table">
            <a:tbl>
              <a:tblPr/>
              <a:tblGrid>
                <a:gridCol w="2232387">
                  <a:extLst>
                    <a:ext uri="{9D8B030D-6E8A-4147-A177-3AD203B41FA5}">
                      <a16:colId xmlns:a16="http://schemas.microsoft.com/office/drawing/2014/main" val="20000"/>
                    </a:ext>
                  </a:extLst>
                </a:gridCol>
                <a:gridCol w="3024768">
                  <a:extLst>
                    <a:ext uri="{9D8B030D-6E8A-4147-A177-3AD203B41FA5}">
                      <a16:colId xmlns:a16="http://schemas.microsoft.com/office/drawing/2014/main" val="20001"/>
                    </a:ext>
                  </a:extLst>
                </a:gridCol>
                <a:gridCol w="3851919">
                  <a:extLst>
                    <a:ext uri="{9D8B030D-6E8A-4147-A177-3AD203B41FA5}">
                      <a16:colId xmlns:a16="http://schemas.microsoft.com/office/drawing/2014/main" val="20002"/>
                    </a:ext>
                  </a:extLst>
                </a:gridCol>
              </a:tblGrid>
              <a:tr h="744980">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endParaRPr kumimoji="0" lang="en-US" sz="2400" b="1" i="0" u="none" strike="noStrike" cap="none" normalizeH="0" baseline="0" dirty="0">
                        <a:ln>
                          <a:noFill/>
                        </a:ln>
                        <a:solidFill>
                          <a:schemeClr val="bg1"/>
                        </a:solidFill>
                        <a:effectLst/>
                        <a:latin typeface="Arial" charset="0"/>
                        <a:ea typeface="ＭＳ Ｐゴシック" charset="0"/>
                        <a:cs typeface="Arial" charset="0"/>
                      </a:endParaRPr>
                    </a:p>
                  </a:txBody>
                  <a:tcPr marL="91446" marR="91446" marT="45716" marB="45716"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Eternal Security</a:t>
                      </a:r>
                    </a:p>
                  </a:txBody>
                  <a:tcPr marL="91446" marR="91446" marT="45716" marB="4571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tc>
                  <a:txBody>
                    <a:bodyPr/>
                    <a:lstStyle/>
                    <a:p>
                      <a:pPr marL="0" marR="0" lvl="0" indent="0" algn="l" defTabSz="914400" rtl="0" eaLnBrk="0" fontAlgn="base" latinLnBrk="0" hangingPunct="0">
                        <a:lnSpc>
                          <a:spcPct val="100000"/>
                        </a:lnSpc>
                        <a:spcBef>
                          <a:spcPct val="20000"/>
                        </a:spcBef>
                        <a:spcAft>
                          <a:spcPct val="0"/>
                        </a:spcAft>
                        <a:buClrTx/>
                        <a:buSzTx/>
                        <a:buFontTx/>
                        <a:buNone/>
                        <a:tabLst/>
                      </a:pPr>
                      <a:r>
                        <a:rPr kumimoji="0" lang="en-US" sz="2400" b="1" i="0" u="none" strike="noStrike" cap="none" normalizeH="0" baseline="0" dirty="0">
                          <a:ln>
                            <a:noFill/>
                          </a:ln>
                          <a:solidFill>
                            <a:schemeClr val="bg1"/>
                          </a:solidFill>
                          <a:effectLst/>
                          <a:latin typeface="Arial" charset="0"/>
                          <a:ea typeface="ＭＳ Ｐゴシック" charset="0"/>
                          <a:cs typeface="Arial" charset="0"/>
                        </a:rPr>
                        <a:t>Assurance of Salvation</a:t>
                      </a:r>
                    </a:p>
                  </a:txBody>
                  <a:tcPr marL="91446" marR="91446" marT="45716" marB="45716" anchor="ctr" anchorCtr="1"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800000"/>
                    </a:solidFill>
                  </a:tcPr>
                </a:tc>
                <a:extLst>
                  <a:ext uri="{0D108BD9-81ED-4DB2-BD59-A6C34878D82A}">
                    <a16:rowId xmlns:a16="http://schemas.microsoft.com/office/drawing/2014/main" val="10000"/>
                  </a:ext>
                </a:extLst>
              </a:tr>
              <a:tr h="706340">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Spirit’s Ministry</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Sealing (Eph 1:13-14)</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Assuring (Rom 8:15-17)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702145">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Believer’s…</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Position as child of God (Rom 8:16b)</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Practice or confidence (Rom 8:16a)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702145">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Recipients</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a:effectLst/>
                          <a:latin typeface="Arial"/>
                          <a:ea typeface="Times New Roman"/>
                          <a:cs typeface="Arial"/>
                        </a:rPr>
                        <a:t>All Christians possess</a:t>
                      </a:r>
                      <a:endParaRPr lang="en-US" sz="2800" b="1">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Some Christians doubt</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404290">
                <a:tc>
                  <a:txBody>
                    <a:bodyPr/>
                    <a:lstStyle/>
                    <a:p>
                      <a:pPr algn="ctr">
                        <a:spcAft>
                          <a:spcPts val="0"/>
                        </a:spcAft>
                        <a:tabLst>
                          <a:tab pos="736600" algn="l"/>
                          <a:tab pos="1536700" algn="l"/>
                          <a:tab pos="4114800" algn="l"/>
                          <a:tab pos="5143500" algn="l"/>
                        </a:tabLst>
                      </a:pPr>
                      <a:r>
                        <a:rPr lang="en-US" sz="2400" b="1">
                          <a:effectLst/>
                          <a:latin typeface="Arial"/>
                          <a:ea typeface="Times New Roman"/>
                          <a:cs typeface="Arial"/>
                        </a:rPr>
                        <a:t>Permanence</a:t>
                      </a:r>
                      <a:endParaRPr lang="en-US" sz="2800" b="1">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Can’t be lost (John 6:39-40; 10:27-29; Rom 8:30, 38-39; Heb 7:25) </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a:effectLst/>
                          <a:latin typeface="Arial"/>
                          <a:ea typeface="Times New Roman"/>
                          <a:cs typeface="Arial"/>
                        </a:rPr>
                        <a:t>Can be lost (for this reason John wrote 1 John 5:11-13)</a:t>
                      </a:r>
                      <a:endParaRPr lang="en-US" sz="2800" b="1">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1813875">
                <a:tc>
                  <a:txBody>
                    <a:bodyPr/>
                    <a:lstStyle/>
                    <a:p>
                      <a:pPr algn="ctr">
                        <a:spcAft>
                          <a:spcPts val="0"/>
                        </a:spcAft>
                        <a:tabLst>
                          <a:tab pos="736600" algn="l"/>
                          <a:tab pos="1536700" algn="l"/>
                          <a:tab pos="4114800" algn="l"/>
                          <a:tab pos="5143500" algn="l"/>
                        </a:tabLst>
                      </a:pPr>
                      <a:r>
                        <a:rPr lang="en-US" sz="2400" b="1" dirty="0">
                          <a:effectLst/>
                          <a:latin typeface="Arial"/>
                          <a:ea typeface="Times New Roman"/>
                          <a:cs typeface="Arial"/>
                        </a:rPr>
                        <a:t>Songs</a:t>
                      </a:r>
                      <a:endParaRPr lang="en-US" sz="2800" b="1" dirty="0">
                        <a:effectLst/>
                        <a:latin typeface="Arial"/>
                        <a:ea typeface="Times New Roman"/>
                        <a:cs typeface="Arial"/>
                      </a:endParaRPr>
                    </a:p>
                  </a:txBody>
                  <a:tcPr marL="68584" marR="68584" marT="0" marB="0">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“I Know Whom I Have Believed”</a:t>
                      </a:r>
                      <a:endParaRPr lang="en-US" sz="2800" b="1" dirty="0">
                        <a:effectLst/>
                        <a:latin typeface="Arial"/>
                        <a:ea typeface="Times New Roman"/>
                        <a:cs typeface="Arial"/>
                      </a:endParaRPr>
                    </a:p>
                    <a:p>
                      <a:pPr algn="l">
                        <a:spcAft>
                          <a:spcPts val="0"/>
                        </a:spcAft>
                        <a:tabLst>
                          <a:tab pos="736600" algn="l"/>
                          <a:tab pos="1536700" algn="l"/>
                          <a:tab pos="4114800" algn="l"/>
                          <a:tab pos="5143500" algn="l"/>
                        </a:tabLst>
                      </a:pPr>
                      <a:r>
                        <a:rPr lang="en-US" sz="2400" b="1" dirty="0">
                          <a:effectLst/>
                          <a:latin typeface="Arial"/>
                          <a:ea typeface="Times New Roman"/>
                          <a:cs typeface="Arial"/>
                        </a:rPr>
                        <a:t>“In Christ Alone” </a:t>
                      </a:r>
                    </a:p>
                    <a:p>
                      <a:pPr algn="l">
                        <a:spcAft>
                          <a:spcPts val="0"/>
                        </a:spcAft>
                        <a:tabLst>
                          <a:tab pos="736600" algn="l"/>
                          <a:tab pos="1536700" algn="l"/>
                          <a:tab pos="4114800" algn="l"/>
                          <a:tab pos="5143500" algn="l"/>
                        </a:tabLst>
                      </a:pPr>
                      <a:r>
                        <a:rPr lang="en-US" sz="2400" b="1" dirty="0">
                          <a:effectLst/>
                          <a:latin typeface="Arial"/>
                          <a:ea typeface="Times New Roman"/>
                          <a:cs typeface="Arial"/>
                        </a:rPr>
                        <a:t>“The Solid Rock”</a:t>
                      </a:r>
                    </a:p>
                    <a:p>
                      <a:pPr algn="l">
                        <a:spcAft>
                          <a:spcPts val="0"/>
                        </a:spcAft>
                        <a:tabLst>
                          <a:tab pos="736600" algn="l"/>
                          <a:tab pos="1536700" algn="l"/>
                          <a:tab pos="4114800" algn="l"/>
                          <a:tab pos="5143500" algn="l"/>
                        </a:tabLst>
                      </a:pP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algn="l">
                        <a:spcAft>
                          <a:spcPts val="0"/>
                        </a:spcAft>
                        <a:tabLst>
                          <a:tab pos="736600" algn="l"/>
                          <a:tab pos="1536700" algn="l"/>
                          <a:tab pos="4114800" algn="l"/>
                          <a:tab pos="5143500" algn="l"/>
                        </a:tabLst>
                      </a:pPr>
                      <a:r>
                        <a:rPr lang="en-US" sz="2400" b="1" dirty="0">
                          <a:effectLst/>
                          <a:latin typeface="Arial"/>
                          <a:ea typeface="Times New Roman"/>
                          <a:cs typeface="Arial"/>
                        </a:rPr>
                        <a:t>“Blessed Assurance” </a:t>
                      </a:r>
                    </a:p>
                    <a:p>
                      <a:pPr algn="l">
                        <a:spcAft>
                          <a:spcPts val="0"/>
                        </a:spcAft>
                        <a:tabLst>
                          <a:tab pos="736600" algn="l"/>
                          <a:tab pos="1536700" algn="l"/>
                          <a:tab pos="4114800" algn="l"/>
                          <a:tab pos="5143500" algn="l"/>
                        </a:tabLst>
                      </a:pPr>
                      <a:r>
                        <a:rPr lang="en-US" sz="2400" b="1" dirty="0">
                          <a:effectLst/>
                          <a:latin typeface="Arial"/>
                          <a:ea typeface="Times New Roman"/>
                          <a:cs typeface="Arial"/>
                        </a:rPr>
                        <a:t>“Now I Belong to Jesus”</a:t>
                      </a:r>
                      <a:endParaRPr lang="en-US" sz="2800" b="1" dirty="0">
                        <a:effectLst/>
                        <a:latin typeface="Arial"/>
                        <a:ea typeface="Times New Roman"/>
                        <a:cs typeface="Arial"/>
                      </a:endParaRPr>
                    </a:p>
                  </a:txBody>
                  <a:tcPr marL="68584" marR="68584" marT="0" marB="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400416" name="Rectangle 122"/>
          <p:cNvSpPr>
            <a:spLocks noChangeArrowheads="1"/>
          </p:cNvSpPr>
          <p:nvPr/>
        </p:nvSpPr>
        <p:spPr bwMode="auto">
          <a:xfrm>
            <a:off x="2447925" y="6215063"/>
            <a:ext cx="184150" cy="457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400417" name="Text Box 123"/>
          <p:cNvSpPr txBox="1">
            <a:spLocks noChangeArrowheads="1"/>
          </p:cNvSpPr>
          <p:nvPr/>
        </p:nvSpPr>
        <p:spPr bwMode="auto">
          <a:xfrm>
            <a:off x="9153159" y="156369"/>
            <a:ext cx="912812" cy="4619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3F1E4"/>
                </a:solidFill>
                <a:effectLst/>
                <a:uLnTx/>
                <a:uFillTx/>
                <a:latin typeface="Arial" charset="0"/>
                <a:ea typeface="ＭＳ Ｐゴシック" charset="0"/>
                <a:cs typeface="Arial" charset="0"/>
              </a:rPr>
              <a:t>67</a:t>
            </a:r>
          </a:p>
        </p:txBody>
      </p:sp>
    </p:spTree>
    <p:extLst>
      <p:ext uri="{BB962C8B-B14F-4D97-AF65-F5344CB8AC3E}">
        <p14:creationId xmlns:p14="http://schemas.microsoft.com/office/powerpoint/2010/main" val="950401489"/>
      </p:ext>
    </p:extLst>
  </p:cSld>
  <p:clrMapOvr>
    <a:masterClrMapping/>
  </p:clrMapOvr>
  <p:transition/>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8817" name="Text Box 3"/>
          <p:cNvSpPr txBox="1">
            <a:spLocks noChangeArrowheads="1"/>
          </p:cNvSpPr>
          <p:nvPr/>
        </p:nvSpPr>
        <p:spPr bwMode="auto">
          <a:xfrm>
            <a:off x="7924800" y="57150"/>
            <a:ext cx="1125538"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latin typeface="Arial" charset="0"/>
                <a:cs typeface="Arial" charset="0"/>
              </a:rPr>
              <a:t>108-109</a:t>
            </a:r>
          </a:p>
        </p:txBody>
      </p:sp>
      <p:sp>
        <p:nvSpPr>
          <p:cNvPr id="21510" name="Text Box 6"/>
          <p:cNvSpPr txBox="1">
            <a:spLocks noChangeArrowheads="1"/>
          </p:cNvSpPr>
          <p:nvPr/>
        </p:nvSpPr>
        <p:spPr bwMode="auto">
          <a:xfrm>
            <a:off x="0" y="571500"/>
            <a:ext cx="4343400" cy="6324600"/>
          </a:xfrm>
          <a:prstGeom prst="rect">
            <a:avLst/>
          </a:prstGeom>
          <a:gradFill rotWithShape="1">
            <a:gsLst>
              <a:gs pos="0">
                <a:srgbClr val="FFCC99"/>
              </a:gs>
              <a:gs pos="100000">
                <a:srgbClr val="FFFFFF"/>
              </a:gs>
            </a:gsLst>
            <a:path path="shape">
              <a:fillToRect l="50000" t="50000" r="50000" b="50000"/>
            </a:path>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800" b="1" u="sng">
                <a:solidFill>
                  <a:schemeClr val="bg2"/>
                </a:solidFill>
                <a:latin typeface="Arial" charset="0"/>
                <a:cs typeface="Arial" charset="0"/>
              </a:rPr>
              <a:t>External Evidence</a:t>
            </a:r>
            <a:endParaRPr lang="en-US" altLang="zh-CN" sz="28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The early church tradition unanimously agreed that the author for the fourth Gospel was John, the son of Zebedee, brother of James, and disciple of Christ.</a:t>
            </a:r>
          </a:p>
          <a:p>
            <a:pPr eaLnBrk="1" hangingPunct="1"/>
            <a:endParaRPr lang="en-US" altLang="zh-CN" sz="10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(1) Irenaeus was the earliest witness to Johannine authorship</a:t>
            </a:r>
          </a:p>
          <a:p>
            <a:pPr eaLnBrk="1" hangingPunct="1"/>
            <a:r>
              <a:rPr lang="en-US" altLang="zh-CN" sz="2000" b="1">
                <a:solidFill>
                  <a:schemeClr val="bg2"/>
                </a:solidFill>
                <a:latin typeface="Arial" charset="0"/>
                <a:cs typeface="Arial" charset="0"/>
              </a:rPr>
              <a:t>(2) Theophilus of Antioch</a:t>
            </a:r>
          </a:p>
          <a:p>
            <a:pPr eaLnBrk="1" hangingPunct="1"/>
            <a:r>
              <a:rPr lang="en-US" altLang="zh-CN" sz="2000" b="1">
                <a:solidFill>
                  <a:schemeClr val="bg2"/>
                </a:solidFill>
                <a:latin typeface="Arial" charset="0"/>
                <a:cs typeface="Arial" charset="0"/>
              </a:rPr>
              <a:t>(3) Tertullian</a:t>
            </a:r>
          </a:p>
          <a:p>
            <a:pPr eaLnBrk="1" hangingPunct="1"/>
            <a:r>
              <a:rPr lang="en-US" altLang="zh-CN" sz="2000" b="1">
                <a:solidFill>
                  <a:schemeClr val="bg2"/>
                </a:solidFill>
                <a:latin typeface="Arial" charset="0"/>
                <a:cs typeface="Arial" charset="0"/>
              </a:rPr>
              <a:t>(4) Clement of Alexandria</a:t>
            </a:r>
          </a:p>
          <a:p>
            <a:pPr eaLnBrk="1" hangingPunct="1"/>
            <a:r>
              <a:rPr lang="en-US" altLang="zh-CN" sz="2000" b="1">
                <a:solidFill>
                  <a:schemeClr val="bg2"/>
                </a:solidFill>
                <a:latin typeface="Arial" charset="0"/>
                <a:cs typeface="Arial" charset="0"/>
              </a:rPr>
              <a:t>(5) Origen</a:t>
            </a:r>
          </a:p>
          <a:p>
            <a:pPr eaLnBrk="1" hangingPunct="1"/>
            <a:endParaRPr lang="en-US" altLang="zh-CN" sz="10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Despite this evidence, scholars have proposed four other unlikely and even impossible "Johns":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(1) John the Baptist,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(2) John the father of Peter,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(3) John Mark, and </a:t>
            </a:r>
            <a:br>
              <a:rPr lang="en-US" altLang="zh-CN" sz="2000" b="1">
                <a:solidFill>
                  <a:schemeClr val="bg2"/>
                </a:solidFill>
                <a:latin typeface="Arial" charset="0"/>
                <a:cs typeface="Arial" charset="0"/>
              </a:rPr>
            </a:br>
            <a:r>
              <a:rPr lang="en-US" altLang="zh-CN" sz="2000" b="1">
                <a:solidFill>
                  <a:schemeClr val="bg2"/>
                </a:solidFill>
                <a:latin typeface="Arial" charset="0"/>
                <a:cs typeface="Arial" charset="0"/>
              </a:rPr>
              <a:t>(4) John of the Sanhedrin.</a:t>
            </a:r>
            <a:endParaRPr lang="en-US" sz="2000" b="1">
              <a:solidFill>
                <a:schemeClr val="bg2"/>
              </a:solidFill>
              <a:latin typeface="Arial" charset="0"/>
              <a:cs typeface="Arial" charset="0"/>
            </a:endParaRPr>
          </a:p>
        </p:txBody>
      </p:sp>
      <p:sp>
        <p:nvSpPr>
          <p:cNvPr id="21511" name="Text Box 7"/>
          <p:cNvSpPr txBox="1">
            <a:spLocks noChangeArrowheads="1"/>
          </p:cNvSpPr>
          <p:nvPr/>
        </p:nvSpPr>
        <p:spPr bwMode="auto">
          <a:xfrm>
            <a:off x="4318000" y="571500"/>
            <a:ext cx="4826000" cy="6286500"/>
          </a:xfrm>
          <a:prstGeom prst="rect">
            <a:avLst/>
          </a:prstGeom>
          <a:gradFill rotWithShape="1">
            <a:gsLst>
              <a:gs pos="0">
                <a:srgbClr val="FFCC99"/>
              </a:gs>
              <a:gs pos="31000">
                <a:srgbClr val="FFCC99"/>
              </a:gs>
              <a:gs pos="100000">
                <a:srgbClr val="FFFFFF"/>
              </a:gs>
            </a:gsLst>
            <a:path path="shape">
              <a:fillToRect l="50000" t="50000" r="50000" b="50000"/>
            </a:path>
          </a:gra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800" b="1" u="sng">
                <a:solidFill>
                  <a:schemeClr val="bg2"/>
                </a:solidFill>
                <a:latin typeface="Arial" charset="0"/>
                <a:cs typeface="Arial" charset="0"/>
              </a:rPr>
              <a:t>Internal Evidence</a:t>
            </a:r>
            <a:endParaRPr lang="en-US" altLang="zh-CN" sz="2800" b="1">
              <a:solidFill>
                <a:schemeClr val="bg2"/>
              </a:solidFill>
              <a:latin typeface="Arial" charset="0"/>
              <a:cs typeface="Arial" charset="0"/>
            </a:endParaRPr>
          </a:p>
          <a:p>
            <a:pPr eaLnBrk="1" hangingPunct="1"/>
            <a:r>
              <a:rPr lang="en-US" altLang="zh-CN" sz="2000" b="1">
                <a:solidFill>
                  <a:schemeClr val="bg2"/>
                </a:solidFill>
                <a:latin typeface="Arial" charset="0"/>
                <a:cs typeface="Arial" charset="0"/>
              </a:rPr>
              <a:t>The Gospel does not specifically name its author, but evidence in the book points to John the Apostle:</a:t>
            </a:r>
          </a:p>
          <a:p>
            <a:pPr eaLnBrk="1" hangingPunct="1"/>
            <a:endParaRPr lang="en-US" altLang="zh-CN" sz="2000" b="1">
              <a:solidFill>
                <a:schemeClr val="bg2"/>
              </a:solidFill>
              <a:latin typeface="Arial" charset="0"/>
              <a:cs typeface="Arial" charset="0"/>
            </a:endParaRPr>
          </a:p>
          <a:p>
            <a:pPr eaLnBrk="1" hangingPunct="1">
              <a:buFont typeface="Wingdings" charset="0"/>
              <a:buNone/>
            </a:pPr>
            <a:r>
              <a:rPr lang="en-US" altLang="zh-CN" sz="2000" b="1">
                <a:solidFill>
                  <a:schemeClr val="bg2"/>
                </a:solidFill>
                <a:latin typeface="Arial" charset="0"/>
                <a:cs typeface="Arial" charset="0"/>
              </a:rPr>
              <a:t>• The author was obviously a Jew due to his knowledge of the Old Testament</a:t>
            </a:r>
          </a:p>
          <a:p>
            <a:pPr eaLnBrk="1" hangingPunct="1">
              <a:buFont typeface="Wingdings" charset="0"/>
              <a:buNone/>
            </a:pPr>
            <a:endParaRPr lang="en-US" altLang="zh-CN" sz="2000" b="1">
              <a:solidFill>
                <a:schemeClr val="bg2"/>
              </a:solidFill>
              <a:latin typeface="Arial" charset="0"/>
              <a:cs typeface="Arial" charset="0"/>
            </a:endParaRPr>
          </a:p>
          <a:p>
            <a:pPr eaLnBrk="1" hangingPunct="1">
              <a:buFont typeface="Wingdings" charset="0"/>
              <a:buNone/>
            </a:pPr>
            <a:r>
              <a:rPr lang="en-US" altLang="zh-CN" sz="2000" b="1">
                <a:solidFill>
                  <a:schemeClr val="bg2"/>
                </a:solidFill>
                <a:latin typeface="Arial" charset="0"/>
                <a:cs typeface="Arial" charset="0"/>
              </a:rPr>
              <a:t>• He was also well acquainted with Israel and the temple since the gospel has many temple descriptions </a:t>
            </a:r>
          </a:p>
          <a:p>
            <a:pPr eaLnBrk="1" hangingPunct="1">
              <a:buFont typeface="Wingdings" charset="0"/>
              <a:buNone/>
            </a:pPr>
            <a:endParaRPr lang="en-US" altLang="zh-CN" sz="2000" b="1">
              <a:solidFill>
                <a:schemeClr val="bg2"/>
              </a:solidFill>
              <a:latin typeface="Arial" charset="0"/>
              <a:cs typeface="Arial" charset="0"/>
            </a:endParaRPr>
          </a:p>
          <a:p>
            <a:pPr eaLnBrk="1" hangingPunct="1">
              <a:buFont typeface="Wingdings" charset="0"/>
              <a:buNone/>
            </a:pPr>
            <a:r>
              <a:rPr lang="en-US" altLang="zh-CN" sz="2000" b="1">
                <a:solidFill>
                  <a:schemeClr val="bg2"/>
                </a:solidFill>
                <a:latin typeface="Arial" charset="0"/>
                <a:cs typeface="Arial" charset="0"/>
              </a:rPr>
              <a:t>• The writer witnessed Christ</a:t>
            </a:r>
            <a:r>
              <a:rPr lang="fr-FR" altLang="zh-CN" sz="2000" b="1">
                <a:solidFill>
                  <a:schemeClr val="bg2"/>
                </a:solidFill>
                <a:latin typeface="Arial" charset="0"/>
                <a:cs typeface="Arial" charset="0"/>
              </a:rPr>
              <a:t>'</a:t>
            </a:r>
            <a:r>
              <a:rPr lang="en-US" altLang="zh-CN" sz="2000" b="1">
                <a:solidFill>
                  <a:schemeClr val="bg2"/>
                </a:solidFill>
                <a:latin typeface="Arial" charset="0"/>
                <a:cs typeface="Arial" charset="0"/>
              </a:rPr>
              <a:t>s glory but this was revealed only to Peter, James, &amp; John at the Transfiguration. Since Peter is mentioned by name (1:42) and John</a:t>
            </a:r>
            <a:r>
              <a:rPr lang="fr-FR" altLang="zh-CN" sz="2000" b="1">
                <a:solidFill>
                  <a:schemeClr val="bg2"/>
                </a:solidFill>
                <a:latin typeface="Arial" charset="0"/>
                <a:cs typeface="Arial" charset="0"/>
              </a:rPr>
              <a:t>'</a:t>
            </a:r>
            <a:r>
              <a:rPr lang="en-US" altLang="zh-CN" sz="2000" b="1">
                <a:solidFill>
                  <a:schemeClr val="bg2"/>
                </a:solidFill>
                <a:latin typeface="Arial" charset="0"/>
                <a:cs typeface="Arial" charset="0"/>
              </a:rPr>
              <a:t>s brother James was martyred by Herod in AD 44 (Acts 12:2), by process of elimination the author must be John. </a:t>
            </a:r>
          </a:p>
        </p:txBody>
      </p:sp>
      <p:sp>
        <p:nvSpPr>
          <p:cNvPr id="418820" name="Rectangle 1030"/>
          <p:cNvSpPr>
            <a:spLocks noGrp="1" noChangeArrowheads="1"/>
          </p:cNvSpPr>
          <p:nvPr>
            <p:ph type="title" idx="4294967295"/>
          </p:nvPr>
        </p:nvSpPr>
        <p:spPr>
          <a:xfrm>
            <a:off x="3517147" y="34"/>
            <a:ext cx="1865247" cy="457232"/>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nchor="t">
            <a:spAutoFit/>
          </a:bodyPr>
          <a:lstStyle/>
          <a:p>
            <a:pPr eaLnBrk="1" hangingPunct="1"/>
            <a:r>
              <a:rPr lang="en-US" altLang="zh-CN" sz="2400" b="1">
                <a:solidFill>
                  <a:schemeClr val="bg2"/>
                </a:solidFill>
                <a:effectLst/>
                <a:latin typeface="Arial" charset="0"/>
                <a:ea typeface="ＭＳ Ｐゴシック" charset="0"/>
                <a:cs typeface="Arial" charset="0"/>
              </a:rPr>
              <a:t>Authorship</a:t>
            </a:r>
            <a:endParaRPr lang="en-US" sz="2400" b="1">
              <a:solidFill>
                <a:schemeClr val="bg2"/>
              </a:solidFill>
              <a:effectLst/>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1510"/>
                                        </p:tgtEl>
                                        <p:attrNameLst>
                                          <p:attrName>style.visibility</p:attrName>
                                        </p:attrNameLst>
                                      </p:cBhvr>
                                      <p:to>
                                        <p:strVal val="visible"/>
                                      </p:to>
                                    </p:set>
                                    <p:anim calcmode="lin" valueType="num">
                                      <p:cBhvr additive="base">
                                        <p:cTn id="7" dur="500" fill="hold"/>
                                        <p:tgtEl>
                                          <p:spTgt spid="21510"/>
                                        </p:tgtEl>
                                        <p:attrNameLst>
                                          <p:attrName>ppt_x</p:attrName>
                                        </p:attrNameLst>
                                      </p:cBhvr>
                                      <p:tavLst>
                                        <p:tav tm="0">
                                          <p:val>
                                            <p:strVal val="0-#ppt_w/2"/>
                                          </p:val>
                                        </p:tav>
                                        <p:tav tm="100000">
                                          <p:val>
                                            <p:strVal val="#ppt_x"/>
                                          </p:val>
                                        </p:tav>
                                      </p:tavLst>
                                    </p:anim>
                                    <p:anim calcmode="lin" valueType="num">
                                      <p:cBhvr additive="base">
                                        <p:cTn id="8" dur="500" fill="hold"/>
                                        <p:tgtEl>
                                          <p:spTgt spid="21510"/>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21511"/>
                                        </p:tgtEl>
                                        <p:attrNameLst>
                                          <p:attrName>style.visibility</p:attrName>
                                        </p:attrNameLst>
                                      </p:cBhvr>
                                      <p:to>
                                        <p:strVal val="visible"/>
                                      </p:to>
                                    </p:set>
                                    <p:anim calcmode="lin" valueType="num">
                                      <p:cBhvr additive="base">
                                        <p:cTn id="13" dur="500" fill="hold"/>
                                        <p:tgtEl>
                                          <p:spTgt spid="21511"/>
                                        </p:tgtEl>
                                        <p:attrNameLst>
                                          <p:attrName>ppt_x</p:attrName>
                                        </p:attrNameLst>
                                      </p:cBhvr>
                                      <p:tavLst>
                                        <p:tav tm="0">
                                          <p:val>
                                            <p:strVal val="1+#ppt_w/2"/>
                                          </p:val>
                                        </p:tav>
                                        <p:tav tm="100000">
                                          <p:val>
                                            <p:strVal val="#ppt_x"/>
                                          </p:val>
                                        </p:tav>
                                      </p:tavLst>
                                    </p:anim>
                                    <p:anim calcmode="lin" valueType="num">
                                      <p:cBhvr additive="base">
                                        <p:cTn id="14" dur="500" fill="hold"/>
                                        <p:tgtEl>
                                          <p:spTgt spid="2151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0" grpId="0" animBg="1" autoUpdateAnimBg="0"/>
      <p:bldP spid="21511" grpId="0" animBg="1" autoUpdateAnimBg="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0865" name="Picture 12" descr="calendar-full.jpg"/>
          <p:cNvPicPr>
            <a:picLocks noChangeAspect="1"/>
          </p:cNvPicPr>
          <p:nvPr/>
        </p:nvPicPr>
        <p:blipFill>
          <a:blip r:embed="rId3">
            <a:lum bright="-66000"/>
            <a:extLst>
              <a:ext uri="{28A0092B-C50C-407E-A947-70E740481C1C}">
                <a14:useLocalDpi xmlns:a14="http://schemas.microsoft.com/office/drawing/2010/main"/>
              </a:ext>
            </a:extLst>
          </a:blip>
          <a:srcRect/>
          <a:stretch>
            <a:fillRect/>
          </a:stretch>
        </p:blipFill>
        <p:spPr bwMode="auto">
          <a:xfrm>
            <a:off x="0" y="0"/>
            <a:ext cx="9150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0866" name="Text Box 2"/>
          <p:cNvSpPr txBox="1">
            <a:spLocks noChangeArrowheads="1"/>
          </p:cNvSpPr>
          <p:nvPr/>
        </p:nvSpPr>
        <p:spPr bwMode="auto">
          <a:xfrm>
            <a:off x="5748940" y="5149865"/>
            <a:ext cx="1653066" cy="1753880"/>
          </a:xfrm>
          <a:prstGeom prst="rect">
            <a:avLst/>
          </a:prstGeom>
          <a:noFill/>
          <a:ln>
            <a:noFill/>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600" b="1">
                <a:latin typeface="Arial" charset="0"/>
                <a:cs typeface="Arial" charset="0"/>
              </a:rPr>
              <a:t>95</a:t>
            </a:r>
          </a:p>
          <a:p>
            <a:pPr algn="ctr" eaLnBrk="1" hangingPunct="1"/>
            <a:r>
              <a:rPr lang="en-US" sz="3600" b="1">
                <a:latin typeface="Arial" charset="0"/>
                <a:cs typeface="Arial" charset="0"/>
              </a:rPr>
              <a:t>John</a:t>
            </a:r>
            <a:r>
              <a:rPr lang="fr-FR" altLang="ja-JP" sz="3600" b="1">
                <a:latin typeface="Arial" charset="0"/>
                <a:cs typeface="Arial" charset="0"/>
              </a:rPr>
              <a:t>'</a:t>
            </a:r>
            <a:r>
              <a:rPr lang="en-US" altLang="ja-JP" sz="3600" b="1">
                <a:latin typeface="Arial" charset="0"/>
                <a:cs typeface="Arial" charset="0"/>
              </a:rPr>
              <a:t>s </a:t>
            </a:r>
            <a:br>
              <a:rPr lang="en-US" altLang="ja-JP" sz="3600" b="1">
                <a:latin typeface="Arial" charset="0"/>
                <a:cs typeface="Arial" charset="0"/>
              </a:rPr>
            </a:br>
            <a:r>
              <a:rPr lang="en-US" altLang="ja-JP" sz="3600" b="1">
                <a:latin typeface="Arial" charset="0"/>
                <a:cs typeface="Arial" charset="0"/>
              </a:rPr>
              <a:t>Death</a:t>
            </a:r>
            <a:endParaRPr lang="en-US" b="1">
              <a:latin typeface="Arial" charset="0"/>
              <a:cs typeface="Arial" charset="0"/>
            </a:endParaRPr>
          </a:p>
        </p:txBody>
      </p:sp>
      <p:sp>
        <p:nvSpPr>
          <p:cNvPr id="420867" name="Text Box 3"/>
          <p:cNvSpPr txBox="1">
            <a:spLocks noChangeArrowheads="1"/>
          </p:cNvSpPr>
          <p:nvPr/>
        </p:nvSpPr>
        <p:spPr bwMode="auto">
          <a:xfrm>
            <a:off x="8382033" y="2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109</a:t>
            </a:r>
          </a:p>
        </p:txBody>
      </p:sp>
      <p:sp>
        <p:nvSpPr>
          <p:cNvPr id="161796" name="Text Box 4"/>
          <p:cNvSpPr txBox="1">
            <a:spLocks noChangeArrowheads="1"/>
          </p:cNvSpPr>
          <p:nvPr/>
        </p:nvSpPr>
        <p:spPr bwMode="auto">
          <a:xfrm rot="-4202986">
            <a:off x="6590098" y="3050361"/>
            <a:ext cx="3315573" cy="59699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a:latin typeface="Arial" charset="0"/>
                <a:cs typeface="Arial" charset="0"/>
              </a:rPr>
              <a:t>Second Century </a:t>
            </a:r>
            <a:endParaRPr lang="en-US" sz="3200" b="1">
              <a:latin typeface="Arial" charset="0"/>
              <a:cs typeface="Arial" charset="0"/>
            </a:endParaRPr>
          </a:p>
        </p:txBody>
      </p:sp>
      <p:sp>
        <p:nvSpPr>
          <p:cNvPr id="161797" name="Text Box 5"/>
          <p:cNvSpPr txBox="1">
            <a:spLocks noChangeArrowheads="1"/>
          </p:cNvSpPr>
          <p:nvPr/>
        </p:nvSpPr>
        <p:spPr bwMode="auto">
          <a:xfrm rot="-4030363">
            <a:off x="4731071" y="2841605"/>
            <a:ext cx="3677663" cy="59699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a:latin typeface="Arial" charset="0"/>
                <a:cs typeface="Arial" charset="0"/>
              </a:rPr>
              <a:t>Late First Century </a:t>
            </a:r>
            <a:endParaRPr lang="en-US" sz="3200" b="1">
              <a:latin typeface="Arial" charset="0"/>
              <a:cs typeface="Arial" charset="0"/>
            </a:endParaRPr>
          </a:p>
        </p:txBody>
      </p:sp>
      <p:sp>
        <p:nvSpPr>
          <p:cNvPr id="161798" name="Text Box 6"/>
          <p:cNvSpPr txBox="1">
            <a:spLocks noChangeArrowheads="1"/>
          </p:cNvSpPr>
          <p:nvPr/>
        </p:nvSpPr>
        <p:spPr bwMode="auto">
          <a:xfrm rot="-4037095">
            <a:off x="1526361" y="3291647"/>
            <a:ext cx="2724192" cy="59699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3200" b="1">
                <a:latin typeface="Arial" charset="0"/>
                <a:cs typeface="Arial" charset="0"/>
              </a:rPr>
              <a:t>Before AD 70 </a:t>
            </a:r>
            <a:endParaRPr lang="en-US" sz="3200" b="1">
              <a:latin typeface="Arial" charset="0"/>
              <a:cs typeface="Arial" charset="0"/>
            </a:endParaRPr>
          </a:p>
        </p:txBody>
      </p:sp>
      <p:sp>
        <p:nvSpPr>
          <p:cNvPr id="161799" name="Text Box 7"/>
          <p:cNvSpPr txBox="1">
            <a:spLocks noChangeArrowheads="1"/>
          </p:cNvSpPr>
          <p:nvPr/>
        </p:nvSpPr>
        <p:spPr bwMode="auto">
          <a:xfrm>
            <a:off x="0" y="685827"/>
            <a:ext cx="9144000" cy="830550"/>
          </a:xfrm>
          <a:prstGeom prst="rect">
            <a:avLst/>
          </a:prstGeom>
          <a:solidFill>
            <a:schemeClr val="accent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b="1">
                <a:solidFill>
                  <a:schemeClr val="bg2"/>
                </a:solidFill>
                <a:latin typeface="Arial" charset="0"/>
                <a:cs typeface="Arial" charset="0"/>
              </a:rPr>
              <a:t>Authorship is easier to determine than </a:t>
            </a:r>
            <a:r>
              <a:rPr lang="en-US" altLang="zh-CN" b="1">
                <a:solidFill>
                  <a:srgbClr val="800000"/>
                </a:solidFill>
                <a:latin typeface="Arial" charset="0"/>
                <a:cs typeface="Arial" charset="0"/>
              </a:rPr>
              <a:t>when </a:t>
            </a:r>
            <a:r>
              <a:rPr lang="en-US" altLang="zh-CN" b="1">
                <a:solidFill>
                  <a:schemeClr val="bg2"/>
                </a:solidFill>
                <a:latin typeface="Arial" charset="0"/>
                <a:cs typeface="Arial" charset="0"/>
              </a:rPr>
              <a:t>John wrote.  Three periods have been proposed for the date of the Gospel: </a:t>
            </a:r>
            <a:endParaRPr lang="en-US" b="1">
              <a:solidFill>
                <a:schemeClr val="bg2"/>
              </a:solidFill>
              <a:latin typeface="Arial" charset="0"/>
              <a:cs typeface="Arial" charset="0"/>
            </a:endParaRPr>
          </a:p>
        </p:txBody>
      </p:sp>
      <p:sp>
        <p:nvSpPr>
          <p:cNvPr id="420872" name="Rectangle 8"/>
          <p:cNvSpPr>
            <a:spLocks noGrp="1" noChangeArrowheads="1"/>
          </p:cNvSpPr>
          <p:nvPr>
            <p:ph type="title" idx="4294967295"/>
          </p:nvPr>
        </p:nvSpPr>
        <p:spPr>
          <a:xfrm>
            <a:off x="3362386" y="76261"/>
            <a:ext cx="2417763" cy="523875"/>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nchor="t">
            <a:spAutoFit/>
          </a:bodyPr>
          <a:lstStyle/>
          <a:p>
            <a:pPr eaLnBrk="1" hangingPunct="1"/>
            <a:r>
              <a:rPr lang="en-US" sz="2800" b="1">
                <a:solidFill>
                  <a:schemeClr val="bg2"/>
                </a:solidFill>
                <a:effectLst/>
                <a:latin typeface="Arial" charset="0"/>
                <a:ea typeface="SimSun" charset="0"/>
                <a:cs typeface="SimSun" charset="0"/>
              </a:rPr>
              <a:t>Date Options</a:t>
            </a:r>
          </a:p>
        </p:txBody>
      </p:sp>
      <p:sp>
        <p:nvSpPr>
          <p:cNvPr id="420873" name="Rectangle 9"/>
          <p:cNvSpPr>
            <a:spLocks noChangeArrowheads="1"/>
          </p:cNvSpPr>
          <p:nvPr/>
        </p:nvSpPr>
        <p:spPr bwMode="auto">
          <a:xfrm>
            <a:off x="457200" y="4892675"/>
            <a:ext cx="8153400" cy="228600"/>
          </a:xfrm>
          <a:prstGeom prst="rect">
            <a:avLst/>
          </a:prstGeom>
          <a:solidFill>
            <a:srgbClr val="000090"/>
          </a:solidFill>
          <a:ln w="9525">
            <a:solidFill>
              <a:schemeClr val="bg2"/>
            </a:solidFill>
            <a:miter lim="800000"/>
            <a:headEnd/>
            <a:tailEnd/>
          </a:ln>
        </p:spPr>
        <p:txBody>
          <a:bodyPr wrap="none" lIns="90993" tIns="45499" rIns="90993" bIns="45499" anchor="ctr"/>
          <a:lstStyle/>
          <a:p>
            <a:endParaRPr lang="en-US">
              <a:latin typeface="Arial" charset="0"/>
              <a:cs typeface="Arial" charset="0"/>
            </a:endParaRPr>
          </a:p>
        </p:txBody>
      </p:sp>
      <p:sp>
        <p:nvSpPr>
          <p:cNvPr id="420874" name="Text Box 10"/>
          <p:cNvSpPr txBox="1">
            <a:spLocks noChangeArrowheads="1"/>
          </p:cNvSpPr>
          <p:nvPr/>
        </p:nvSpPr>
        <p:spPr bwMode="auto">
          <a:xfrm>
            <a:off x="-38099" y="5149851"/>
            <a:ext cx="1885950" cy="1754188"/>
          </a:xfrm>
          <a:prstGeom prst="rect">
            <a:avLst/>
          </a:prstGeom>
          <a:noFill/>
          <a:ln>
            <a:noFill/>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600" b="1">
                <a:latin typeface="Arial" charset="0"/>
                <a:cs typeface="Arial" charset="0"/>
              </a:rPr>
              <a:t>33</a:t>
            </a:r>
          </a:p>
          <a:p>
            <a:pPr algn="ctr" eaLnBrk="1" hangingPunct="1"/>
            <a:r>
              <a:rPr lang="en-US" sz="3600" b="1">
                <a:latin typeface="Arial" charset="0"/>
                <a:cs typeface="Arial" charset="0"/>
              </a:rPr>
              <a:t>Christ</a:t>
            </a:r>
            <a:r>
              <a:rPr lang="fr-FR" altLang="ja-JP" sz="3600" b="1">
                <a:latin typeface="Arial" charset="0"/>
                <a:cs typeface="Arial" charset="0"/>
              </a:rPr>
              <a:t>'</a:t>
            </a:r>
            <a:r>
              <a:rPr lang="en-US" altLang="ja-JP" sz="3600" b="1">
                <a:latin typeface="Arial" charset="0"/>
                <a:cs typeface="Arial" charset="0"/>
              </a:rPr>
              <a:t>s</a:t>
            </a:r>
            <a:br>
              <a:rPr lang="en-US" altLang="ja-JP" sz="3600" b="1">
                <a:latin typeface="Arial" charset="0"/>
                <a:cs typeface="Arial" charset="0"/>
              </a:rPr>
            </a:br>
            <a:r>
              <a:rPr lang="en-US" altLang="ja-JP" sz="3600" b="1">
                <a:latin typeface="Arial" charset="0"/>
                <a:cs typeface="Arial" charset="0"/>
              </a:rPr>
              <a:t>Death</a:t>
            </a:r>
            <a:endParaRPr lang="en-US" b="1">
              <a:latin typeface="Arial" charset="0"/>
              <a:cs typeface="Arial" charset="0"/>
            </a:endParaRPr>
          </a:p>
        </p:txBody>
      </p:sp>
      <p:sp>
        <p:nvSpPr>
          <p:cNvPr id="420875" name="Text Box 11"/>
          <p:cNvSpPr txBox="1">
            <a:spLocks noChangeArrowheads="1"/>
          </p:cNvSpPr>
          <p:nvPr/>
        </p:nvSpPr>
        <p:spPr bwMode="auto">
          <a:xfrm>
            <a:off x="2224085" y="5149865"/>
            <a:ext cx="2441593" cy="1753880"/>
          </a:xfrm>
          <a:prstGeom prst="rect">
            <a:avLst/>
          </a:prstGeom>
          <a:noFill/>
          <a:ln>
            <a:noFill/>
          </a:ln>
          <a:effectLst>
            <a:outerShdw dist="35921" dir="2700000" algn="ctr" rotWithShape="0">
              <a:srgbClr val="808080">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600" b="1">
                <a:latin typeface="Arial" charset="0"/>
                <a:cs typeface="Arial" charset="0"/>
              </a:rPr>
              <a:t>70</a:t>
            </a:r>
          </a:p>
          <a:p>
            <a:pPr algn="ctr" eaLnBrk="1" hangingPunct="1"/>
            <a:r>
              <a:rPr lang="en-US" sz="3600" b="1">
                <a:latin typeface="Arial" charset="0"/>
                <a:cs typeface="Arial" charset="0"/>
              </a:rPr>
              <a:t>Temple </a:t>
            </a:r>
            <a:br>
              <a:rPr lang="en-US" sz="3600" b="1">
                <a:latin typeface="Arial" charset="0"/>
                <a:cs typeface="Arial" charset="0"/>
              </a:rPr>
            </a:br>
            <a:r>
              <a:rPr lang="en-US" sz="3600" b="1">
                <a:latin typeface="Arial" charset="0"/>
                <a:cs typeface="Arial" charset="0"/>
              </a:rPr>
              <a:t>Destroyed</a:t>
            </a:r>
            <a:endParaRPr lang="en-US" b="1">
              <a:latin typeface="Arial" charset="0"/>
              <a:cs typeface="Arial" charset="0"/>
            </a:endParaRPr>
          </a:p>
        </p:txBody>
      </p:sp>
      <p:sp>
        <p:nvSpPr>
          <p:cNvPr id="161804" name="AutoShape 12"/>
          <p:cNvSpPr>
            <a:spLocks noChangeArrowheads="1"/>
          </p:cNvSpPr>
          <p:nvPr/>
        </p:nvSpPr>
        <p:spPr bwMode="auto">
          <a:xfrm>
            <a:off x="2514601" y="4648201"/>
            <a:ext cx="838200" cy="762000"/>
          </a:xfrm>
          <a:prstGeom prst="star4">
            <a:avLst>
              <a:gd name="adj" fmla="val 12500"/>
            </a:avLst>
          </a:prstGeom>
          <a:solidFill>
            <a:schemeClr val="hlink"/>
          </a:solidFill>
          <a:ln w="12700" cap="sq">
            <a:solidFill>
              <a:schemeClr val="tx1"/>
            </a:solidFill>
            <a:miter lim="800000"/>
            <a:headEnd type="none" w="sm" len="sm"/>
            <a:tailEnd type="none" w="sm" len="sm"/>
          </a:ln>
        </p:spPr>
        <p:txBody>
          <a:bodyPr wrap="none" lIns="90993" tIns="45499" rIns="90993" bIns="45499" anchor="ctr"/>
          <a:lstStyle/>
          <a:p>
            <a:endParaRPr lang="en-US">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161799"/>
                                        </p:tgtEl>
                                        <p:attrNameLst>
                                          <p:attrName>style.visibility</p:attrName>
                                        </p:attrNameLst>
                                      </p:cBhvr>
                                      <p:to>
                                        <p:strVal val="visible"/>
                                      </p:to>
                                    </p:set>
                                    <p:anim calcmode="lin" valueType="num">
                                      <p:cBhvr>
                                        <p:cTn id="7" dur="500" fill="hold"/>
                                        <p:tgtEl>
                                          <p:spTgt spid="161799"/>
                                        </p:tgtEl>
                                        <p:attrNameLst>
                                          <p:attrName>ppt_w</p:attrName>
                                        </p:attrNameLst>
                                      </p:cBhvr>
                                      <p:tavLst>
                                        <p:tav tm="0">
                                          <p:val>
                                            <p:fltVal val="0"/>
                                          </p:val>
                                        </p:tav>
                                        <p:tav tm="100000">
                                          <p:val>
                                            <p:strVal val="#ppt_w"/>
                                          </p:val>
                                        </p:tav>
                                      </p:tavLst>
                                    </p:anim>
                                    <p:anim calcmode="lin" valueType="num">
                                      <p:cBhvr>
                                        <p:cTn id="8" dur="500" fill="hold"/>
                                        <p:tgtEl>
                                          <p:spTgt spid="161799"/>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61796"/>
                                        </p:tgtEl>
                                        <p:attrNameLst>
                                          <p:attrName>style.visibility</p:attrName>
                                        </p:attrNameLst>
                                      </p:cBhvr>
                                      <p:to>
                                        <p:strVal val="visible"/>
                                      </p:to>
                                    </p:set>
                                    <p:anim calcmode="lin" valueType="num">
                                      <p:cBhvr additive="base">
                                        <p:cTn id="13" dur="500" fill="hold"/>
                                        <p:tgtEl>
                                          <p:spTgt spid="161796"/>
                                        </p:tgtEl>
                                        <p:attrNameLst>
                                          <p:attrName>ppt_x</p:attrName>
                                        </p:attrNameLst>
                                      </p:cBhvr>
                                      <p:tavLst>
                                        <p:tav tm="0">
                                          <p:val>
                                            <p:strVal val="0-#ppt_w/2"/>
                                          </p:val>
                                        </p:tav>
                                        <p:tav tm="100000">
                                          <p:val>
                                            <p:strVal val="#ppt_x"/>
                                          </p:val>
                                        </p:tav>
                                      </p:tavLst>
                                    </p:anim>
                                    <p:anim calcmode="lin" valueType="num">
                                      <p:cBhvr additive="base">
                                        <p:cTn id="14" dur="500" fill="hold"/>
                                        <p:tgtEl>
                                          <p:spTgt spid="16179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61797"/>
                                        </p:tgtEl>
                                        <p:attrNameLst>
                                          <p:attrName>style.visibility</p:attrName>
                                        </p:attrNameLst>
                                      </p:cBhvr>
                                      <p:to>
                                        <p:strVal val="visible"/>
                                      </p:to>
                                    </p:set>
                                    <p:anim calcmode="lin" valueType="num">
                                      <p:cBhvr additive="base">
                                        <p:cTn id="19" dur="500" fill="hold"/>
                                        <p:tgtEl>
                                          <p:spTgt spid="161797"/>
                                        </p:tgtEl>
                                        <p:attrNameLst>
                                          <p:attrName>ppt_x</p:attrName>
                                        </p:attrNameLst>
                                      </p:cBhvr>
                                      <p:tavLst>
                                        <p:tav tm="0">
                                          <p:val>
                                            <p:strVal val="0-#ppt_w/2"/>
                                          </p:val>
                                        </p:tav>
                                        <p:tav tm="100000">
                                          <p:val>
                                            <p:strVal val="#ppt_x"/>
                                          </p:val>
                                        </p:tav>
                                      </p:tavLst>
                                    </p:anim>
                                    <p:anim calcmode="lin" valueType="num">
                                      <p:cBhvr additive="base">
                                        <p:cTn id="20" dur="500" fill="hold"/>
                                        <p:tgtEl>
                                          <p:spTgt spid="16179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61798"/>
                                        </p:tgtEl>
                                        <p:attrNameLst>
                                          <p:attrName>style.visibility</p:attrName>
                                        </p:attrNameLst>
                                      </p:cBhvr>
                                      <p:to>
                                        <p:strVal val="visible"/>
                                      </p:to>
                                    </p:set>
                                    <p:anim calcmode="lin" valueType="num">
                                      <p:cBhvr additive="base">
                                        <p:cTn id="25" dur="500" fill="hold"/>
                                        <p:tgtEl>
                                          <p:spTgt spid="161798"/>
                                        </p:tgtEl>
                                        <p:attrNameLst>
                                          <p:attrName>ppt_x</p:attrName>
                                        </p:attrNameLst>
                                      </p:cBhvr>
                                      <p:tavLst>
                                        <p:tav tm="0">
                                          <p:val>
                                            <p:strVal val="0-#ppt_w/2"/>
                                          </p:val>
                                        </p:tav>
                                        <p:tav tm="100000">
                                          <p:val>
                                            <p:strVal val="#ppt_x"/>
                                          </p:val>
                                        </p:tav>
                                      </p:tavLst>
                                    </p:anim>
                                    <p:anim calcmode="lin" valueType="num">
                                      <p:cBhvr additive="base">
                                        <p:cTn id="26" dur="500" fill="hold"/>
                                        <p:tgtEl>
                                          <p:spTgt spid="16179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9" presetClass="entr" presetSubtype="0" fill="hold" grpId="0" nodeType="clickEffect">
                                  <p:stCondLst>
                                    <p:cond delay="0"/>
                                  </p:stCondLst>
                                  <p:childTnLst>
                                    <p:set>
                                      <p:cBhvr>
                                        <p:cTn id="30" dur="1" fill="hold">
                                          <p:stCondLst>
                                            <p:cond delay="0"/>
                                          </p:stCondLst>
                                        </p:cTn>
                                        <p:tgtEl>
                                          <p:spTgt spid="161804"/>
                                        </p:tgtEl>
                                        <p:attrNameLst>
                                          <p:attrName>style.visibility</p:attrName>
                                        </p:attrNameLst>
                                      </p:cBhvr>
                                      <p:to>
                                        <p:strVal val="visible"/>
                                      </p:to>
                                    </p:set>
                                    <p:animEffect transition="in" filter="dissolve">
                                      <p:cBhvr>
                                        <p:cTn id="31" dur="500"/>
                                        <p:tgtEl>
                                          <p:spTgt spid="161804"/>
                                        </p:tgtEl>
                                      </p:cBhvr>
                                    </p:animEffect>
                                  </p:childTnLst>
                                </p:cTn>
                              </p:par>
                              <p:par>
                                <p:cTn id="32" presetID="6" presetClass="emph" presetSubtype="0" fill="hold" grpId="1" nodeType="withEffect">
                                  <p:stCondLst>
                                    <p:cond delay="0"/>
                                  </p:stCondLst>
                                  <p:childTnLst>
                                    <p:animScale>
                                      <p:cBhvr>
                                        <p:cTn id="33" dur="2000" fill="hold"/>
                                        <p:tgtEl>
                                          <p:spTgt spid="161804"/>
                                        </p:tgtEl>
                                      </p:cBhvr>
                                      <p:by x="150000" y="15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796" grpId="0" animBg="1" autoUpdateAnimBg="0"/>
      <p:bldP spid="161797" grpId="0" animBg="1" autoUpdateAnimBg="0"/>
      <p:bldP spid="161798" grpId="0" animBg="1" autoUpdateAnimBg="0"/>
      <p:bldP spid="161799" grpId="0" animBg="1" autoUpdateAnimBg="0"/>
      <p:bldP spid="161804" grpId="0" animBg="1"/>
      <p:bldP spid="161804" grpId="1"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2913" name="Picture 1026" descr="Herods Temple"/>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2863" y="-185738"/>
            <a:ext cx="9229726" cy="722947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3843" name="Rectangle 1027"/>
          <p:cNvSpPr>
            <a:spLocks noGrp="1" noChangeArrowheads="1"/>
          </p:cNvSpPr>
          <p:nvPr>
            <p:ph type="title"/>
          </p:nvPr>
        </p:nvSpPr>
        <p:spPr>
          <a:xfrm>
            <a:off x="0" y="-152400"/>
            <a:ext cx="9144000" cy="914400"/>
          </a:xfrm>
          <a:effectLst>
            <a:outerShdw blurRad="63500" dist="35921" dir="2700000" algn="ctr" rotWithShape="0">
              <a:srgbClr val="000000">
                <a:alpha val="74997"/>
              </a:srgbClr>
            </a:outerShdw>
          </a:effectLst>
        </p:spPr>
        <p:txBody>
          <a:bodyPr/>
          <a:lstStyle/>
          <a:p>
            <a:pPr eaLnBrk="1" hangingPunct="1">
              <a:defRPr/>
            </a:pPr>
            <a:r>
              <a:rPr lang="en-US" sz="4000" b="1">
                <a:latin typeface="Arial" charset="0"/>
                <a:ea typeface="ＭＳ Ｐゴシック" charset="0"/>
                <a:cs typeface="ＭＳ Ｐゴシック" charset="0"/>
              </a:rPr>
              <a:t>The Temple Stood Until AD 70</a:t>
            </a: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4961" name="Rectangle 2"/>
          <p:cNvSpPr>
            <a:spLocks noGrp="1" noChangeArrowheads="1"/>
          </p:cNvSpPr>
          <p:nvPr>
            <p:ph type="title"/>
          </p:nvPr>
        </p:nvSpPr>
        <p:spPr>
          <a:xfrm>
            <a:off x="3657600" y="152400"/>
            <a:ext cx="5486400" cy="1066800"/>
          </a:xfrm>
        </p:spPr>
        <p:txBody>
          <a:bodyPr/>
          <a:lstStyle/>
          <a:p>
            <a:pPr eaLnBrk="1" hangingPunct="1"/>
            <a:r>
              <a:rPr lang="en-US">
                <a:solidFill>
                  <a:schemeClr val="bg1"/>
                </a:solidFill>
                <a:latin typeface="Arial" charset="0"/>
                <a:ea typeface="ＭＳ Ｐゴシック" charset="0"/>
                <a:cs typeface="ＭＳ Ｐゴシック" charset="0"/>
              </a:rPr>
              <a:t>Antonia Fortress</a:t>
            </a:r>
          </a:p>
        </p:txBody>
      </p:sp>
      <p:pic>
        <p:nvPicPr>
          <p:cNvPr id="424962" name="Picture 3" descr="antonia fortres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1554224"/>
            <a:ext cx="9144000" cy="5303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4963" name="Picture 4" descr="inner court of the antonia fortres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7"/>
            <a:ext cx="3644900" cy="2474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27009" name="Picture 2" descr="Siege Right"/>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429000" y="0"/>
            <a:ext cx="571023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27010" name="Picture 3" descr="Siege Left"/>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 y="0"/>
            <a:ext cx="4733925"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5892" name="Rectangle 4"/>
          <p:cNvSpPr>
            <a:spLocks noGrp="1" noChangeArrowheads="1"/>
          </p:cNvSpPr>
          <p:nvPr>
            <p:ph type="title"/>
          </p:nvPr>
        </p:nvSpPr>
        <p:spPr>
          <a:xfrm>
            <a:off x="0" y="266700"/>
            <a:ext cx="4648200" cy="495300"/>
          </a:xfrm>
        </p:spPr>
        <p:txBody>
          <a:bodyPr/>
          <a:lstStyle/>
          <a:p>
            <a:pPr algn="l" eaLnBrk="1" hangingPunct="1">
              <a:defRPr/>
            </a:pPr>
            <a:r>
              <a:rPr lang="en-US" sz="3600" b="1">
                <a:solidFill>
                  <a:schemeClr val="hlink"/>
                </a:solidFill>
                <a:latin typeface="Arial" charset="0"/>
                <a:ea typeface="ＭＳ Ｐゴシック" charset="0"/>
                <a:cs typeface="ＭＳ Ｐゴシック" charset="0"/>
              </a:rPr>
              <a:t>Temple Assault </a:t>
            </a:r>
            <a:endParaRPr lang="en-US">
              <a:latin typeface="Arial" charset="0"/>
              <a:ea typeface="ＭＳ Ｐゴシック" charset="0"/>
              <a:cs typeface="ＭＳ Ｐゴシック" charset="0"/>
            </a:endParaRPr>
          </a:p>
        </p:txBody>
      </p:sp>
      <p:sp>
        <p:nvSpPr>
          <p:cNvPr id="165893" name="AutoShape 5"/>
          <p:cNvSpPr>
            <a:spLocks noChangeArrowheads="1"/>
          </p:cNvSpPr>
          <p:nvPr/>
        </p:nvSpPr>
        <p:spPr bwMode="auto">
          <a:xfrm rot="-5400000">
            <a:off x="4343400" y="4267200"/>
            <a:ext cx="2133600" cy="1066800"/>
          </a:xfrm>
          <a:custGeom>
            <a:avLst/>
            <a:gdLst>
              <a:gd name="T0" fmla="*/ 2147483647 w 21600"/>
              <a:gd name="T1" fmla="*/ 0 h 21600"/>
              <a:gd name="T2" fmla="*/ 0 w 21600"/>
              <a:gd name="T3" fmla="*/ 2147483647 h 21600"/>
              <a:gd name="T4" fmla="*/ 2147483647 w 21600"/>
              <a:gd name="T5" fmla="*/ 2147483647 h 21600"/>
              <a:gd name="T6" fmla="*/ 2147483647 w 21600"/>
              <a:gd name="T7" fmla="*/ 2147483647 h 21600"/>
              <a:gd name="T8" fmla="*/ 0 60000 65536"/>
              <a:gd name="T9" fmla="*/ 0 60000 65536"/>
              <a:gd name="T10" fmla="*/ 0 60000 65536"/>
              <a:gd name="T11" fmla="*/ 0 60000 65536"/>
              <a:gd name="T12" fmla="*/ 3375 w 21600"/>
              <a:gd name="T13" fmla="*/ 5400 h 21600"/>
              <a:gd name="T14" fmla="*/ 18900 w 21600"/>
              <a:gd name="T15" fmla="*/ 16200 h 21600"/>
            </a:gdLst>
            <a:ahLst/>
            <a:cxnLst>
              <a:cxn ang="T8">
                <a:pos x="T0" y="T1"/>
              </a:cxn>
              <a:cxn ang="T9">
                <a:pos x="T2" y="T3"/>
              </a:cxn>
              <a:cxn ang="T10">
                <a:pos x="T4" y="T5"/>
              </a:cxn>
              <a:cxn ang="T11">
                <a:pos x="T6" y="T7"/>
              </a:cxn>
            </a:cxnLst>
            <a:rect l="T12" t="T13" r="T14" b="T15"/>
            <a:pathLst>
              <a:path w="21600" h="21600">
                <a:moveTo>
                  <a:pt x="16200" y="0"/>
                </a:moveTo>
                <a:lnTo>
                  <a:pt x="16200" y="5400"/>
                </a:lnTo>
                <a:lnTo>
                  <a:pt x="3375" y="5400"/>
                </a:lnTo>
                <a:lnTo>
                  <a:pt x="3375" y="16200"/>
                </a:lnTo>
                <a:lnTo>
                  <a:pt x="16200" y="16200"/>
                </a:lnTo>
                <a:lnTo>
                  <a:pt x="16200" y="21600"/>
                </a:lnTo>
                <a:lnTo>
                  <a:pt x="21600" y="10800"/>
                </a:lnTo>
                <a:lnTo>
                  <a:pt x="16200" y="0"/>
                </a:lnTo>
                <a:close/>
              </a:path>
              <a:path w="21600" h="21600">
                <a:moveTo>
                  <a:pt x="1350" y="5400"/>
                </a:moveTo>
                <a:lnTo>
                  <a:pt x="1350" y="16200"/>
                </a:lnTo>
                <a:lnTo>
                  <a:pt x="2700" y="16200"/>
                </a:lnTo>
                <a:lnTo>
                  <a:pt x="2700" y="5400"/>
                </a:lnTo>
                <a:lnTo>
                  <a:pt x="1350" y="5400"/>
                </a:lnTo>
                <a:close/>
              </a:path>
              <a:path w="21600" h="21600">
                <a:moveTo>
                  <a:pt x="0" y="5400"/>
                </a:moveTo>
                <a:lnTo>
                  <a:pt x="0" y="16200"/>
                </a:lnTo>
                <a:lnTo>
                  <a:pt x="675" y="16200"/>
                </a:lnTo>
                <a:lnTo>
                  <a:pt x="675" y="5400"/>
                </a:lnTo>
                <a:lnTo>
                  <a:pt x="0" y="5400"/>
                </a:lnTo>
                <a:close/>
              </a:path>
            </a:pathLst>
          </a:custGeom>
          <a:solidFill>
            <a:schemeClr val="hlink"/>
          </a:solidFill>
          <a:ln w="9525">
            <a:solidFill>
              <a:schemeClr val="tx1"/>
            </a:solidFill>
            <a:miter lim="800000"/>
            <a:headEnd/>
            <a:tailEnd/>
          </a:ln>
        </p:spPr>
        <p:txBody>
          <a:bodyPr wrap="none" lIns="90993" tIns="45499" rIns="90993" bIns="45499" anchor="ctr"/>
          <a:lstStyle/>
          <a:p>
            <a:endParaRPr lang="en-US"/>
          </a:p>
        </p:txBody>
      </p:sp>
      <p:sp>
        <p:nvSpPr>
          <p:cNvPr id="427013" name="Text Box 7"/>
          <p:cNvSpPr txBox="1">
            <a:spLocks noChangeArrowheads="1"/>
          </p:cNvSpPr>
          <p:nvPr/>
        </p:nvSpPr>
        <p:spPr bwMode="auto">
          <a:xfrm>
            <a:off x="29" y="4419623"/>
            <a:ext cx="1628720" cy="461219"/>
          </a:xfrm>
          <a:prstGeom prst="rect">
            <a:avLst/>
          </a:prstGeom>
          <a:solidFill>
            <a:schemeClr val="bg1"/>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t>Sheep Pool</a:t>
            </a:r>
          </a:p>
        </p:txBody>
      </p:sp>
      <p:sp>
        <p:nvSpPr>
          <p:cNvPr id="2" name="Rectangle 4"/>
          <p:cNvSpPr>
            <a:spLocks noChangeArrowheads="1"/>
          </p:cNvSpPr>
          <p:nvPr/>
        </p:nvSpPr>
        <p:spPr bwMode="auto">
          <a:xfrm>
            <a:off x="0" y="914400"/>
            <a:ext cx="4648200" cy="495300"/>
          </a:xfrm>
          <a:prstGeom prst="rect">
            <a:avLst/>
          </a:prstGeom>
          <a:noFill/>
          <a:ln w="9525">
            <a:noFill/>
            <a:miter lim="800000"/>
            <a:headEnd/>
            <a:tailEnd/>
          </a:ln>
        </p:spPr>
        <p:txBody>
          <a:bodyPr lIns="91628" tIns="45812" rIns="91628" bIns="45812" anchor="ctr"/>
          <a:lstStyle/>
          <a:p>
            <a:pPr>
              <a:defRPr/>
            </a:pPr>
            <a:r>
              <a:rPr lang="en-US" sz="3600" b="1">
                <a:solidFill>
                  <a:schemeClr val="hlink"/>
                </a:solidFill>
                <a:effectLst>
                  <a:outerShdw blurRad="38100" dist="38100" dir="2700000" algn="tl">
                    <a:srgbClr val="000000"/>
                  </a:outerShdw>
                </a:effectLst>
                <a:latin typeface="Arial" charset="0"/>
              </a:rPr>
              <a:t>Sept AD 70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65893"/>
                                        </p:tgtEl>
                                        <p:attrNameLst>
                                          <p:attrName>style.visibility</p:attrName>
                                        </p:attrNameLst>
                                      </p:cBhvr>
                                      <p:to>
                                        <p:strVal val="visible"/>
                                      </p:to>
                                    </p:set>
                                    <p:animEffect transition="in" filter="wipe(down)">
                                      <p:cBhvr>
                                        <p:cTn id="7" dur="500"/>
                                        <p:tgtEl>
                                          <p:spTgt spid="1658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5893"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9057" name="Rectangle 2"/>
          <p:cNvSpPr>
            <a:spLocks noGrp="1" noChangeArrowheads="1"/>
          </p:cNvSpPr>
          <p:nvPr>
            <p:ph type="title"/>
          </p:nvPr>
        </p:nvSpPr>
        <p:spPr>
          <a:xfrm>
            <a:off x="457200" y="274639"/>
            <a:ext cx="3733800" cy="2316162"/>
          </a:xfrm>
        </p:spPr>
        <p:txBody>
          <a:bodyPr/>
          <a:lstStyle/>
          <a:p>
            <a:pPr eaLnBrk="1" hangingPunct="1"/>
            <a:r>
              <a:rPr lang="en-US">
                <a:solidFill>
                  <a:schemeClr val="bg1"/>
                </a:solidFill>
                <a:latin typeface="Arial" charset="0"/>
                <a:ea typeface="ＭＳ Ｐゴシック" charset="0"/>
                <a:cs typeface="ＭＳ Ｐゴシック" charset="0"/>
              </a:rPr>
              <a:t>The Pool of Israel</a:t>
            </a:r>
          </a:p>
        </p:txBody>
      </p:sp>
      <p:pic>
        <p:nvPicPr>
          <p:cNvPr id="429058" name="Picture 3" descr="the pool of isreal"/>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0" y="152400"/>
            <a:ext cx="4110038" cy="6553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29059" name="Text Box 4"/>
          <p:cNvSpPr txBox="1">
            <a:spLocks noChangeArrowheads="1"/>
          </p:cNvSpPr>
          <p:nvPr/>
        </p:nvSpPr>
        <p:spPr bwMode="auto">
          <a:xfrm>
            <a:off x="304861" y="3124245"/>
            <a:ext cx="3902075" cy="10767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a:solidFill>
                  <a:schemeClr val="bg1"/>
                </a:solidFill>
                <a:latin typeface="Arial" charset="0"/>
              </a:rPr>
              <a:t>(Sheep Pool south of Pool of Bethesda)</a:t>
            </a: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1105" name="Picture 5" descr="John 5 Bethesda Pool in Movie on Joh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685800"/>
            <a:ext cx="9144000" cy="51212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8" name="Rectangle 2"/>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en-US" b="1">
                <a:solidFill>
                  <a:schemeClr val="bg1"/>
                </a:solidFill>
                <a:effectLst>
                  <a:outerShdw blurRad="38100" dist="38100" dir="2700000" algn="tl">
                    <a:srgbClr val="DDDDDD"/>
                  </a:outerShdw>
                </a:effectLst>
                <a:latin typeface="Arial" charset="0"/>
                <a:ea typeface="ＭＳ Ｐゴシック" charset="0"/>
                <a:cs typeface="Arial" charset="0"/>
              </a:rPr>
              <a:t>Pool of Bethesda</a:t>
            </a:r>
          </a:p>
        </p:txBody>
      </p:sp>
      <p:sp>
        <p:nvSpPr>
          <p:cNvPr id="167945" name="Rectangle 9"/>
          <p:cNvSpPr>
            <a:spLocks noChangeArrowheads="1"/>
          </p:cNvSpPr>
          <p:nvPr/>
        </p:nvSpPr>
        <p:spPr bwMode="auto">
          <a:xfrm>
            <a:off x="1143000" y="5105400"/>
            <a:ext cx="8001000" cy="1752600"/>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628" tIns="45812" rIns="91628" bIns="45812" anchor="ctr"/>
          <a:lstStyle/>
          <a:p>
            <a:pPr algn="ctr">
              <a:spcBef>
                <a:spcPct val="20000"/>
              </a:spcBef>
              <a:buClr>
                <a:schemeClr val="accent2"/>
              </a:buClr>
              <a:buSzPct val="80000"/>
              <a:buFont typeface="Wingdings" charset="0"/>
              <a:buNone/>
            </a:pPr>
            <a:r>
              <a:rPr lang="en-US" altLang="ja-JP" sz="3200" b="1">
                <a:latin typeface="Arial" charset="0"/>
                <a:cs typeface="Arial" charset="0"/>
              </a:rPr>
              <a:t>"Now there is in Jerusalem near the Sheep Gate a pool… called Bethesda…"</a:t>
            </a:r>
          </a:p>
          <a:p>
            <a:pPr algn="r">
              <a:spcBef>
                <a:spcPct val="20000"/>
              </a:spcBef>
              <a:buClr>
                <a:schemeClr val="accent2"/>
              </a:buClr>
              <a:buSzPct val="80000"/>
              <a:buFont typeface="Wingdings" charset="0"/>
              <a:buNone/>
            </a:pPr>
            <a:r>
              <a:rPr lang="en-US" sz="3200" b="1">
                <a:latin typeface="Arial" charset="0"/>
                <a:cs typeface="Arial" charset="0"/>
              </a:rPr>
              <a:t>John 5:2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167938"/>
                                        </p:tgtEl>
                                        <p:attrNameLst>
                                          <p:attrName>style.visibility</p:attrName>
                                        </p:attrNameLst>
                                      </p:cBhvr>
                                      <p:to>
                                        <p:strVal val="visible"/>
                                      </p:to>
                                    </p:set>
                                    <p:anim calcmode="lin" valueType="num">
                                      <p:cBhvr>
                                        <p:cTn id="7" dur="500" fill="hold"/>
                                        <p:tgtEl>
                                          <p:spTgt spid="167938"/>
                                        </p:tgtEl>
                                        <p:attrNameLst>
                                          <p:attrName>ppt_w</p:attrName>
                                        </p:attrNameLst>
                                      </p:cBhvr>
                                      <p:tavLst>
                                        <p:tav tm="0">
                                          <p:val>
                                            <p:fltVal val="0"/>
                                          </p:val>
                                        </p:tav>
                                        <p:tav tm="100000">
                                          <p:val>
                                            <p:strVal val="#ppt_w"/>
                                          </p:val>
                                        </p:tav>
                                      </p:tavLst>
                                    </p:anim>
                                    <p:anim calcmode="lin" valueType="num">
                                      <p:cBhvr>
                                        <p:cTn id="8" dur="500" fill="hold"/>
                                        <p:tgtEl>
                                          <p:spTgt spid="167938"/>
                                        </p:tgtEl>
                                        <p:attrNameLst>
                                          <p:attrName>ppt_h</p:attrName>
                                        </p:attrNameLst>
                                      </p:cBhvr>
                                      <p:tavLst>
                                        <p:tav tm="0">
                                          <p:val>
                                            <p:fltVal val="0"/>
                                          </p:val>
                                        </p:tav>
                                        <p:tav tm="100000">
                                          <p:val>
                                            <p:strVal val="#ppt_h"/>
                                          </p:val>
                                        </p:tav>
                                      </p:tavLst>
                                    </p:anim>
                                    <p:animEffect transition="in" filter="fade">
                                      <p:cBhvr>
                                        <p:cTn id="9" dur="500"/>
                                        <p:tgtEl>
                                          <p:spTgt spid="167938"/>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3" presetClass="entr" presetSubtype="0" fill="hold" grpId="0" nodeType="clickEffect">
                                  <p:stCondLst>
                                    <p:cond delay="0"/>
                                  </p:stCondLst>
                                  <p:childTnLst>
                                    <p:set>
                                      <p:cBhvr>
                                        <p:cTn id="13" dur="1" fill="hold">
                                          <p:stCondLst>
                                            <p:cond delay="0"/>
                                          </p:stCondLst>
                                        </p:cTn>
                                        <p:tgtEl>
                                          <p:spTgt spid="167945">
                                            <p:bg/>
                                          </p:spTgt>
                                        </p:tgtEl>
                                        <p:attrNameLst>
                                          <p:attrName>style.visibility</p:attrName>
                                        </p:attrNameLst>
                                      </p:cBhvr>
                                      <p:to>
                                        <p:strVal val="visible"/>
                                      </p:to>
                                    </p:set>
                                    <p:anim calcmode="lin" valueType="num">
                                      <p:cBhvr>
                                        <p:cTn id="14" dur="500" fill="hold"/>
                                        <p:tgtEl>
                                          <p:spTgt spid="167945">
                                            <p:bg/>
                                          </p:spTgt>
                                        </p:tgtEl>
                                        <p:attrNameLst>
                                          <p:attrName>ppt_w</p:attrName>
                                        </p:attrNameLst>
                                      </p:cBhvr>
                                      <p:tavLst>
                                        <p:tav tm="0">
                                          <p:val>
                                            <p:fltVal val="0"/>
                                          </p:val>
                                        </p:tav>
                                        <p:tav tm="100000">
                                          <p:val>
                                            <p:strVal val="#ppt_w"/>
                                          </p:val>
                                        </p:tav>
                                      </p:tavLst>
                                    </p:anim>
                                    <p:anim calcmode="lin" valueType="num">
                                      <p:cBhvr>
                                        <p:cTn id="15" dur="500" fill="hold"/>
                                        <p:tgtEl>
                                          <p:spTgt spid="167945">
                                            <p:bg/>
                                          </p:spTgt>
                                        </p:tgtEl>
                                        <p:attrNameLst>
                                          <p:attrName>ppt_h</p:attrName>
                                        </p:attrNameLst>
                                      </p:cBhvr>
                                      <p:tavLst>
                                        <p:tav tm="0">
                                          <p:val>
                                            <p:fltVal val="0"/>
                                          </p:val>
                                        </p:tav>
                                        <p:tav tm="100000">
                                          <p:val>
                                            <p:strVal val="#ppt_h"/>
                                          </p:val>
                                        </p:tav>
                                      </p:tavLst>
                                    </p:anim>
                                    <p:animEffect transition="in" filter="fade">
                                      <p:cBhvr>
                                        <p:cTn id="16" dur="500"/>
                                        <p:tgtEl>
                                          <p:spTgt spid="167945">
                                            <p:bg/>
                                          </p:spTgt>
                                        </p:tgtEl>
                                      </p:cBhvr>
                                    </p:animEffect>
                                  </p:childTnLst>
                                </p:cTn>
                              </p:par>
                            </p:childTnLst>
                          </p:cTn>
                        </p:par>
                        <p:par>
                          <p:cTn id="17" fill="hold" nodeType="afterGroup">
                            <p:stCondLst>
                              <p:cond delay="500"/>
                            </p:stCondLst>
                            <p:childTnLst>
                              <p:par>
                                <p:cTn id="18" presetID="53" presetClass="entr" presetSubtype="0" fill="hold" grpId="0" nodeType="afterEffect">
                                  <p:stCondLst>
                                    <p:cond delay="0"/>
                                  </p:stCondLst>
                                  <p:childTnLst>
                                    <p:set>
                                      <p:cBhvr>
                                        <p:cTn id="19" dur="1" fill="hold">
                                          <p:stCondLst>
                                            <p:cond delay="0"/>
                                          </p:stCondLst>
                                        </p:cTn>
                                        <p:tgtEl>
                                          <p:spTgt spid="167945">
                                            <p:txEl>
                                              <p:pRg st="0" end="0"/>
                                            </p:txEl>
                                          </p:spTgt>
                                        </p:tgtEl>
                                        <p:attrNameLst>
                                          <p:attrName>style.visibility</p:attrName>
                                        </p:attrNameLst>
                                      </p:cBhvr>
                                      <p:to>
                                        <p:strVal val="visible"/>
                                      </p:to>
                                    </p:set>
                                    <p:anim calcmode="lin" valueType="num">
                                      <p:cBhvr>
                                        <p:cTn id="20" dur="500" fill="hold"/>
                                        <p:tgtEl>
                                          <p:spTgt spid="167945">
                                            <p:txEl>
                                              <p:pRg st="0" end="0"/>
                                            </p:txEl>
                                          </p:spTgt>
                                        </p:tgtEl>
                                        <p:attrNameLst>
                                          <p:attrName>ppt_w</p:attrName>
                                        </p:attrNameLst>
                                      </p:cBhvr>
                                      <p:tavLst>
                                        <p:tav tm="0">
                                          <p:val>
                                            <p:fltVal val="0"/>
                                          </p:val>
                                        </p:tav>
                                        <p:tav tm="100000">
                                          <p:val>
                                            <p:strVal val="#ppt_w"/>
                                          </p:val>
                                        </p:tav>
                                      </p:tavLst>
                                    </p:anim>
                                    <p:anim calcmode="lin" valueType="num">
                                      <p:cBhvr>
                                        <p:cTn id="21" dur="500" fill="hold"/>
                                        <p:tgtEl>
                                          <p:spTgt spid="167945">
                                            <p:txEl>
                                              <p:pRg st="0" end="0"/>
                                            </p:txEl>
                                          </p:spTgt>
                                        </p:tgtEl>
                                        <p:attrNameLst>
                                          <p:attrName>ppt_h</p:attrName>
                                        </p:attrNameLst>
                                      </p:cBhvr>
                                      <p:tavLst>
                                        <p:tav tm="0">
                                          <p:val>
                                            <p:fltVal val="0"/>
                                          </p:val>
                                        </p:tav>
                                        <p:tav tm="100000">
                                          <p:val>
                                            <p:strVal val="#ppt_h"/>
                                          </p:val>
                                        </p:tav>
                                      </p:tavLst>
                                    </p:anim>
                                    <p:animEffect transition="in" filter="fade">
                                      <p:cBhvr>
                                        <p:cTn id="22" dur="500"/>
                                        <p:tgtEl>
                                          <p:spTgt spid="167945">
                                            <p:txEl>
                                              <p:pRg st="0" end="0"/>
                                            </p:txEl>
                                          </p:spTgt>
                                        </p:tgtEl>
                                      </p:cBhvr>
                                    </p:animEffect>
                                  </p:childTnLst>
                                </p:cTn>
                              </p:par>
                              <p:par>
                                <p:cTn id="23" presetID="53" presetClass="entr" presetSubtype="0" fill="hold" grpId="0" nodeType="withEffect">
                                  <p:stCondLst>
                                    <p:cond delay="0"/>
                                  </p:stCondLst>
                                  <p:childTnLst>
                                    <p:set>
                                      <p:cBhvr>
                                        <p:cTn id="24" dur="1" fill="hold">
                                          <p:stCondLst>
                                            <p:cond delay="0"/>
                                          </p:stCondLst>
                                        </p:cTn>
                                        <p:tgtEl>
                                          <p:spTgt spid="167945">
                                            <p:txEl>
                                              <p:pRg st="1" end="1"/>
                                            </p:txEl>
                                          </p:spTgt>
                                        </p:tgtEl>
                                        <p:attrNameLst>
                                          <p:attrName>style.visibility</p:attrName>
                                        </p:attrNameLst>
                                      </p:cBhvr>
                                      <p:to>
                                        <p:strVal val="visible"/>
                                      </p:to>
                                    </p:set>
                                    <p:anim calcmode="lin" valueType="num">
                                      <p:cBhvr>
                                        <p:cTn id="25" dur="500" fill="hold"/>
                                        <p:tgtEl>
                                          <p:spTgt spid="167945">
                                            <p:txEl>
                                              <p:pRg st="1" end="1"/>
                                            </p:txEl>
                                          </p:spTgt>
                                        </p:tgtEl>
                                        <p:attrNameLst>
                                          <p:attrName>ppt_w</p:attrName>
                                        </p:attrNameLst>
                                      </p:cBhvr>
                                      <p:tavLst>
                                        <p:tav tm="0">
                                          <p:val>
                                            <p:fltVal val="0"/>
                                          </p:val>
                                        </p:tav>
                                        <p:tav tm="100000">
                                          <p:val>
                                            <p:strVal val="#ppt_w"/>
                                          </p:val>
                                        </p:tav>
                                      </p:tavLst>
                                    </p:anim>
                                    <p:anim calcmode="lin" valueType="num">
                                      <p:cBhvr>
                                        <p:cTn id="26" dur="500" fill="hold"/>
                                        <p:tgtEl>
                                          <p:spTgt spid="167945">
                                            <p:txEl>
                                              <p:pRg st="1" end="1"/>
                                            </p:txEl>
                                          </p:spTgt>
                                        </p:tgtEl>
                                        <p:attrNameLst>
                                          <p:attrName>ppt_h</p:attrName>
                                        </p:attrNameLst>
                                      </p:cBhvr>
                                      <p:tavLst>
                                        <p:tav tm="0">
                                          <p:val>
                                            <p:fltVal val="0"/>
                                          </p:val>
                                        </p:tav>
                                        <p:tav tm="100000">
                                          <p:val>
                                            <p:strVal val="#ppt_h"/>
                                          </p:val>
                                        </p:tav>
                                      </p:tavLst>
                                    </p:anim>
                                    <p:animEffect transition="in" filter="fade">
                                      <p:cBhvr>
                                        <p:cTn id="27" dur="500"/>
                                        <p:tgtEl>
                                          <p:spTgt spid="16794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8" grpId="0" animBg="1"/>
      <p:bldP spid="167945" grpId="0" build="p"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a:extLst>
              <a:ext uri="{FF2B5EF4-FFF2-40B4-BE49-F238E27FC236}">
                <a16:creationId xmlns:a16="http://schemas.microsoft.com/office/drawing/2014/main" id="{99EBAC21-7C8B-314B-A021-BBB1F735FA4C}"/>
              </a:ext>
            </a:extLst>
          </p:cNvPr>
          <p:cNvGrpSpPr/>
          <p:nvPr/>
        </p:nvGrpSpPr>
        <p:grpSpPr>
          <a:xfrm>
            <a:off x="0" y="0"/>
            <a:ext cx="9144000" cy="6858000"/>
            <a:chOff x="0" y="0"/>
            <a:chExt cx="9144000" cy="6858000"/>
          </a:xfrm>
        </p:grpSpPr>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28D5B706-A61D-3D45-9C90-E4682882699A}"/>
                </a:ext>
              </a:extLst>
            </p:cNvPr>
            <p:cNvSpPr/>
            <p:nvPr/>
          </p:nvSpPr>
          <p:spPr bwMode="auto">
            <a:xfrm>
              <a:off x="1619672" y="0"/>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grpSp>
      <p:sp>
        <p:nvSpPr>
          <p:cNvPr id="11269" name="Rectangle 5"/>
          <p:cNvSpPr>
            <a:spLocks noGrp="1" noChangeArrowheads="1"/>
          </p:cNvSpPr>
          <p:nvPr>
            <p:ph type="title" idx="4294967295"/>
          </p:nvPr>
        </p:nvSpPr>
        <p:spPr>
          <a:xfrm>
            <a:off x="5508104" y="5168044"/>
            <a:ext cx="3433253" cy="792088"/>
          </a:xfrm>
          <a:solidFill>
            <a:schemeClr val="bg2"/>
          </a:solidFill>
        </p:spPr>
        <p:txBody>
          <a:bodyPr/>
          <a:lstStyle/>
          <a:p>
            <a:pPr eaLnBrk="1" hangingPunct="1">
              <a:defRPr/>
            </a:pPr>
            <a:r>
              <a:rPr lang="en-US" sz="5400" b="1" dirty="0">
                <a:solidFill>
                  <a:schemeClr val="tx1"/>
                </a:solidFill>
                <a:latin typeface="Arial" charset="0"/>
                <a:ea typeface="ＭＳ Ｐゴシック" charset="0"/>
                <a:cs typeface="ＭＳ Ｐゴシック" charset="0"/>
              </a:rPr>
              <a:t>John</a:t>
            </a:r>
          </a:p>
        </p:txBody>
      </p:sp>
      <p:sp>
        <p:nvSpPr>
          <p:cNvPr id="410627" name="Text Box 4"/>
          <p:cNvSpPr txBox="1">
            <a:spLocks noChangeArrowheads="1"/>
          </p:cNvSpPr>
          <p:nvPr/>
        </p:nvSpPr>
        <p:spPr bwMode="auto">
          <a:xfrm>
            <a:off x="288986" y="2087591"/>
            <a:ext cx="8474075" cy="590147"/>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a:solidFill>
                  <a:srgbClr val="FFFFFF"/>
                </a:solidFill>
                <a:latin typeface="Arial" charset="0"/>
                <a:cs typeface="Arial" charset="0"/>
              </a:rPr>
              <a:t>Written by </a:t>
            </a:r>
            <a:r>
              <a:rPr lang="en-US" altLang="ja-JP" sz="3200">
                <a:solidFill>
                  <a:srgbClr val="FFFFFF"/>
                </a:solidFill>
                <a:latin typeface="Arial" charset="0"/>
                <a:cs typeface="Arial" charset="0"/>
              </a:rPr>
              <a:t>"the disciple whom Jesus loved"</a:t>
            </a:r>
            <a:endParaRPr lang="en-US" sz="3200">
              <a:solidFill>
                <a:srgbClr val="FFFFFF"/>
              </a:solidFill>
              <a:latin typeface="Arial" charset="0"/>
              <a:cs typeface="Arial" charset="0"/>
            </a:endParaRPr>
          </a:p>
        </p:txBody>
      </p:sp>
      <p:sp>
        <p:nvSpPr>
          <p:cNvPr id="6" name="Rectangle 5">
            <a:extLst>
              <a:ext uri="{FF2B5EF4-FFF2-40B4-BE49-F238E27FC236}">
                <a16:creationId xmlns:a16="http://schemas.microsoft.com/office/drawing/2014/main" id="{7FE68FC8-DDFE-D644-80F8-B620D68B40F0}"/>
              </a:ext>
            </a:extLst>
          </p:cNvPr>
          <p:cNvSpPr/>
          <p:nvPr/>
        </p:nvSpPr>
        <p:spPr bwMode="auto">
          <a:xfrm>
            <a:off x="-1913237" y="1385455"/>
            <a:ext cx="864096" cy="404664"/>
          </a:xfrm>
          <a:prstGeom prst="rect">
            <a:avLst/>
          </a:prstGeom>
          <a:solidFill>
            <a:srgbClr val="FFFFFF"/>
          </a:solidFill>
          <a:ln w="12700" cap="sq" cmpd="sng" algn="ctr">
            <a:noFill/>
            <a:prstDash val="solid"/>
            <a:round/>
            <a:headEnd type="none" w="sm" len="sm"/>
            <a:tailEnd type="none" w="sm" len="sm"/>
          </a:ln>
          <a:effectLst/>
        </p:spPr>
        <p:txBody>
          <a:bodyPr vert="horz" wrap="none" lIns="91440" tIns="45720" rIns="91440" bIns="45720" numCol="1" rtlCol="0" anchor="t" anchorCtr="0" compatLnSpc="1">
            <a:prstTxWarp prst="textNoShape">
              <a:avLst/>
            </a:prstTxWarp>
          </a:bodyPr>
          <a:lstStyle/>
          <a:p>
            <a:pPr marL="0" marR="0" indent="0" algn="l" defTabSz="914400" rtl="0" eaLnBrk="1" fontAlgn="base" latinLnBrk="0" hangingPunct="1">
              <a:lnSpc>
                <a:spcPct val="100000"/>
              </a:lnSpc>
              <a:spcBef>
                <a:spcPct val="0"/>
              </a:spcBef>
              <a:spcAft>
                <a:spcPct val="0"/>
              </a:spcAft>
              <a:buClrTx/>
              <a:buSzTx/>
              <a:buFontTx/>
              <a:buNone/>
              <a:tabLst/>
            </a:pPr>
            <a:endParaRPr kumimoji="0" lang="en-US" sz="2400" b="0" i="0" u="none" strike="noStrike" cap="none" normalizeH="0" baseline="0">
              <a:ln>
                <a:noFill/>
              </a:ln>
              <a:solidFill>
                <a:schemeClr val="tx1"/>
              </a:solidFill>
              <a:effectLst/>
              <a:latin typeface="Times New Roman" pitchFamily="-108" charset="0"/>
            </a:endParaRPr>
          </a:p>
        </p:txBody>
      </p:sp>
      <p:sp>
        <p:nvSpPr>
          <p:cNvPr id="9" name="Rectangle 3">
            <a:extLst>
              <a:ext uri="{FF2B5EF4-FFF2-40B4-BE49-F238E27FC236}">
                <a16:creationId xmlns:a16="http://schemas.microsoft.com/office/drawing/2014/main" id="{E1BAD9ED-AC11-C042-BFEB-9A057A7B5E7C}"/>
              </a:ext>
            </a:extLst>
          </p:cNvPr>
          <p:cNvSpPr txBox="1">
            <a:spLocks noChangeArrowheads="1"/>
          </p:cNvSpPr>
          <p:nvPr/>
        </p:nvSpPr>
        <p:spPr bwMode="auto">
          <a:xfrm>
            <a:off x="-36512" y="6428184"/>
            <a:ext cx="5849887" cy="457200"/>
          </a:xfrm>
          <a:prstGeom prst="rect">
            <a:avLst/>
          </a:prstGeom>
          <a:solidFill>
            <a:srgbClr val="000000"/>
          </a:solidFill>
          <a:ln>
            <a:noFill/>
          </a:ln>
          <a:effectLst>
            <a:outerShdw blurRad="63500" dist="35921" dir="2700000" algn="ctr" rotWithShape="0">
              <a:srgbClr val="808080">
                <a:alpha val="74998"/>
              </a:srgbClr>
            </a:outerShdw>
          </a:effectLst>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341" tIns="45671" rIns="91341" bIns="45671" numCol="1" anchor="ctr" anchorCtr="0" compatLnSpc="1">
            <a:prstTxWarp prst="textNoShape">
              <a:avLst/>
            </a:prstTxWarp>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6726" algn="ctr" rtl="0" fontAlgn="base">
              <a:spcBef>
                <a:spcPct val="0"/>
              </a:spcBef>
              <a:spcAft>
                <a:spcPct val="0"/>
              </a:spcAft>
              <a:defRPr sz="4400">
                <a:solidFill>
                  <a:schemeClr val="tx2"/>
                </a:solidFill>
                <a:latin typeface="Arial" pitchFamily="-112" charset="0"/>
              </a:defRPr>
            </a:lvl6pPr>
            <a:lvl7pPr marL="913455" algn="ctr" rtl="0" fontAlgn="base">
              <a:spcBef>
                <a:spcPct val="0"/>
              </a:spcBef>
              <a:spcAft>
                <a:spcPct val="0"/>
              </a:spcAft>
              <a:defRPr sz="4400">
                <a:solidFill>
                  <a:schemeClr val="tx2"/>
                </a:solidFill>
                <a:latin typeface="Arial" pitchFamily="-112" charset="0"/>
              </a:defRPr>
            </a:lvl7pPr>
            <a:lvl8pPr marL="1370172" algn="ctr" rtl="0" fontAlgn="base">
              <a:spcBef>
                <a:spcPct val="0"/>
              </a:spcBef>
              <a:spcAft>
                <a:spcPct val="0"/>
              </a:spcAft>
              <a:defRPr sz="4400">
                <a:solidFill>
                  <a:schemeClr val="tx2"/>
                </a:solidFill>
                <a:latin typeface="Arial" pitchFamily="-112" charset="0"/>
              </a:defRPr>
            </a:lvl8pPr>
            <a:lvl9pPr marL="1826907" algn="ctr" rtl="0" fontAlgn="base">
              <a:spcBef>
                <a:spcPct val="0"/>
              </a:spcBef>
              <a:spcAft>
                <a:spcPct val="0"/>
              </a:spcAft>
              <a:defRPr sz="4400">
                <a:solidFill>
                  <a:schemeClr val="tx2"/>
                </a:solidFill>
                <a:latin typeface="Arial" pitchFamily="-112"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800" b="1" i="1"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128"/>
              </a:rPr>
              <a:t>The Acrostic Bible</a:t>
            </a:r>
            <a:r>
              <a:rPr kumimoji="0" lang="en-US" sz="1800" b="1" i="0" u="none" strike="noStrike" kern="0" cap="none" spc="0" normalizeH="0" baseline="0" noProof="0">
                <a:ln>
                  <a:noFill/>
                </a:ln>
                <a:solidFill>
                  <a:srgbClr val="FFFFFF"/>
                </a:solidFill>
                <a:effectLst>
                  <a:outerShdw blurRad="38100" dist="38100" dir="2700000" algn="tl">
                    <a:srgbClr val="000000">
                      <a:alpha val="43137"/>
                    </a:srgbClr>
                  </a:outerShdw>
                </a:effectLst>
                <a:uLnTx/>
                <a:uFillTx/>
                <a:latin typeface="Arial"/>
                <a:ea typeface="ＭＳ Ｐゴシック" charset="-128"/>
              </a:rPr>
              <a:t> by Barry Huddleston</a:t>
            </a:r>
            <a:endParaRPr kumimoji="0" lang="en-US" sz="1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endParaRPr>
          </a:p>
        </p:txBody>
      </p:sp>
    </p:spTree>
    <p:extLst>
      <p:ext uri="{BB962C8B-B14F-4D97-AF65-F5344CB8AC3E}">
        <p14:creationId xmlns:p14="http://schemas.microsoft.com/office/powerpoint/2010/main" val="298816339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1269"/>
                                        </p:tgtEl>
                                        <p:attrNameLst>
                                          <p:attrName>style.visibility</p:attrName>
                                        </p:attrNameLst>
                                      </p:cBhvr>
                                      <p:to>
                                        <p:strVal val="visible"/>
                                      </p:to>
                                    </p:set>
                                    <p:animEffect transition="in" filter="dissolve">
                                      <p:cBhvr>
                                        <p:cTn id="7" dur="500"/>
                                        <p:tgtEl>
                                          <p:spTgt spid="1126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animBg="1"/>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3153" name="Picture 6" descr="Bethesda pool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52400"/>
            <a:ext cx="9144000" cy="7010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67941" name="Picture 5" descr="Bethesda pool"/>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808417" y="457200"/>
            <a:ext cx="5335587" cy="339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7938" name="Rectangle 2"/>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en-US" b="1">
                <a:solidFill>
                  <a:schemeClr val="bg1"/>
                </a:solidFill>
                <a:effectLst>
                  <a:outerShdw blurRad="38100" dist="38100" dir="2700000" algn="tl">
                    <a:srgbClr val="DDDDDD"/>
                  </a:outerShdw>
                </a:effectLst>
                <a:latin typeface="Arial" charset="0"/>
                <a:ea typeface="ＭＳ Ｐゴシック" charset="0"/>
                <a:cs typeface="Arial" charset="0"/>
              </a:rPr>
              <a:t>Pool of Bethesda</a:t>
            </a:r>
          </a:p>
        </p:txBody>
      </p:sp>
      <p:sp>
        <p:nvSpPr>
          <p:cNvPr id="167945" name="Rectangle 9"/>
          <p:cNvSpPr>
            <a:spLocks noChangeArrowheads="1"/>
          </p:cNvSpPr>
          <p:nvPr/>
        </p:nvSpPr>
        <p:spPr bwMode="auto">
          <a:xfrm>
            <a:off x="1143000" y="5105400"/>
            <a:ext cx="8001000" cy="1752600"/>
          </a:xfrm>
          <a:prstGeom prst="rect">
            <a:avLst/>
          </a:prstGeom>
          <a:solidFill>
            <a:schemeClr val="bg2"/>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628" tIns="45812" rIns="91628" bIns="45812" anchor="ctr"/>
          <a:lstStyle/>
          <a:p>
            <a:pPr algn="ctr">
              <a:spcBef>
                <a:spcPct val="20000"/>
              </a:spcBef>
              <a:buClr>
                <a:schemeClr val="accent2"/>
              </a:buClr>
              <a:buSzPct val="80000"/>
              <a:buFont typeface="Wingdings" charset="0"/>
              <a:buNone/>
            </a:pPr>
            <a:r>
              <a:rPr lang="en-US" altLang="ja-JP" sz="3200" b="1">
                <a:latin typeface="Arial" charset="0"/>
                <a:cs typeface="Arial" charset="0"/>
              </a:rPr>
              <a:t>"Now there is in Jerusalem near the Sheep Gate a pool… called Bethesda…"</a:t>
            </a:r>
          </a:p>
          <a:p>
            <a:pPr algn="r">
              <a:spcBef>
                <a:spcPct val="20000"/>
              </a:spcBef>
              <a:buClr>
                <a:schemeClr val="accent2"/>
              </a:buClr>
              <a:buSzPct val="80000"/>
              <a:buFont typeface="Wingdings" charset="0"/>
              <a:buNone/>
            </a:pPr>
            <a:r>
              <a:rPr lang="en-US" sz="3200" b="1">
                <a:latin typeface="Arial" charset="0"/>
                <a:cs typeface="Arial" charset="0"/>
              </a:rPr>
              <a:t>John 5:2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167941"/>
                                        </p:tgtEl>
                                        <p:attrNameLst>
                                          <p:attrName>style.visibility</p:attrName>
                                        </p:attrNameLst>
                                      </p:cBhvr>
                                      <p:to>
                                        <p:strVal val="visible"/>
                                      </p:to>
                                    </p:set>
                                    <p:anim calcmode="lin" valueType="num">
                                      <p:cBhvr>
                                        <p:cTn id="7" dur="500" fill="hold"/>
                                        <p:tgtEl>
                                          <p:spTgt spid="167941"/>
                                        </p:tgtEl>
                                        <p:attrNameLst>
                                          <p:attrName>ppt_w</p:attrName>
                                        </p:attrNameLst>
                                      </p:cBhvr>
                                      <p:tavLst>
                                        <p:tav tm="0">
                                          <p:val>
                                            <p:fltVal val="0"/>
                                          </p:val>
                                        </p:tav>
                                        <p:tav tm="100000">
                                          <p:val>
                                            <p:strVal val="#ppt_w"/>
                                          </p:val>
                                        </p:tav>
                                      </p:tavLst>
                                    </p:anim>
                                    <p:anim calcmode="lin" valueType="num">
                                      <p:cBhvr>
                                        <p:cTn id="8" dur="500" fill="hold"/>
                                        <p:tgtEl>
                                          <p:spTgt spid="167941"/>
                                        </p:tgtEl>
                                        <p:attrNameLst>
                                          <p:attrName>ppt_h</p:attrName>
                                        </p:attrNameLst>
                                      </p:cBhvr>
                                      <p:tavLst>
                                        <p:tav tm="0">
                                          <p:val>
                                            <p:fltVal val="0"/>
                                          </p:val>
                                        </p:tav>
                                        <p:tav tm="100000">
                                          <p:val>
                                            <p:strVal val="#ppt_h"/>
                                          </p:val>
                                        </p:tav>
                                      </p:tavLst>
                                    </p:anim>
                                    <p:animEffect transition="in" filter="fade">
                                      <p:cBhvr>
                                        <p:cTn id="9" dur="500"/>
                                        <p:tgtEl>
                                          <p:spTgt spid="167941"/>
                                        </p:tgtEl>
                                      </p:cBhvr>
                                    </p:animEffect>
                                  </p:childTnLst>
                                </p:cTn>
                              </p:par>
                            </p:childTnLst>
                          </p:cTn>
                        </p:par>
                        <p:par>
                          <p:cTn id="10" fill="hold" nodeType="afterGroup">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67938"/>
                                        </p:tgtEl>
                                        <p:attrNameLst>
                                          <p:attrName>style.visibility</p:attrName>
                                        </p:attrNameLst>
                                      </p:cBhvr>
                                      <p:to>
                                        <p:strVal val="visible"/>
                                      </p:to>
                                    </p:set>
                                    <p:anim calcmode="lin" valueType="num">
                                      <p:cBhvr>
                                        <p:cTn id="13" dur="500" fill="hold"/>
                                        <p:tgtEl>
                                          <p:spTgt spid="167938"/>
                                        </p:tgtEl>
                                        <p:attrNameLst>
                                          <p:attrName>ppt_w</p:attrName>
                                        </p:attrNameLst>
                                      </p:cBhvr>
                                      <p:tavLst>
                                        <p:tav tm="0">
                                          <p:val>
                                            <p:fltVal val="0"/>
                                          </p:val>
                                        </p:tav>
                                        <p:tav tm="100000">
                                          <p:val>
                                            <p:strVal val="#ppt_w"/>
                                          </p:val>
                                        </p:tav>
                                      </p:tavLst>
                                    </p:anim>
                                    <p:anim calcmode="lin" valueType="num">
                                      <p:cBhvr>
                                        <p:cTn id="14" dur="500" fill="hold"/>
                                        <p:tgtEl>
                                          <p:spTgt spid="167938"/>
                                        </p:tgtEl>
                                        <p:attrNameLst>
                                          <p:attrName>ppt_h</p:attrName>
                                        </p:attrNameLst>
                                      </p:cBhvr>
                                      <p:tavLst>
                                        <p:tav tm="0">
                                          <p:val>
                                            <p:fltVal val="0"/>
                                          </p:val>
                                        </p:tav>
                                        <p:tav tm="100000">
                                          <p:val>
                                            <p:strVal val="#ppt_h"/>
                                          </p:val>
                                        </p:tav>
                                      </p:tavLst>
                                    </p:anim>
                                    <p:animEffect transition="in" filter="fade">
                                      <p:cBhvr>
                                        <p:cTn id="15" dur="500"/>
                                        <p:tgtEl>
                                          <p:spTgt spid="167938"/>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53" presetClass="entr" presetSubtype="0" fill="hold" grpId="0" nodeType="clickEffect">
                                  <p:stCondLst>
                                    <p:cond delay="0"/>
                                  </p:stCondLst>
                                  <p:childTnLst>
                                    <p:set>
                                      <p:cBhvr>
                                        <p:cTn id="19" dur="1" fill="hold">
                                          <p:stCondLst>
                                            <p:cond delay="0"/>
                                          </p:stCondLst>
                                        </p:cTn>
                                        <p:tgtEl>
                                          <p:spTgt spid="167945">
                                            <p:bg/>
                                          </p:spTgt>
                                        </p:tgtEl>
                                        <p:attrNameLst>
                                          <p:attrName>style.visibility</p:attrName>
                                        </p:attrNameLst>
                                      </p:cBhvr>
                                      <p:to>
                                        <p:strVal val="visible"/>
                                      </p:to>
                                    </p:set>
                                    <p:anim calcmode="lin" valueType="num">
                                      <p:cBhvr>
                                        <p:cTn id="20" dur="500" fill="hold"/>
                                        <p:tgtEl>
                                          <p:spTgt spid="167945">
                                            <p:bg/>
                                          </p:spTgt>
                                        </p:tgtEl>
                                        <p:attrNameLst>
                                          <p:attrName>ppt_w</p:attrName>
                                        </p:attrNameLst>
                                      </p:cBhvr>
                                      <p:tavLst>
                                        <p:tav tm="0">
                                          <p:val>
                                            <p:fltVal val="0"/>
                                          </p:val>
                                        </p:tav>
                                        <p:tav tm="100000">
                                          <p:val>
                                            <p:strVal val="#ppt_w"/>
                                          </p:val>
                                        </p:tav>
                                      </p:tavLst>
                                    </p:anim>
                                    <p:anim calcmode="lin" valueType="num">
                                      <p:cBhvr>
                                        <p:cTn id="21" dur="500" fill="hold"/>
                                        <p:tgtEl>
                                          <p:spTgt spid="167945">
                                            <p:bg/>
                                          </p:spTgt>
                                        </p:tgtEl>
                                        <p:attrNameLst>
                                          <p:attrName>ppt_h</p:attrName>
                                        </p:attrNameLst>
                                      </p:cBhvr>
                                      <p:tavLst>
                                        <p:tav tm="0">
                                          <p:val>
                                            <p:fltVal val="0"/>
                                          </p:val>
                                        </p:tav>
                                        <p:tav tm="100000">
                                          <p:val>
                                            <p:strVal val="#ppt_h"/>
                                          </p:val>
                                        </p:tav>
                                      </p:tavLst>
                                    </p:anim>
                                    <p:animEffect transition="in" filter="fade">
                                      <p:cBhvr>
                                        <p:cTn id="22" dur="500"/>
                                        <p:tgtEl>
                                          <p:spTgt spid="167945">
                                            <p:bg/>
                                          </p:spTgt>
                                        </p:tgtEl>
                                      </p:cBhvr>
                                    </p:animEffect>
                                  </p:childTnLst>
                                </p:cTn>
                              </p:par>
                            </p:childTnLst>
                          </p:cTn>
                        </p:par>
                        <p:par>
                          <p:cTn id="23" fill="hold" nodeType="afterGroup">
                            <p:stCondLst>
                              <p:cond delay="500"/>
                            </p:stCondLst>
                            <p:childTnLst>
                              <p:par>
                                <p:cTn id="24" presetID="53" presetClass="entr" presetSubtype="0" fill="hold" grpId="0" nodeType="afterEffect">
                                  <p:stCondLst>
                                    <p:cond delay="0"/>
                                  </p:stCondLst>
                                  <p:childTnLst>
                                    <p:set>
                                      <p:cBhvr>
                                        <p:cTn id="25" dur="1" fill="hold">
                                          <p:stCondLst>
                                            <p:cond delay="0"/>
                                          </p:stCondLst>
                                        </p:cTn>
                                        <p:tgtEl>
                                          <p:spTgt spid="167945">
                                            <p:txEl>
                                              <p:pRg st="0" end="0"/>
                                            </p:txEl>
                                          </p:spTgt>
                                        </p:tgtEl>
                                        <p:attrNameLst>
                                          <p:attrName>style.visibility</p:attrName>
                                        </p:attrNameLst>
                                      </p:cBhvr>
                                      <p:to>
                                        <p:strVal val="visible"/>
                                      </p:to>
                                    </p:set>
                                    <p:anim calcmode="lin" valueType="num">
                                      <p:cBhvr>
                                        <p:cTn id="26" dur="500" fill="hold"/>
                                        <p:tgtEl>
                                          <p:spTgt spid="167945">
                                            <p:txEl>
                                              <p:pRg st="0" end="0"/>
                                            </p:txEl>
                                          </p:spTgt>
                                        </p:tgtEl>
                                        <p:attrNameLst>
                                          <p:attrName>ppt_w</p:attrName>
                                        </p:attrNameLst>
                                      </p:cBhvr>
                                      <p:tavLst>
                                        <p:tav tm="0">
                                          <p:val>
                                            <p:fltVal val="0"/>
                                          </p:val>
                                        </p:tav>
                                        <p:tav tm="100000">
                                          <p:val>
                                            <p:strVal val="#ppt_w"/>
                                          </p:val>
                                        </p:tav>
                                      </p:tavLst>
                                    </p:anim>
                                    <p:anim calcmode="lin" valueType="num">
                                      <p:cBhvr>
                                        <p:cTn id="27" dur="500" fill="hold"/>
                                        <p:tgtEl>
                                          <p:spTgt spid="167945">
                                            <p:txEl>
                                              <p:pRg st="0" end="0"/>
                                            </p:txEl>
                                          </p:spTgt>
                                        </p:tgtEl>
                                        <p:attrNameLst>
                                          <p:attrName>ppt_h</p:attrName>
                                        </p:attrNameLst>
                                      </p:cBhvr>
                                      <p:tavLst>
                                        <p:tav tm="0">
                                          <p:val>
                                            <p:fltVal val="0"/>
                                          </p:val>
                                        </p:tav>
                                        <p:tav tm="100000">
                                          <p:val>
                                            <p:strVal val="#ppt_h"/>
                                          </p:val>
                                        </p:tav>
                                      </p:tavLst>
                                    </p:anim>
                                    <p:animEffect transition="in" filter="fade">
                                      <p:cBhvr>
                                        <p:cTn id="28" dur="500"/>
                                        <p:tgtEl>
                                          <p:spTgt spid="167945">
                                            <p:txEl>
                                              <p:pRg st="0" end="0"/>
                                            </p:txEl>
                                          </p:spTgt>
                                        </p:tgtEl>
                                      </p:cBhvr>
                                    </p:animEffect>
                                  </p:childTnLst>
                                </p:cTn>
                              </p:par>
                              <p:par>
                                <p:cTn id="29" presetID="53" presetClass="entr" presetSubtype="0" fill="hold" grpId="0" nodeType="withEffect">
                                  <p:stCondLst>
                                    <p:cond delay="0"/>
                                  </p:stCondLst>
                                  <p:childTnLst>
                                    <p:set>
                                      <p:cBhvr>
                                        <p:cTn id="30" dur="1" fill="hold">
                                          <p:stCondLst>
                                            <p:cond delay="0"/>
                                          </p:stCondLst>
                                        </p:cTn>
                                        <p:tgtEl>
                                          <p:spTgt spid="167945">
                                            <p:txEl>
                                              <p:pRg st="1" end="1"/>
                                            </p:txEl>
                                          </p:spTgt>
                                        </p:tgtEl>
                                        <p:attrNameLst>
                                          <p:attrName>style.visibility</p:attrName>
                                        </p:attrNameLst>
                                      </p:cBhvr>
                                      <p:to>
                                        <p:strVal val="visible"/>
                                      </p:to>
                                    </p:set>
                                    <p:anim calcmode="lin" valueType="num">
                                      <p:cBhvr>
                                        <p:cTn id="31" dur="500" fill="hold"/>
                                        <p:tgtEl>
                                          <p:spTgt spid="167945">
                                            <p:txEl>
                                              <p:pRg st="1" end="1"/>
                                            </p:txEl>
                                          </p:spTgt>
                                        </p:tgtEl>
                                        <p:attrNameLst>
                                          <p:attrName>ppt_w</p:attrName>
                                        </p:attrNameLst>
                                      </p:cBhvr>
                                      <p:tavLst>
                                        <p:tav tm="0">
                                          <p:val>
                                            <p:fltVal val="0"/>
                                          </p:val>
                                        </p:tav>
                                        <p:tav tm="100000">
                                          <p:val>
                                            <p:strVal val="#ppt_w"/>
                                          </p:val>
                                        </p:tav>
                                      </p:tavLst>
                                    </p:anim>
                                    <p:anim calcmode="lin" valueType="num">
                                      <p:cBhvr>
                                        <p:cTn id="32" dur="500" fill="hold"/>
                                        <p:tgtEl>
                                          <p:spTgt spid="167945">
                                            <p:txEl>
                                              <p:pRg st="1" end="1"/>
                                            </p:txEl>
                                          </p:spTgt>
                                        </p:tgtEl>
                                        <p:attrNameLst>
                                          <p:attrName>ppt_h</p:attrName>
                                        </p:attrNameLst>
                                      </p:cBhvr>
                                      <p:tavLst>
                                        <p:tav tm="0">
                                          <p:val>
                                            <p:fltVal val="0"/>
                                          </p:val>
                                        </p:tav>
                                        <p:tav tm="100000">
                                          <p:val>
                                            <p:strVal val="#ppt_h"/>
                                          </p:val>
                                        </p:tav>
                                      </p:tavLst>
                                    </p:anim>
                                    <p:animEffect transition="in" filter="fade">
                                      <p:cBhvr>
                                        <p:cTn id="33" dur="500"/>
                                        <p:tgtEl>
                                          <p:spTgt spid="167945">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7938" grpId="0" animBg="1"/>
      <p:bldP spid="167945" grpId="0" build="p"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5201" name="Rectangle 2"/>
          <p:cNvSpPr>
            <a:spLocks noGrp="1" noChangeArrowheads="1"/>
          </p:cNvSpPr>
          <p:nvPr>
            <p:ph type="subTitle" idx="1"/>
          </p:nvPr>
        </p:nvSpPr>
        <p:spPr/>
        <p:txBody>
          <a:bodyPr/>
          <a:lstStyle/>
          <a:p>
            <a:pPr eaLnBrk="1" hangingPunct="1">
              <a:buFont typeface="Wingdings" charset="0"/>
              <a:buNone/>
            </a:pPr>
            <a:endParaRPr lang="en-US">
              <a:latin typeface="Arial" charset="0"/>
              <a:ea typeface="ＭＳ Ｐゴシック" charset="0"/>
            </a:endParaRPr>
          </a:p>
        </p:txBody>
      </p:sp>
      <p:pic>
        <p:nvPicPr>
          <p:cNvPr id="435202" name="Picture 3" descr="Bethesda ruin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279650" y="-6350"/>
            <a:ext cx="6864350" cy="6864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68964" name="Rectangle 4"/>
          <p:cNvSpPr>
            <a:spLocks noGrp="1" noChangeArrowheads="1"/>
          </p:cNvSpPr>
          <p:nvPr>
            <p:ph type="ctrTitle"/>
          </p:nvPr>
        </p:nvSpPr>
        <p:spPr>
          <a:xfrm>
            <a:off x="685800" y="228600"/>
            <a:ext cx="7772400" cy="685800"/>
          </a:xfrm>
          <a:solidFill>
            <a:schemeClr val="tx1"/>
          </a:solidFill>
        </p:spPr>
        <p:txBody>
          <a:bodyPr/>
          <a:lstStyle/>
          <a:p>
            <a:pPr eaLnBrk="1" hangingPunct="1">
              <a:defRPr/>
            </a:pPr>
            <a:r>
              <a:rPr lang="en-US" b="1">
                <a:solidFill>
                  <a:schemeClr val="bg1"/>
                </a:solidFill>
                <a:effectLst>
                  <a:outerShdw blurRad="38100" dist="38100" dir="2700000" algn="tl">
                    <a:srgbClr val="DDDDDD"/>
                  </a:outerShdw>
                </a:effectLst>
                <a:latin typeface="Arial" charset="0"/>
                <a:ea typeface="ＭＳ Ｐゴシック" charset="0"/>
                <a:cs typeface="ＭＳ Ｐゴシック" charset="0"/>
              </a:rPr>
              <a:t>Pool of Bethesda Ruins</a:t>
            </a:r>
          </a:p>
        </p:txBody>
      </p:sp>
      <p:pic>
        <p:nvPicPr>
          <p:cNvPr id="435204" name="Picture 9" descr="Pools of Bethesda"/>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0" y="1752601"/>
            <a:ext cx="2971800" cy="4521200"/>
          </a:xfrm>
          <a:prstGeom prst="rect">
            <a:avLst/>
          </a:prstGeom>
          <a:noFill/>
          <a:ln w="57150">
            <a:solidFill>
              <a:srgbClr val="FFFCF3"/>
            </a:solidFill>
            <a:miter lim="800000"/>
            <a:headEnd/>
            <a:tailEnd/>
          </a:ln>
          <a:extLst>
            <a:ext uri="{909E8E84-426E-40dd-AFC4-6F175D3DCCD1}">
              <a14:hiddenFill xmlns="" xmlns:a14="http://schemas.microsoft.com/office/drawing/2010/main">
                <a:solidFill>
                  <a:srgbClr val="FFFFFF"/>
                </a:solidFill>
              </a14:hiddenFill>
            </a:ext>
          </a:extLst>
        </p:spPr>
      </p:pic>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21" name="Rectangle 4"/>
          <p:cNvSpPr>
            <a:spLocks noChangeArrowheads="1"/>
          </p:cNvSpPr>
          <p:nvPr/>
        </p:nvSpPr>
        <p:spPr bwMode="auto">
          <a:xfrm>
            <a:off x="0" y="0"/>
            <a:ext cx="9144000" cy="6858000"/>
          </a:xfrm>
          <a:prstGeom prst="rect">
            <a:avLst/>
          </a:prstGeom>
          <a:solidFill>
            <a:srgbClr val="660066"/>
          </a:solidFill>
          <a:ln w="12700" cap="sq">
            <a:solidFill>
              <a:schemeClr val="tx1"/>
            </a:solidFill>
            <a:round/>
            <a:headEnd type="none" w="sm" len="sm"/>
            <a:tailEnd type="none" w="sm" len="sm"/>
          </a:ln>
        </p:spPr>
        <p:txBody>
          <a:bodyPr wrap="none" lIns="90993" tIns="45499" rIns="90993" bIns="45499"/>
          <a:lstStyle/>
          <a:p>
            <a:endParaRPr lang="en-US"/>
          </a:p>
        </p:txBody>
      </p:sp>
      <p:sp>
        <p:nvSpPr>
          <p:cNvPr id="440322" name="Text Box 3"/>
          <p:cNvSpPr txBox="1">
            <a:spLocks noChangeArrowheads="1"/>
          </p:cNvSpPr>
          <p:nvPr/>
        </p:nvSpPr>
        <p:spPr bwMode="auto">
          <a:xfrm>
            <a:off x="8458231" y="26"/>
            <a:ext cx="68029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110</a:t>
            </a:r>
          </a:p>
        </p:txBody>
      </p:sp>
      <p:sp>
        <p:nvSpPr>
          <p:cNvPr id="440323" name="Text Box 4"/>
          <p:cNvSpPr txBox="1">
            <a:spLocks noChangeArrowheads="1"/>
          </p:cNvSpPr>
          <p:nvPr/>
        </p:nvSpPr>
        <p:spPr bwMode="auto">
          <a:xfrm>
            <a:off x="838200" y="1447828"/>
            <a:ext cx="7467600" cy="4524375"/>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600" b="1">
                <a:latin typeface="Arial" charset="0"/>
                <a:cs typeface="Arial" charset="0"/>
              </a:rPr>
              <a:t>John</a:t>
            </a:r>
            <a:r>
              <a:rPr lang="fr-FR" altLang="zh-CN" sz="3600" b="1">
                <a:latin typeface="Arial" charset="0"/>
                <a:cs typeface="Arial" charset="0"/>
              </a:rPr>
              <a:t>'</a:t>
            </a:r>
            <a:r>
              <a:rPr lang="en-US" altLang="zh-CN" sz="3600" b="1">
                <a:latin typeface="Arial" charset="0"/>
                <a:cs typeface="Arial" charset="0"/>
              </a:rPr>
              <a:t>s stated purpose is for evangelism: to prove that Jesus was the Messiah and Son of God so that nonbelievers might be convinced of His deity through the signs recorded in the Gospel and believe in Him for salvation (John 20:31)</a:t>
            </a:r>
            <a:endParaRPr lang="en-US" sz="3600" b="1">
              <a:latin typeface="Arial" charset="0"/>
              <a:cs typeface="Arial" charset="0"/>
            </a:endParaRPr>
          </a:p>
        </p:txBody>
      </p:sp>
      <p:sp>
        <p:nvSpPr>
          <p:cNvPr id="440324" name="Rectangle 1029"/>
          <p:cNvSpPr>
            <a:spLocks noGrp="1" noChangeArrowheads="1"/>
          </p:cNvSpPr>
          <p:nvPr>
            <p:ph type="title" idx="4294967295"/>
          </p:nvPr>
        </p:nvSpPr>
        <p:spPr>
          <a:xfrm>
            <a:off x="3503787" y="381027"/>
            <a:ext cx="2076171" cy="579437"/>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nchor="t">
            <a:spAutoFit/>
          </a:bodyPr>
          <a:lstStyle/>
          <a:p>
            <a:pPr eaLnBrk="1" hangingPunct="1"/>
            <a:r>
              <a:rPr lang="en-US" sz="3200" b="1">
                <a:solidFill>
                  <a:schemeClr val="bg2"/>
                </a:solidFill>
                <a:effectLst/>
                <a:latin typeface="Arial" charset="0"/>
                <a:ea typeface="ＭＳ Ｐゴシック" charset="0"/>
                <a:cs typeface="Arial" charset="0"/>
              </a:rPr>
              <a:t>Occasion</a:t>
            </a:r>
            <a:endParaRPr lang="en-US" sz="2800" b="1">
              <a:solidFill>
                <a:schemeClr val="bg2"/>
              </a:solidFill>
              <a:effectLst/>
              <a:latin typeface="Arial" charset="0"/>
              <a:ea typeface="ＭＳ Ｐゴシック" charset="0"/>
              <a:cs typeface="Arial" charset="0"/>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5441" name="Picture 8" descr="signs.jpg"/>
          <p:cNvPicPr>
            <a:picLocks noChangeAspect="1"/>
          </p:cNvPicPr>
          <p:nvPr/>
        </p:nvPicPr>
        <p:blipFill>
          <a:blip r:embed="rId3">
            <a:lum bright="58000"/>
            <a:extLst>
              <a:ext uri="{28A0092B-C50C-407E-A947-70E740481C1C}">
                <a14:useLocalDpi xmlns:a14="http://schemas.microsoft.com/office/drawing/2010/main"/>
              </a:ext>
            </a:extLst>
          </a:blip>
          <a:srcRect/>
          <a:stretch>
            <a:fillRect/>
          </a:stretch>
        </p:blipFill>
        <p:spPr bwMode="auto">
          <a:xfrm>
            <a:off x="0" y="34"/>
            <a:ext cx="9144000" cy="6843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5442" name="Text Box 3"/>
          <p:cNvSpPr txBox="1">
            <a:spLocks noChangeArrowheads="1"/>
          </p:cNvSpPr>
          <p:nvPr/>
        </p:nvSpPr>
        <p:spPr bwMode="auto">
          <a:xfrm>
            <a:off x="8458230" y="26"/>
            <a:ext cx="663312"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111</a:t>
            </a:r>
          </a:p>
        </p:txBody>
      </p:sp>
      <p:sp>
        <p:nvSpPr>
          <p:cNvPr id="4" name="Title 3"/>
          <p:cNvSpPr>
            <a:spLocks noGrp="1"/>
          </p:cNvSpPr>
          <p:nvPr>
            <p:ph type="title" idx="4294967295"/>
          </p:nvPr>
        </p:nvSpPr>
        <p:spPr>
          <a:xfrm>
            <a:off x="685800" y="76201"/>
            <a:ext cx="7772400" cy="838200"/>
          </a:xfrm>
        </p:spPr>
        <p:txBody>
          <a:bodyPr/>
          <a:lstStyle/>
          <a:p>
            <a:pPr>
              <a:defRPr/>
            </a:pPr>
            <a:r>
              <a:rPr lang="en-US" b="1" dirty="0">
                <a:solidFill>
                  <a:schemeClr val="bg2"/>
                </a:solidFill>
                <a:effectLst>
                  <a:outerShdw blurRad="38100" dist="38100" dir="2700000" algn="tl">
                    <a:srgbClr val="FFFFFF"/>
                  </a:outerShdw>
                </a:effectLst>
                <a:latin typeface="Arial" charset="0"/>
                <a:ea typeface="ＭＳ Ｐゴシック" charset="0"/>
                <a:cs typeface="Arial" charset="0"/>
              </a:rPr>
              <a:t>Signs in John</a:t>
            </a:r>
            <a:r>
              <a:rPr lang="fr-FR" altLang="ja-JP" b="1" dirty="0">
                <a:solidFill>
                  <a:schemeClr val="bg2"/>
                </a:solidFill>
                <a:effectLst>
                  <a:outerShdw blurRad="38100" dist="38100" dir="2700000" algn="tl">
                    <a:srgbClr val="FFFFFF"/>
                  </a:outerShdw>
                </a:effectLst>
                <a:latin typeface="Arial" charset="0"/>
                <a:ea typeface="ＭＳ Ｐゴシック" charset="0"/>
                <a:cs typeface="Arial" charset="0"/>
              </a:rPr>
              <a:t>'</a:t>
            </a:r>
            <a:r>
              <a:rPr lang="en-US" altLang="ja-JP" b="1" dirty="0">
                <a:solidFill>
                  <a:schemeClr val="bg2"/>
                </a:solidFill>
                <a:effectLst>
                  <a:outerShdw blurRad="38100" dist="38100" dir="2700000" algn="tl">
                    <a:srgbClr val="FFFFFF"/>
                  </a:outerShdw>
                </a:effectLst>
                <a:latin typeface="Arial" charset="0"/>
                <a:ea typeface="ＭＳ Ｐゴシック" charset="0"/>
                <a:cs typeface="Arial" charset="0"/>
              </a:rPr>
              <a:t>s Gospel</a:t>
            </a:r>
            <a:endParaRPr lang="en-US" b="1" dirty="0">
              <a:solidFill>
                <a:schemeClr val="bg2"/>
              </a:solidFill>
              <a:effectLst>
                <a:outerShdw blurRad="38100" dist="38100" dir="2700000" algn="tl">
                  <a:srgbClr val="FFFFFF"/>
                </a:outerShdw>
              </a:effectLst>
              <a:latin typeface="Arial" charset="0"/>
              <a:ea typeface="ＭＳ Ｐゴシック" charset="0"/>
              <a:cs typeface="Arial" charset="0"/>
            </a:endParaRPr>
          </a:p>
        </p:txBody>
      </p:sp>
      <p:sp>
        <p:nvSpPr>
          <p:cNvPr id="182277" name="TextBox 4"/>
          <p:cNvSpPr txBox="1">
            <a:spLocks noChangeArrowheads="1"/>
          </p:cNvSpPr>
          <p:nvPr/>
        </p:nvSpPr>
        <p:spPr bwMode="auto">
          <a:xfrm>
            <a:off x="228626" y="1600229"/>
            <a:ext cx="8016436" cy="304654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000000"/>
                </a:solidFill>
                <a:effectLst/>
                <a:uLnTx/>
                <a:uFillTx/>
                <a:latin typeface="Arial" charset="0"/>
                <a:ea typeface="ＭＳ Ｐゴシック" charset="0"/>
                <a:cs typeface="Arial" charset="0"/>
              </a:rPr>
              <a:t>Seven pre-cross signs are recorded</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1. Changing water into wine at Cana (2:1-11)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2. Healing the official</a:t>
            </a:r>
            <a:r>
              <a:rPr kumimoji="0" lang="fr-FR"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s son in Capernaum (4:46-54)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3. Healing the invalid at the Pool of Bethesda (5:1-18)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4. Feeding the 5,000 near the Sea of Galilee (6:1-15)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5. Walking on water in the Sea of Galilee (6:16-24)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6. Healing the man born blind in Jerusalem (9:1-7)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7. Raising Lazarus from the dead in Bethany (11:1-45)</a:t>
            </a:r>
          </a:p>
        </p:txBody>
      </p:sp>
      <p:sp>
        <p:nvSpPr>
          <p:cNvPr id="445445" name="TextBox 5"/>
          <p:cNvSpPr txBox="1">
            <a:spLocks noChangeArrowheads="1"/>
          </p:cNvSpPr>
          <p:nvPr/>
        </p:nvSpPr>
        <p:spPr bwMode="auto">
          <a:xfrm>
            <a:off x="0" y="762026"/>
            <a:ext cx="91440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 Signs unique to John</a:t>
            </a:r>
            <a:r>
              <a:rPr kumimoji="0" lang="fr-FR"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s Gospel (six of the nine miracles)</a:t>
            </a:r>
          </a:p>
        </p:txBody>
      </p:sp>
      <p:sp>
        <p:nvSpPr>
          <p:cNvPr id="182279" name="TextBox 6"/>
          <p:cNvSpPr txBox="1">
            <a:spLocks noChangeArrowheads="1"/>
          </p:cNvSpPr>
          <p:nvPr/>
        </p:nvSpPr>
        <p:spPr bwMode="auto">
          <a:xfrm>
            <a:off x="228620" y="4924446"/>
            <a:ext cx="7863450" cy="119988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sng" strike="noStrike" kern="1200" cap="none" spc="0" normalizeH="0" baseline="0" noProof="0">
                <a:ln>
                  <a:noFill/>
                </a:ln>
                <a:solidFill>
                  <a:srgbClr val="000000"/>
                </a:solidFill>
                <a:effectLst/>
                <a:uLnTx/>
                <a:uFillTx/>
                <a:latin typeface="Arial" charset="0"/>
                <a:ea typeface="ＭＳ Ｐゴシック" charset="0"/>
                <a:cs typeface="Arial" charset="0"/>
              </a:rPr>
              <a:t>Two post-cross signs are also recorded</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 Resurrection of Christ (ch. 20)</a:t>
            </a: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FF"/>
                </a:solidFill>
                <a:effectLst/>
                <a:uLnTx/>
                <a:uFillTx/>
                <a:latin typeface="Arial" charset="0"/>
                <a:ea typeface="ＭＳ Ｐゴシック" charset="0"/>
                <a:cs typeface="Arial" charset="0"/>
              </a:rPr>
              <a:t>2. Miraculous catch of fish at Sea of Galilee (21:1-13)</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 </a:t>
            </a:r>
          </a:p>
        </p:txBody>
      </p:sp>
      <p:sp>
        <p:nvSpPr>
          <p:cNvPr id="182280" name="TextBox 7"/>
          <p:cNvSpPr txBox="1">
            <a:spLocks noChangeArrowheads="1"/>
          </p:cNvSpPr>
          <p:nvPr/>
        </p:nvSpPr>
        <p:spPr bwMode="auto">
          <a:xfrm>
            <a:off x="228622" y="6248426"/>
            <a:ext cx="823915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Therefore, the total miracles in John equals nine signs.</a:t>
            </a:r>
          </a:p>
        </p:txBody>
      </p:sp>
    </p:spTree>
    <p:extLst>
      <p:ext uri="{BB962C8B-B14F-4D97-AF65-F5344CB8AC3E}">
        <p14:creationId xmlns:p14="http://schemas.microsoft.com/office/powerpoint/2010/main" val="44746618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227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82277">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82277">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82277">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82277">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82277">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82277">
                                            <p:txEl>
                                              <p:pRg st="6" end="6"/>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182277">
                                            <p:txEl>
                                              <p:pRg st="7" end="7"/>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82279">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2279">
                                            <p:txEl>
                                              <p:pRg st="1" end="1"/>
                                            </p:txEl>
                                          </p:spTgt>
                                        </p:tgtEl>
                                        <p:attrNameLst>
                                          <p:attrName>style.visibility</p:attrName>
                                        </p:attrNameLst>
                                      </p:cBhvr>
                                      <p:to>
                                        <p:strVal val="visible"/>
                                      </p:to>
                                    </p:set>
                                  </p:childTnLst>
                                </p:cTn>
                              </p:par>
                            </p:childTnLst>
                          </p:cTn>
                        </p:par>
                      </p:childTnLst>
                    </p:cTn>
                  </p:par>
                  <p:par>
                    <p:cTn id="43" fill="hold" nodeType="clickPar">
                      <p:stCondLst>
                        <p:cond delay="indefinite"/>
                      </p:stCondLst>
                      <p:childTnLst>
                        <p:par>
                          <p:cTn id="44" fill="hold" nodeType="withGroup">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182279">
                                            <p:txEl>
                                              <p:pRg st="2" end="2"/>
                                            </p:txEl>
                                          </p:spTgt>
                                        </p:tgtEl>
                                        <p:attrNameLst>
                                          <p:attrName>style.visibility</p:attrName>
                                        </p:attrNameLst>
                                      </p:cBhvr>
                                      <p:to>
                                        <p:strVal val="visible"/>
                                      </p:to>
                                    </p:set>
                                  </p:childTnLst>
                                </p:cTn>
                              </p:par>
                            </p:childTnLst>
                          </p:cTn>
                        </p:par>
                      </p:childTnLst>
                    </p:cTn>
                  </p:par>
                  <p:par>
                    <p:cTn id="47" fill="hold" nodeType="clickPar">
                      <p:stCondLst>
                        <p:cond delay="indefinite"/>
                      </p:stCondLst>
                      <p:childTnLst>
                        <p:par>
                          <p:cTn id="48" fill="hold" nodeType="withGroup">
                            <p:stCondLst>
                              <p:cond delay="0"/>
                            </p:stCondLst>
                            <p:childTnLst>
                              <p:par>
                                <p:cTn id="49" presetID="1" presetClass="entr" presetSubtype="0" fill="hold" grpId="0" nodeType="clickEffect">
                                  <p:stCondLst>
                                    <p:cond delay="0"/>
                                  </p:stCondLst>
                                  <p:childTnLst>
                                    <p:set>
                                      <p:cBhvr>
                                        <p:cTn id="50" dur="1" fill="hold">
                                          <p:stCondLst>
                                            <p:cond delay="0"/>
                                          </p:stCondLst>
                                        </p:cTn>
                                        <p:tgtEl>
                                          <p:spTgt spid="18228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7" grpId="0" build="p"/>
      <p:bldP spid="182279" grpId="0" build="p"/>
      <p:bldP spid="182280" grpId="0"/>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nchor="ctr"/>
          <a:lstStyle/>
          <a:p>
            <a:endParaRPr lang="en-US"/>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a:lstStyle/>
          <a:p>
            <a:r>
              <a:rPr lang="en-US" sz="3200">
                <a:effectLst/>
                <a:latin typeface="Arial" charset="0"/>
                <a:ea typeface="ＭＳ Ｐゴシック" charset="0"/>
                <a:cs typeface="ＭＳ Ｐゴシック" charset="0"/>
              </a:rPr>
              <a:t>Overview of John</a:t>
            </a:r>
            <a:r>
              <a:rPr lang="fr-FR" altLang="ja-JP" sz="3200">
                <a:effectLst/>
                <a:latin typeface="Arial" charset="0"/>
                <a:ea typeface="ＭＳ Ｐゴシック" charset="0"/>
                <a:cs typeface="ＭＳ Ｐゴシック" charset="0"/>
              </a:rPr>
              <a:t>'</a:t>
            </a:r>
            <a:r>
              <a:rPr lang="en-US" altLang="ja-JP" sz="3200">
                <a:effectLst/>
                <a:latin typeface="Arial" charset="0"/>
                <a:ea typeface="ＭＳ Ｐゴシック" charset="0"/>
                <a:cs typeface="ＭＳ Ｐゴシック" charset="0"/>
              </a:rPr>
              <a:t>s Gospel</a:t>
            </a:r>
            <a:endParaRPr lang="en-US" sz="540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rPr>
              <a:t>107</a:t>
            </a:r>
          </a:p>
        </p:txBody>
      </p: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1585" name="Rectangle 17"/>
          <p:cNvSpPr>
            <a:spLocks noChangeArrowheads="1"/>
          </p:cNvSpPr>
          <p:nvPr/>
        </p:nvSpPr>
        <p:spPr bwMode="auto">
          <a:xfrm>
            <a:off x="0" y="0"/>
            <a:ext cx="9144000" cy="6858000"/>
          </a:xfrm>
          <a:prstGeom prst="rect">
            <a:avLst/>
          </a:prstGeom>
          <a:solidFill>
            <a:srgbClr val="660066"/>
          </a:solidFill>
          <a:ln w="12700" cap="sq">
            <a:solidFill>
              <a:schemeClr val="tx1"/>
            </a:solidFill>
            <a:round/>
            <a:headEnd type="none" w="sm" len="sm"/>
            <a:tailEnd type="none" w="sm" len="sm"/>
          </a:ln>
        </p:spPr>
        <p:txBody>
          <a:bodyPr wrap="none" lIns="90993" tIns="45499" rIns="90993" bIns="45499"/>
          <a:lstStyle/>
          <a:p>
            <a:endParaRPr lang="en-US"/>
          </a:p>
        </p:txBody>
      </p:sp>
      <p:sp>
        <p:nvSpPr>
          <p:cNvPr id="451586" name="Text Box 3"/>
          <p:cNvSpPr txBox="1">
            <a:spLocks noChangeArrowheads="1"/>
          </p:cNvSpPr>
          <p:nvPr/>
        </p:nvSpPr>
        <p:spPr bwMode="auto">
          <a:xfrm>
            <a:off x="8393132" y="76223"/>
            <a:ext cx="68029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113</a:t>
            </a:r>
          </a:p>
        </p:txBody>
      </p:sp>
      <p:sp>
        <p:nvSpPr>
          <p:cNvPr id="34820" name="Text Box 4"/>
          <p:cNvSpPr txBox="1">
            <a:spLocks noChangeArrowheads="1"/>
          </p:cNvSpPr>
          <p:nvPr/>
        </p:nvSpPr>
        <p:spPr bwMode="auto">
          <a:xfrm>
            <a:off x="456741" y="1143012"/>
            <a:ext cx="4698399" cy="52305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2800" b="1">
                <a:solidFill>
                  <a:srgbClr val="FFFFFF"/>
                </a:solidFill>
                <a:effectLst>
                  <a:outerShdw blurRad="38100" dist="38100" dir="2700000" algn="tl">
                    <a:srgbClr val="000000"/>
                  </a:outerShdw>
                </a:effectLst>
                <a:latin typeface="Arial" charset="0"/>
                <a:cs typeface="Arial" charset="0"/>
              </a:rPr>
              <a:t>1:1-18	Prologue: Deity</a:t>
            </a:r>
          </a:p>
        </p:txBody>
      </p:sp>
      <p:sp>
        <p:nvSpPr>
          <p:cNvPr id="34821" name="Text Box 5"/>
          <p:cNvSpPr txBox="1">
            <a:spLocks noChangeArrowheads="1"/>
          </p:cNvSpPr>
          <p:nvPr/>
        </p:nvSpPr>
        <p:spPr bwMode="auto">
          <a:xfrm>
            <a:off x="457200" y="2209800"/>
            <a:ext cx="7467600" cy="958096"/>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sz="2800" b="1">
                <a:solidFill>
                  <a:srgbClr val="FFFFFF"/>
                </a:solidFill>
                <a:effectLst>
                  <a:outerShdw blurRad="38100" dist="38100" dir="2700000" algn="tl">
                    <a:srgbClr val="000000"/>
                  </a:outerShdw>
                </a:effectLst>
                <a:latin typeface="Arial" charset="0"/>
                <a:cs typeface="Arial" charset="0"/>
              </a:rPr>
              <a:t>1:19</a:t>
            </a:r>
            <a:r>
              <a:rPr lang="en-US" sz="2800" b="1">
                <a:solidFill>
                  <a:srgbClr val="FFFFFF"/>
                </a:solidFill>
                <a:effectLst>
                  <a:outerShdw blurRad="38100" dist="38100" dir="2700000" algn="tl">
                    <a:srgbClr val="000000"/>
                  </a:outerShdw>
                </a:effectLst>
                <a:latin typeface="Arial" charset="0"/>
                <a:ea typeface="SimSun" charset="0"/>
                <a:cs typeface="SimSun" charset="0"/>
              </a:rPr>
              <a:t>–</a:t>
            </a:r>
            <a:r>
              <a:rPr lang="en-US" sz="2800" b="1">
                <a:solidFill>
                  <a:srgbClr val="FFFFFF"/>
                </a:solidFill>
                <a:effectLst>
                  <a:outerShdw blurRad="38100" dist="38100" dir="2700000" algn="tl">
                    <a:srgbClr val="000000"/>
                  </a:outerShdw>
                </a:effectLst>
                <a:latin typeface="Arial" charset="0"/>
                <a:cs typeface="Arial" charset="0"/>
              </a:rPr>
              <a:t>12:50  </a:t>
            </a:r>
            <a:r>
              <a:rPr lang="en-US" altLang="zh-CN" sz="2800" b="1" i="1">
                <a:solidFill>
                  <a:srgbClr val="FFFFFF"/>
                </a:solidFill>
                <a:effectLst>
                  <a:outerShdw blurRad="38100" dist="38100" dir="2700000" algn="tl">
                    <a:srgbClr val="000000"/>
                  </a:outerShdw>
                </a:effectLst>
                <a:latin typeface="Arial" charset="0"/>
                <a:cs typeface="Arial" charset="0"/>
              </a:rPr>
              <a:t>Public</a:t>
            </a:r>
            <a:r>
              <a:rPr lang="en-US" altLang="zh-CN" sz="2800" b="1">
                <a:solidFill>
                  <a:srgbClr val="FFFFFF"/>
                </a:solidFill>
                <a:effectLst>
                  <a:outerShdw blurRad="38100" dist="38100" dir="2700000" algn="tl">
                    <a:srgbClr val="000000"/>
                  </a:outerShdw>
                </a:effectLst>
                <a:latin typeface="Arial" charset="0"/>
                <a:cs typeface="Arial" charset="0"/>
              </a:rPr>
              <a:t> Revelation through </a:t>
            </a:r>
          </a:p>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7 Signs  and 8 Discourses</a:t>
            </a:r>
          </a:p>
        </p:txBody>
      </p:sp>
      <p:sp>
        <p:nvSpPr>
          <p:cNvPr id="34823" name="Text Box 7"/>
          <p:cNvSpPr txBox="1">
            <a:spLocks noChangeArrowheads="1"/>
          </p:cNvSpPr>
          <p:nvPr/>
        </p:nvSpPr>
        <p:spPr bwMode="auto">
          <a:xfrm>
            <a:off x="456924" y="4735533"/>
            <a:ext cx="6899873" cy="52305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18–20	</a:t>
            </a:r>
            <a:r>
              <a:rPr lang="en-US" altLang="zh-CN" sz="2800" b="1" i="1">
                <a:solidFill>
                  <a:srgbClr val="FFFFFF"/>
                </a:solidFill>
                <a:effectLst>
                  <a:outerShdw blurRad="38100" dist="38100" dir="2700000" algn="tl">
                    <a:srgbClr val="000000"/>
                  </a:outerShdw>
                </a:effectLst>
                <a:latin typeface="Arial" charset="0"/>
                <a:cs typeface="Arial" charset="0"/>
              </a:rPr>
              <a:t>Public</a:t>
            </a:r>
            <a:r>
              <a:rPr lang="en-US" altLang="zh-CN" sz="2800" b="1">
                <a:solidFill>
                  <a:srgbClr val="FFFFFF"/>
                </a:solidFill>
                <a:effectLst>
                  <a:outerShdw blurRad="38100" dist="38100" dir="2700000" algn="tl">
                    <a:srgbClr val="000000"/>
                  </a:outerShdw>
                </a:effectLst>
                <a:latin typeface="Arial" charset="0"/>
                <a:cs typeface="Arial" charset="0"/>
              </a:rPr>
              <a:t> Passion/Resurrection </a:t>
            </a:r>
            <a:endParaRPr lang="en-US" sz="2800" b="1">
              <a:solidFill>
                <a:srgbClr val="FFFFFF"/>
              </a:solidFill>
              <a:effectLst>
                <a:outerShdw blurRad="38100" dist="38100" dir="2700000" algn="tl">
                  <a:srgbClr val="000000"/>
                </a:outerShdw>
              </a:effectLst>
              <a:latin typeface="Arial" charset="0"/>
              <a:cs typeface="Arial" charset="0"/>
            </a:endParaRPr>
          </a:p>
        </p:txBody>
      </p:sp>
      <p:sp>
        <p:nvSpPr>
          <p:cNvPr id="34824" name="Text Box 8"/>
          <p:cNvSpPr txBox="1">
            <a:spLocks noChangeArrowheads="1"/>
          </p:cNvSpPr>
          <p:nvPr/>
        </p:nvSpPr>
        <p:spPr bwMode="auto">
          <a:xfrm>
            <a:off x="1620610" y="5791220"/>
            <a:ext cx="6455290" cy="52305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21	      </a:t>
            </a:r>
            <a:r>
              <a:rPr lang="en-US" altLang="zh-CN" sz="2800" b="1" i="1">
                <a:solidFill>
                  <a:srgbClr val="FFFFFF"/>
                </a:solidFill>
                <a:effectLst>
                  <a:outerShdw blurRad="38100" dist="38100" dir="2700000" algn="tl">
                    <a:srgbClr val="000000"/>
                  </a:outerShdw>
                </a:effectLst>
                <a:latin typeface="Arial" charset="0"/>
                <a:cs typeface="Arial" charset="0"/>
              </a:rPr>
              <a:t>Private</a:t>
            </a:r>
            <a:r>
              <a:rPr lang="en-US" altLang="zh-CN" sz="2800" b="1">
                <a:solidFill>
                  <a:srgbClr val="FFFFFF"/>
                </a:solidFill>
                <a:effectLst>
                  <a:outerShdw blurRad="38100" dist="38100" dir="2700000" algn="tl">
                    <a:srgbClr val="000000"/>
                  </a:outerShdw>
                </a:effectLst>
                <a:latin typeface="Arial" charset="0"/>
                <a:cs typeface="Arial" charset="0"/>
              </a:rPr>
              <a:t> Epilogue: Adequacy</a:t>
            </a:r>
            <a:endParaRPr lang="en-US" sz="2800" b="1">
              <a:solidFill>
                <a:srgbClr val="FFFFFF"/>
              </a:solidFill>
              <a:effectLst>
                <a:outerShdw blurRad="38100" dist="38100" dir="2700000" algn="tl">
                  <a:srgbClr val="000000"/>
                </a:outerShdw>
              </a:effectLst>
              <a:latin typeface="Arial" charset="0"/>
              <a:cs typeface="Arial" charset="0"/>
            </a:endParaRPr>
          </a:p>
        </p:txBody>
      </p:sp>
      <p:grpSp>
        <p:nvGrpSpPr>
          <p:cNvPr id="2" name="Group 16"/>
          <p:cNvGrpSpPr>
            <a:grpSpLocks/>
          </p:cNvGrpSpPr>
          <p:nvPr/>
        </p:nvGrpSpPr>
        <p:grpSpPr bwMode="auto">
          <a:xfrm>
            <a:off x="2209800" y="2209800"/>
            <a:ext cx="1600200" cy="3048000"/>
            <a:chOff x="1344" y="1392"/>
            <a:chExt cx="1104" cy="1920"/>
          </a:xfrm>
        </p:grpSpPr>
        <p:sp>
          <p:nvSpPr>
            <p:cNvPr id="451595" name="AutoShape 9"/>
            <p:cNvSpPr>
              <a:spLocks noChangeArrowheads="1"/>
            </p:cNvSpPr>
            <p:nvPr/>
          </p:nvSpPr>
          <p:spPr bwMode="auto">
            <a:xfrm>
              <a:off x="1824" y="1680"/>
              <a:ext cx="240" cy="1248"/>
            </a:xfrm>
            <a:prstGeom prst="upDownArrow">
              <a:avLst>
                <a:gd name="adj1" fmla="val 50000"/>
                <a:gd name="adj2" fmla="val 104000"/>
              </a:avLst>
            </a:prstGeom>
            <a:solidFill>
              <a:schemeClr val="hlink"/>
            </a:solidFill>
            <a:ln w="12700" cap="sq">
              <a:solidFill>
                <a:schemeClr val="tx1"/>
              </a:solidFill>
              <a:miter lim="800000"/>
              <a:headEnd type="none" w="sm" len="sm"/>
              <a:tailEnd type="none" w="sm" len="sm"/>
            </a:ln>
          </p:spPr>
          <p:txBody>
            <a:bodyPr wrap="none" anchor="ctr"/>
            <a:lstStyle/>
            <a:p>
              <a:endParaRPr lang="en-US"/>
            </a:p>
          </p:txBody>
        </p:sp>
        <p:sp>
          <p:nvSpPr>
            <p:cNvPr id="451596" name="Oval 11"/>
            <p:cNvSpPr>
              <a:spLocks noChangeArrowheads="1"/>
            </p:cNvSpPr>
            <p:nvPr/>
          </p:nvSpPr>
          <p:spPr bwMode="auto">
            <a:xfrm>
              <a:off x="1440" y="1392"/>
              <a:ext cx="1008" cy="336"/>
            </a:xfrm>
            <a:prstGeom prst="ellipse">
              <a:avLst/>
            </a:prstGeom>
            <a:noFill/>
            <a:ln w="57150" cap="sq">
              <a:solidFill>
                <a:schemeClr val="hlink"/>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sp>
          <p:nvSpPr>
            <p:cNvPr id="451597" name="Oval 13"/>
            <p:cNvSpPr>
              <a:spLocks noChangeArrowheads="1"/>
            </p:cNvSpPr>
            <p:nvPr/>
          </p:nvSpPr>
          <p:spPr bwMode="auto">
            <a:xfrm>
              <a:off x="1344" y="2976"/>
              <a:ext cx="1008" cy="336"/>
            </a:xfrm>
            <a:prstGeom prst="ellipse">
              <a:avLst/>
            </a:prstGeom>
            <a:noFill/>
            <a:ln w="57150" cap="sq">
              <a:solidFill>
                <a:schemeClr val="hlink"/>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anchor="ctr"/>
            <a:lstStyle/>
            <a:p>
              <a:endParaRPr lang="en-US"/>
            </a:p>
          </p:txBody>
        </p:sp>
      </p:grpSp>
      <p:sp>
        <p:nvSpPr>
          <p:cNvPr id="34822" name="Text Box 6"/>
          <p:cNvSpPr txBox="1">
            <a:spLocks noChangeArrowheads="1"/>
          </p:cNvSpPr>
          <p:nvPr/>
        </p:nvSpPr>
        <p:spPr bwMode="auto">
          <a:xfrm>
            <a:off x="1620838" y="3679886"/>
            <a:ext cx="6989762" cy="523875"/>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sz="2800" b="1">
                <a:solidFill>
                  <a:srgbClr val="FFFFFF"/>
                </a:solidFill>
                <a:effectLst>
                  <a:outerShdw blurRad="38100" dist="38100" dir="2700000" algn="tl">
                    <a:srgbClr val="000000"/>
                  </a:outerShdw>
                </a:effectLst>
                <a:latin typeface="Arial" charset="0"/>
                <a:cs typeface="Arial" charset="0"/>
              </a:rPr>
              <a:t>13–17    </a:t>
            </a:r>
            <a:r>
              <a:rPr lang="en-US" altLang="zh-CN" sz="2800" b="1" i="1">
                <a:solidFill>
                  <a:srgbClr val="FFFFFF"/>
                </a:solidFill>
                <a:effectLst>
                  <a:outerShdw blurRad="38100" dist="38100" dir="2700000" algn="tl">
                    <a:srgbClr val="000000"/>
                  </a:outerShdw>
                </a:effectLst>
                <a:latin typeface="Arial" charset="0"/>
                <a:cs typeface="Arial" charset="0"/>
              </a:rPr>
              <a:t>Private</a:t>
            </a:r>
            <a:r>
              <a:rPr lang="en-US" altLang="zh-CN" sz="2800" b="1">
                <a:solidFill>
                  <a:srgbClr val="FFFFFF"/>
                </a:solidFill>
                <a:effectLst>
                  <a:outerShdw blurRad="38100" dist="38100" dir="2700000" algn="tl">
                    <a:srgbClr val="000000"/>
                  </a:outerShdw>
                </a:effectLst>
                <a:latin typeface="Arial" charset="0"/>
                <a:cs typeface="Arial" charset="0"/>
              </a:rPr>
              <a:t> Preparation of Disciples </a:t>
            </a:r>
            <a:endParaRPr lang="en-US" sz="2800" b="1">
              <a:solidFill>
                <a:srgbClr val="FFFFFF"/>
              </a:solidFill>
              <a:effectLst>
                <a:outerShdw blurRad="38100" dist="38100" dir="2700000" algn="tl">
                  <a:srgbClr val="000000"/>
                </a:outerShdw>
              </a:effectLst>
              <a:latin typeface="Arial" charset="0"/>
              <a:cs typeface="Arial" charset="0"/>
            </a:endParaRPr>
          </a:p>
        </p:txBody>
      </p:sp>
      <p:grpSp>
        <p:nvGrpSpPr>
          <p:cNvPr id="3" name="Group 17"/>
          <p:cNvGrpSpPr>
            <a:grpSpLocks/>
          </p:cNvGrpSpPr>
          <p:nvPr/>
        </p:nvGrpSpPr>
        <p:grpSpPr bwMode="auto">
          <a:xfrm>
            <a:off x="2895600" y="3657600"/>
            <a:ext cx="1676400" cy="2667000"/>
            <a:chOff x="1824" y="2304"/>
            <a:chExt cx="1056" cy="1680"/>
          </a:xfrm>
          <a:solidFill>
            <a:srgbClr val="FFFF00"/>
          </a:solidFill>
        </p:grpSpPr>
        <p:sp>
          <p:nvSpPr>
            <p:cNvPr id="280587" name="AutoShape 10"/>
            <p:cNvSpPr>
              <a:spLocks noChangeArrowheads="1"/>
            </p:cNvSpPr>
            <p:nvPr/>
          </p:nvSpPr>
          <p:spPr bwMode="auto">
            <a:xfrm>
              <a:off x="2256" y="2544"/>
              <a:ext cx="240" cy="1248"/>
            </a:xfrm>
            <a:prstGeom prst="upDownArrow">
              <a:avLst>
                <a:gd name="adj1" fmla="val 50000"/>
                <a:gd name="adj2" fmla="val 104000"/>
              </a:avLst>
            </a:prstGeom>
            <a:grpFill/>
            <a:ln w="12700" cap="sq">
              <a:solidFill>
                <a:schemeClr val="bg2"/>
              </a:solidFill>
              <a:miter lim="800000"/>
              <a:headEnd type="none" w="sm" len="sm"/>
              <a:tailEnd type="none" w="sm" len="sm"/>
            </a:ln>
          </p:spPr>
          <p:txBody>
            <a:bodyPr wrap="none" anchor="ctr"/>
            <a:lstStyle/>
            <a:p>
              <a:pPr>
                <a:defRPr/>
              </a:pPr>
              <a:endParaRPr lang="en-US">
                <a:ea typeface="ＭＳ Ｐゴシック" charset="-128"/>
                <a:cs typeface="ＭＳ Ｐゴシック" charset="-128"/>
              </a:endParaRPr>
            </a:p>
          </p:txBody>
        </p:sp>
        <p:sp>
          <p:nvSpPr>
            <p:cNvPr id="280588" name="Oval 14"/>
            <p:cNvSpPr>
              <a:spLocks noChangeArrowheads="1"/>
            </p:cNvSpPr>
            <p:nvPr/>
          </p:nvSpPr>
          <p:spPr bwMode="auto">
            <a:xfrm>
              <a:off x="1824" y="2304"/>
              <a:ext cx="1008" cy="336"/>
            </a:xfrm>
            <a:prstGeom prst="ellipse">
              <a:avLst/>
            </a:prstGeom>
            <a:noFill/>
            <a:ln w="57150" cap="sq">
              <a:solidFill>
                <a:srgbClr val="FFFF00"/>
              </a:solidFill>
              <a:round/>
              <a:headEnd type="none" w="sm" len="sm"/>
              <a:tailEnd type="none" w="sm" len="sm"/>
            </a:ln>
          </p:spPr>
          <p:txBody>
            <a:bodyPr wrap="none" anchor="ctr"/>
            <a:lstStyle/>
            <a:p>
              <a:pPr>
                <a:defRPr/>
              </a:pPr>
              <a:endParaRPr lang="en-US" dirty="0">
                <a:solidFill>
                  <a:srgbClr val="FFFF00"/>
                </a:solidFill>
                <a:ea typeface="ＭＳ Ｐゴシック" charset="-128"/>
                <a:cs typeface="ＭＳ Ｐゴシック" charset="-128"/>
              </a:endParaRPr>
            </a:p>
          </p:txBody>
        </p:sp>
        <p:sp>
          <p:nvSpPr>
            <p:cNvPr id="280589" name="Oval 15"/>
            <p:cNvSpPr>
              <a:spLocks noChangeArrowheads="1"/>
            </p:cNvSpPr>
            <p:nvPr/>
          </p:nvSpPr>
          <p:spPr bwMode="auto">
            <a:xfrm>
              <a:off x="1872" y="3648"/>
              <a:ext cx="1008" cy="336"/>
            </a:xfrm>
            <a:prstGeom prst="ellipse">
              <a:avLst/>
            </a:prstGeom>
            <a:noFill/>
            <a:ln w="57150" cap="sq">
              <a:solidFill>
                <a:srgbClr val="FFFF00"/>
              </a:solidFill>
              <a:round/>
              <a:headEnd type="none" w="sm" len="sm"/>
              <a:tailEnd type="none" w="sm" len="sm"/>
            </a:ln>
          </p:spPr>
          <p:txBody>
            <a:bodyPr wrap="none" anchor="ctr"/>
            <a:lstStyle/>
            <a:p>
              <a:pPr>
                <a:defRPr/>
              </a:pPr>
              <a:endParaRPr lang="en-US">
                <a:ea typeface="ＭＳ Ｐゴシック" charset="-128"/>
                <a:cs typeface="ＭＳ Ｐゴシック" charset="-128"/>
              </a:endParaRPr>
            </a:p>
          </p:txBody>
        </p:sp>
      </p:grpSp>
      <p:sp>
        <p:nvSpPr>
          <p:cNvPr id="17" name="Title 16"/>
          <p:cNvSpPr>
            <a:spLocks noGrp="1"/>
          </p:cNvSpPr>
          <p:nvPr>
            <p:ph type="title" idx="4294967295"/>
          </p:nvPr>
        </p:nvSpPr>
        <p:spPr>
          <a:xfrm>
            <a:off x="685800" y="0"/>
            <a:ext cx="7772400" cy="762000"/>
          </a:xfrm>
        </p:spPr>
        <p:txBody>
          <a:bodyPr/>
          <a:lstStyle/>
          <a:p>
            <a:pPr>
              <a:defRPr/>
            </a:pPr>
            <a:r>
              <a:rPr lang="en-US">
                <a:latin typeface="Arial" charset="0"/>
                <a:ea typeface="ＭＳ Ｐゴシック" charset="0"/>
                <a:cs typeface="ＭＳ Ｐゴシック" charset="0"/>
              </a:rPr>
              <a:t>Synthesis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1" fill="hold" grpId="0" nodeType="clickEffect">
                                  <p:stCondLst>
                                    <p:cond delay="0"/>
                                  </p:stCondLst>
                                  <p:childTnLst>
                                    <p:set>
                                      <p:cBhvr>
                                        <p:cTn id="6" dur="1" fill="hold">
                                          <p:stCondLst>
                                            <p:cond delay="0"/>
                                          </p:stCondLst>
                                        </p:cTn>
                                        <p:tgtEl>
                                          <p:spTgt spid="34820"/>
                                        </p:tgtEl>
                                        <p:attrNameLst>
                                          <p:attrName>style.visibility</p:attrName>
                                        </p:attrNameLst>
                                      </p:cBhvr>
                                      <p:to>
                                        <p:strVal val="visible"/>
                                      </p:to>
                                    </p:set>
                                    <p:anim calcmode="lin" valueType="num">
                                      <p:cBhvr additive="base">
                                        <p:cTn id="7" dur="500" fill="hold"/>
                                        <p:tgtEl>
                                          <p:spTgt spid="34820"/>
                                        </p:tgtEl>
                                        <p:attrNameLst>
                                          <p:attrName>ppt_x</p:attrName>
                                        </p:attrNameLst>
                                      </p:cBhvr>
                                      <p:tavLst>
                                        <p:tav tm="0">
                                          <p:val>
                                            <p:strVal val="#ppt_x"/>
                                          </p:val>
                                        </p:tav>
                                        <p:tav tm="100000">
                                          <p:val>
                                            <p:strVal val="#ppt_x"/>
                                          </p:val>
                                        </p:tav>
                                      </p:tavLst>
                                    </p:anim>
                                    <p:anim calcmode="lin" valueType="num">
                                      <p:cBhvr additive="base">
                                        <p:cTn id="8" dur="500" fill="hold"/>
                                        <p:tgtEl>
                                          <p:spTgt spid="34820"/>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1" fill="hold" grpId="0" nodeType="clickEffect">
                                  <p:stCondLst>
                                    <p:cond delay="0"/>
                                  </p:stCondLst>
                                  <p:childTnLst>
                                    <p:set>
                                      <p:cBhvr>
                                        <p:cTn id="12" dur="1" fill="hold">
                                          <p:stCondLst>
                                            <p:cond delay="0"/>
                                          </p:stCondLst>
                                        </p:cTn>
                                        <p:tgtEl>
                                          <p:spTgt spid="34821"/>
                                        </p:tgtEl>
                                        <p:attrNameLst>
                                          <p:attrName>style.visibility</p:attrName>
                                        </p:attrNameLst>
                                      </p:cBhvr>
                                      <p:to>
                                        <p:strVal val="visible"/>
                                      </p:to>
                                    </p:set>
                                    <p:anim calcmode="lin" valueType="num">
                                      <p:cBhvr additive="base">
                                        <p:cTn id="13" dur="500" fill="hold"/>
                                        <p:tgtEl>
                                          <p:spTgt spid="34821"/>
                                        </p:tgtEl>
                                        <p:attrNameLst>
                                          <p:attrName>ppt_x</p:attrName>
                                        </p:attrNameLst>
                                      </p:cBhvr>
                                      <p:tavLst>
                                        <p:tav tm="0">
                                          <p:val>
                                            <p:strVal val="#ppt_x"/>
                                          </p:val>
                                        </p:tav>
                                        <p:tav tm="100000">
                                          <p:val>
                                            <p:strVal val="#ppt_x"/>
                                          </p:val>
                                        </p:tav>
                                      </p:tavLst>
                                    </p:anim>
                                    <p:anim calcmode="lin" valueType="num">
                                      <p:cBhvr additive="base">
                                        <p:cTn id="14" dur="500" fill="hold"/>
                                        <p:tgtEl>
                                          <p:spTgt spid="34821"/>
                                        </p:tgtEl>
                                        <p:attrNameLst>
                                          <p:attrName>ppt_y</p:attrName>
                                        </p:attrNameLst>
                                      </p:cBhvr>
                                      <p:tavLst>
                                        <p:tav tm="0">
                                          <p:val>
                                            <p:strVal val="0-#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1" fill="hold" grpId="0" nodeType="clickEffect">
                                  <p:stCondLst>
                                    <p:cond delay="0"/>
                                  </p:stCondLst>
                                  <p:childTnLst>
                                    <p:set>
                                      <p:cBhvr>
                                        <p:cTn id="18" dur="1" fill="hold">
                                          <p:stCondLst>
                                            <p:cond delay="0"/>
                                          </p:stCondLst>
                                        </p:cTn>
                                        <p:tgtEl>
                                          <p:spTgt spid="34822"/>
                                        </p:tgtEl>
                                        <p:attrNameLst>
                                          <p:attrName>style.visibility</p:attrName>
                                        </p:attrNameLst>
                                      </p:cBhvr>
                                      <p:to>
                                        <p:strVal val="visible"/>
                                      </p:to>
                                    </p:set>
                                    <p:anim calcmode="lin" valueType="num">
                                      <p:cBhvr additive="base">
                                        <p:cTn id="19" dur="500" fill="hold"/>
                                        <p:tgtEl>
                                          <p:spTgt spid="34822"/>
                                        </p:tgtEl>
                                        <p:attrNameLst>
                                          <p:attrName>ppt_x</p:attrName>
                                        </p:attrNameLst>
                                      </p:cBhvr>
                                      <p:tavLst>
                                        <p:tav tm="0">
                                          <p:val>
                                            <p:strVal val="#ppt_x"/>
                                          </p:val>
                                        </p:tav>
                                        <p:tav tm="100000">
                                          <p:val>
                                            <p:strVal val="#ppt_x"/>
                                          </p:val>
                                        </p:tav>
                                      </p:tavLst>
                                    </p:anim>
                                    <p:anim calcmode="lin" valueType="num">
                                      <p:cBhvr additive="base">
                                        <p:cTn id="20" dur="500" fill="hold"/>
                                        <p:tgtEl>
                                          <p:spTgt spid="34822"/>
                                        </p:tgtEl>
                                        <p:attrNameLst>
                                          <p:attrName>ppt_y</p:attrName>
                                        </p:attrNameLst>
                                      </p:cBhvr>
                                      <p:tavLst>
                                        <p:tav tm="0">
                                          <p:val>
                                            <p:strVal val="0-#ppt_h/2"/>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1" fill="hold" grpId="0" nodeType="clickEffect">
                                  <p:stCondLst>
                                    <p:cond delay="0"/>
                                  </p:stCondLst>
                                  <p:childTnLst>
                                    <p:set>
                                      <p:cBhvr>
                                        <p:cTn id="24" dur="1" fill="hold">
                                          <p:stCondLst>
                                            <p:cond delay="0"/>
                                          </p:stCondLst>
                                        </p:cTn>
                                        <p:tgtEl>
                                          <p:spTgt spid="34823"/>
                                        </p:tgtEl>
                                        <p:attrNameLst>
                                          <p:attrName>style.visibility</p:attrName>
                                        </p:attrNameLst>
                                      </p:cBhvr>
                                      <p:to>
                                        <p:strVal val="visible"/>
                                      </p:to>
                                    </p:set>
                                    <p:anim calcmode="lin" valueType="num">
                                      <p:cBhvr additive="base">
                                        <p:cTn id="25" dur="500" fill="hold"/>
                                        <p:tgtEl>
                                          <p:spTgt spid="34823"/>
                                        </p:tgtEl>
                                        <p:attrNameLst>
                                          <p:attrName>ppt_x</p:attrName>
                                        </p:attrNameLst>
                                      </p:cBhvr>
                                      <p:tavLst>
                                        <p:tav tm="0">
                                          <p:val>
                                            <p:strVal val="#ppt_x"/>
                                          </p:val>
                                        </p:tav>
                                        <p:tav tm="100000">
                                          <p:val>
                                            <p:strVal val="#ppt_x"/>
                                          </p:val>
                                        </p:tav>
                                      </p:tavLst>
                                    </p:anim>
                                    <p:anim calcmode="lin" valueType="num">
                                      <p:cBhvr additive="base">
                                        <p:cTn id="26" dur="500" fill="hold"/>
                                        <p:tgtEl>
                                          <p:spTgt spid="34823"/>
                                        </p:tgtEl>
                                        <p:attrNameLst>
                                          <p:attrName>ppt_y</p:attrName>
                                        </p:attrNameLst>
                                      </p:cBhvr>
                                      <p:tavLst>
                                        <p:tav tm="0">
                                          <p:val>
                                            <p:strVal val="0-#ppt_h/2"/>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1" fill="hold" grpId="0" nodeType="clickEffect">
                                  <p:stCondLst>
                                    <p:cond delay="0"/>
                                  </p:stCondLst>
                                  <p:childTnLst>
                                    <p:set>
                                      <p:cBhvr>
                                        <p:cTn id="30" dur="1" fill="hold">
                                          <p:stCondLst>
                                            <p:cond delay="0"/>
                                          </p:stCondLst>
                                        </p:cTn>
                                        <p:tgtEl>
                                          <p:spTgt spid="34824"/>
                                        </p:tgtEl>
                                        <p:attrNameLst>
                                          <p:attrName>style.visibility</p:attrName>
                                        </p:attrNameLst>
                                      </p:cBhvr>
                                      <p:to>
                                        <p:strVal val="visible"/>
                                      </p:to>
                                    </p:set>
                                    <p:anim calcmode="lin" valueType="num">
                                      <p:cBhvr additive="base">
                                        <p:cTn id="31" dur="500" fill="hold"/>
                                        <p:tgtEl>
                                          <p:spTgt spid="34824"/>
                                        </p:tgtEl>
                                        <p:attrNameLst>
                                          <p:attrName>ppt_x</p:attrName>
                                        </p:attrNameLst>
                                      </p:cBhvr>
                                      <p:tavLst>
                                        <p:tav tm="0">
                                          <p:val>
                                            <p:strVal val="#ppt_x"/>
                                          </p:val>
                                        </p:tav>
                                        <p:tav tm="100000">
                                          <p:val>
                                            <p:strVal val="#ppt_x"/>
                                          </p:val>
                                        </p:tav>
                                      </p:tavLst>
                                    </p:anim>
                                    <p:anim calcmode="lin" valueType="num">
                                      <p:cBhvr additive="base">
                                        <p:cTn id="32" dur="500" fill="hold"/>
                                        <p:tgtEl>
                                          <p:spTgt spid="34824"/>
                                        </p:tgtEl>
                                        <p:attrNameLst>
                                          <p:attrName>ppt_y</p:attrName>
                                        </p:attrNameLst>
                                      </p:cBhvr>
                                      <p:tavLst>
                                        <p:tav tm="0">
                                          <p:val>
                                            <p:strVal val="0-#ppt_h/2"/>
                                          </p:val>
                                        </p:tav>
                                        <p:tav tm="100000">
                                          <p:val>
                                            <p:strVal val="#ppt_y"/>
                                          </p:val>
                                        </p:tav>
                                      </p:tavLst>
                                    </p:anim>
                                  </p:childTnLst>
                                </p:cTn>
                              </p:par>
                            </p:childTnLst>
                          </p:cTn>
                        </p:par>
                      </p:childTnLst>
                    </p:cTn>
                  </p:par>
                  <p:par>
                    <p:cTn id="33" fill="hold" nodeType="clickPar">
                      <p:stCondLst>
                        <p:cond delay="indefinite"/>
                      </p:stCondLst>
                      <p:childTnLst>
                        <p:par>
                          <p:cTn id="34" fill="hold" nodeType="withGroup">
                            <p:stCondLst>
                              <p:cond delay="0"/>
                            </p:stCondLst>
                            <p:childTnLst>
                              <p:par>
                                <p:cTn id="35" presetID="20" presetClass="entr" presetSubtype="0" fill="hold" nodeType="clickEffect">
                                  <p:stCondLst>
                                    <p:cond delay="0"/>
                                  </p:stCondLst>
                                  <p:childTnLst>
                                    <p:set>
                                      <p:cBhvr>
                                        <p:cTn id="36" dur="1" fill="hold">
                                          <p:stCondLst>
                                            <p:cond delay="0"/>
                                          </p:stCondLst>
                                        </p:cTn>
                                        <p:tgtEl>
                                          <p:spTgt spid="2"/>
                                        </p:tgtEl>
                                        <p:attrNameLst>
                                          <p:attrName>style.visibility</p:attrName>
                                        </p:attrNameLst>
                                      </p:cBhvr>
                                      <p:to>
                                        <p:strVal val="visible"/>
                                      </p:to>
                                    </p:set>
                                    <p:animEffect transition="in" filter="wedge">
                                      <p:cBhvr>
                                        <p:cTn id="37" dur="2000"/>
                                        <p:tgtEl>
                                          <p:spTgt spid="2"/>
                                        </p:tgtEl>
                                      </p:cBhvr>
                                    </p:animEffect>
                                  </p:childTnLst>
                                </p:cTn>
                              </p:par>
                            </p:childTnLst>
                          </p:cTn>
                        </p:par>
                      </p:childTnLst>
                    </p:cTn>
                  </p:par>
                  <p:par>
                    <p:cTn id="38" fill="hold" nodeType="clickPar">
                      <p:stCondLst>
                        <p:cond delay="indefinite"/>
                      </p:stCondLst>
                      <p:childTnLst>
                        <p:par>
                          <p:cTn id="39" fill="hold" nodeType="withGroup">
                            <p:stCondLst>
                              <p:cond delay="0"/>
                            </p:stCondLst>
                            <p:childTnLst>
                              <p:par>
                                <p:cTn id="40" presetID="20" presetClass="entr" presetSubtype="0" fill="hold" nodeType="clickEffect">
                                  <p:stCondLst>
                                    <p:cond delay="0"/>
                                  </p:stCondLst>
                                  <p:childTnLst>
                                    <p:set>
                                      <p:cBhvr>
                                        <p:cTn id="41" dur="1" fill="hold">
                                          <p:stCondLst>
                                            <p:cond delay="0"/>
                                          </p:stCondLst>
                                        </p:cTn>
                                        <p:tgtEl>
                                          <p:spTgt spid="3"/>
                                        </p:tgtEl>
                                        <p:attrNameLst>
                                          <p:attrName>style.visibility</p:attrName>
                                        </p:attrNameLst>
                                      </p:cBhvr>
                                      <p:to>
                                        <p:strVal val="visible"/>
                                      </p:to>
                                    </p:set>
                                    <p:animEffect transition="in" filter="wedge">
                                      <p:cBhvr>
                                        <p:cTn id="4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0" grpId="0"/>
      <p:bldP spid="34821" grpId="0"/>
      <p:bldP spid="34823" grpId="0"/>
      <p:bldP spid="34824" grpId="0"/>
      <p:bldP spid="34822" grpId="0"/>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53633" name="Picture 2" descr="sf_yearLord_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title" idx="4294967295"/>
          </p:nvPr>
        </p:nvSpPr>
        <p:spPr>
          <a:xfrm>
            <a:off x="4572000" y="4114800"/>
            <a:ext cx="4724400" cy="914400"/>
          </a:xfrm>
        </p:spPr>
        <p:txBody>
          <a:bodyPr/>
          <a:lstStyle/>
          <a:p>
            <a:pPr>
              <a:defRPr/>
            </a:pPr>
            <a:r>
              <a:rPr lang="en-US" b="1">
                <a:latin typeface="Arial" charset="0"/>
                <a:ea typeface="ＭＳ Ｐゴシック" charset="0"/>
                <a:cs typeface="ＭＳ Ｐゴシック" charset="0"/>
              </a:rPr>
              <a:t>Our Priorities</a:t>
            </a:r>
          </a:p>
        </p:txBody>
      </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4657" name="Rectangle 5"/>
          <p:cNvSpPr>
            <a:spLocks noChangeArrowheads="1"/>
          </p:cNvSpPr>
          <p:nvPr/>
        </p:nvSpPr>
        <p:spPr bwMode="auto">
          <a:xfrm>
            <a:off x="0" y="0"/>
            <a:ext cx="9144000" cy="6858000"/>
          </a:xfrm>
          <a:prstGeom prst="rect">
            <a:avLst/>
          </a:prstGeom>
          <a:solidFill>
            <a:schemeClr val="bg2"/>
          </a:solidFill>
          <a:ln w="9525">
            <a:solidFill>
              <a:schemeClr val="tx1"/>
            </a:solidFill>
            <a:round/>
            <a:headEnd/>
            <a:tailEnd/>
          </a:ln>
        </p:spPr>
        <p:txBody>
          <a:bodyPr lIns="90993" tIns="45499" rIns="90993" bIns="45499"/>
          <a:lstStyle/>
          <a:p>
            <a:pPr eaLnBrk="0" hangingPunct="0"/>
            <a:endParaRPr lang="en-US"/>
          </a:p>
        </p:txBody>
      </p:sp>
      <p:sp>
        <p:nvSpPr>
          <p:cNvPr id="2050" name="Rectangle 2"/>
          <p:cNvSpPr>
            <a:spLocks noGrp="1" noChangeArrowheads="1"/>
          </p:cNvSpPr>
          <p:nvPr>
            <p:ph type="title"/>
          </p:nvPr>
        </p:nvSpPr>
        <p:spPr>
          <a:xfrm>
            <a:off x="685800" y="457200"/>
            <a:ext cx="7772400" cy="914400"/>
          </a:xfrm>
        </p:spPr>
        <p:txBody>
          <a:bodyPr/>
          <a:lstStyle/>
          <a:p>
            <a:pPr eaLnBrk="1" hangingPunct="1">
              <a:defRPr/>
            </a:pPr>
            <a:r>
              <a:rPr lang="en-US">
                <a:latin typeface="Arial" charset="0"/>
                <a:ea typeface="ＭＳ Ｐゴシック" charset="0"/>
                <a:cs typeface="ＭＳ Ｐゴシック" charset="0"/>
              </a:rPr>
              <a:t>The Message of John</a:t>
            </a:r>
            <a:endParaRPr lang="en-US" sz="6600">
              <a:latin typeface="Arial" charset="0"/>
              <a:ea typeface="ＭＳ Ｐゴシック" charset="0"/>
              <a:cs typeface="ＭＳ Ｐゴシック" charset="0"/>
            </a:endParaRPr>
          </a:p>
        </p:txBody>
      </p:sp>
      <p:pic>
        <p:nvPicPr>
          <p:cNvPr id="454659" name="Picture 4" descr="Christ, cup, br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1" y="1524001"/>
            <a:ext cx="3697288"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3" name="Text Box 5"/>
          <p:cNvSpPr txBox="1">
            <a:spLocks noChangeArrowheads="1"/>
          </p:cNvSpPr>
          <p:nvPr/>
        </p:nvSpPr>
        <p:spPr bwMode="auto">
          <a:xfrm>
            <a:off x="4343400" y="1905027"/>
            <a:ext cx="4267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latin typeface="Arial" charset="0"/>
                <a:cs typeface="Arial" charset="0"/>
              </a:rPr>
              <a:t>Do </a:t>
            </a:r>
            <a:r>
              <a:rPr lang="en-US" sz="3200" b="1">
                <a:solidFill>
                  <a:srgbClr val="FFFF00"/>
                </a:solidFill>
                <a:latin typeface="Arial" charset="0"/>
                <a:cs typeface="Arial" charset="0"/>
              </a:rPr>
              <a:t>you </a:t>
            </a:r>
            <a:r>
              <a:rPr lang="en-US" sz="3200" b="1" u="sng">
                <a:latin typeface="Arial" charset="0"/>
                <a:cs typeface="Arial" charset="0"/>
              </a:rPr>
              <a:t>believe </a:t>
            </a:r>
            <a:r>
              <a:rPr lang="en-US" sz="3200" b="1">
                <a:latin typeface="Arial" charset="0"/>
                <a:cs typeface="Arial" charset="0"/>
              </a:rPr>
              <a:t>in Jesus Christ?</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053">
                                            <p:txEl>
                                              <p:pRg st="0" end="0"/>
                                            </p:txEl>
                                          </p:spTgt>
                                        </p:tgtEl>
                                        <p:attrNameLst>
                                          <p:attrName>style.visibility</p:attrName>
                                        </p:attrNameLst>
                                      </p:cBhvr>
                                      <p:to>
                                        <p:strVal val="visible"/>
                                      </p:to>
                                    </p:set>
                                    <p:anim calcmode="lin" valueType="num">
                                      <p:cBhvr additive="base">
                                        <p:cTn id="7" dur="500" fill="hold"/>
                                        <p:tgtEl>
                                          <p:spTgt spid="2053">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053">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3" grpId="0" build="p"/>
    </p:bldLst>
  </p:timing>
</p:sld>
</file>

<file path=ppt/slides/slide1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83816" name="Text Box 8"/>
          <p:cNvSpPr txBox="1">
            <a:spLocks noChangeArrowheads="1"/>
          </p:cNvSpPr>
          <p:nvPr/>
        </p:nvSpPr>
        <p:spPr bwMode="auto">
          <a:xfrm>
            <a:off x="304800" y="3668774"/>
            <a:ext cx="8686800" cy="31130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spcBef>
                <a:spcPct val="50000"/>
              </a:spcBef>
            </a:pPr>
            <a:r>
              <a:rPr lang="en-US" sz="3600" b="1">
                <a:solidFill>
                  <a:srgbClr val="003399"/>
                </a:solidFill>
                <a:latin typeface="Arial" charset="0"/>
              </a:rPr>
              <a:t>For God so loved the world that he gave his one and only Son, that whoever believes in him shall not perish but have eternal life.  </a:t>
            </a:r>
          </a:p>
          <a:p>
            <a:pPr algn="r">
              <a:spcBef>
                <a:spcPct val="50000"/>
              </a:spcBef>
            </a:pPr>
            <a:r>
              <a:rPr lang="en-US" sz="3600" b="1">
                <a:solidFill>
                  <a:srgbClr val="003399"/>
                </a:solidFill>
                <a:latin typeface="Arial" charset="0"/>
              </a:rPr>
              <a:t>John 3:16</a:t>
            </a:r>
          </a:p>
        </p:txBody>
      </p:sp>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a:solidFill>
                  <a:schemeClr val="tx1"/>
                </a:solidFill>
                <a:latin typeface="Crass" charset="0"/>
                <a:ea typeface="ＭＳ Ｐゴシック" charset="0"/>
                <a:cs typeface="ＭＳ Ｐゴシック" charset="0"/>
              </a:rPr>
              <a:t>The Divine Code</a:t>
            </a:r>
            <a:endParaRPr lang="en-US">
              <a:latin typeface="Arial Black" charset="0"/>
              <a:ea typeface="ＭＳ Ｐゴシック" charset="0"/>
              <a:cs typeface="ＭＳ Ｐゴシック"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83816"/>
                                        </p:tgtEl>
                                        <p:attrNameLst>
                                          <p:attrName>style.visibility</p:attrName>
                                        </p:attrNameLst>
                                      </p:cBhvr>
                                      <p:to>
                                        <p:strVal val="visible"/>
                                      </p:to>
                                    </p:set>
                                    <p:anim calcmode="lin" valueType="num">
                                      <p:cBhvr additive="base">
                                        <p:cTn id="13" dur="500" fill="hold"/>
                                        <p:tgtEl>
                                          <p:spTgt spid="1783816"/>
                                        </p:tgtEl>
                                        <p:attrNameLst>
                                          <p:attrName>ppt_x</p:attrName>
                                        </p:attrNameLst>
                                      </p:cBhvr>
                                      <p:tavLst>
                                        <p:tav tm="0">
                                          <p:val>
                                            <p:strVal val="0-#ppt_w/2"/>
                                          </p:val>
                                        </p:tav>
                                        <p:tav tm="100000">
                                          <p:val>
                                            <p:strVal val="#ppt_x"/>
                                          </p:val>
                                        </p:tav>
                                      </p:tavLst>
                                    </p:anim>
                                    <p:anim calcmode="lin" valueType="num">
                                      <p:cBhvr additive="base">
                                        <p:cTn id="14" dur="500" fill="hold"/>
                                        <p:tgtEl>
                                          <p:spTgt spid="178381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6" grpId="0" animBg="1" autoUpdateAnimBg="0"/>
      <p:bldP spid="1783810" grpId="0" animBg="1" autoUpdateAnimBg="0"/>
    </p:bld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8753" name="Rectangle 5"/>
          <p:cNvSpPr>
            <a:spLocks noChangeArrowheads="1"/>
          </p:cNvSpPr>
          <p:nvPr/>
        </p:nvSpPr>
        <p:spPr bwMode="auto">
          <a:xfrm>
            <a:off x="0" y="0"/>
            <a:ext cx="9144000" cy="6858000"/>
          </a:xfrm>
          <a:prstGeom prst="rect">
            <a:avLst/>
          </a:prstGeom>
          <a:solidFill>
            <a:schemeClr val="bg2"/>
          </a:solidFill>
          <a:ln w="9525">
            <a:solidFill>
              <a:schemeClr val="tx1"/>
            </a:solidFill>
            <a:round/>
            <a:headEnd/>
            <a:tailEnd/>
          </a:ln>
        </p:spPr>
        <p:txBody>
          <a:bodyPr lIns="90993" tIns="45499" rIns="90993" bIns="45499"/>
          <a:lstStyle/>
          <a:p>
            <a:pPr eaLnBrk="0" hangingPunct="0"/>
            <a:endParaRPr lang="en-US">
              <a:solidFill>
                <a:srgbClr val="FFFFFF"/>
              </a:solidFill>
            </a:endParaRPr>
          </a:p>
        </p:txBody>
      </p:sp>
      <p:sp>
        <p:nvSpPr>
          <p:cNvPr id="2050" name="Rectangle 2"/>
          <p:cNvSpPr>
            <a:spLocks noGrp="1" noChangeArrowheads="1"/>
          </p:cNvSpPr>
          <p:nvPr>
            <p:ph type="title"/>
          </p:nvPr>
        </p:nvSpPr>
        <p:spPr>
          <a:xfrm>
            <a:off x="0" y="457200"/>
            <a:ext cx="9144000" cy="914400"/>
          </a:xfrm>
        </p:spPr>
        <p:txBody>
          <a:bodyPr/>
          <a:lstStyle/>
          <a:p>
            <a:pPr eaLnBrk="1" hangingPunct="1">
              <a:defRPr/>
            </a:pPr>
            <a:r>
              <a:rPr lang="en-US" b="1" dirty="0">
                <a:latin typeface="Arial" charset="0"/>
                <a:ea typeface="ＭＳ Ｐゴシック" charset="0"/>
                <a:cs typeface="ＭＳ Ｐゴシック" charset="0"/>
              </a:rPr>
              <a:t>Priorities for This Next Year</a:t>
            </a:r>
            <a:endParaRPr lang="en-US" sz="6600" b="1" dirty="0">
              <a:latin typeface="Arial" charset="0"/>
              <a:ea typeface="ＭＳ Ｐゴシック" charset="0"/>
              <a:cs typeface="ＭＳ Ｐゴシック" charset="0"/>
            </a:endParaRPr>
          </a:p>
        </p:txBody>
      </p:sp>
      <p:pic>
        <p:nvPicPr>
          <p:cNvPr id="458755" name="Picture 4" descr="Christ, cup, bread"/>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81001" y="1524001"/>
            <a:ext cx="3697288" cy="4953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 name="Text Box 5"/>
          <p:cNvSpPr txBox="1">
            <a:spLocks noChangeArrowheads="1"/>
          </p:cNvSpPr>
          <p:nvPr/>
        </p:nvSpPr>
        <p:spPr bwMode="auto">
          <a:xfrm>
            <a:off x="4343400" y="2057402"/>
            <a:ext cx="4267200" cy="1585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FFFFFF"/>
                </a:solidFill>
                <a:latin typeface="Arial" charset="0"/>
                <a:cs typeface="Arial" charset="0"/>
              </a:rPr>
              <a:t>Will </a:t>
            </a:r>
            <a:r>
              <a:rPr lang="en-US" sz="3200" b="1">
                <a:solidFill>
                  <a:srgbClr val="FFFF00"/>
                </a:solidFill>
                <a:latin typeface="Arial" charset="0"/>
                <a:cs typeface="Arial" charset="0"/>
              </a:rPr>
              <a:t>you </a:t>
            </a:r>
            <a:r>
              <a:rPr lang="en-US" sz="3200" b="1">
                <a:solidFill>
                  <a:srgbClr val="FFFFFF"/>
                </a:solidFill>
                <a:latin typeface="Arial" charset="0"/>
                <a:cs typeface="Arial" charset="0"/>
              </a:rPr>
              <a:t>grow in </a:t>
            </a:r>
            <a:r>
              <a:rPr lang="en-US" sz="3200" b="1" u="sng">
                <a:solidFill>
                  <a:srgbClr val="FFFFFF"/>
                </a:solidFill>
                <a:latin typeface="Arial" charset="0"/>
                <a:cs typeface="Arial" charset="0"/>
              </a:rPr>
              <a:t>prayer</a:t>
            </a:r>
            <a:r>
              <a:rPr lang="en-US" sz="3200" b="1">
                <a:solidFill>
                  <a:srgbClr val="FFFFFF"/>
                </a:solidFill>
                <a:latin typeface="Arial" charset="0"/>
                <a:cs typeface="Arial" charset="0"/>
              </a:rPr>
              <a:t> with the rest of us this year?</a:t>
            </a:r>
          </a:p>
        </p:txBody>
      </p:sp>
      <p:sp>
        <p:nvSpPr>
          <p:cNvPr id="8" name="Text Box 5"/>
          <p:cNvSpPr txBox="1">
            <a:spLocks noChangeArrowheads="1"/>
          </p:cNvSpPr>
          <p:nvPr/>
        </p:nvSpPr>
        <p:spPr bwMode="auto">
          <a:xfrm>
            <a:off x="4343400" y="3933827"/>
            <a:ext cx="4267200" cy="1585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3200" b="1">
                <a:solidFill>
                  <a:srgbClr val="FFFFFF"/>
                </a:solidFill>
                <a:latin typeface="Arial" charset="0"/>
                <a:cs typeface="Arial" charset="0"/>
              </a:rPr>
              <a:t>Will </a:t>
            </a:r>
            <a:r>
              <a:rPr lang="en-US" sz="3200" b="1">
                <a:solidFill>
                  <a:srgbClr val="FFFF00"/>
                </a:solidFill>
                <a:latin typeface="Arial" charset="0"/>
                <a:cs typeface="Arial" charset="0"/>
              </a:rPr>
              <a:t>you </a:t>
            </a:r>
            <a:r>
              <a:rPr lang="en-US" sz="3200" b="1">
                <a:solidFill>
                  <a:srgbClr val="FFFFFF"/>
                </a:solidFill>
                <a:latin typeface="Arial" charset="0"/>
                <a:cs typeface="Arial" charset="0"/>
              </a:rPr>
              <a:t>grow in </a:t>
            </a:r>
            <a:r>
              <a:rPr lang="en-US" sz="3200" b="1" u="sng">
                <a:solidFill>
                  <a:srgbClr val="FFFFFF"/>
                </a:solidFill>
                <a:latin typeface="Arial" charset="0"/>
                <a:cs typeface="Arial" charset="0"/>
              </a:rPr>
              <a:t>God</a:t>
            </a:r>
            <a:r>
              <a:rPr lang="fr-FR" altLang="ja-JP" sz="3200" b="1" u="sng">
                <a:solidFill>
                  <a:srgbClr val="FFFFFF"/>
                </a:solidFill>
                <a:latin typeface="Arial" charset="0"/>
                <a:cs typeface="Arial" charset="0"/>
              </a:rPr>
              <a:t>'</a:t>
            </a:r>
            <a:r>
              <a:rPr lang="en-US" altLang="ja-JP" sz="3200" b="1" u="sng">
                <a:solidFill>
                  <a:srgbClr val="FFFFFF"/>
                </a:solidFill>
                <a:latin typeface="Arial" charset="0"/>
                <a:cs typeface="Arial" charset="0"/>
              </a:rPr>
              <a:t>s Word</a:t>
            </a:r>
            <a:r>
              <a:rPr lang="en-US" altLang="ja-JP" sz="3200" b="1">
                <a:solidFill>
                  <a:srgbClr val="FFFFFF"/>
                </a:solidFill>
                <a:latin typeface="Arial" charset="0"/>
                <a:cs typeface="Arial" charset="0"/>
              </a:rPr>
              <a:t> by daily reading?</a:t>
            </a:r>
            <a:endParaRPr lang="en-US" sz="3200" b="1">
              <a:solidFill>
                <a:srgbClr val="FFFFFF"/>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anim calcmode="lin" valueType="num">
                                      <p:cBhvr additive="base">
                                        <p:cTn id="7" dur="500" fill="hold"/>
                                        <p:tgtEl>
                                          <p:spTgt spid="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8">
                                            <p:txEl>
                                              <p:pRg st="0" end="0"/>
                                            </p:txEl>
                                          </p:spTgt>
                                        </p:tgtEl>
                                        <p:attrNameLst>
                                          <p:attrName>style.visibility</p:attrName>
                                        </p:attrNameLst>
                                      </p:cBhvr>
                                      <p:to>
                                        <p:strVal val="visible"/>
                                      </p:to>
                                    </p:set>
                                    <p:anim calcmode="lin" valueType="num">
                                      <p:cBhvr additive="base">
                                        <p:cTn id="13" dur="500" fill="hold"/>
                                        <p:tgtEl>
                                          <p:spTgt spid="8">
                                            <p:txEl>
                                              <p:pRg st="0" end="0"/>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8">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8" grpId="0" build="p"/>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147424" y="2862854"/>
            <a:ext cx="6967207" cy="45849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GOSPEL ACCORDING TO JOHN</a:t>
            </a: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Believing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5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BELIEVE</a:t>
            </a:r>
            <a:endParaRPr kumimoji="0" lang="en-US" sz="32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THAT </a:t>
            </a:r>
            <a:r>
              <a:rPr kumimoji="0" lang="en-US" sz="80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YOU</a:t>
            </a:r>
            <a:r>
              <a:rPr kumimoji="0" lang="en-US" sz="5400"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rPr>
              <a:t> MAY</a:t>
            </a:r>
            <a:endParaRPr kumimoji="0" lang="en-US" b="1" u="none" strike="noStrike" kern="1200" cap="none" spc="0" normalizeH="0" baseline="0" noProof="0" dirty="0">
              <a:ln>
                <a:noFill/>
              </a:ln>
              <a:solidFill>
                <a:schemeClr val="tx1"/>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3999087940"/>
      </p:ext>
    </p:extLst>
  </p:cSld>
  <p:clrMapOvr>
    <a:masterClrMapping/>
  </p:clrMapOvr>
  <p:transition/>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60802"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460803"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460804"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0805"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0806"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0807"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2</a:t>
            </a:r>
          </a:p>
        </p:txBody>
      </p:sp>
      <p:sp>
        <p:nvSpPr>
          <p:cNvPr id="460808"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3</a:t>
            </a:r>
          </a:p>
        </p:txBody>
      </p:sp>
      <p:sp>
        <p:nvSpPr>
          <p:cNvPr id="460809"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1</a:t>
            </a:r>
          </a:p>
        </p:txBody>
      </p:sp>
      <p:grpSp>
        <p:nvGrpSpPr>
          <p:cNvPr id="460810" name="Group 12"/>
          <p:cNvGrpSpPr>
            <a:grpSpLocks/>
          </p:cNvGrpSpPr>
          <p:nvPr/>
        </p:nvGrpSpPr>
        <p:grpSpPr bwMode="auto">
          <a:xfrm>
            <a:off x="1652588" y="1647860"/>
            <a:ext cx="890587" cy="1378385"/>
            <a:chOff x="1145" y="1176"/>
            <a:chExt cx="617" cy="985"/>
          </a:xfrm>
        </p:grpSpPr>
        <p:sp>
          <p:nvSpPr>
            <p:cNvPr id="460837"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0838"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0839"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0811" name="Group 16"/>
          <p:cNvGrpSpPr>
            <a:grpSpLocks/>
          </p:cNvGrpSpPr>
          <p:nvPr/>
        </p:nvGrpSpPr>
        <p:grpSpPr bwMode="auto">
          <a:xfrm>
            <a:off x="5070475" y="1658975"/>
            <a:ext cx="890588" cy="1378385"/>
            <a:chOff x="3513" y="1184"/>
            <a:chExt cx="617" cy="985"/>
          </a:xfrm>
        </p:grpSpPr>
        <p:sp>
          <p:nvSpPr>
            <p:cNvPr id="460834"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0835"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0836"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0812" name="Group 20"/>
          <p:cNvGrpSpPr>
            <a:grpSpLocks/>
          </p:cNvGrpSpPr>
          <p:nvPr/>
        </p:nvGrpSpPr>
        <p:grpSpPr bwMode="auto">
          <a:xfrm>
            <a:off x="1674817" y="4325998"/>
            <a:ext cx="890587" cy="1378385"/>
            <a:chOff x="1161" y="3088"/>
            <a:chExt cx="617" cy="985"/>
          </a:xfrm>
        </p:grpSpPr>
        <p:sp>
          <p:nvSpPr>
            <p:cNvPr id="460831"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0832"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0833"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sp>
        <p:nvSpPr>
          <p:cNvPr id="460813"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MATTHEW</a:t>
            </a:r>
          </a:p>
        </p:txBody>
      </p:sp>
      <p:sp>
        <p:nvSpPr>
          <p:cNvPr id="460814"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MARK</a:t>
            </a:r>
          </a:p>
        </p:txBody>
      </p:sp>
      <p:sp>
        <p:nvSpPr>
          <p:cNvPr id="460815"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LUKE</a:t>
            </a:r>
          </a:p>
        </p:txBody>
      </p:sp>
      <p:sp>
        <p:nvSpPr>
          <p:cNvPr id="460816"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   JEWS</a:t>
            </a:r>
          </a:p>
        </p:txBody>
      </p:sp>
      <p:sp>
        <p:nvSpPr>
          <p:cNvPr id="460817"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ROMANS</a:t>
            </a:r>
          </a:p>
        </p:txBody>
      </p:sp>
      <p:sp>
        <p:nvSpPr>
          <p:cNvPr id="460818"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GREEKS</a:t>
            </a:r>
          </a:p>
        </p:txBody>
      </p:sp>
      <p:sp>
        <p:nvSpPr>
          <p:cNvPr id="460819"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KING</a:t>
            </a:r>
          </a:p>
        </p:txBody>
      </p:sp>
      <p:sp>
        <p:nvSpPr>
          <p:cNvPr id="460820"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SERVANT</a:t>
            </a:r>
          </a:p>
        </p:txBody>
      </p:sp>
      <p:sp>
        <p:nvSpPr>
          <p:cNvPr id="460821"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GOD/MAN</a:t>
            </a:r>
          </a:p>
        </p:txBody>
      </p:sp>
      <p:sp>
        <p:nvSpPr>
          <p:cNvPr id="460822"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SAID</a:t>
            </a:r>
          </a:p>
        </p:txBody>
      </p:sp>
      <p:sp>
        <p:nvSpPr>
          <p:cNvPr id="460823"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DID</a:t>
            </a:r>
          </a:p>
        </p:txBody>
      </p:sp>
      <p:sp>
        <p:nvSpPr>
          <p:cNvPr id="460824"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FELT</a:t>
            </a:r>
          </a:p>
        </p:txBody>
      </p:sp>
      <p:sp>
        <p:nvSpPr>
          <p:cNvPr id="460825"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460826" name="Text Box 47"/>
          <p:cNvSpPr txBox="1">
            <a:spLocks noChangeArrowheads="1"/>
          </p:cNvSpPr>
          <p:nvPr/>
        </p:nvSpPr>
        <p:spPr bwMode="auto">
          <a:xfrm>
            <a:off x="8355945" y="6538940"/>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en-US" sz="2900" b="1">
                <a:solidFill>
                  <a:srgbClr val="FAFD00"/>
                </a:solidFill>
                <a:latin typeface="Comic Sans MS" charset="0"/>
                <a:cs typeface="MS Gothic" charset="0"/>
              </a:rPr>
              <a:t>JOHN: UNIQUE ELEMENTS</a:t>
            </a:r>
            <a:endParaRPr lang="en-US">
              <a:latin typeface="Times New Roman" charset="0"/>
              <a:cs typeface="MS Gothic" charset="0"/>
            </a:endParaRPr>
          </a:p>
        </p:txBody>
      </p:sp>
      <p:sp>
        <p:nvSpPr>
          <p:cNvPr id="51" name="TextBox 50"/>
          <p:cNvSpPr txBox="1"/>
          <p:nvPr/>
        </p:nvSpPr>
        <p:spPr>
          <a:xfrm>
            <a:off x="8229600" y="29"/>
            <a:ext cx="914400" cy="830550"/>
          </a:xfrm>
          <a:prstGeom prst="rect">
            <a:avLst/>
          </a:prstGeom>
          <a:noFill/>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defRPr/>
            </a:pPr>
            <a:r>
              <a:rPr lang="en-US" b="1">
                <a:solidFill>
                  <a:schemeClr val="bg1"/>
                </a:solidFill>
                <a:effectLst>
                  <a:outerShdw blurRad="38100" dist="38100" dir="2700000" algn="tl">
                    <a:srgbClr val="DDDDDD"/>
                  </a:outerShdw>
                </a:effectLst>
                <a:latin typeface="Arial" charset="0"/>
                <a:cs typeface="MS Gothic" charset="0"/>
              </a:rPr>
              <a:t>110</a:t>
            </a:r>
            <a:br>
              <a:rPr lang="en-US" b="1">
                <a:solidFill>
                  <a:schemeClr val="bg1"/>
                </a:solidFill>
                <a:effectLst>
                  <a:outerShdw blurRad="38100" dist="38100" dir="2700000" algn="tl">
                    <a:srgbClr val="DDDDDD"/>
                  </a:outerShdw>
                </a:effectLst>
                <a:latin typeface="Arial" charset="0"/>
                <a:cs typeface="MS Gothic" charset="0"/>
              </a:rPr>
            </a:br>
            <a:r>
              <a:rPr lang="en-US" b="1">
                <a:solidFill>
                  <a:schemeClr val="bg1"/>
                </a:solidFill>
                <a:effectLst>
                  <a:outerShdw blurRad="38100" dist="38100" dir="2700000" algn="tl">
                    <a:srgbClr val="DDDDDD"/>
                  </a:outerShdw>
                </a:effectLst>
                <a:latin typeface="Arial" charset="0"/>
                <a:cs typeface="MS Gothic" charset="0"/>
              </a:rPr>
              <a:t>-111</a:t>
            </a:r>
          </a:p>
        </p:txBody>
      </p:sp>
      <p:sp>
        <p:nvSpPr>
          <p:cNvPr id="460829"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223243" name="Rectangle 10"/>
          <p:cNvSpPr>
            <a:spLocks noChangeArrowheads="1"/>
          </p:cNvSpPr>
          <p:nvPr/>
        </p:nvSpPr>
        <p:spPr bwMode="auto">
          <a:xfrm>
            <a:off x="1828800" y="762000"/>
            <a:ext cx="6096000" cy="5297488"/>
          </a:xfrm>
          <a:prstGeom prst="rect">
            <a:avLst/>
          </a:prstGeom>
          <a:noFill/>
          <a:ln w="9525">
            <a:noFill/>
            <a:round/>
            <a:headEnd/>
            <a:tailEnd/>
          </a:ln>
        </p:spPr>
        <p:txBody>
          <a:bodyPr lIns="80696" tIns="39541" rIns="80696" bIns="39541">
            <a:spAutoFit/>
          </a:bodyPr>
          <a:lstStyle/>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76200" dir="2700000" algn="tl" rotWithShape="0">
                    <a:srgbClr val="000000"/>
                  </a:outerShdw>
                </a:effectLst>
                <a:latin typeface="Helvetica" charset="0"/>
                <a:cs typeface="MS Gothic" charset="0"/>
              </a:rPr>
              <a:t>Simplicity of vocabulary</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Parallelisms</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Repetition</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Contrasts</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Explanatory Statements</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Preface</a:t>
            </a:r>
          </a:p>
          <a:p>
            <a:pPr marL="511857" indent="-511857">
              <a:spcBef>
                <a:spcPts val="2250"/>
              </a:spcBef>
              <a:buClr>
                <a:srgbClr val="FAFD00"/>
              </a:buClr>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76200" dir="2700000" algn="tl" rotWithShape="0">
                    <a:srgbClr val="000000"/>
                  </a:outerShdw>
                </a:effectLst>
                <a:latin typeface="Helvetica" charset="0"/>
                <a:cs typeface="MS Gothic" charset="0"/>
              </a:rPr>
              <a:t>Allegories</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284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62850"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462851"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462852"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2853"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2854"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2855"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2</a:t>
            </a:r>
          </a:p>
        </p:txBody>
      </p:sp>
      <p:sp>
        <p:nvSpPr>
          <p:cNvPr id="462856"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3</a:t>
            </a:r>
          </a:p>
        </p:txBody>
      </p:sp>
      <p:sp>
        <p:nvSpPr>
          <p:cNvPr id="462857"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1</a:t>
            </a:r>
          </a:p>
        </p:txBody>
      </p:sp>
      <p:grpSp>
        <p:nvGrpSpPr>
          <p:cNvPr id="462858" name="Group 12"/>
          <p:cNvGrpSpPr>
            <a:grpSpLocks/>
          </p:cNvGrpSpPr>
          <p:nvPr/>
        </p:nvGrpSpPr>
        <p:grpSpPr bwMode="auto">
          <a:xfrm>
            <a:off x="1652588" y="1647860"/>
            <a:ext cx="890587" cy="1378385"/>
            <a:chOff x="1145" y="1176"/>
            <a:chExt cx="617" cy="985"/>
          </a:xfrm>
        </p:grpSpPr>
        <p:sp>
          <p:nvSpPr>
            <p:cNvPr id="462885"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2886"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2887"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2859" name="Group 16"/>
          <p:cNvGrpSpPr>
            <a:grpSpLocks/>
          </p:cNvGrpSpPr>
          <p:nvPr/>
        </p:nvGrpSpPr>
        <p:grpSpPr bwMode="auto">
          <a:xfrm>
            <a:off x="5070475" y="1658975"/>
            <a:ext cx="890588" cy="1378385"/>
            <a:chOff x="3513" y="1184"/>
            <a:chExt cx="617" cy="985"/>
          </a:xfrm>
        </p:grpSpPr>
        <p:sp>
          <p:nvSpPr>
            <p:cNvPr id="462882"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2883"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2884"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2860" name="Group 20"/>
          <p:cNvGrpSpPr>
            <a:grpSpLocks/>
          </p:cNvGrpSpPr>
          <p:nvPr/>
        </p:nvGrpSpPr>
        <p:grpSpPr bwMode="auto">
          <a:xfrm>
            <a:off x="1674817" y="4325998"/>
            <a:ext cx="890587" cy="1378385"/>
            <a:chOff x="1161" y="3088"/>
            <a:chExt cx="617" cy="985"/>
          </a:xfrm>
        </p:grpSpPr>
        <p:sp>
          <p:nvSpPr>
            <p:cNvPr id="462879"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2880"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2881"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sp>
        <p:nvSpPr>
          <p:cNvPr id="462861"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MATTHEW</a:t>
            </a:r>
          </a:p>
        </p:txBody>
      </p:sp>
      <p:sp>
        <p:nvSpPr>
          <p:cNvPr id="462862"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MARK</a:t>
            </a:r>
          </a:p>
        </p:txBody>
      </p:sp>
      <p:sp>
        <p:nvSpPr>
          <p:cNvPr id="462863"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LUKE</a:t>
            </a:r>
          </a:p>
        </p:txBody>
      </p:sp>
      <p:sp>
        <p:nvSpPr>
          <p:cNvPr id="462864"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   JEWS</a:t>
            </a:r>
          </a:p>
        </p:txBody>
      </p:sp>
      <p:sp>
        <p:nvSpPr>
          <p:cNvPr id="462865"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ROMANS</a:t>
            </a:r>
          </a:p>
        </p:txBody>
      </p:sp>
      <p:sp>
        <p:nvSpPr>
          <p:cNvPr id="462866"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GREEKS</a:t>
            </a:r>
          </a:p>
        </p:txBody>
      </p:sp>
      <p:sp>
        <p:nvSpPr>
          <p:cNvPr id="462867"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KING</a:t>
            </a:r>
          </a:p>
        </p:txBody>
      </p:sp>
      <p:sp>
        <p:nvSpPr>
          <p:cNvPr id="462868"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SERVANT</a:t>
            </a:r>
          </a:p>
        </p:txBody>
      </p:sp>
      <p:sp>
        <p:nvSpPr>
          <p:cNvPr id="462869"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GOD/MAN</a:t>
            </a:r>
          </a:p>
        </p:txBody>
      </p:sp>
      <p:sp>
        <p:nvSpPr>
          <p:cNvPr id="462870"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SAID</a:t>
            </a:r>
          </a:p>
        </p:txBody>
      </p:sp>
      <p:sp>
        <p:nvSpPr>
          <p:cNvPr id="462871"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DID</a:t>
            </a:r>
          </a:p>
        </p:txBody>
      </p:sp>
      <p:sp>
        <p:nvSpPr>
          <p:cNvPr id="462872"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FELT</a:t>
            </a:r>
          </a:p>
        </p:txBody>
      </p:sp>
      <p:sp>
        <p:nvSpPr>
          <p:cNvPr id="462873"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462874" name="Text Box 47"/>
          <p:cNvSpPr txBox="1">
            <a:spLocks noChangeArrowheads="1"/>
          </p:cNvSpPr>
          <p:nvPr/>
        </p:nvSpPr>
        <p:spPr bwMode="auto">
          <a:xfrm>
            <a:off x="8355945" y="6538940"/>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en-US" sz="2900" b="1">
                <a:solidFill>
                  <a:srgbClr val="FAFD00"/>
                </a:solidFill>
                <a:latin typeface="Comic Sans MS" charset="0"/>
                <a:cs typeface="MS Gothic" charset="0"/>
              </a:rPr>
              <a:t>JOHN: UNIQUE ELEMENTS</a:t>
            </a:r>
            <a:endParaRPr lang="en-US">
              <a:latin typeface="Times New Roman" charset="0"/>
              <a:cs typeface="MS Gothic" charset="0"/>
            </a:endParaRPr>
          </a:p>
        </p:txBody>
      </p:sp>
      <p:sp>
        <p:nvSpPr>
          <p:cNvPr id="51" name="TextBox 50"/>
          <p:cNvSpPr txBox="1"/>
          <p:nvPr/>
        </p:nvSpPr>
        <p:spPr>
          <a:xfrm>
            <a:off x="8458230" y="26"/>
            <a:ext cx="663312"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chemeClr val="bg1"/>
                </a:solidFill>
                <a:effectLst>
                  <a:outerShdw blurRad="38100" dist="38100" dir="2700000" algn="tl">
                    <a:srgbClr val="DDDDDD"/>
                  </a:outerShdw>
                </a:effectLst>
                <a:latin typeface="Arial" charset="0"/>
                <a:cs typeface="MS Gothic" charset="0"/>
              </a:rPr>
              <a:t>111</a:t>
            </a:r>
          </a:p>
        </p:txBody>
      </p:sp>
      <p:sp>
        <p:nvSpPr>
          <p:cNvPr id="462877"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223243" name="Rectangle 10"/>
          <p:cNvSpPr>
            <a:spLocks noChangeArrowheads="1"/>
          </p:cNvSpPr>
          <p:nvPr/>
        </p:nvSpPr>
        <p:spPr bwMode="auto">
          <a:xfrm>
            <a:off x="1371601" y="1143027"/>
            <a:ext cx="6096000" cy="4905375"/>
          </a:xfrm>
          <a:prstGeom prst="rect">
            <a:avLst/>
          </a:prstGeom>
          <a:noFill/>
          <a:ln w="9525">
            <a:noFill/>
            <a:round/>
            <a:headEnd/>
            <a:tailEnd/>
          </a:ln>
        </p:spPr>
        <p:txBody>
          <a:bodyPr lIns="80696" tIns="39541" rIns="80696" bIns="39541">
            <a:spAutoFit/>
          </a:bodyPr>
          <a:lstStyle/>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FAFD00"/>
                </a:solidFill>
                <a:effectLst>
                  <a:outerShdw blurRad="50800" dist="63500" dir="2700000" algn="tl" rotWithShape="0">
                    <a:srgbClr val="000000"/>
                  </a:outerShdw>
                </a:effectLst>
                <a:latin typeface="Helvetica" charset="0"/>
                <a:cs typeface="MS Gothic" charset="0"/>
              </a:rPr>
              <a:t>First few days with disciples</a:t>
            </a: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Upper Room Discourse</a:t>
            </a: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Ministry centered in Judea—not Galilee as in </a:t>
            </a:r>
            <a:r>
              <a:rPr lang="en-US" sz="3200" b="1" dirty="0" err="1">
                <a:solidFill>
                  <a:srgbClr val="FAFD00"/>
                </a:solidFill>
                <a:effectLst>
                  <a:outerShdw blurRad="50800" dist="63500" dir="2700000" algn="tl" rotWithShape="0">
                    <a:srgbClr val="000000"/>
                  </a:outerShdw>
                </a:effectLst>
                <a:latin typeface="Helvetica" charset="0"/>
                <a:cs typeface="MS Gothic" charset="0"/>
              </a:rPr>
              <a:t>Synoptics</a:t>
            </a:r>
            <a:endParaRPr lang="en-GB" sz="3200" b="1" dirty="0">
              <a:solidFill>
                <a:srgbClr val="FAFD00"/>
              </a:solidFill>
              <a:effectLst>
                <a:outerShdw blurRad="50800" dist="63500" dir="2700000" algn="tl" rotWithShape="0">
                  <a:srgbClr val="000000"/>
                </a:outerShdw>
              </a:effectLst>
              <a:latin typeface="Helvetica" charset="0"/>
              <a:cs typeface="MS Gothic" charset="0"/>
            </a:endParaRP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Three Passovers (John 2:13; 6:4; 11:55) imply three-year ministry—not one year implied in the </a:t>
            </a:r>
            <a:r>
              <a:rPr lang="en-US" sz="3200" b="1" dirty="0" err="1">
                <a:solidFill>
                  <a:srgbClr val="FAFD00"/>
                </a:solidFill>
                <a:effectLst>
                  <a:outerShdw blurRad="50800" dist="63500" dir="2700000" algn="tl" rotWithShape="0">
                    <a:srgbClr val="000000"/>
                  </a:outerShdw>
                </a:effectLst>
                <a:latin typeface="Helvetica" charset="0"/>
                <a:cs typeface="MS Gothic" charset="0"/>
              </a:rPr>
              <a:t>Synoptics</a:t>
            </a:r>
            <a:r>
              <a:rPr lang="en-US" sz="3200" b="1" dirty="0">
                <a:solidFill>
                  <a:srgbClr val="FAFD00"/>
                </a:solidFill>
                <a:effectLst>
                  <a:outerShdw blurRad="50800" dist="63500" dir="2700000" algn="tl" rotWithShape="0">
                    <a:srgbClr val="000000"/>
                  </a:outerShdw>
                </a:effectLst>
                <a:latin typeface="Helvetica" charset="0"/>
                <a:cs typeface="MS Gothic" charset="0"/>
              </a:rPr>
              <a:t> </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4897" name="Rectangle 11"/>
          <p:cNvSpPr>
            <a:spLocks noChangeArrowheads="1"/>
          </p:cNvSpPr>
          <p:nvPr/>
        </p:nvSpPr>
        <p:spPr bwMode="auto">
          <a:xfrm>
            <a:off x="0" y="0"/>
            <a:ext cx="9144000" cy="6858000"/>
          </a:xfrm>
          <a:prstGeom prst="rect">
            <a:avLst/>
          </a:prstGeom>
          <a:blipFill dpi="0" rotWithShape="1">
            <a:blip r:embed="rId3"/>
            <a:srcRect/>
            <a:tile tx="0" ty="0" sx="100000" sy="100000" flip="none" algn="tl"/>
          </a:blipFill>
          <a:ln w="9525">
            <a:solidFill>
              <a:schemeClr val="tx1"/>
            </a:solidFill>
            <a:round/>
            <a:headEnd/>
            <a:tailEnd/>
          </a:ln>
        </p:spPr>
        <p:txBody>
          <a:bodyPr lIns="90993" tIns="45499" rIns="90993" bIns="45499"/>
          <a:lstStyle/>
          <a:p>
            <a:pPr defTabSz="454998" eaLnBrk="0" hangingPunct="0">
              <a:lnSpc>
                <a:spcPct val="93000"/>
              </a:lnSpc>
              <a:buClr>
                <a:srgbClr val="000000"/>
              </a:buClr>
              <a:buSzPct val="100000"/>
            </a:pPr>
            <a:endParaRPr lang="en-US">
              <a:solidFill>
                <a:srgbClr val="FFFFFF"/>
              </a:solidFill>
              <a:latin typeface="Arial" charset="0"/>
              <a:ea typeface="MS Gothic" charset="0"/>
              <a:cs typeface="MS Gothic" charset="0"/>
            </a:endParaRPr>
          </a:p>
        </p:txBody>
      </p:sp>
      <p:sp>
        <p:nvSpPr>
          <p:cNvPr id="464898" name="Rounded Rectangle 34"/>
          <p:cNvSpPr>
            <a:spLocks noChangeArrowheads="1"/>
          </p:cNvSpPr>
          <p:nvPr/>
        </p:nvSpPr>
        <p:spPr bwMode="auto">
          <a:xfrm>
            <a:off x="34930" y="76200"/>
            <a:ext cx="9074150" cy="1447800"/>
          </a:xfrm>
          <a:prstGeom prst="roundRect">
            <a:avLst>
              <a:gd name="adj" fmla="val 16667"/>
            </a:avLst>
          </a:prstGeom>
          <a:solidFill>
            <a:schemeClr val="tx2"/>
          </a:solidFill>
          <a:ln w="9525">
            <a:solidFill>
              <a:srgbClr val="FFFFFF"/>
            </a:solidFill>
            <a:round/>
            <a:headEnd/>
            <a:tailEnd/>
          </a:ln>
        </p:spPr>
        <p:txBody>
          <a:bodyPr lIns="90993" tIns="45499" rIns="90993" bIns="45499"/>
          <a:lstStyle/>
          <a:p>
            <a:pPr defTabSz="454998" eaLnBrk="0" hangingPunct="0">
              <a:lnSpc>
                <a:spcPct val="93000"/>
              </a:lnSpc>
              <a:buClr>
                <a:srgbClr val="000000"/>
              </a:buClr>
              <a:buSzPct val="100000"/>
            </a:pPr>
            <a:endParaRPr lang="en-US">
              <a:solidFill>
                <a:srgbClr val="FFFFFF"/>
              </a:solidFill>
              <a:latin typeface="Arial" charset="0"/>
              <a:ea typeface="MS Gothic" charset="0"/>
              <a:cs typeface="MS Gothic" charset="0"/>
            </a:endParaRPr>
          </a:p>
        </p:txBody>
      </p:sp>
      <p:sp>
        <p:nvSpPr>
          <p:cNvPr id="102404" name="Rectangle 8"/>
          <p:cNvSpPr>
            <a:spLocks noGrp="1" noChangeArrowheads="1"/>
          </p:cNvSpPr>
          <p:nvPr>
            <p:ph type="title"/>
          </p:nvPr>
        </p:nvSpPr>
        <p:spPr>
          <a:xfrm>
            <a:off x="-152400" y="3"/>
            <a:ext cx="9448800" cy="841375"/>
          </a:xfrm>
        </p:spPr>
        <p:txBody>
          <a:bodyPr lIns="81739" tIns="40865" rIns="81739" bIns="40865" anchor="b"/>
          <a:lstStyle/>
          <a:p>
            <a:pPr eaLnBrk="1" hangingPunct="1">
              <a:defRPr/>
            </a:pPr>
            <a:r>
              <a:rPr lang="en-US" altLang="zh-CN" dirty="0">
                <a:solidFill>
                  <a:schemeClr val="bg1"/>
                </a:solidFill>
                <a:effectLst>
                  <a:outerShdw blurRad="38100" dist="38100" dir="2700000" algn="tl">
                    <a:srgbClr val="808080"/>
                  </a:outerShdw>
                </a:effectLst>
                <a:latin typeface="Arial" charset="0"/>
                <a:cs typeface="Arial" charset="0"/>
              </a:rPr>
              <a:t>The Duration of Christ</a:t>
            </a:r>
            <a:r>
              <a:rPr lang="fr-FR" altLang="zh-CN" dirty="0">
                <a:solidFill>
                  <a:schemeClr val="bg1"/>
                </a:solidFill>
                <a:effectLst>
                  <a:outerShdw blurRad="38100" dist="38100" dir="2700000" algn="tl">
                    <a:srgbClr val="808080"/>
                  </a:outerShdw>
                </a:effectLst>
                <a:latin typeface="Arial" charset="0"/>
                <a:cs typeface="Arial" charset="0"/>
              </a:rPr>
              <a:t>'</a:t>
            </a:r>
            <a:r>
              <a:rPr lang="en-US" altLang="zh-CN" dirty="0">
                <a:solidFill>
                  <a:schemeClr val="bg1"/>
                </a:solidFill>
                <a:effectLst>
                  <a:outerShdw blurRad="38100" dist="38100" dir="2700000" algn="tl">
                    <a:srgbClr val="808080"/>
                  </a:outerShdw>
                </a:effectLst>
                <a:latin typeface="Arial" charset="0"/>
                <a:cs typeface="Arial" charset="0"/>
              </a:rPr>
              <a:t>s Ministry</a:t>
            </a:r>
            <a:endParaRPr lang="en-US" altLang="zh-CN" sz="4000" dirty="0">
              <a:effectLst>
                <a:outerShdw blurRad="38100" dist="38100" dir="2700000" algn="tl">
                  <a:srgbClr val="808080"/>
                </a:outerShdw>
              </a:effectLst>
              <a:latin typeface="Arial" charset="0"/>
              <a:cs typeface="Arial" charset="0"/>
            </a:endParaRPr>
          </a:p>
        </p:txBody>
      </p:sp>
      <p:sp>
        <p:nvSpPr>
          <p:cNvPr id="464900" name="Text Box 9"/>
          <p:cNvSpPr txBox="1">
            <a:spLocks noChangeArrowheads="1"/>
          </p:cNvSpPr>
          <p:nvPr/>
        </p:nvSpPr>
        <p:spPr bwMode="auto">
          <a:xfrm>
            <a:off x="-47625" y="838261"/>
            <a:ext cx="92408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FFF"/>
                </a:solidFill>
                <a:latin typeface="Arial" charset="0"/>
                <a:ea typeface="MS Gothic" charset="0"/>
                <a:cs typeface="MS Gothic" charset="0"/>
              </a:rPr>
              <a:t>Autumn AD 29 – 3 April AD 33 (3.5 Years)</a:t>
            </a:r>
          </a:p>
        </p:txBody>
      </p:sp>
      <p:sp>
        <p:nvSpPr>
          <p:cNvPr id="464901" name="Text Box 9"/>
          <p:cNvSpPr txBox="1">
            <a:spLocks noChangeArrowheads="1"/>
          </p:cNvSpPr>
          <p:nvPr/>
        </p:nvSpPr>
        <p:spPr bwMode="auto">
          <a:xfrm>
            <a:off x="0" y="2743202"/>
            <a:ext cx="1981200" cy="839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Commencement of Christ</a:t>
            </a:r>
            <a:r>
              <a:rPr lang="fr-FR" altLang="ja-JP" sz="1600" b="1">
                <a:solidFill>
                  <a:srgbClr val="FFFFFF"/>
                </a:solidFill>
                <a:latin typeface="Arial" charset="0"/>
                <a:ea typeface="MS Gothic" charset="0"/>
                <a:cs typeface="MS Gothic" charset="0"/>
              </a:rPr>
              <a:t>'</a:t>
            </a:r>
            <a:r>
              <a:rPr lang="en-US" sz="1600" b="1">
                <a:solidFill>
                  <a:srgbClr val="FFFFFF"/>
                </a:solidFill>
                <a:latin typeface="Arial" charset="0"/>
                <a:ea typeface="MS Gothic" charset="0"/>
                <a:cs typeface="MS Gothic" charset="0"/>
              </a:rPr>
              <a:t>s Ministry</a:t>
            </a:r>
          </a:p>
        </p:txBody>
      </p:sp>
      <p:sp>
        <p:nvSpPr>
          <p:cNvPr id="464902" name="Text Box 9"/>
          <p:cNvSpPr txBox="1">
            <a:spLocks noChangeArrowheads="1"/>
          </p:cNvSpPr>
          <p:nvPr/>
        </p:nvSpPr>
        <p:spPr bwMode="auto">
          <a:xfrm>
            <a:off x="152400" y="4648227"/>
            <a:ext cx="1447800" cy="590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Autumn</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29</a:t>
            </a:r>
          </a:p>
        </p:txBody>
      </p:sp>
      <p:cxnSp>
        <p:nvCxnSpPr>
          <p:cNvPr id="464903" name="Straight Connector 15"/>
          <p:cNvCxnSpPr>
            <a:cxnSpLocks noChangeShapeType="1"/>
          </p:cNvCxnSpPr>
          <p:nvPr/>
        </p:nvCxnSpPr>
        <p:spPr bwMode="auto">
          <a:xfrm rot="5400000">
            <a:off x="419894" y="4075910"/>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464904" name="Straight Connector 16"/>
          <p:cNvCxnSpPr>
            <a:cxnSpLocks noChangeShapeType="1"/>
          </p:cNvCxnSpPr>
          <p:nvPr/>
        </p:nvCxnSpPr>
        <p:spPr bwMode="auto">
          <a:xfrm rot="10800000">
            <a:off x="914400" y="4114800"/>
            <a:ext cx="73152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464905" name="Straight Connector 21"/>
          <p:cNvCxnSpPr>
            <a:cxnSpLocks noChangeShapeType="1"/>
          </p:cNvCxnSpPr>
          <p:nvPr/>
        </p:nvCxnSpPr>
        <p:spPr bwMode="auto">
          <a:xfrm rot="5400000">
            <a:off x="7735094" y="4075910"/>
            <a:ext cx="990600" cy="1588"/>
          </a:xfrm>
          <a:prstGeom prst="line">
            <a:avLst/>
          </a:prstGeom>
          <a:noFill/>
          <a:ln w="76200">
            <a:solidFill>
              <a:schemeClr val="bg1"/>
            </a:solidFill>
            <a:round/>
            <a:headEnd/>
            <a:tailEnd/>
          </a:ln>
          <a:extLst>
            <a:ext uri="{909E8E84-426E-40dd-AFC4-6F175D3DCCD1}">
              <a14:hiddenFill xmlns="" xmlns:a14="http://schemas.microsoft.com/office/drawing/2010/main">
                <a:noFill/>
              </a14:hiddenFill>
            </a:ext>
          </a:extLst>
        </p:spPr>
      </p:cxnSp>
      <p:cxnSp>
        <p:nvCxnSpPr>
          <p:cNvPr id="464906" name="Straight Connector 22"/>
          <p:cNvCxnSpPr>
            <a:cxnSpLocks noChangeShapeType="1"/>
          </p:cNvCxnSpPr>
          <p:nvPr/>
        </p:nvCxnSpPr>
        <p:spPr bwMode="auto">
          <a:xfrm rot="5400000">
            <a:off x="2248694" y="4075910"/>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464907" name="Straight Connector 23"/>
          <p:cNvCxnSpPr>
            <a:cxnSpLocks noChangeShapeType="1"/>
          </p:cNvCxnSpPr>
          <p:nvPr/>
        </p:nvCxnSpPr>
        <p:spPr bwMode="auto">
          <a:xfrm rot="5400000">
            <a:off x="4077494" y="4075910"/>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cxnSp>
        <p:nvCxnSpPr>
          <p:cNvPr id="464908" name="Straight Connector 24"/>
          <p:cNvCxnSpPr>
            <a:cxnSpLocks noChangeShapeType="1"/>
          </p:cNvCxnSpPr>
          <p:nvPr/>
        </p:nvCxnSpPr>
        <p:spPr bwMode="auto">
          <a:xfrm rot="5400000">
            <a:off x="5906294" y="4075910"/>
            <a:ext cx="990600" cy="1588"/>
          </a:xfrm>
          <a:prstGeom prst="line">
            <a:avLst/>
          </a:prstGeom>
          <a:noFill/>
          <a:ln w="38100">
            <a:solidFill>
              <a:schemeClr val="bg1"/>
            </a:solidFill>
            <a:round/>
            <a:headEnd/>
            <a:tailEnd/>
          </a:ln>
          <a:extLst>
            <a:ext uri="{909E8E84-426E-40dd-AFC4-6F175D3DCCD1}">
              <a14:hiddenFill xmlns="" xmlns:a14="http://schemas.microsoft.com/office/drawing/2010/main">
                <a:noFill/>
              </a14:hiddenFill>
            </a:ext>
          </a:extLst>
        </p:spPr>
      </p:cxnSp>
      <p:sp>
        <p:nvSpPr>
          <p:cNvPr id="464909" name="Text Box 9"/>
          <p:cNvSpPr txBox="1">
            <a:spLocks noChangeArrowheads="1"/>
          </p:cNvSpPr>
          <p:nvPr/>
        </p:nvSpPr>
        <p:spPr bwMode="auto">
          <a:xfrm>
            <a:off x="2057400" y="2743202"/>
            <a:ext cx="1447800" cy="839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Passover #1</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April 7,</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30</a:t>
            </a:r>
          </a:p>
        </p:txBody>
      </p:sp>
      <p:sp>
        <p:nvSpPr>
          <p:cNvPr id="464910" name="Text Box 9"/>
          <p:cNvSpPr txBox="1">
            <a:spLocks noChangeArrowheads="1"/>
          </p:cNvSpPr>
          <p:nvPr/>
        </p:nvSpPr>
        <p:spPr bwMode="auto">
          <a:xfrm>
            <a:off x="1828800" y="4648201"/>
            <a:ext cx="17526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John 2:13, 23</a:t>
            </a:r>
          </a:p>
        </p:txBody>
      </p:sp>
      <p:sp>
        <p:nvSpPr>
          <p:cNvPr id="464911" name="Text Box 9"/>
          <p:cNvSpPr txBox="1">
            <a:spLocks noChangeArrowheads="1"/>
          </p:cNvSpPr>
          <p:nvPr/>
        </p:nvSpPr>
        <p:spPr bwMode="auto">
          <a:xfrm>
            <a:off x="3924300" y="2743228"/>
            <a:ext cx="1447800" cy="590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Passover #2</a:t>
            </a:r>
            <a:br>
              <a:rPr lang="en-US" sz="1600" b="1">
                <a:solidFill>
                  <a:srgbClr val="FFFFFF"/>
                </a:solidFill>
                <a:latin typeface="Arial" charset="0"/>
                <a:ea typeface="MS Gothic" charset="0"/>
                <a:cs typeface="MS Gothic" charset="0"/>
              </a:rPr>
            </a:br>
            <a:endParaRPr lang="en-US" sz="1600" b="1">
              <a:solidFill>
                <a:srgbClr val="FFFFFF"/>
              </a:solidFill>
              <a:latin typeface="Arial" charset="0"/>
              <a:ea typeface="MS Gothic" charset="0"/>
              <a:cs typeface="MS Gothic" charset="0"/>
            </a:endParaRPr>
          </a:p>
        </p:txBody>
      </p:sp>
      <p:sp>
        <p:nvSpPr>
          <p:cNvPr id="464912" name="Text Box 9"/>
          <p:cNvSpPr txBox="1">
            <a:spLocks noChangeArrowheads="1"/>
          </p:cNvSpPr>
          <p:nvPr/>
        </p:nvSpPr>
        <p:spPr bwMode="auto">
          <a:xfrm>
            <a:off x="3429000" y="4648228"/>
            <a:ext cx="2362200" cy="10779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Unstated by John</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Mark 2:23-28</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Luke 6:1-5</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Matthew 12:1-8</a:t>
            </a:r>
          </a:p>
        </p:txBody>
      </p:sp>
      <p:sp>
        <p:nvSpPr>
          <p:cNvPr id="464913" name="Text Box 9"/>
          <p:cNvSpPr txBox="1">
            <a:spLocks noChangeArrowheads="1"/>
          </p:cNvSpPr>
          <p:nvPr/>
        </p:nvSpPr>
        <p:spPr bwMode="auto">
          <a:xfrm>
            <a:off x="5619750" y="2743202"/>
            <a:ext cx="1447800" cy="839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Passover #3</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April 25,</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32</a:t>
            </a:r>
          </a:p>
        </p:txBody>
      </p:sp>
      <p:sp>
        <p:nvSpPr>
          <p:cNvPr id="464914" name="Text Box 9"/>
          <p:cNvSpPr txBox="1">
            <a:spLocks noChangeArrowheads="1"/>
          </p:cNvSpPr>
          <p:nvPr/>
        </p:nvSpPr>
        <p:spPr bwMode="auto">
          <a:xfrm>
            <a:off x="5638800" y="4648201"/>
            <a:ext cx="1447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John 6:4</a:t>
            </a:r>
          </a:p>
        </p:txBody>
      </p:sp>
      <p:sp>
        <p:nvSpPr>
          <p:cNvPr id="464915" name="Text Box 9"/>
          <p:cNvSpPr txBox="1">
            <a:spLocks noChangeArrowheads="1"/>
          </p:cNvSpPr>
          <p:nvPr/>
        </p:nvSpPr>
        <p:spPr bwMode="auto">
          <a:xfrm>
            <a:off x="7467600" y="2743202"/>
            <a:ext cx="1447800" cy="839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Passover #4</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April 3,</a:t>
            </a:r>
            <a:br>
              <a:rPr lang="en-US" sz="1600" b="1">
                <a:solidFill>
                  <a:srgbClr val="FFFFFF"/>
                </a:solidFill>
                <a:latin typeface="Arial" charset="0"/>
                <a:ea typeface="MS Gothic" charset="0"/>
                <a:cs typeface="MS Gothic" charset="0"/>
              </a:rPr>
            </a:br>
            <a:r>
              <a:rPr lang="en-US" sz="1600" b="1">
                <a:solidFill>
                  <a:srgbClr val="FFFFFF"/>
                </a:solidFill>
                <a:latin typeface="Arial" charset="0"/>
                <a:ea typeface="MS Gothic" charset="0"/>
                <a:cs typeface="MS Gothic" charset="0"/>
              </a:rPr>
              <a:t>AD 33</a:t>
            </a:r>
          </a:p>
        </p:txBody>
      </p:sp>
      <p:sp>
        <p:nvSpPr>
          <p:cNvPr id="464916" name="Text Box 9"/>
          <p:cNvSpPr txBox="1">
            <a:spLocks noChangeArrowheads="1"/>
          </p:cNvSpPr>
          <p:nvPr/>
        </p:nvSpPr>
        <p:spPr bwMode="auto">
          <a:xfrm>
            <a:off x="7315200" y="4648201"/>
            <a:ext cx="1828800" cy="3381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00"/>
                </a:solidFill>
                <a:latin typeface="Arial" charset="0"/>
                <a:ea typeface="MS Gothic" charset="0"/>
                <a:cs typeface="MS Gothic" charset="0"/>
              </a:rPr>
              <a:t>John 11:55–12:1</a:t>
            </a:r>
          </a:p>
        </p:txBody>
      </p:sp>
      <p:sp>
        <p:nvSpPr>
          <p:cNvPr id="464917" name="Text Box 9"/>
          <p:cNvSpPr txBox="1">
            <a:spLocks noChangeArrowheads="1"/>
          </p:cNvSpPr>
          <p:nvPr/>
        </p:nvSpPr>
        <p:spPr bwMode="auto">
          <a:xfrm>
            <a:off x="381000" y="1676461"/>
            <a:ext cx="84582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i="1">
                <a:solidFill>
                  <a:srgbClr val="FFFF00"/>
                </a:solidFill>
                <a:latin typeface="Arial" charset="0"/>
                <a:ea typeface="MS Gothic" charset="0"/>
                <a:cs typeface="MS Gothic" charset="0"/>
              </a:rPr>
              <a:t>John </a:t>
            </a:r>
            <a:r>
              <a:rPr lang="en-US" sz="2800" b="1" i="1">
                <a:solidFill>
                  <a:srgbClr val="FFFFFF"/>
                </a:solidFill>
                <a:latin typeface="Arial" charset="0"/>
                <a:ea typeface="MS Gothic" charset="0"/>
                <a:cs typeface="MS Gothic" charset="0"/>
              </a:rPr>
              <a:t>alone notes three Passovers</a:t>
            </a:r>
          </a:p>
        </p:txBody>
      </p:sp>
      <p:sp>
        <p:nvSpPr>
          <p:cNvPr id="36" name="TextBox 35"/>
          <p:cNvSpPr txBox="1"/>
          <p:nvPr/>
        </p:nvSpPr>
        <p:spPr>
          <a:xfrm>
            <a:off x="8616977" y="71464"/>
            <a:ext cx="526105"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rgbClr val="FFFFFF"/>
                </a:solidFill>
                <a:effectLst>
                  <a:outerShdw blurRad="38100" dist="38100" dir="2700000" algn="tl">
                    <a:srgbClr val="808080"/>
                  </a:outerShdw>
                </a:effectLst>
                <a:latin typeface="Arial" charset="0"/>
                <a:ea typeface="MS Gothic" charset="0"/>
              </a:rPr>
              <a:t>56</a:t>
            </a:r>
          </a:p>
        </p:txBody>
      </p:sp>
      <p:sp>
        <p:nvSpPr>
          <p:cNvPr id="464919" name="Text Box 9"/>
          <p:cNvSpPr txBox="1">
            <a:spLocks noChangeArrowheads="1"/>
          </p:cNvSpPr>
          <p:nvPr/>
        </p:nvSpPr>
        <p:spPr bwMode="auto">
          <a:xfrm>
            <a:off x="381000" y="6443687"/>
            <a:ext cx="8458200" cy="33810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1600" b="1">
                <a:solidFill>
                  <a:srgbClr val="FFFFFF"/>
                </a:solidFill>
                <a:latin typeface="Arial" charset="0"/>
                <a:ea typeface="MS Gothic" charset="0"/>
                <a:cs typeface="MS Gothic" charset="0"/>
              </a:rPr>
              <a:t>Harold W. Hoehner, </a:t>
            </a:r>
            <a:r>
              <a:rPr lang="en-US" sz="1600" b="1" i="1">
                <a:solidFill>
                  <a:srgbClr val="FFFFFF"/>
                </a:solidFill>
                <a:latin typeface="Arial" charset="0"/>
                <a:ea typeface="MS Gothic" charset="0"/>
                <a:cs typeface="MS Gothic" charset="0"/>
              </a:rPr>
              <a:t>Chronological Aspects of the Life of Christ </a:t>
            </a:r>
            <a:r>
              <a:rPr lang="en-US" sz="1600" b="1">
                <a:solidFill>
                  <a:srgbClr val="FFFFFF"/>
                </a:solidFill>
                <a:latin typeface="Arial" charset="0"/>
                <a:ea typeface="MS Gothic" charset="0"/>
                <a:cs typeface="MS Gothic" charset="0"/>
              </a:rPr>
              <a:t>(Zondervan, 1977), 114</a:t>
            </a:r>
          </a:p>
        </p:txBody>
      </p:sp>
    </p:spTree>
  </p:cSld>
  <p:clrMapOvr>
    <a:masterClrMapping/>
  </p:clrMapOvr>
  <p:transition>
    <p:zoom/>
  </p:transition>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69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466946"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466947"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466948"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6949"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6950"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466951"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2</a:t>
            </a:r>
          </a:p>
        </p:txBody>
      </p:sp>
      <p:sp>
        <p:nvSpPr>
          <p:cNvPr id="466952"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3</a:t>
            </a:r>
          </a:p>
        </p:txBody>
      </p:sp>
      <p:sp>
        <p:nvSpPr>
          <p:cNvPr id="466953"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250"/>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600" b="1">
                <a:solidFill>
                  <a:srgbClr val="0066FF"/>
                </a:solidFill>
                <a:latin typeface="Helvetica" charset="0"/>
                <a:ea typeface="MS Gothic" charset="0"/>
                <a:cs typeface="MS Gothic" charset="0"/>
              </a:rPr>
              <a:t>1</a:t>
            </a:r>
          </a:p>
        </p:txBody>
      </p:sp>
      <p:grpSp>
        <p:nvGrpSpPr>
          <p:cNvPr id="466954" name="Group 12"/>
          <p:cNvGrpSpPr>
            <a:grpSpLocks/>
          </p:cNvGrpSpPr>
          <p:nvPr/>
        </p:nvGrpSpPr>
        <p:grpSpPr bwMode="auto">
          <a:xfrm>
            <a:off x="1652588" y="1647860"/>
            <a:ext cx="890587" cy="1378385"/>
            <a:chOff x="1145" y="1176"/>
            <a:chExt cx="617" cy="985"/>
          </a:xfrm>
        </p:grpSpPr>
        <p:sp>
          <p:nvSpPr>
            <p:cNvPr id="466981" name="Rectangle 13"/>
            <p:cNvSpPr>
              <a:spLocks noChangeArrowheads="1"/>
            </p:cNvSpPr>
            <p:nvPr/>
          </p:nvSpPr>
          <p:spPr bwMode="auto">
            <a:xfrm>
              <a:off x="1145" y="1176"/>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6982"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6983"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6955" name="Group 16"/>
          <p:cNvGrpSpPr>
            <a:grpSpLocks/>
          </p:cNvGrpSpPr>
          <p:nvPr/>
        </p:nvGrpSpPr>
        <p:grpSpPr bwMode="auto">
          <a:xfrm>
            <a:off x="5070475" y="1658975"/>
            <a:ext cx="890588" cy="1378385"/>
            <a:chOff x="3513" y="1184"/>
            <a:chExt cx="617" cy="985"/>
          </a:xfrm>
        </p:grpSpPr>
        <p:sp>
          <p:nvSpPr>
            <p:cNvPr id="466978" name="Rectangle 17"/>
            <p:cNvSpPr>
              <a:spLocks noChangeArrowheads="1"/>
            </p:cNvSpPr>
            <p:nvPr/>
          </p:nvSpPr>
          <p:spPr bwMode="auto">
            <a:xfrm>
              <a:off x="3513" y="1184"/>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6979"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6980"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grpSp>
        <p:nvGrpSpPr>
          <p:cNvPr id="466956" name="Group 20"/>
          <p:cNvGrpSpPr>
            <a:grpSpLocks/>
          </p:cNvGrpSpPr>
          <p:nvPr/>
        </p:nvGrpSpPr>
        <p:grpSpPr bwMode="auto">
          <a:xfrm>
            <a:off x="1674817" y="4325998"/>
            <a:ext cx="890587" cy="1378385"/>
            <a:chOff x="1161" y="3088"/>
            <a:chExt cx="617" cy="985"/>
          </a:xfrm>
        </p:grpSpPr>
        <p:sp>
          <p:nvSpPr>
            <p:cNvPr id="466975" name="Rectangle 21"/>
            <p:cNvSpPr>
              <a:spLocks noChangeArrowheads="1"/>
            </p:cNvSpPr>
            <p:nvPr/>
          </p:nvSpPr>
          <p:spPr bwMode="auto">
            <a:xfrm>
              <a:off x="1161" y="308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TO:</a:t>
              </a:r>
            </a:p>
          </p:txBody>
        </p:sp>
        <p:sp>
          <p:nvSpPr>
            <p:cNvPr id="466976"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AS:</a:t>
              </a:r>
            </a:p>
          </p:txBody>
        </p:sp>
        <p:sp>
          <p:nvSpPr>
            <p:cNvPr id="466977"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WHAT</a:t>
              </a:r>
            </a:p>
            <a:p>
              <a:pPr>
                <a:lnSpc>
                  <a:spcPct val="35000"/>
                </a:lnSpc>
                <a:spcBef>
                  <a:spcPts val="1124"/>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1800" b="1">
                  <a:solidFill>
                    <a:srgbClr val="0066FF"/>
                  </a:solidFill>
                  <a:latin typeface="Helvetica" charset="0"/>
                  <a:ea typeface="MS Gothic" charset="0"/>
                  <a:cs typeface="MS Gothic" charset="0"/>
                </a:rPr>
                <a:t>HE:</a:t>
              </a:r>
            </a:p>
          </p:txBody>
        </p:sp>
      </p:grpSp>
      <p:sp>
        <p:nvSpPr>
          <p:cNvPr id="466957"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MATTHEW</a:t>
            </a:r>
          </a:p>
        </p:txBody>
      </p:sp>
      <p:sp>
        <p:nvSpPr>
          <p:cNvPr id="466958"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MARK</a:t>
            </a:r>
          </a:p>
        </p:txBody>
      </p:sp>
      <p:sp>
        <p:nvSpPr>
          <p:cNvPr id="466959"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3200" b="1">
                <a:solidFill>
                  <a:srgbClr val="0066FF"/>
                </a:solidFill>
                <a:latin typeface="Helvetica" charset="0"/>
                <a:ea typeface="MS Gothic" charset="0"/>
                <a:cs typeface="MS Gothic" charset="0"/>
              </a:rPr>
              <a:t>LUKE</a:t>
            </a:r>
          </a:p>
        </p:txBody>
      </p:sp>
      <p:sp>
        <p:nvSpPr>
          <p:cNvPr id="466960"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   JEWS</a:t>
            </a:r>
          </a:p>
        </p:txBody>
      </p:sp>
      <p:sp>
        <p:nvSpPr>
          <p:cNvPr id="466961"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ROMANS</a:t>
            </a:r>
          </a:p>
        </p:txBody>
      </p:sp>
      <p:sp>
        <p:nvSpPr>
          <p:cNvPr id="466962"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GREEKS</a:t>
            </a:r>
          </a:p>
        </p:txBody>
      </p:sp>
      <p:sp>
        <p:nvSpPr>
          <p:cNvPr id="466963"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KING</a:t>
            </a:r>
          </a:p>
        </p:txBody>
      </p:sp>
      <p:sp>
        <p:nvSpPr>
          <p:cNvPr id="466964"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SERVANT</a:t>
            </a:r>
          </a:p>
        </p:txBody>
      </p:sp>
      <p:sp>
        <p:nvSpPr>
          <p:cNvPr id="466965"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GOD/MAN</a:t>
            </a:r>
          </a:p>
        </p:txBody>
      </p:sp>
      <p:sp>
        <p:nvSpPr>
          <p:cNvPr id="466966"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SAID</a:t>
            </a:r>
          </a:p>
        </p:txBody>
      </p:sp>
      <p:sp>
        <p:nvSpPr>
          <p:cNvPr id="466967"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DID</a:t>
            </a:r>
          </a:p>
        </p:txBody>
      </p:sp>
      <p:sp>
        <p:nvSpPr>
          <p:cNvPr id="466968"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1575"/>
              </a:spcBef>
              <a:buClr>
                <a:srgbClr val="0066FF"/>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pPr>
            <a:r>
              <a:rPr lang="en-GB" sz="2500" b="1">
                <a:solidFill>
                  <a:srgbClr val="0066FF"/>
                </a:solidFill>
                <a:latin typeface="Helvetica" charset="0"/>
                <a:ea typeface="MS Gothic" charset="0"/>
                <a:cs typeface="MS Gothic" charset="0"/>
              </a:rPr>
              <a:t>FELT</a:t>
            </a:r>
          </a:p>
        </p:txBody>
      </p:sp>
      <p:sp>
        <p:nvSpPr>
          <p:cNvPr id="466969"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466970" name="Text Box 47"/>
          <p:cNvSpPr txBox="1">
            <a:spLocks noChangeArrowheads="1"/>
          </p:cNvSpPr>
          <p:nvPr/>
        </p:nvSpPr>
        <p:spPr bwMode="auto">
          <a:xfrm>
            <a:off x="8355945" y="6538940"/>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200" y="228600"/>
            <a:ext cx="8153400" cy="6096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en-US" sz="2900" b="1">
                <a:solidFill>
                  <a:srgbClr val="FAFD00"/>
                </a:solidFill>
                <a:latin typeface="Comic Sans MS" charset="0"/>
                <a:cs typeface="MS Gothic" charset="0"/>
              </a:rPr>
              <a:t>JOHN: UNIQUE ELEMENTS</a:t>
            </a:r>
            <a:endParaRPr lang="en-US">
              <a:latin typeface="Times New Roman" charset="0"/>
              <a:cs typeface="MS Gothic" charset="0"/>
            </a:endParaRPr>
          </a:p>
        </p:txBody>
      </p:sp>
      <p:sp>
        <p:nvSpPr>
          <p:cNvPr id="466972"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223243" name="Rectangle 10"/>
          <p:cNvSpPr>
            <a:spLocks noChangeArrowheads="1"/>
          </p:cNvSpPr>
          <p:nvPr/>
        </p:nvSpPr>
        <p:spPr bwMode="auto">
          <a:xfrm>
            <a:off x="1371601" y="1143010"/>
            <a:ext cx="6096000" cy="3815492"/>
          </a:xfrm>
          <a:prstGeom prst="rect">
            <a:avLst/>
          </a:prstGeom>
          <a:noFill/>
          <a:ln w="9525">
            <a:noFill/>
            <a:round/>
            <a:headEnd/>
            <a:tailEnd/>
          </a:ln>
        </p:spPr>
        <p:txBody>
          <a:bodyPr lIns="80696" tIns="39541" rIns="80696" bIns="39541">
            <a:spAutoFit/>
          </a:bodyPr>
          <a:lstStyle/>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Jesus teaches mostly about Himself rather than giving parables to the multitudes</a:t>
            </a:r>
          </a:p>
          <a:p>
            <a:pPr marL="265417" indent="-265417">
              <a:spcBef>
                <a:spcPts val="2250"/>
              </a:spcBef>
              <a:buClr>
                <a:srgbClr val="FAFD00"/>
              </a:buClr>
              <a:buFont typeface="Arial" charset="0"/>
              <a:buChar char="•"/>
              <a:tabLst>
                <a:tab pos="815195" algn="l"/>
                <a:tab pos="1631963" algn="l"/>
                <a:tab pos="2448734" algn="l"/>
                <a:tab pos="3265505" algn="l"/>
                <a:tab pos="4082279" algn="l"/>
                <a:tab pos="4899056" algn="l"/>
                <a:tab pos="5714247" algn="l"/>
                <a:tab pos="6531020" algn="l"/>
                <a:tab pos="7347793" algn="l"/>
                <a:tab pos="8164559" algn="l"/>
                <a:tab pos="8981332" algn="l"/>
              </a:tabLst>
              <a:defRPr/>
            </a:pPr>
            <a:r>
              <a:rPr lang="en-US" sz="3200" b="1" dirty="0">
                <a:solidFill>
                  <a:srgbClr val="FAFD00"/>
                </a:solidFill>
                <a:effectLst>
                  <a:outerShdw blurRad="50800" dist="63500" dir="2700000" algn="tl" rotWithShape="0">
                    <a:srgbClr val="000000"/>
                  </a:outerShdw>
                </a:effectLst>
                <a:latin typeface="Helvetica" charset="0"/>
                <a:cs typeface="MS Gothic" charset="0"/>
              </a:rPr>
              <a:t>Cleansing of the temple at the beginning of His ministry while the </a:t>
            </a:r>
            <a:r>
              <a:rPr lang="en-US" sz="3200" b="1" dirty="0" err="1">
                <a:solidFill>
                  <a:srgbClr val="FAFD00"/>
                </a:solidFill>
                <a:effectLst>
                  <a:outerShdw blurRad="50800" dist="63500" dir="2700000" algn="tl" rotWithShape="0">
                    <a:srgbClr val="000000"/>
                  </a:outerShdw>
                </a:effectLst>
                <a:latin typeface="Helvetica" charset="0"/>
                <a:cs typeface="MS Gothic" charset="0"/>
              </a:rPr>
              <a:t>Synoptics</a:t>
            </a:r>
            <a:r>
              <a:rPr lang="en-US" sz="3200" b="1" dirty="0">
                <a:solidFill>
                  <a:srgbClr val="FAFD00"/>
                </a:solidFill>
                <a:effectLst>
                  <a:outerShdw blurRad="50800" dist="63500" dir="2700000" algn="tl" rotWithShape="0">
                    <a:srgbClr val="000000"/>
                  </a:outerShdw>
                </a:effectLst>
                <a:latin typeface="Helvetica" charset="0"/>
                <a:cs typeface="MS Gothic" charset="0"/>
              </a:rPr>
              <a:t> place it at the close (two cleansings)</a:t>
            </a:r>
            <a:endParaRPr lang="en-GB" sz="3200" b="1" dirty="0">
              <a:solidFill>
                <a:srgbClr val="FAFD00"/>
              </a:solidFill>
              <a:effectLst>
                <a:outerShdw blurRad="50800" dist="63500" dir="2700000" algn="tl" rotWithShape="0">
                  <a:srgbClr val="000000"/>
                </a:outerShdw>
              </a:effectLst>
              <a:latin typeface="Helvetica" charset="0"/>
              <a:cs typeface="MS Gothic" charset="0"/>
            </a:endParaRPr>
          </a:p>
        </p:txBody>
      </p:sp>
      <p:sp>
        <p:nvSpPr>
          <p:cNvPr id="41" name="TextBox 40"/>
          <p:cNvSpPr txBox="1"/>
          <p:nvPr/>
        </p:nvSpPr>
        <p:spPr>
          <a:xfrm>
            <a:off x="8458230" y="26"/>
            <a:ext cx="663312"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a:solidFill>
                  <a:schemeClr val="bg1"/>
                </a:solidFill>
                <a:effectLst>
                  <a:outerShdw blurRad="38100" dist="38100" dir="2700000" algn="tl">
                    <a:srgbClr val="DDDDDD"/>
                  </a:outerShdw>
                </a:effectLst>
                <a:latin typeface="Arial" charset="0"/>
                <a:cs typeface="MS Gothic" charset="0"/>
              </a:rPr>
              <a:t>111</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2065" name="Rectangle 10"/>
          <p:cNvSpPr>
            <a:spLocks noChangeArrowheads="1"/>
          </p:cNvSpPr>
          <p:nvPr/>
        </p:nvSpPr>
        <p:spPr bwMode="auto">
          <a:xfrm>
            <a:off x="-152400" y="-152400"/>
            <a:ext cx="9448800" cy="70866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72066" name="Text Box 4"/>
          <p:cNvSpPr txBox="1">
            <a:spLocks noChangeArrowheads="1"/>
          </p:cNvSpPr>
          <p:nvPr/>
        </p:nvSpPr>
        <p:spPr bwMode="auto">
          <a:xfrm>
            <a:off x="0" y="685861"/>
            <a:ext cx="9296400" cy="6524417"/>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91440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Christ</a:t>
            </a:r>
            <a:r>
              <a:rPr kumimoji="0" lang="fr-FR"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s words are prominent. John records great discourses, such as the traditionally noted eight great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statements:</a:t>
            </a:r>
          </a:p>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bread of life" (6:35)</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light of the world" (8:12)</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"Before Abraham was,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(8:58)</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914400" marR="0" lvl="1"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door [of the sheepfold]" (10:7)</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good shepherd" (10:11, 14)</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resurrection and the life" (11:25)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way, the truth, and the life" (14:6)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r>
              <a:rPr kumimoji="0" lang="en-US" altLang="zh-CN" sz="22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I am </a:t>
            </a:r>
            <a:r>
              <a:rPr kumimoji="0" lang="en-US" altLang="zh-CN"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the true vine" (15:1) </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2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grpSp>
        <p:nvGrpSpPr>
          <p:cNvPr id="2" name="Group 10"/>
          <p:cNvGrpSpPr>
            <a:grpSpLocks/>
          </p:cNvGrpSpPr>
          <p:nvPr/>
        </p:nvGrpSpPr>
        <p:grpSpPr bwMode="auto">
          <a:xfrm>
            <a:off x="609600" y="2286000"/>
            <a:ext cx="8534400" cy="4495800"/>
            <a:chOff x="609600" y="2286000"/>
            <a:chExt cx="8534400" cy="4495800"/>
          </a:xfrm>
        </p:grpSpPr>
        <p:sp>
          <p:nvSpPr>
            <p:cNvPr id="472072" name="Rectangle 8"/>
            <p:cNvSpPr>
              <a:spLocks noChangeArrowheads="1"/>
            </p:cNvSpPr>
            <p:nvPr/>
          </p:nvSpPr>
          <p:spPr bwMode="auto">
            <a:xfrm>
              <a:off x="609600" y="2286000"/>
              <a:ext cx="8534400" cy="4495800"/>
            </a:xfrm>
            <a:prstGeom prst="rect">
              <a:avLst/>
            </a:prstGeom>
            <a:solidFill>
              <a:schemeClr val="bg2"/>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pic>
          <p:nvPicPr>
            <p:cNvPr id="472073" name="Picture 6" descr="j0177956"/>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630627" y="3073400"/>
              <a:ext cx="5513373" cy="37084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grpSp>
      <p:sp>
        <p:nvSpPr>
          <p:cNvPr id="472068" name="Text Box 3"/>
          <p:cNvSpPr txBox="1">
            <a:spLocks noChangeArrowheads="1"/>
          </p:cNvSpPr>
          <p:nvPr/>
        </p:nvSpPr>
        <p:spPr bwMode="auto">
          <a:xfrm>
            <a:off x="8502678" y="26"/>
            <a:ext cx="65159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0" i="0" u="none" strike="noStrike" kern="1200" cap="none" spc="0" normalizeH="0" baseline="0" noProof="0">
                <a:ln>
                  <a:noFill/>
                </a:ln>
                <a:solidFill>
                  <a:srgbClr val="FFFFFF"/>
                </a:solidFill>
                <a:effectLst/>
                <a:uLnTx/>
                <a:uFillTx/>
                <a:latin typeface="Arial" charset="0"/>
                <a:ea typeface="ＭＳ Ｐゴシック" charset="0"/>
                <a:cs typeface="Arial" charset="0"/>
              </a:rPr>
              <a:t>111</a:t>
            </a:r>
          </a:p>
        </p:txBody>
      </p:sp>
      <p:pic>
        <p:nvPicPr>
          <p:cNvPr id="28677" name="Picture 5" descr="Bread of Life"/>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2057400"/>
            <a:ext cx="3575050" cy="480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28679" name="Picture 7" descr="j0286100"/>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609600" y="3276600"/>
            <a:ext cx="2357438" cy="2667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72071" name="Title 9"/>
          <p:cNvSpPr>
            <a:spLocks noGrp="1"/>
          </p:cNvSpPr>
          <p:nvPr>
            <p:ph type="title" idx="4294967295"/>
          </p:nvPr>
        </p:nvSpPr>
        <p:spPr>
          <a:xfrm>
            <a:off x="3294063" y="61"/>
            <a:ext cx="2779712" cy="523875"/>
          </a:xfrm>
          <a:solidFill>
            <a:schemeClr val="folHlink"/>
          </a:solidFill>
          <a:extLst>
            <a:ext uri="{91240B29-F687-4f45-9708-019B960494DF}">
              <a14:hiddenLine xmlns:a14="http://schemas.microsoft.com/office/drawing/2010/main" xmlns="" w="9525">
                <a:solidFill>
                  <a:srgbClr val="000000"/>
                </a:solidFill>
                <a:miter lim="800000"/>
                <a:headEnd/>
                <a:tailEnd/>
              </a14:hiddenLine>
            </a:ext>
          </a:extLst>
        </p:spPr>
        <p:txBody>
          <a:bodyPr wrap="none">
            <a:spAutoFit/>
          </a:bodyPr>
          <a:lstStyle/>
          <a:p>
            <a:r>
              <a:rPr lang="en-US" sz="2800" b="1">
                <a:solidFill>
                  <a:schemeClr val="bg2"/>
                </a:solidFill>
                <a:effectLst/>
                <a:latin typeface="Arial" charset="0"/>
                <a:ea typeface="ＭＳ Ｐゴシック" charset="0"/>
                <a:cs typeface="Arial" charset="0"/>
              </a:rPr>
              <a:t>Characteristics </a:t>
            </a:r>
          </a:p>
        </p:txBody>
      </p:sp>
    </p:spTree>
    <p:extLst>
      <p:ext uri="{BB962C8B-B14F-4D97-AF65-F5344CB8AC3E}">
        <p14:creationId xmlns:p14="http://schemas.microsoft.com/office/powerpoint/2010/main" val="36240971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xit" presetSubtype="0" fill="hold" nodeType="clickEffect">
                                  <p:stCondLst>
                                    <p:cond delay="0"/>
                                  </p:stCondLst>
                                  <p:childTnLst>
                                    <p:set>
                                      <p:cBhvr>
                                        <p:cTn id="10" dur="1" fill="hold">
                                          <p:stCondLst>
                                            <p:cond delay="0"/>
                                          </p:stCondLst>
                                        </p:cTn>
                                        <p:tgtEl>
                                          <p:spTgt spid="2"/>
                                        </p:tgtEl>
                                        <p:attrNameLst>
                                          <p:attrName>style.visibility</p:attrName>
                                        </p:attrNameLst>
                                      </p:cBhvr>
                                      <p:to>
                                        <p:strVal val="hidden"/>
                                      </p:to>
                                    </p:set>
                                  </p:childTnLst>
                                </p:cTn>
                              </p:par>
                              <p:par>
                                <p:cTn id="11" presetID="25" presetClass="entr" presetSubtype="0" fill="hold" nodeType="withEffect">
                                  <p:stCondLst>
                                    <p:cond delay="0"/>
                                  </p:stCondLst>
                                  <p:childTnLst>
                                    <p:set>
                                      <p:cBhvr>
                                        <p:cTn id="12" dur="1" fill="hold">
                                          <p:stCondLst>
                                            <p:cond delay="0"/>
                                          </p:stCondLst>
                                        </p:cTn>
                                        <p:tgtEl>
                                          <p:spTgt spid="28677"/>
                                        </p:tgtEl>
                                        <p:attrNameLst>
                                          <p:attrName>style.visibility</p:attrName>
                                        </p:attrNameLst>
                                      </p:cBhvr>
                                      <p:to>
                                        <p:strVal val="visible"/>
                                      </p:to>
                                    </p:set>
                                    <p:anim calcmode="lin" valueType="num">
                                      <p:cBhvr>
                                        <p:cTn id="13" dur="500" decel="50000" fill="hold">
                                          <p:stCondLst>
                                            <p:cond delay="0"/>
                                          </p:stCondLst>
                                        </p:cTn>
                                        <p:tgtEl>
                                          <p:spTgt spid="28677"/>
                                        </p:tgtEl>
                                        <p:attrNameLst>
                                          <p:attrName>style.rotation</p:attrName>
                                        </p:attrNameLst>
                                      </p:cBhvr>
                                      <p:tavLst>
                                        <p:tav tm="0">
                                          <p:val>
                                            <p:fltVal val="-90"/>
                                          </p:val>
                                        </p:tav>
                                        <p:tav tm="100000">
                                          <p:val>
                                            <p:fltVal val="0"/>
                                          </p:val>
                                        </p:tav>
                                      </p:tavLst>
                                    </p:anim>
                                    <p:anim calcmode="lin" valueType="num">
                                      <p:cBhvr>
                                        <p:cTn id="14" dur="500" decel="50000" fill="hold">
                                          <p:stCondLst>
                                            <p:cond delay="0"/>
                                          </p:stCondLst>
                                        </p:cTn>
                                        <p:tgtEl>
                                          <p:spTgt spid="28677"/>
                                        </p:tgtEl>
                                        <p:attrNameLst>
                                          <p:attrName>ppt_w</p:attrName>
                                        </p:attrNameLst>
                                      </p:cBhvr>
                                      <p:tavLst>
                                        <p:tav tm="0">
                                          <p:val>
                                            <p:strVal val="#ppt_w"/>
                                          </p:val>
                                        </p:tav>
                                        <p:tav tm="100000">
                                          <p:val>
                                            <p:strVal val="#ppt_w*.05"/>
                                          </p:val>
                                        </p:tav>
                                      </p:tavLst>
                                    </p:anim>
                                    <p:anim calcmode="lin" valueType="num">
                                      <p:cBhvr>
                                        <p:cTn id="15" dur="500" accel="50000" fill="hold">
                                          <p:stCondLst>
                                            <p:cond delay="500"/>
                                          </p:stCondLst>
                                        </p:cTn>
                                        <p:tgtEl>
                                          <p:spTgt spid="28677"/>
                                        </p:tgtEl>
                                        <p:attrNameLst>
                                          <p:attrName>ppt_w</p:attrName>
                                        </p:attrNameLst>
                                      </p:cBhvr>
                                      <p:tavLst>
                                        <p:tav tm="0">
                                          <p:val>
                                            <p:strVal val="#ppt_w*.05"/>
                                          </p:val>
                                        </p:tav>
                                        <p:tav tm="100000">
                                          <p:val>
                                            <p:strVal val="#ppt_w"/>
                                          </p:val>
                                        </p:tav>
                                      </p:tavLst>
                                    </p:anim>
                                    <p:anim calcmode="lin" valueType="num">
                                      <p:cBhvr>
                                        <p:cTn id="16" dur="1000" fill="hold"/>
                                        <p:tgtEl>
                                          <p:spTgt spid="28677"/>
                                        </p:tgtEl>
                                        <p:attrNameLst>
                                          <p:attrName>ppt_h</p:attrName>
                                        </p:attrNameLst>
                                      </p:cBhvr>
                                      <p:tavLst>
                                        <p:tav tm="0">
                                          <p:val>
                                            <p:strVal val="#ppt_h"/>
                                          </p:val>
                                        </p:tav>
                                        <p:tav tm="100000">
                                          <p:val>
                                            <p:strVal val="#ppt_h"/>
                                          </p:val>
                                        </p:tav>
                                      </p:tavLst>
                                    </p:anim>
                                    <p:anim calcmode="lin" valueType="num">
                                      <p:cBhvr>
                                        <p:cTn id="17" dur="500" decel="50000" fill="hold">
                                          <p:stCondLst>
                                            <p:cond delay="0"/>
                                          </p:stCondLst>
                                        </p:cTn>
                                        <p:tgtEl>
                                          <p:spTgt spid="28677"/>
                                        </p:tgtEl>
                                        <p:attrNameLst>
                                          <p:attrName>ppt_x</p:attrName>
                                        </p:attrNameLst>
                                      </p:cBhvr>
                                      <p:tavLst>
                                        <p:tav tm="0">
                                          <p:val>
                                            <p:strVal val="#ppt_x+.4"/>
                                          </p:val>
                                        </p:tav>
                                        <p:tav tm="100000">
                                          <p:val>
                                            <p:strVal val="#ppt_x"/>
                                          </p:val>
                                        </p:tav>
                                      </p:tavLst>
                                    </p:anim>
                                    <p:anim calcmode="lin" valueType="num">
                                      <p:cBhvr>
                                        <p:cTn id="18" dur="500" decel="50000" fill="hold">
                                          <p:stCondLst>
                                            <p:cond delay="0"/>
                                          </p:stCondLst>
                                        </p:cTn>
                                        <p:tgtEl>
                                          <p:spTgt spid="28677"/>
                                        </p:tgtEl>
                                        <p:attrNameLst>
                                          <p:attrName>ppt_y</p:attrName>
                                        </p:attrNameLst>
                                      </p:cBhvr>
                                      <p:tavLst>
                                        <p:tav tm="0">
                                          <p:val>
                                            <p:strVal val="#ppt_y-.2"/>
                                          </p:val>
                                        </p:tav>
                                        <p:tav tm="100000">
                                          <p:val>
                                            <p:strVal val="#ppt_y+.1"/>
                                          </p:val>
                                        </p:tav>
                                      </p:tavLst>
                                    </p:anim>
                                    <p:anim calcmode="lin" valueType="num">
                                      <p:cBhvr>
                                        <p:cTn id="19" dur="500" accel="50000" fill="hold">
                                          <p:stCondLst>
                                            <p:cond delay="500"/>
                                          </p:stCondLst>
                                        </p:cTn>
                                        <p:tgtEl>
                                          <p:spTgt spid="28677"/>
                                        </p:tgtEl>
                                        <p:attrNameLst>
                                          <p:attrName>ppt_y</p:attrName>
                                        </p:attrNameLst>
                                      </p:cBhvr>
                                      <p:tavLst>
                                        <p:tav tm="0">
                                          <p:val>
                                            <p:strVal val="#ppt_y+.1"/>
                                          </p:val>
                                        </p:tav>
                                        <p:tav tm="100000">
                                          <p:val>
                                            <p:strVal val="#ppt_y"/>
                                          </p:val>
                                        </p:tav>
                                      </p:tavLst>
                                    </p:anim>
                                    <p:animEffect transition="in" filter="fade">
                                      <p:cBhvr>
                                        <p:cTn id="20" dur="1000" decel="50000">
                                          <p:stCondLst>
                                            <p:cond delay="0"/>
                                          </p:stCondLst>
                                        </p:cTn>
                                        <p:tgtEl>
                                          <p:spTgt spid="28677"/>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25" presetClass="entr" presetSubtype="0" fill="hold" nodeType="clickEffect">
                                  <p:stCondLst>
                                    <p:cond delay="0"/>
                                  </p:stCondLst>
                                  <p:childTnLst>
                                    <p:set>
                                      <p:cBhvr>
                                        <p:cTn id="24" dur="1" fill="hold">
                                          <p:stCondLst>
                                            <p:cond delay="0"/>
                                          </p:stCondLst>
                                        </p:cTn>
                                        <p:tgtEl>
                                          <p:spTgt spid="28679"/>
                                        </p:tgtEl>
                                        <p:attrNameLst>
                                          <p:attrName>style.visibility</p:attrName>
                                        </p:attrNameLst>
                                      </p:cBhvr>
                                      <p:to>
                                        <p:strVal val="visible"/>
                                      </p:to>
                                    </p:set>
                                    <p:anim calcmode="lin" valueType="num">
                                      <p:cBhvr>
                                        <p:cTn id="25" dur="500" decel="50000" fill="hold">
                                          <p:stCondLst>
                                            <p:cond delay="0"/>
                                          </p:stCondLst>
                                        </p:cTn>
                                        <p:tgtEl>
                                          <p:spTgt spid="28679"/>
                                        </p:tgtEl>
                                        <p:attrNameLst>
                                          <p:attrName>style.rotation</p:attrName>
                                        </p:attrNameLst>
                                      </p:cBhvr>
                                      <p:tavLst>
                                        <p:tav tm="0">
                                          <p:val>
                                            <p:fltVal val="-90"/>
                                          </p:val>
                                        </p:tav>
                                        <p:tav tm="100000">
                                          <p:val>
                                            <p:fltVal val="0"/>
                                          </p:val>
                                        </p:tav>
                                      </p:tavLst>
                                    </p:anim>
                                    <p:anim calcmode="lin" valueType="num">
                                      <p:cBhvr>
                                        <p:cTn id="26" dur="500" decel="50000" fill="hold">
                                          <p:stCondLst>
                                            <p:cond delay="0"/>
                                          </p:stCondLst>
                                        </p:cTn>
                                        <p:tgtEl>
                                          <p:spTgt spid="28679"/>
                                        </p:tgtEl>
                                        <p:attrNameLst>
                                          <p:attrName>ppt_w</p:attrName>
                                        </p:attrNameLst>
                                      </p:cBhvr>
                                      <p:tavLst>
                                        <p:tav tm="0">
                                          <p:val>
                                            <p:strVal val="#ppt_w"/>
                                          </p:val>
                                        </p:tav>
                                        <p:tav tm="100000">
                                          <p:val>
                                            <p:strVal val="#ppt_w*.05"/>
                                          </p:val>
                                        </p:tav>
                                      </p:tavLst>
                                    </p:anim>
                                    <p:anim calcmode="lin" valueType="num">
                                      <p:cBhvr>
                                        <p:cTn id="27" dur="500" accel="50000" fill="hold">
                                          <p:stCondLst>
                                            <p:cond delay="500"/>
                                          </p:stCondLst>
                                        </p:cTn>
                                        <p:tgtEl>
                                          <p:spTgt spid="28679"/>
                                        </p:tgtEl>
                                        <p:attrNameLst>
                                          <p:attrName>ppt_w</p:attrName>
                                        </p:attrNameLst>
                                      </p:cBhvr>
                                      <p:tavLst>
                                        <p:tav tm="0">
                                          <p:val>
                                            <p:strVal val="#ppt_w*.05"/>
                                          </p:val>
                                        </p:tav>
                                        <p:tav tm="100000">
                                          <p:val>
                                            <p:strVal val="#ppt_w"/>
                                          </p:val>
                                        </p:tav>
                                      </p:tavLst>
                                    </p:anim>
                                    <p:anim calcmode="lin" valueType="num">
                                      <p:cBhvr>
                                        <p:cTn id="28" dur="1000" fill="hold"/>
                                        <p:tgtEl>
                                          <p:spTgt spid="28679"/>
                                        </p:tgtEl>
                                        <p:attrNameLst>
                                          <p:attrName>ppt_h</p:attrName>
                                        </p:attrNameLst>
                                      </p:cBhvr>
                                      <p:tavLst>
                                        <p:tav tm="0">
                                          <p:val>
                                            <p:strVal val="#ppt_h"/>
                                          </p:val>
                                        </p:tav>
                                        <p:tav tm="100000">
                                          <p:val>
                                            <p:strVal val="#ppt_h"/>
                                          </p:val>
                                        </p:tav>
                                      </p:tavLst>
                                    </p:anim>
                                    <p:anim calcmode="lin" valueType="num">
                                      <p:cBhvr>
                                        <p:cTn id="29" dur="500" decel="50000" fill="hold">
                                          <p:stCondLst>
                                            <p:cond delay="0"/>
                                          </p:stCondLst>
                                        </p:cTn>
                                        <p:tgtEl>
                                          <p:spTgt spid="28679"/>
                                        </p:tgtEl>
                                        <p:attrNameLst>
                                          <p:attrName>ppt_x</p:attrName>
                                        </p:attrNameLst>
                                      </p:cBhvr>
                                      <p:tavLst>
                                        <p:tav tm="0">
                                          <p:val>
                                            <p:strVal val="#ppt_x+.4"/>
                                          </p:val>
                                        </p:tav>
                                        <p:tav tm="100000">
                                          <p:val>
                                            <p:strVal val="#ppt_x"/>
                                          </p:val>
                                        </p:tav>
                                      </p:tavLst>
                                    </p:anim>
                                    <p:anim calcmode="lin" valueType="num">
                                      <p:cBhvr>
                                        <p:cTn id="30" dur="500" decel="50000" fill="hold">
                                          <p:stCondLst>
                                            <p:cond delay="0"/>
                                          </p:stCondLst>
                                        </p:cTn>
                                        <p:tgtEl>
                                          <p:spTgt spid="28679"/>
                                        </p:tgtEl>
                                        <p:attrNameLst>
                                          <p:attrName>ppt_y</p:attrName>
                                        </p:attrNameLst>
                                      </p:cBhvr>
                                      <p:tavLst>
                                        <p:tav tm="0">
                                          <p:val>
                                            <p:strVal val="#ppt_y-.2"/>
                                          </p:val>
                                        </p:tav>
                                        <p:tav tm="100000">
                                          <p:val>
                                            <p:strVal val="#ppt_y+.1"/>
                                          </p:val>
                                        </p:tav>
                                      </p:tavLst>
                                    </p:anim>
                                    <p:anim calcmode="lin" valueType="num">
                                      <p:cBhvr>
                                        <p:cTn id="31" dur="500" accel="50000" fill="hold">
                                          <p:stCondLst>
                                            <p:cond delay="500"/>
                                          </p:stCondLst>
                                        </p:cTn>
                                        <p:tgtEl>
                                          <p:spTgt spid="28679"/>
                                        </p:tgtEl>
                                        <p:attrNameLst>
                                          <p:attrName>ppt_y</p:attrName>
                                        </p:attrNameLst>
                                      </p:cBhvr>
                                      <p:tavLst>
                                        <p:tav tm="0">
                                          <p:val>
                                            <p:strVal val="#ppt_y+.1"/>
                                          </p:val>
                                        </p:tav>
                                        <p:tav tm="100000">
                                          <p:val>
                                            <p:strVal val="#ppt_y"/>
                                          </p:val>
                                        </p:tav>
                                      </p:tavLst>
                                    </p:anim>
                                    <p:animEffect transition="in" filter="fade">
                                      <p:cBhvr>
                                        <p:cTn id="32" dur="1000" decel="50000">
                                          <p:stCondLst>
                                            <p:cond delay="0"/>
                                          </p:stCondLst>
                                        </p:cTn>
                                        <p:tgtEl>
                                          <p:spTgt spid="28679"/>
                                        </p:tgtEl>
                                      </p:cBhvr>
                                    </p:animEffec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fill="hold" nodeType="clickEffect">
                                  <p:stCondLst>
                                    <p:cond delay="0"/>
                                  </p:stCondLst>
                                  <p:childTnLst>
                                    <p:anim calcmode="lin" valueType="num">
                                      <p:cBhvr additive="base">
                                        <p:cTn id="36" dur="500"/>
                                        <p:tgtEl>
                                          <p:spTgt spid="28677"/>
                                        </p:tgtEl>
                                        <p:attrNameLst>
                                          <p:attrName>ppt_x</p:attrName>
                                        </p:attrNameLst>
                                      </p:cBhvr>
                                      <p:tavLst>
                                        <p:tav tm="0">
                                          <p:val>
                                            <p:strVal val="ppt_x"/>
                                          </p:val>
                                        </p:tav>
                                        <p:tav tm="100000">
                                          <p:val>
                                            <p:strVal val="ppt_x"/>
                                          </p:val>
                                        </p:tav>
                                      </p:tavLst>
                                    </p:anim>
                                    <p:anim calcmode="lin" valueType="num">
                                      <p:cBhvr additive="base">
                                        <p:cTn id="37" dur="500"/>
                                        <p:tgtEl>
                                          <p:spTgt spid="28677"/>
                                        </p:tgtEl>
                                        <p:attrNameLst>
                                          <p:attrName>ppt_y</p:attrName>
                                        </p:attrNameLst>
                                      </p:cBhvr>
                                      <p:tavLst>
                                        <p:tav tm="0">
                                          <p:val>
                                            <p:strVal val="ppt_y"/>
                                          </p:val>
                                        </p:tav>
                                        <p:tav tm="100000">
                                          <p:val>
                                            <p:strVal val="1+ppt_h/2"/>
                                          </p:val>
                                        </p:tav>
                                      </p:tavLst>
                                    </p:anim>
                                    <p:set>
                                      <p:cBhvr>
                                        <p:cTn id="38" dur="1" fill="hold">
                                          <p:stCondLst>
                                            <p:cond delay="499"/>
                                          </p:stCondLst>
                                        </p:cTn>
                                        <p:tgtEl>
                                          <p:spTgt spid="28677"/>
                                        </p:tgtEl>
                                        <p:attrNameLst>
                                          <p:attrName>style.visibility</p:attrName>
                                        </p:attrNameLst>
                                      </p:cBhvr>
                                      <p:to>
                                        <p:strVal val="hidden"/>
                                      </p:to>
                                    </p:set>
                                  </p:childTnLst>
                                </p:cTn>
                              </p:par>
                              <p:par>
                                <p:cTn id="39" presetID="2" presetClass="exit" presetSubtype="4" fill="hold" nodeType="withEffect">
                                  <p:stCondLst>
                                    <p:cond delay="0"/>
                                  </p:stCondLst>
                                  <p:childTnLst>
                                    <p:anim calcmode="lin" valueType="num">
                                      <p:cBhvr additive="base">
                                        <p:cTn id="40" dur="500"/>
                                        <p:tgtEl>
                                          <p:spTgt spid="28679"/>
                                        </p:tgtEl>
                                        <p:attrNameLst>
                                          <p:attrName>ppt_x</p:attrName>
                                        </p:attrNameLst>
                                      </p:cBhvr>
                                      <p:tavLst>
                                        <p:tav tm="0">
                                          <p:val>
                                            <p:strVal val="ppt_x"/>
                                          </p:val>
                                        </p:tav>
                                        <p:tav tm="100000">
                                          <p:val>
                                            <p:strVal val="ppt_x"/>
                                          </p:val>
                                        </p:tav>
                                      </p:tavLst>
                                    </p:anim>
                                    <p:anim calcmode="lin" valueType="num">
                                      <p:cBhvr additive="base">
                                        <p:cTn id="41" dur="500"/>
                                        <p:tgtEl>
                                          <p:spTgt spid="28679"/>
                                        </p:tgtEl>
                                        <p:attrNameLst>
                                          <p:attrName>ppt_y</p:attrName>
                                        </p:attrNameLst>
                                      </p:cBhvr>
                                      <p:tavLst>
                                        <p:tav tm="0">
                                          <p:val>
                                            <p:strVal val="ppt_y"/>
                                          </p:val>
                                        </p:tav>
                                        <p:tav tm="100000">
                                          <p:val>
                                            <p:strVal val="1+ppt_h/2"/>
                                          </p:val>
                                        </p:tav>
                                      </p:tavLst>
                                    </p:anim>
                                    <p:set>
                                      <p:cBhvr>
                                        <p:cTn id="42" dur="1" fill="hold">
                                          <p:stCondLst>
                                            <p:cond delay="499"/>
                                          </p:stCondLst>
                                        </p:cTn>
                                        <p:tgtEl>
                                          <p:spTgt spid="28679"/>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Rectangle 8"/>
          <p:cNvSpPr/>
          <p:nvPr/>
        </p:nvSpPr>
        <p:spPr bwMode="auto">
          <a:xfrm>
            <a:off x="0" y="0"/>
            <a:ext cx="9144000" cy="6858000"/>
          </a:xfrm>
          <a:prstGeom prst="rect">
            <a:avLst/>
          </a:prstGeom>
          <a:solidFill>
            <a:schemeClr val="accent4">
              <a:lumMod val="25000"/>
            </a:schemeClr>
          </a:solidFill>
          <a:ln w="12700" cap="sq" cmpd="sng" algn="ctr">
            <a:solidFill>
              <a:schemeClr val="tx1"/>
            </a:solidFill>
            <a:prstDash val="solid"/>
            <a:round/>
            <a:headEnd type="none" w="sm" len="sm"/>
            <a:tailEnd type="none" w="sm" len="sm"/>
          </a:ln>
          <a:effectLst/>
        </p:spPr>
        <p:txBody>
          <a:bodyPr wrap="none" lIns="90993" tIns="45499" rIns="90993" bIns="45499"/>
          <a:lstStyle/>
          <a:p>
            <a:pPr>
              <a:defRPr/>
            </a:pPr>
            <a:endParaRPr lang="en-US">
              <a:ea typeface="ＭＳ Ｐゴシック" charset="-128"/>
              <a:cs typeface="ＭＳ Ｐゴシック" charset="-128"/>
            </a:endParaRPr>
          </a:p>
        </p:txBody>
      </p:sp>
      <p:sp>
        <p:nvSpPr>
          <p:cNvPr id="468994" name="Text Box 2"/>
          <p:cNvSpPr txBox="1">
            <a:spLocks noChangeArrowheads="1"/>
          </p:cNvSpPr>
          <p:nvPr/>
        </p:nvSpPr>
        <p:spPr bwMode="auto">
          <a:xfrm>
            <a:off x="8578851" y="0"/>
            <a:ext cx="59372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a:latin typeface="Arial" charset="0"/>
                <a:cs typeface="Arial" charset="0"/>
              </a:rPr>
              <a:t>110</a:t>
            </a:r>
          </a:p>
        </p:txBody>
      </p:sp>
      <p:sp>
        <p:nvSpPr>
          <p:cNvPr id="24584" name="Text Box 8"/>
          <p:cNvSpPr txBox="1">
            <a:spLocks noChangeArrowheads="1"/>
          </p:cNvSpPr>
          <p:nvPr/>
        </p:nvSpPr>
        <p:spPr bwMode="auto">
          <a:xfrm>
            <a:off x="228600" y="990661"/>
            <a:ext cx="25479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cs typeface="Arial" charset="0"/>
              </a:rPr>
              <a:t>Evangelistic</a:t>
            </a:r>
            <a:endParaRPr lang="en-US" sz="2800">
              <a:solidFill>
                <a:srgbClr val="FFFFFF"/>
              </a:solidFill>
              <a:latin typeface="Arial" charset="0"/>
              <a:cs typeface="Arial" charset="0"/>
            </a:endParaRPr>
          </a:p>
        </p:txBody>
      </p:sp>
      <p:sp>
        <p:nvSpPr>
          <p:cNvPr id="24586" name="Text Box 10"/>
          <p:cNvSpPr txBox="1">
            <a:spLocks noChangeArrowheads="1"/>
          </p:cNvSpPr>
          <p:nvPr/>
        </p:nvSpPr>
        <p:spPr bwMode="auto">
          <a:xfrm>
            <a:off x="2336800" y="2667061"/>
            <a:ext cx="23193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cs typeface="Arial" charset="0"/>
              </a:rPr>
              <a:t>Edification</a:t>
            </a:r>
            <a:endParaRPr lang="en-US" sz="2800">
              <a:latin typeface="Arial" charset="0"/>
              <a:cs typeface="Arial" charset="0"/>
            </a:endParaRPr>
          </a:p>
        </p:txBody>
      </p:sp>
      <p:sp>
        <p:nvSpPr>
          <p:cNvPr id="24587" name="Text Box 11"/>
          <p:cNvSpPr txBox="1">
            <a:spLocks noChangeArrowheads="1"/>
          </p:cNvSpPr>
          <p:nvPr/>
        </p:nvSpPr>
        <p:spPr bwMode="auto">
          <a:xfrm>
            <a:off x="4216400" y="4343461"/>
            <a:ext cx="2319338"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FFF"/>
                </a:solidFill>
                <a:latin typeface="Arial" charset="0"/>
                <a:cs typeface="Arial" charset="0"/>
              </a:rPr>
              <a:t>Apologetic</a:t>
            </a:r>
          </a:p>
        </p:txBody>
      </p:sp>
      <p:sp>
        <p:nvSpPr>
          <p:cNvPr id="24588" name="Text Box 12"/>
          <p:cNvSpPr txBox="1">
            <a:spLocks noChangeArrowheads="1"/>
          </p:cNvSpPr>
          <p:nvPr/>
        </p:nvSpPr>
        <p:spPr bwMode="auto">
          <a:xfrm>
            <a:off x="6096000" y="6019861"/>
            <a:ext cx="2819400" cy="5238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FFFFFF"/>
                </a:solidFill>
                <a:latin typeface="Arial" charset="0"/>
                <a:cs typeface="Arial" charset="0"/>
              </a:rPr>
              <a:t>Supplemental</a:t>
            </a:r>
            <a:endParaRPr lang="en-US" sz="2800">
              <a:latin typeface="Arial" charset="0"/>
              <a:cs typeface="Arial" charset="0"/>
            </a:endParaRPr>
          </a:p>
        </p:txBody>
      </p:sp>
      <p:sp>
        <p:nvSpPr>
          <p:cNvPr id="24589" name="Text Box 13"/>
          <p:cNvSpPr txBox="1">
            <a:spLocks noChangeArrowheads="1"/>
          </p:cNvSpPr>
          <p:nvPr/>
        </p:nvSpPr>
        <p:spPr bwMode="auto">
          <a:xfrm rot="-1200000">
            <a:off x="685801" y="2949575"/>
            <a:ext cx="7316788" cy="1447800"/>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8800" b="1">
                <a:latin typeface="Arial" charset="0"/>
                <a:cs typeface="Arial" charset="0"/>
              </a:rPr>
              <a:t>Combination</a:t>
            </a:r>
          </a:p>
        </p:txBody>
      </p:sp>
      <p:sp>
        <p:nvSpPr>
          <p:cNvPr id="469000" name="Rectangle 1033"/>
          <p:cNvSpPr>
            <a:spLocks noGrp="1" noChangeArrowheads="1"/>
          </p:cNvSpPr>
          <p:nvPr>
            <p:ph type="title" idx="4294967295"/>
          </p:nvPr>
        </p:nvSpPr>
        <p:spPr>
          <a:xfrm>
            <a:off x="3505200" y="228661"/>
            <a:ext cx="2133600" cy="523875"/>
          </a:xfrm>
          <a:solidFill>
            <a:srgbClr val="000000"/>
          </a:solidFill>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t">
            <a:spAutoFit/>
          </a:bodyPr>
          <a:lstStyle/>
          <a:p>
            <a:pPr eaLnBrk="1" hangingPunct="1"/>
            <a:r>
              <a:rPr lang="en-US" altLang="zh-CN" sz="2800" b="1">
                <a:solidFill>
                  <a:srgbClr val="FFFFFF"/>
                </a:solidFill>
                <a:effectLst/>
                <a:latin typeface="Arial" charset="0"/>
                <a:ea typeface="ＭＳ Ｐゴシック" charset="0"/>
                <a:cs typeface="Arial" charset="0"/>
              </a:rPr>
              <a:t>Purpose</a:t>
            </a:r>
            <a:endParaRPr lang="en-US" sz="2800" b="1">
              <a:solidFill>
                <a:srgbClr val="FFFFFF"/>
              </a:solidFill>
              <a:effectLst/>
              <a:latin typeface="Arial" charset="0"/>
              <a:ea typeface="ＭＳ Ｐゴシック"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24584"/>
                                        </p:tgtEl>
                                        <p:attrNameLst>
                                          <p:attrName>style.visibility</p:attrName>
                                        </p:attrNameLst>
                                      </p:cBhvr>
                                      <p:to>
                                        <p:strVal val="visible"/>
                                      </p:to>
                                    </p:set>
                                    <p:anim calcmode="lin" valueType="num">
                                      <p:cBhvr additive="base">
                                        <p:cTn id="7" dur="500" fill="hold"/>
                                        <p:tgtEl>
                                          <p:spTgt spid="24584"/>
                                        </p:tgtEl>
                                        <p:attrNameLst>
                                          <p:attrName>ppt_x</p:attrName>
                                        </p:attrNameLst>
                                      </p:cBhvr>
                                      <p:tavLst>
                                        <p:tav tm="0">
                                          <p:val>
                                            <p:strVal val="0-#ppt_w/2"/>
                                          </p:val>
                                        </p:tav>
                                        <p:tav tm="100000">
                                          <p:val>
                                            <p:strVal val="#ppt_x"/>
                                          </p:val>
                                        </p:tav>
                                      </p:tavLst>
                                    </p:anim>
                                    <p:anim calcmode="lin" valueType="num">
                                      <p:cBhvr additive="base">
                                        <p:cTn id="8" dur="500" fill="hold"/>
                                        <p:tgtEl>
                                          <p:spTgt spid="2458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24586"/>
                                        </p:tgtEl>
                                        <p:attrNameLst>
                                          <p:attrName>style.visibility</p:attrName>
                                        </p:attrNameLst>
                                      </p:cBhvr>
                                      <p:to>
                                        <p:strVal val="visible"/>
                                      </p:to>
                                    </p:set>
                                    <p:anim calcmode="lin" valueType="num">
                                      <p:cBhvr additive="base">
                                        <p:cTn id="13" dur="500" fill="hold"/>
                                        <p:tgtEl>
                                          <p:spTgt spid="24586"/>
                                        </p:tgtEl>
                                        <p:attrNameLst>
                                          <p:attrName>ppt_x</p:attrName>
                                        </p:attrNameLst>
                                      </p:cBhvr>
                                      <p:tavLst>
                                        <p:tav tm="0">
                                          <p:val>
                                            <p:strVal val="0-#ppt_w/2"/>
                                          </p:val>
                                        </p:tav>
                                        <p:tav tm="100000">
                                          <p:val>
                                            <p:strVal val="#ppt_x"/>
                                          </p:val>
                                        </p:tav>
                                      </p:tavLst>
                                    </p:anim>
                                    <p:anim calcmode="lin" valueType="num">
                                      <p:cBhvr additive="base">
                                        <p:cTn id="14" dur="500" fill="hold"/>
                                        <p:tgtEl>
                                          <p:spTgt spid="2458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24587"/>
                                        </p:tgtEl>
                                        <p:attrNameLst>
                                          <p:attrName>style.visibility</p:attrName>
                                        </p:attrNameLst>
                                      </p:cBhvr>
                                      <p:to>
                                        <p:strVal val="visible"/>
                                      </p:to>
                                    </p:set>
                                    <p:anim calcmode="lin" valueType="num">
                                      <p:cBhvr additive="base">
                                        <p:cTn id="19" dur="500" fill="hold"/>
                                        <p:tgtEl>
                                          <p:spTgt spid="24587"/>
                                        </p:tgtEl>
                                        <p:attrNameLst>
                                          <p:attrName>ppt_x</p:attrName>
                                        </p:attrNameLst>
                                      </p:cBhvr>
                                      <p:tavLst>
                                        <p:tav tm="0">
                                          <p:val>
                                            <p:strVal val="0-#ppt_w/2"/>
                                          </p:val>
                                        </p:tav>
                                        <p:tav tm="100000">
                                          <p:val>
                                            <p:strVal val="#ppt_x"/>
                                          </p:val>
                                        </p:tav>
                                      </p:tavLst>
                                    </p:anim>
                                    <p:anim calcmode="lin" valueType="num">
                                      <p:cBhvr additive="base">
                                        <p:cTn id="20" dur="500" fill="hold"/>
                                        <p:tgtEl>
                                          <p:spTgt spid="24587"/>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24588"/>
                                        </p:tgtEl>
                                        <p:attrNameLst>
                                          <p:attrName>style.visibility</p:attrName>
                                        </p:attrNameLst>
                                      </p:cBhvr>
                                      <p:to>
                                        <p:strVal val="visible"/>
                                      </p:to>
                                    </p:set>
                                    <p:anim calcmode="lin" valueType="num">
                                      <p:cBhvr additive="base">
                                        <p:cTn id="25" dur="500" fill="hold"/>
                                        <p:tgtEl>
                                          <p:spTgt spid="24588"/>
                                        </p:tgtEl>
                                        <p:attrNameLst>
                                          <p:attrName>ppt_x</p:attrName>
                                        </p:attrNameLst>
                                      </p:cBhvr>
                                      <p:tavLst>
                                        <p:tav tm="0">
                                          <p:val>
                                            <p:strVal val="0-#ppt_w/2"/>
                                          </p:val>
                                        </p:tav>
                                        <p:tav tm="100000">
                                          <p:val>
                                            <p:strVal val="#ppt_x"/>
                                          </p:val>
                                        </p:tav>
                                      </p:tavLst>
                                    </p:anim>
                                    <p:anim calcmode="lin" valueType="num">
                                      <p:cBhvr additive="base">
                                        <p:cTn id="26" dur="500" fill="hold"/>
                                        <p:tgtEl>
                                          <p:spTgt spid="24588"/>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16" fill="hold" grpId="0" nodeType="clickEffect">
                                  <p:stCondLst>
                                    <p:cond delay="0"/>
                                  </p:stCondLst>
                                  <p:childTnLst>
                                    <p:set>
                                      <p:cBhvr>
                                        <p:cTn id="30" dur="1" fill="hold">
                                          <p:stCondLst>
                                            <p:cond delay="0"/>
                                          </p:stCondLst>
                                        </p:cTn>
                                        <p:tgtEl>
                                          <p:spTgt spid="24589"/>
                                        </p:tgtEl>
                                        <p:attrNameLst>
                                          <p:attrName>style.visibility</p:attrName>
                                        </p:attrNameLst>
                                      </p:cBhvr>
                                      <p:to>
                                        <p:strVal val="visible"/>
                                      </p:to>
                                    </p:set>
                                    <p:anim calcmode="lin" valueType="num">
                                      <p:cBhvr>
                                        <p:cTn id="31" dur="500" fill="hold"/>
                                        <p:tgtEl>
                                          <p:spTgt spid="24589"/>
                                        </p:tgtEl>
                                        <p:attrNameLst>
                                          <p:attrName>ppt_w</p:attrName>
                                        </p:attrNameLst>
                                      </p:cBhvr>
                                      <p:tavLst>
                                        <p:tav tm="0">
                                          <p:val>
                                            <p:fltVal val="0"/>
                                          </p:val>
                                        </p:tav>
                                        <p:tav tm="100000">
                                          <p:val>
                                            <p:strVal val="#ppt_w"/>
                                          </p:val>
                                        </p:tav>
                                      </p:tavLst>
                                    </p:anim>
                                    <p:anim calcmode="lin" valueType="num">
                                      <p:cBhvr>
                                        <p:cTn id="32" dur="500" fill="hold"/>
                                        <p:tgtEl>
                                          <p:spTgt spid="2458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84" grpId="0"/>
      <p:bldP spid="24586" grpId="0"/>
      <p:bldP spid="24587" grpId="0"/>
      <p:bldP spid="24588" grpId="0"/>
      <p:bldP spid="24589" grpId="0" animBg="1" autoUpdateAnimBg="0"/>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bwMode="auto">
          <a:xfrm>
            <a:off x="-76200" y="-76200"/>
            <a:ext cx="9296400" cy="7010400"/>
          </a:xfrm>
          <a:prstGeom prst="rect">
            <a:avLst/>
          </a:prstGeom>
          <a:solidFill>
            <a:schemeClr val="bg1">
              <a:lumMod val="50000"/>
            </a:schemeClr>
          </a:solidFill>
          <a:ln w="12700" cap="sq" cmpd="sng" algn="ctr">
            <a:solidFill>
              <a:schemeClr val="tx1"/>
            </a:solidFill>
            <a:prstDash val="solid"/>
            <a:round/>
            <a:headEnd type="none" w="sm" len="sm"/>
            <a:tailEnd type="none" w="sm" len="sm"/>
          </a:ln>
          <a:effectLst/>
        </p:spPr>
        <p:txBody>
          <a:bodyPr wrap="none" lIns="90993" tIns="45499" rIns="90993" bIns="45499"/>
          <a:lstStyle/>
          <a:p>
            <a:pPr>
              <a:defRPr/>
            </a:pPr>
            <a:endParaRPr lang="en-US">
              <a:latin typeface="Arial" charset="0"/>
              <a:ea typeface="Arial" charset="0"/>
              <a:cs typeface="Arial" charset="0"/>
            </a:endParaRPr>
          </a:p>
        </p:txBody>
      </p:sp>
      <p:sp>
        <p:nvSpPr>
          <p:cNvPr id="471042" name="Rectangle 5"/>
          <p:cNvSpPr>
            <a:spLocks noChangeArrowheads="1"/>
          </p:cNvSpPr>
          <p:nvPr/>
        </p:nvSpPr>
        <p:spPr bwMode="auto">
          <a:xfrm>
            <a:off x="228600" y="228600"/>
            <a:ext cx="8686800" cy="6400800"/>
          </a:xfrm>
          <a:prstGeom prst="rect">
            <a:avLst/>
          </a:prstGeom>
          <a:solidFill>
            <a:srgbClr val="FFFFFF"/>
          </a:solidFill>
          <a:ln w="12700" cap="sq">
            <a:solidFill>
              <a:schemeClr val="tx1"/>
            </a:solidFill>
            <a:round/>
            <a:headEnd type="none" w="sm" len="sm"/>
            <a:tailEnd type="none" w="sm" len="sm"/>
          </a:ln>
        </p:spPr>
        <p:txBody>
          <a:bodyPr wrap="none" lIns="90993" tIns="45499" rIns="90993" bIns="45499"/>
          <a:lstStyle/>
          <a:p>
            <a:endParaRPr lang="en-US"/>
          </a:p>
        </p:txBody>
      </p:sp>
      <p:sp>
        <p:nvSpPr>
          <p:cNvPr id="7" name="Right Arrow 6"/>
          <p:cNvSpPr/>
          <p:nvPr/>
        </p:nvSpPr>
        <p:spPr bwMode="auto">
          <a:xfrm>
            <a:off x="5943601" y="5715000"/>
            <a:ext cx="2209800" cy="914400"/>
          </a:xfrm>
          <a:prstGeom prst="rightArrow">
            <a:avLst/>
          </a:prstGeom>
          <a:solidFill>
            <a:schemeClr val="bg1"/>
          </a:solidFill>
          <a:ln w="12700" cap="sq" cmpd="sng" algn="ctr">
            <a:solidFill>
              <a:schemeClr val="accent2">
                <a:lumMod val="75000"/>
              </a:schemeClr>
            </a:solidFill>
            <a:prstDash val="solid"/>
            <a:round/>
            <a:headEnd type="none" w="sm" len="sm"/>
            <a:tailEnd type="none" w="sm" len="sm"/>
          </a:ln>
          <a:effectLst/>
        </p:spPr>
        <p:txBody>
          <a:bodyPr wrap="none" lIns="90993" tIns="45499" rIns="90993" bIns="45499"/>
          <a:lstStyle/>
          <a:p>
            <a:pPr>
              <a:defRPr/>
            </a:pPr>
            <a:endParaRPr lang="en-US">
              <a:ea typeface="ＭＳ Ｐゴシック" charset="-128"/>
              <a:cs typeface="ＭＳ Ｐゴシック" charset="-128"/>
            </a:endParaRPr>
          </a:p>
        </p:txBody>
      </p:sp>
      <p:sp>
        <p:nvSpPr>
          <p:cNvPr id="471044" name="TextBox 1"/>
          <p:cNvSpPr txBox="1">
            <a:spLocks noChangeArrowheads="1"/>
          </p:cNvSpPr>
          <p:nvPr/>
        </p:nvSpPr>
        <p:spPr bwMode="auto">
          <a:xfrm>
            <a:off x="609600" y="4419626"/>
            <a:ext cx="8077200" cy="193854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chemeClr val="bg2"/>
                </a:solidFill>
                <a:latin typeface="Arial" charset="0"/>
                <a:cs typeface="Arial" charset="0"/>
              </a:rPr>
              <a:t>The Chinese pictograph for </a:t>
            </a:r>
            <a:r>
              <a:rPr lang="en-US" altLang="ja-JP" b="1">
                <a:solidFill>
                  <a:schemeClr val="bg2"/>
                </a:solidFill>
                <a:latin typeface="Arial" charset="0"/>
                <a:cs typeface="Arial" charset="0"/>
              </a:rPr>
              <a:t>"evil" reflects Genesis 3. </a:t>
            </a:r>
            <a:br>
              <a:rPr lang="en-US" altLang="ja-JP" b="1">
                <a:solidFill>
                  <a:schemeClr val="bg2"/>
                </a:solidFill>
                <a:latin typeface="Arial" charset="0"/>
                <a:cs typeface="Arial" charset="0"/>
              </a:rPr>
            </a:br>
            <a:r>
              <a:rPr lang="en-US" altLang="ja-JP" b="1">
                <a:solidFill>
                  <a:schemeClr val="bg2"/>
                </a:solidFill>
                <a:latin typeface="Arial" charset="0"/>
                <a:cs typeface="Arial" charset="0"/>
              </a:rPr>
              <a:t>It has the </a:t>
            </a:r>
            <a:r>
              <a:rPr lang="en-US" altLang="ja-JP" b="1">
                <a:solidFill>
                  <a:srgbClr val="008000"/>
                </a:solidFill>
                <a:latin typeface="Arial" charset="0"/>
                <a:cs typeface="Arial" charset="0"/>
              </a:rPr>
              <a:t>green symbol for "garden" </a:t>
            </a:r>
            <a:r>
              <a:rPr lang="en-US" altLang="ja-JP" b="1">
                <a:solidFill>
                  <a:schemeClr val="bg2"/>
                </a:solidFill>
                <a:latin typeface="Arial" charset="0"/>
                <a:cs typeface="Arial" charset="0"/>
              </a:rPr>
              <a:t>placed under a </a:t>
            </a:r>
            <a:r>
              <a:rPr lang="en-US" altLang="ja-JP" b="1">
                <a:solidFill>
                  <a:srgbClr val="0488EF"/>
                </a:solidFill>
                <a:latin typeface="Arial" charset="0"/>
                <a:cs typeface="Arial" charset="0"/>
              </a:rPr>
              <a:t>"great expanse" in blue</a:t>
            </a:r>
            <a:r>
              <a:rPr lang="en-US" altLang="ja-JP" b="1">
                <a:solidFill>
                  <a:schemeClr val="bg2"/>
                </a:solidFill>
                <a:latin typeface="Arial" charset="0"/>
                <a:cs typeface="Arial" charset="0"/>
              </a:rPr>
              <a:t>.  In the garden are two trees in black and a </a:t>
            </a:r>
            <a:r>
              <a:rPr lang="en-US" altLang="ja-JP" b="1">
                <a:solidFill>
                  <a:srgbClr val="DD4A25"/>
                </a:solidFill>
                <a:latin typeface="Arial" charset="0"/>
                <a:cs typeface="Arial" charset="0"/>
              </a:rPr>
              <a:t>child is playing </a:t>
            </a:r>
            <a:r>
              <a:rPr lang="en-US" altLang="ja-JP" b="1">
                <a:solidFill>
                  <a:schemeClr val="bg2"/>
                </a:solidFill>
                <a:latin typeface="Arial" charset="0"/>
                <a:cs typeface="Arial" charset="0"/>
              </a:rPr>
              <a:t>there.  Right next to this child is a small mark that stands for </a:t>
            </a:r>
            <a:r>
              <a:rPr lang="en-US" altLang="ja-JP" b="1">
                <a:solidFill>
                  <a:srgbClr val="FFFF00"/>
                </a:solidFill>
                <a:latin typeface="Arial" charset="0"/>
                <a:cs typeface="Arial" charset="0"/>
              </a:rPr>
              <a:t>"whisperer."</a:t>
            </a:r>
            <a:endParaRPr lang="en-US">
              <a:solidFill>
                <a:srgbClr val="FFFF00"/>
              </a:solidFill>
              <a:latin typeface="Arial" charset="0"/>
              <a:cs typeface="Arial" charset="0"/>
            </a:endParaRPr>
          </a:p>
        </p:txBody>
      </p:sp>
      <p:sp>
        <p:nvSpPr>
          <p:cNvPr id="4" name="Title 3"/>
          <p:cNvSpPr>
            <a:spLocks noGrp="1"/>
          </p:cNvSpPr>
          <p:nvPr>
            <p:ph type="title" idx="4294967295"/>
          </p:nvPr>
        </p:nvSpPr>
        <p:spPr>
          <a:xfrm>
            <a:off x="381000" y="1033463"/>
            <a:ext cx="2895600" cy="2667000"/>
          </a:xfrm>
        </p:spPr>
        <p:txBody>
          <a:bodyPr/>
          <a:lstStyle/>
          <a:p>
            <a:pPr>
              <a:defRPr/>
            </a:pPr>
            <a:r>
              <a:rPr lang="en-US" sz="4800" b="1">
                <a:solidFill>
                  <a:srgbClr val="000000"/>
                </a:solidFill>
                <a:effectLst>
                  <a:outerShdw blurRad="38100" dist="38100" dir="2700000" algn="tl">
                    <a:srgbClr val="FFFFFF"/>
                  </a:outerShdw>
                </a:effectLst>
                <a:latin typeface="Arial" charset="0"/>
                <a:ea typeface="ＭＳ Ｐゴシック" charset="0"/>
                <a:cs typeface="Arial" charset="0"/>
              </a:rPr>
              <a:t>Our Problem: Evil</a:t>
            </a:r>
          </a:p>
        </p:txBody>
      </p:sp>
      <p:pic>
        <p:nvPicPr>
          <p:cNvPr id="471046" name="Picture 4" descr="Genesis Chinese for Evil.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3824289" y="381001"/>
            <a:ext cx="3490912" cy="3633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6161" name="Picture 1" descr="jesus-against-sunset_modified.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762000"/>
            <a:ext cx="9144000" cy="609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 name="Title 2"/>
          <p:cNvSpPr>
            <a:spLocks noGrp="1"/>
          </p:cNvSpPr>
          <p:nvPr>
            <p:ph type="title" idx="4294967295"/>
          </p:nvPr>
        </p:nvSpPr>
        <p:spPr>
          <a:xfrm>
            <a:off x="457200" y="-76192"/>
            <a:ext cx="8229600" cy="944563"/>
          </a:xfrm>
        </p:spPr>
        <p:txBody>
          <a:bodyPr/>
          <a:lstStyle/>
          <a:p>
            <a:pPr eaLnBrk="1" hangingPunct="1">
              <a:defRPr/>
            </a:pPr>
            <a:r>
              <a:rPr lang="en-US" altLang="ja-JP" dirty="0">
                <a:latin typeface="Arial" charset="0"/>
                <a:ea typeface="ＭＳ Ｐゴシック" charset="0"/>
                <a:cs typeface="ＭＳ Ｐゴシック" charset="0"/>
              </a:rPr>
              <a:t>"Hour" in John</a:t>
            </a:r>
            <a:r>
              <a:rPr lang="fr-FR" altLang="ja-JP" dirty="0">
                <a:latin typeface="Arial" charset="0"/>
                <a:ea typeface="ＭＳ Ｐゴシック" charset="0"/>
                <a:cs typeface="ＭＳ Ｐゴシック" charset="0"/>
              </a:rPr>
              <a:t>'</a:t>
            </a:r>
            <a:r>
              <a:rPr lang="en-US" altLang="ja-JP" dirty="0">
                <a:latin typeface="Arial" charset="0"/>
                <a:ea typeface="ＭＳ Ｐゴシック" charset="0"/>
                <a:cs typeface="ＭＳ Ｐゴシック" charset="0"/>
              </a:rPr>
              <a:t>s Gospel</a:t>
            </a:r>
            <a:endParaRPr lang="en-US" dirty="0">
              <a:latin typeface="Arial" charset="0"/>
              <a:ea typeface="ＭＳ Ｐゴシック" charset="0"/>
              <a:cs typeface="ＭＳ Ｐゴシック" charset="0"/>
            </a:endParaRPr>
          </a:p>
        </p:txBody>
      </p:sp>
      <p:sp>
        <p:nvSpPr>
          <p:cNvPr id="4" name="Title 2"/>
          <p:cNvSpPr txBox="1">
            <a:spLocks/>
          </p:cNvSpPr>
          <p:nvPr/>
        </p:nvSpPr>
        <p:spPr bwMode="auto">
          <a:xfrm>
            <a:off x="76200" y="990600"/>
            <a:ext cx="9144000" cy="5791200"/>
          </a:xfrm>
          <a:prstGeom prst="rect">
            <a:avLst/>
          </a:prstGeom>
          <a:noFill/>
          <a:ln w="9525">
            <a:noFill/>
            <a:miter lim="800000"/>
            <a:headEnd/>
            <a:tailEnd/>
          </a:ln>
          <a:effectLst/>
        </p:spPr>
        <p:txBody>
          <a:bodyPr lIns="90993" tIns="45499" rIns="90993" bIns="45499" anchor="ctr"/>
          <a:lstStyle>
            <a:lvl1pPr marL="1079500" indent="-1079500" eaLnBrk="0" hangingPunct="0">
              <a:tabLst>
                <a:tab pos="901700" algn="l"/>
              </a:tabLst>
              <a:defRPr sz="2400">
                <a:solidFill>
                  <a:schemeClr val="tx1"/>
                </a:solidFill>
                <a:latin typeface="Times New Roman" charset="0"/>
                <a:ea typeface="ＭＳ Ｐゴシック" charset="0"/>
                <a:cs typeface="ＭＳ Ｐゴシック" charset="0"/>
              </a:defRPr>
            </a:lvl1pPr>
            <a:lvl2pPr marL="37931725" indent="-37474525" eaLnBrk="0" hangingPunct="0">
              <a:tabLst>
                <a:tab pos="901700" algn="l"/>
              </a:tabLst>
              <a:defRPr sz="2400">
                <a:solidFill>
                  <a:schemeClr val="tx1"/>
                </a:solidFill>
                <a:latin typeface="Times New Roman" charset="0"/>
                <a:ea typeface="ＭＳ Ｐゴシック" charset="0"/>
              </a:defRPr>
            </a:lvl2pPr>
            <a:lvl3pPr eaLnBrk="0" hangingPunct="0">
              <a:tabLst>
                <a:tab pos="901700" algn="l"/>
              </a:tabLst>
              <a:defRPr sz="2400">
                <a:solidFill>
                  <a:schemeClr val="tx1"/>
                </a:solidFill>
                <a:latin typeface="Times New Roman" charset="0"/>
                <a:ea typeface="ＭＳ Ｐゴシック" charset="0"/>
              </a:defRPr>
            </a:lvl3pPr>
            <a:lvl4pPr eaLnBrk="0" hangingPunct="0">
              <a:tabLst>
                <a:tab pos="901700" algn="l"/>
              </a:tabLst>
              <a:defRPr sz="2400">
                <a:solidFill>
                  <a:schemeClr val="tx1"/>
                </a:solidFill>
                <a:latin typeface="Times New Roman" charset="0"/>
                <a:ea typeface="ＭＳ Ｐゴシック" charset="0"/>
              </a:defRPr>
            </a:lvl4pPr>
            <a:lvl5pPr eaLnBrk="0" hangingPunct="0">
              <a:tabLst>
                <a:tab pos="901700" algn="l"/>
              </a:tabLst>
              <a:defRPr sz="2400">
                <a:solidFill>
                  <a:schemeClr val="tx1"/>
                </a:solidFill>
                <a:latin typeface="Times New Roman" charset="0"/>
                <a:ea typeface="ＭＳ Ｐゴシック" charset="0"/>
              </a:defRPr>
            </a:lvl5pPr>
            <a:lvl6pPr marL="4572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6pPr>
            <a:lvl7pPr marL="9144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7pPr>
            <a:lvl8pPr marL="13716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8pPr>
            <a:lvl9pPr marL="1828800" eaLnBrk="0" fontAlgn="base" hangingPunct="0">
              <a:spcBef>
                <a:spcPct val="0"/>
              </a:spcBef>
              <a:spcAft>
                <a:spcPct val="0"/>
              </a:spcAft>
              <a:tabLst>
                <a:tab pos="901700" algn="l"/>
              </a:tabLs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rPr>
              <a:t>NASB Occurrences (Greek are all </a:t>
            </a:r>
            <a:r>
              <a:rPr lang="en-US" b="1" i="1" dirty="0" err="1">
                <a:solidFill>
                  <a:srgbClr val="FFFFFF"/>
                </a:solidFill>
                <a:effectLst>
                  <a:outerShdw blurRad="38100" dist="38100" dir="2700000" algn="tl">
                    <a:srgbClr val="000000">
                      <a:alpha val="43137"/>
                    </a:srgbClr>
                  </a:outerShdw>
                </a:effectLst>
                <a:latin typeface="Arial" charset="0"/>
              </a:rPr>
              <a:t>hora</a:t>
            </a:r>
            <a:r>
              <a:rPr lang="en-US" b="1" i="1" dirty="0">
                <a:solidFill>
                  <a:srgbClr val="FFFFFF"/>
                </a:solidFill>
                <a:effectLst>
                  <a:outerShdw blurRad="38100" dist="38100" dir="2700000" algn="tl">
                    <a:srgbClr val="000000">
                      <a:alpha val="43137"/>
                    </a:srgbClr>
                  </a:outerShdw>
                </a:effectLst>
                <a:latin typeface="Arial" charset="0"/>
              </a:rPr>
              <a:t> </a:t>
            </a:r>
            <a:r>
              <a:rPr lang="en-US" b="1" dirty="0">
                <a:solidFill>
                  <a:srgbClr val="FFFFFF"/>
                </a:solidFill>
                <a:effectLst>
                  <a:outerShdw blurRad="38100" dist="38100" dir="2700000" algn="tl">
                    <a:srgbClr val="000000">
                      <a:alpha val="43137"/>
                    </a:srgbClr>
                  </a:outerShdw>
                </a:effectLst>
                <a:latin typeface="Arial" charset="0"/>
              </a:rPr>
              <a:t>except 7:6, 8):</a:t>
            </a:r>
          </a:p>
          <a:p>
            <a:pPr eaLnBrk="1" hangingPunct="1">
              <a:defRPr/>
            </a:pPr>
            <a:endParaRPr lang="en-US" b="1" dirty="0">
              <a:solidFill>
                <a:srgbClr val="FFFFFF"/>
              </a:solidFill>
              <a:effectLst>
                <a:outerShdw blurRad="38100" dist="38100" dir="2700000" algn="tl">
                  <a:srgbClr val="000000">
                    <a:alpha val="43137"/>
                  </a:srgbClr>
                </a:outerShdw>
              </a:effectLst>
              <a:latin typeface="Arial" charset="0"/>
            </a:endParaRP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2:4	</a:t>
            </a:r>
            <a:r>
              <a:rPr lang="en-US" altLang="ja-JP" b="1" dirty="0">
                <a:solidFill>
                  <a:srgbClr val="FFFFFF"/>
                </a:solidFill>
                <a:effectLst>
                  <a:outerShdw blurRad="38100" dist="38100" dir="2700000" algn="tl">
                    <a:srgbClr val="000000">
                      <a:alpha val="43137"/>
                    </a:srgbClr>
                  </a:outerShdw>
                </a:effectLst>
                <a:latin typeface="Arial" charset="0"/>
              </a:rPr>
              <a:t>"My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has not yet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7:6	</a:t>
            </a:r>
            <a:r>
              <a:rPr lang="en-US" altLang="ja-JP" b="1" dirty="0">
                <a:solidFill>
                  <a:srgbClr val="FFFFFF"/>
                </a:solidFill>
                <a:effectLst>
                  <a:outerShdw blurRad="38100" dist="38100" dir="2700000" algn="tl">
                    <a:srgbClr val="000000">
                      <a:alpha val="43137"/>
                    </a:srgbClr>
                  </a:outerShdw>
                </a:effectLst>
                <a:latin typeface="Arial" charset="0"/>
              </a:rPr>
              <a:t>"My </a:t>
            </a:r>
            <a:r>
              <a:rPr lang="en-US" altLang="ja-JP" b="1" dirty="0">
                <a:solidFill>
                  <a:srgbClr val="FFFF00"/>
                </a:solidFill>
                <a:effectLst>
                  <a:outerShdw blurRad="38100" dist="38100" dir="2700000" algn="tl">
                    <a:srgbClr val="000000">
                      <a:alpha val="43137"/>
                    </a:srgbClr>
                  </a:outerShdw>
                </a:effectLst>
                <a:latin typeface="Arial" charset="0"/>
              </a:rPr>
              <a:t>time </a:t>
            </a:r>
            <a:r>
              <a:rPr lang="en-US" altLang="ja-JP" b="1" dirty="0">
                <a:solidFill>
                  <a:srgbClr val="FFFFFF"/>
                </a:solidFill>
                <a:effectLst>
                  <a:outerShdw blurRad="38100" dist="38100" dir="2700000" algn="tl">
                    <a:srgbClr val="000000">
                      <a:alpha val="43137"/>
                    </a:srgbClr>
                  </a:outerShdw>
                </a:effectLst>
                <a:latin typeface="Arial" charset="0"/>
              </a:rPr>
              <a:t>(Gr. </a:t>
            </a:r>
            <a:r>
              <a:rPr lang="en-US" altLang="ja-JP" b="1" i="1" dirty="0" err="1">
                <a:solidFill>
                  <a:srgbClr val="FFFFFF"/>
                </a:solidFill>
                <a:effectLst>
                  <a:outerShdw blurRad="38100" dist="38100" dir="2700000" algn="tl">
                    <a:srgbClr val="000000">
                      <a:alpha val="43137"/>
                    </a:srgbClr>
                  </a:outerShdw>
                </a:effectLst>
                <a:latin typeface="Arial" charset="0"/>
              </a:rPr>
              <a:t>kairos</a:t>
            </a:r>
            <a:r>
              <a:rPr lang="en-US" altLang="ja-JP" b="1" dirty="0">
                <a:solidFill>
                  <a:srgbClr val="FFFFFF"/>
                </a:solidFill>
                <a:effectLst>
                  <a:outerShdw blurRad="38100" dist="38100" dir="2700000" algn="tl">
                    <a:srgbClr val="000000">
                      <a:alpha val="43137"/>
                    </a:srgbClr>
                  </a:outerShdw>
                </a:effectLst>
                <a:latin typeface="Arial" charset="0"/>
              </a:rPr>
              <a:t>) is not yet here"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7:8	</a:t>
            </a:r>
            <a:r>
              <a:rPr lang="en-US" altLang="ja-JP" b="1" dirty="0">
                <a:solidFill>
                  <a:srgbClr val="FFFFFF"/>
                </a:solidFill>
                <a:effectLst>
                  <a:outerShdw blurRad="38100" dist="38100" dir="2700000" algn="tl">
                    <a:srgbClr val="000000">
                      <a:alpha val="43137"/>
                    </a:srgbClr>
                  </a:outerShdw>
                </a:effectLst>
                <a:latin typeface="Arial" charset="0"/>
              </a:rPr>
              <a:t>"My </a:t>
            </a:r>
            <a:r>
              <a:rPr lang="en-US" altLang="ja-JP" b="1" dirty="0">
                <a:solidFill>
                  <a:srgbClr val="FFFF00"/>
                </a:solidFill>
                <a:effectLst>
                  <a:outerShdw blurRad="38100" dist="38100" dir="2700000" algn="tl">
                    <a:srgbClr val="000000">
                      <a:alpha val="43137"/>
                    </a:srgbClr>
                  </a:outerShdw>
                </a:effectLst>
                <a:latin typeface="Arial" charset="0"/>
              </a:rPr>
              <a:t>time </a:t>
            </a:r>
            <a:r>
              <a:rPr lang="en-US" altLang="ja-JP" b="1" dirty="0">
                <a:solidFill>
                  <a:srgbClr val="FFFFFF"/>
                </a:solidFill>
                <a:effectLst>
                  <a:outerShdw blurRad="38100" dist="38100" dir="2700000" algn="tl">
                    <a:srgbClr val="000000">
                      <a:alpha val="43137"/>
                    </a:srgbClr>
                  </a:outerShdw>
                </a:effectLst>
                <a:latin typeface="Arial" charset="0"/>
              </a:rPr>
              <a:t>(Gr. </a:t>
            </a:r>
            <a:r>
              <a:rPr lang="en-US" altLang="ja-JP" b="1" i="1" dirty="0" err="1">
                <a:solidFill>
                  <a:srgbClr val="FFFFFF"/>
                </a:solidFill>
                <a:effectLst>
                  <a:outerShdw blurRad="38100" dist="38100" dir="2700000" algn="tl">
                    <a:srgbClr val="000000">
                      <a:alpha val="43137"/>
                    </a:srgbClr>
                  </a:outerShdw>
                </a:effectLst>
                <a:latin typeface="Arial" charset="0"/>
              </a:rPr>
              <a:t>kairos</a:t>
            </a:r>
            <a:r>
              <a:rPr lang="en-US" altLang="ja-JP" b="1" dirty="0">
                <a:solidFill>
                  <a:srgbClr val="FFFFFF"/>
                </a:solidFill>
                <a:effectLst>
                  <a:outerShdw blurRad="38100" dist="38100" dir="2700000" algn="tl">
                    <a:srgbClr val="000000">
                      <a:alpha val="43137"/>
                    </a:srgbClr>
                  </a:outerShdw>
                </a:effectLst>
                <a:latin typeface="Arial" charset="0"/>
              </a:rPr>
              <a:t>) has not yet fully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7:30	</a:t>
            </a:r>
            <a:r>
              <a:rPr lang="en-US" altLang="ja-JP" b="1" dirty="0">
                <a:solidFill>
                  <a:srgbClr val="FFFFFF"/>
                </a:solidFill>
                <a:effectLst>
                  <a:outerShdw blurRad="38100" dist="38100" dir="2700000" algn="tl">
                    <a:srgbClr val="000000">
                      <a:alpha val="43137"/>
                    </a:srgbClr>
                  </a:outerShdw>
                </a:effectLst>
                <a:latin typeface="Arial" charset="0"/>
              </a:rPr>
              <a:t>"His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had not yet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8:20	</a:t>
            </a:r>
            <a:r>
              <a:rPr lang="en-US" altLang="ja-JP" b="1" dirty="0">
                <a:solidFill>
                  <a:srgbClr val="FFFFFF"/>
                </a:solidFill>
                <a:effectLst>
                  <a:outerShdw blurRad="38100" dist="38100" dir="2700000" algn="tl">
                    <a:srgbClr val="000000">
                      <a:alpha val="43137"/>
                    </a:srgbClr>
                  </a:outerShdw>
                </a:effectLst>
                <a:latin typeface="Arial" charset="0"/>
              </a:rPr>
              <a:t>"His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had not yet come"</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12:23	</a:t>
            </a:r>
            <a:r>
              <a:rPr lang="en-US" altLang="ja-JP" b="1" dirty="0">
                <a:solidFill>
                  <a:srgbClr val="FFFFFF"/>
                </a:solidFill>
                <a:effectLst>
                  <a:outerShdw blurRad="38100" dist="38100" dir="2700000" algn="tl">
                    <a:srgbClr val="000000">
                      <a:alpha val="43137"/>
                    </a:srgbClr>
                  </a:outerShdw>
                </a:effectLst>
                <a:latin typeface="Arial" charset="0"/>
              </a:rPr>
              <a:t>"The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has come for the Son of Man to be glorified"</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12:27	</a:t>
            </a:r>
            <a:r>
              <a:rPr lang="en-US" altLang="ja-JP" b="1" dirty="0">
                <a:solidFill>
                  <a:srgbClr val="FFFFFF"/>
                </a:solidFill>
                <a:effectLst>
                  <a:outerShdw blurRad="38100" dist="38100" dir="2700000" algn="tl">
                    <a:srgbClr val="000000">
                      <a:alpha val="43137"/>
                    </a:srgbClr>
                  </a:outerShdw>
                </a:effectLst>
                <a:latin typeface="Arial" charset="0"/>
              </a:rPr>
              <a:t>"Shall I say, </a:t>
            </a:r>
            <a:r>
              <a:rPr lang="fr-FR" altLang="ja-JP" b="1" dirty="0">
                <a:solidFill>
                  <a:srgbClr val="FFFFFF"/>
                </a:solidFill>
                <a:effectLst>
                  <a:outerShdw blurRad="38100" dist="38100" dir="2700000" algn="tl">
                    <a:srgbClr val="000000">
                      <a:alpha val="43137"/>
                    </a:srgbClr>
                  </a:outerShdw>
                </a:effectLst>
                <a:latin typeface="Arial" charset="0"/>
              </a:rPr>
              <a:t>'</a:t>
            </a:r>
            <a:r>
              <a:rPr lang="en-US" altLang="ja-JP" b="1" dirty="0">
                <a:solidFill>
                  <a:srgbClr val="FFFFFF"/>
                </a:solidFill>
                <a:effectLst>
                  <a:outerShdw blurRad="38100" dist="38100" dir="2700000" algn="tl">
                    <a:srgbClr val="000000">
                      <a:alpha val="43137"/>
                    </a:srgbClr>
                  </a:outerShdw>
                </a:effectLst>
                <a:latin typeface="Arial" charset="0"/>
              </a:rPr>
              <a:t>Father, save Me from this </a:t>
            </a:r>
            <a:r>
              <a:rPr lang="en-US" altLang="ja-JP" b="1" dirty="0">
                <a:solidFill>
                  <a:srgbClr val="FFFF00"/>
                </a:solidFill>
                <a:effectLst>
                  <a:outerShdw blurRad="38100" dist="38100" dir="2700000" algn="tl">
                    <a:srgbClr val="000000">
                      <a:alpha val="43137"/>
                    </a:srgbClr>
                  </a:outerShdw>
                </a:effectLst>
                <a:latin typeface="Arial" charset="0"/>
              </a:rPr>
              <a:t>hour</a:t>
            </a:r>
            <a:r>
              <a:rPr lang="fr-FR" altLang="ja-JP" b="1" dirty="0">
                <a:solidFill>
                  <a:srgbClr val="FFFFFF"/>
                </a:solidFill>
                <a:effectLst>
                  <a:outerShdw blurRad="38100" dist="38100" dir="2700000" algn="tl">
                    <a:srgbClr val="000000">
                      <a:alpha val="43137"/>
                    </a:srgbClr>
                  </a:outerShdw>
                </a:effectLst>
                <a:latin typeface="Arial" charset="0"/>
              </a:rPr>
              <a:t>'</a:t>
            </a:r>
            <a:r>
              <a:rPr lang="en-US" altLang="ja-JP" b="1" dirty="0">
                <a:solidFill>
                  <a:srgbClr val="FFFFFF"/>
                </a:solidFill>
                <a:effectLst>
                  <a:outerShdw blurRad="38100" dist="38100" dir="2700000" algn="tl">
                    <a:srgbClr val="000000">
                      <a:alpha val="43137"/>
                    </a:srgbClr>
                  </a:outerShdw>
                </a:effectLst>
                <a:latin typeface="Arial" charset="0"/>
              </a:rPr>
              <a:t>? But for this purpose I came to this </a:t>
            </a:r>
            <a:r>
              <a:rPr lang="en-US" altLang="ja-JP" b="1" dirty="0">
                <a:solidFill>
                  <a:srgbClr val="FFFF00"/>
                </a:solidFill>
                <a:effectLst>
                  <a:outerShdw blurRad="38100" dist="38100" dir="2700000" algn="tl">
                    <a:srgbClr val="000000">
                      <a:alpha val="43137"/>
                    </a:srgbClr>
                  </a:outerShdw>
                </a:effectLst>
                <a:latin typeface="Arial" charset="0"/>
              </a:rPr>
              <a:t>hour</a:t>
            </a:r>
            <a:r>
              <a:rPr lang="en-US" altLang="ja-JP" b="1" dirty="0">
                <a:solidFill>
                  <a:srgbClr val="FFFFFF"/>
                </a:solidFill>
                <a:effectLst>
                  <a:outerShdw blurRad="38100" dist="38100" dir="2700000" algn="tl">
                    <a:srgbClr val="000000">
                      <a:alpha val="43137"/>
                    </a:srgbClr>
                  </a:outerShdw>
                </a:effectLst>
                <a:latin typeface="Arial" charset="0"/>
              </a:rPr>
              <a:t>."</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13:1	</a:t>
            </a:r>
            <a:r>
              <a:rPr lang="en-US" altLang="ja-JP" b="1" dirty="0">
                <a:solidFill>
                  <a:srgbClr val="FFFFFF"/>
                </a:solidFill>
                <a:effectLst>
                  <a:outerShdw blurRad="38100" dist="38100" dir="2700000" algn="tl">
                    <a:srgbClr val="000000">
                      <a:alpha val="43137"/>
                    </a:srgbClr>
                  </a:outerShdw>
                </a:effectLst>
                <a:latin typeface="Arial" charset="0"/>
              </a:rPr>
              <a:t>"Now before the Feast of the Passover, Jesus knowing that His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had come that He would depart out of this world to the Father..."</a:t>
            </a:r>
          </a:p>
          <a:p>
            <a:pPr eaLnBrk="1" hangingPunct="1">
              <a:defRPr/>
            </a:pPr>
            <a:r>
              <a:rPr lang="en-US" b="1" dirty="0">
                <a:solidFill>
                  <a:srgbClr val="FFFFFF"/>
                </a:solidFill>
                <a:effectLst>
                  <a:outerShdw blurRad="38100" dist="38100" dir="2700000" algn="tl">
                    <a:srgbClr val="000000">
                      <a:alpha val="43137"/>
                    </a:srgbClr>
                  </a:outerShdw>
                </a:effectLst>
                <a:latin typeface="Arial" charset="0"/>
              </a:rPr>
              <a:t>17:1	</a:t>
            </a:r>
            <a:r>
              <a:rPr lang="en-US" altLang="ja-JP" b="1" dirty="0">
                <a:solidFill>
                  <a:srgbClr val="FFFFFF"/>
                </a:solidFill>
                <a:effectLst>
                  <a:outerShdw blurRad="38100" dist="38100" dir="2700000" algn="tl">
                    <a:srgbClr val="000000">
                      <a:alpha val="43137"/>
                    </a:srgbClr>
                  </a:outerShdw>
                </a:effectLst>
                <a:latin typeface="Arial" charset="0"/>
              </a:rPr>
              <a:t>"Father, the </a:t>
            </a:r>
            <a:r>
              <a:rPr lang="en-US" altLang="ja-JP" b="1" dirty="0">
                <a:solidFill>
                  <a:srgbClr val="FFFF00"/>
                </a:solidFill>
                <a:effectLst>
                  <a:outerShdw blurRad="38100" dist="38100" dir="2700000" algn="tl">
                    <a:srgbClr val="000000">
                      <a:alpha val="43137"/>
                    </a:srgbClr>
                  </a:outerShdw>
                </a:effectLst>
                <a:latin typeface="Arial" charset="0"/>
              </a:rPr>
              <a:t>hour </a:t>
            </a:r>
            <a:r>
              <a:rPr lang="en-US" altLang="ja-JP" b="1" dirty="0">
                <a:solidFill>
                  <a:srgbClr val="FFFFFF"/>
                </a:solidFill>
                <a:effectLst>
                  <a:outerShdw blurRad="38100" dist="38100" dir="2700000" algn="tl">
                    <a:srgbClr val="000000">
                      <a:alpha val="43137"/>
                    </a:srgbClr>
                  </a:outerShdw>
                </a:effectLst>
                <a:latin typeface="Arial" charset="0"/>
              </a:rPr>
              <a:t>has come; glorify Your Son, that the Son may glorify You."</a:t>
            </a:r>
            <a:endParaRPr lang="en-US" b="1" dirty="0">
              <a:solidFill>
                <a:srgbClr val="FFFFFF"/>
              </a:solidFill>
              <a:effectLst>
                <a:outerShdw blurRad="38100" dist="38100" dir="2700000" algn="tl">
                  <a:srgbClr val="000000">
                    <a:alpha val="43137"/>
                  </a:srgbClr>
                </a:outerShdw>
              </a:effectLst>
              <a:latin typeface="Arial" charset="0"/>
            </a:endParaRPr>
          </a:p>
        </p:txBody>
      </p:sp>
      <p:pic>
        <p:nvPicPr>
          <p:cNvPr id="476164" name="Picture 4" descr="hourglass.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457200" y="0"/>
            <a:ext cx="10668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7" end="7"/>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4">
                                            <p:txEl>
                                              <p:pRg st="8" end="8"/>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4">
                                            <p:txEl>
                                              <p:pRg st="9" end="9"/>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4">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128.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36A6DE9C-E828-DC45-9201-3FFCD9BA28D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423" y="-11290"/>
            <a:ext cx="9309825" cy="6093917"/>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2"/>
          <p:cNvSpPr txBox="1">
            <a:spLocks noChangeArrowheads="1"/>
          </p:cNvSpPr>
          <p:nvPr/>
        </p:nvSpPr>
        <p:spPr bwMode="auto">
          <a:xfrm rot="1030052">
            <a:off x="-147424" y="2862854"/>
            <a:ext cx="6967207" cy="458492"/>
          </a:xfrm>
          <a:prstGeom prst="rect">
            <a:avLst/>
          </a:prstGeom>
          <a:solidFill>
            <a:schemeClr val="tx1"/>
          </a:solid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18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THE GOSPEL ACCORDING TO JOHN</a:t>
            </a:r>
          </a:p>
        </p:txBody>
      </p:sp>
      <p:sp>
        <p:nvSpPr>
          <p:cNvPr id="900098" name="Rectangle 2"/>
          <p:cNvSpPr>
            <a:spLocks noGrp="1" noChangeArrowheads="1"/>
          </p:cNvSpPr>
          <p:nvPr>
            <p:ph type="ctrTitle"/>
          </p:nvPr>
        </p:nvSpPr>
        <p:spPr>
          <a:xfrm>
            <a:off x="27045" y="4635975"/>
            <a:ext cx="9120187" cy="1446653"/>
          </a:xfrm>
          <a:effectLst>
            <a:outerShdw blurRad="63500" dist="35921" dir="2700000" algn="ctr" rotWithShape="0">
              <a:schemeClr val="tx2">
                <a:alpha val="74998"/>
              </a:schemeClr>
            </a:outerShdw>
          </a:effectLst>
        </p:spPr>
        <p:txBody>
          <a:bodyPr/>
          <a:lstStyle/>
          <a:p>
            <a:pPr>
              <a:defRPr/>
            </a:pPr>
            <a:r>
              <a:rPr lang="en-US" sz="8800" b="1" dirty="0">
                <a:effectLst>
                  <a:glow rad="127000">
                    <a:schemeClr val="tx1"/>
                  </a:glow>
                </a:effectLst>
                <a:latin typeface="Arial" charset="0"/>
                <a:ea typeface="ＭＳ Ｐゴシック" charset="0"/>
                <a:cs typeface="ＭＳ Ｐゴシック" charset="0"/>
              </a:rPr>
              <a:t>Be Believing</a:t>
            </a:r>
          </a:p>
        </p:txBody>
      </p:sp>
      <p:sp>
        <p:nvSpPr>
          <p:cNvPr id="5" name="Text Box 5"/>
          <p:cNvSpPr txBox="1">
            <a:spLocks noChangeArrowheads="1"/>
          </p:cNvSpPr>
          <p:nvPr/>
        </p:nvSpPr>
        <p:spPr bwMode="auto">
          <a:xfrm>
            <a:off x="-23813" y="6092825"/>
            <a:ext cx="9228216" cy="765175"/>
          </a:xfrm>
          <a:prstGeom prst="rect">
            <a:avLst/>
          </a:prstGeom>
          <a:solidFill>
            <a:srgbClr val="050A00"/>
          </a:solidFill>
          <a:ln w="9525">
            <a:noFill/>
            <a:miter lim="800000"/>
            <a:headEnd/>
            <a:tailEnd/>
          </a:ln>
          <a:effectLst/>
        </p:spPr>
        <p:txBody>
          <a:bodyPr anchor="ctr"/>
          <a:lstStyle>
            <a:lvl1pPr>
              <a:defRPr sz="2400">
                <a:solidFill>
                  <a:schemeClr val="tx1"/>
                </a:solidFill>
                <a:latin typeface="Verdana" charset="0"/>
                <a:ea typeface="ＭＳ Ｐゴシック" charset="0"/>
                <a:cs typeface="Geneva" charset="0"/>
              </a:defRPr>
            </a:lvl1pPr>
            <a:lvl2pPr marL="37931725" indent="-37474525">
              <a:defRPr sz="2400">
                <a:solidFill>
                  <a:schemeClr val="tx1"/>
                </a:solidFill>
                <a:latin typeface="Verdana" charset="0"/>
                <a:ea typeface="Geneva" charset="0"/>
                <a:cs typeface="Geneva" charset="0"/>
              </a:defRPr>
            </a:lvl2pPr>
            <a:lvl3pPr>
              <a:defRPr sz="2400">
                <a:solidFill>
                  <a:schemeClr val="tx1"/>
                </a:solidFill>
                <a:latin typeface="Verdana" charset="0"/>
                <a:ea typeface="Geneva" charset="0"/>
                <a:cs typeface="Geneva" charset="0"/>
              </a:defRPr>
            </a:lvl3pPr>
            <a:lvl4pPr>
              <a:defRPr sz="2400">
                <a:solidFill>
                  <a:schemeClr val="tx1"/>
                </a:solidFill>
                <a:latin typeface="Verdana" charset="0"/>
                <a:ea typeface="Geneva" charset="0"/>
                <a:cs typeface="Geneva" charset="0"/>
              </a:defRPr>
            </a:lvl4pPr>
            <a:lvl5pPr>
              <a:defRPr sz="2400">
                <a:solidFill>
                  <a:schemeClr val="tx1"/>
                </a:solidFill>
                <a:latin typeface="Verdana" charset="0"/>
                <a:ea typeface="Geneva" charset="0"/>
                <a:cs typeface="Geneva" charset="0"/>
              </a:defRPr>
            </a:lvl5pPr>
            <a:lvl6pPr marL="457200" eaLnBrk="0" fontAlgn="base" hangingPunct="0">
              <a:spcBef>
                <a:spcPct val="0"/>
              </a:spcBef>
              <a:spcAft>
                <a:spcPct val="0"/>
              </a:spcAft>
              <a:defRPr sz="2400">
                <a:solidFill>
                  <a:schemeClr val="tx1"/>
                </a:solidFill>
                <a:latin typeface="Verdana" charset="0"/>
                <a:ea typeface="Geneva" charset="0"/>
                <a:cs typeface="Geneva" charset="0"/>
              </a:defRPr>
            </a:lvl6pPr>
            <a:lvl7pPr marL="914400" eaLnBrk="0" fontAlgn="base" hangingPunct="0">
              <a:spcBef>
                <a:spcPct val="0"/>
              </a:spcBef>
              <a:spcAft>
                <a:spcPct val="0"/>
              </a:spcAft>
              <a:defRPr sz="2400">
                <a:solidFill>
                  <a:schemeClr val="tx1"/>
                </a:solidFill>
                <a:latin typeface="Verdana" charset="0"/>
                <a:ea typeface="Geneva" charset="0"/>
                <a:cs typeface="Geneva" charset="0"/>
              </a:defRPr>
            </a:lvl7pPr>
            <a:lvl8pPr marL="1371600" eaLnBrk="0" fontAlgn="base" hangingPunct="0">
              <a:spcBef>
                <a:spcPct val="0"/>
              </a:spcBef>
              <a:spcAft>
                <a:spcPct val="0"/>
              </a:spcAft>
              <a:defRPr sz="2400">
                <a:solidFill>
                  <a:schemeClr val="tx1"/>
                </a:solidFill>
                <a:latin typeface="Verdana" charset="0"/>
                <a:ea typeface="Geneva" charset="0"/>
                <a:cs typeface="Geneva" charset="0"/>
              </a:defRPr>
            </a:lvl8pPr>
            <a:lvl9pPr marL="1828800" eaLnBrk="0" fontAlgn="base" hangingPunct="0">
              <a:spcBef>
                <a:spcPct val="0"/>
              </a:spcBef>
              <a:spcAft>
                <a:spcPct val="0"/>
              </a:spcAft>
              <a:defRPr sz="2400">
                <a:solidFill>
                  <a:schemeClr val="tx1"/>
                </a:solidFill>
                <a:latin typeface="Verdana" charset="0"/>
                <a:ea typeface="Geneva" charset="0"/>
                <a:cs typeface="Geneva" charset="0"/>
              </a:defRPr>
            </a:lvl9pPr>
          </a:lstStyle>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 Crossroads International Church Singapore</a:t>
            </a:r>
          </a:p>
          <a:p>
            <a:pPr marL="0" marR="0" lvl="0" indent="0" algn="ctr" defTabSz="914400" rtl="0" eaLnBrk="0" fontAlgn="auto" latinLnBrk="0" hangingPunct="0">
              <a:lnSpc>
                <a:spcPct val="100000"/>
              </a:lnSpc>
              <a:spcBef>
                <a:spcPts val="0"/>
              </a:spcBef>
              <a:spcAft>
                <a:spcPts val="0"/>
              </a:spcAft>
              <a:buClrTx/>
              <a:buSzTx/>
              <a:buFontTx/>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BibleStudyDownloads.org</a:t>
            </a:r>
          </a:p>
        </p:txBody>
      </p:sp>
      <p:sp>
        <p:nvSpPr>
          <p:cNvPr id="6" name="Rectangle 2">
            <a:extLst>
              <a:ext uri="{FF2B5EF4-FFF2-40B4-BE49-F238E27FC236}">
                <a16:creationId xmlns:a16="http://schemas.microsoft.com/office/drawing/2014/main" id="{068391B6-7EF0-8243-B66D-FE1C6376F8FF}"/>
              </a:ext>
            </a:extLst>
          </p:cNvPr>
          <p:cNvSpPr txBox="1">
            <a:spLocks noChangeArrowheads="1"/>
          </p:cNvSpPr>
          <p:nvPr/>
        </p:nvSpPr>
        <p:spPr bwMode="auto">
          <a:xfrm rot="1030052">
            <a:off x="157390" y="1464998"/>
            <a:ext cx="6967207" cy="169469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115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BELIEVE</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9" name="Rectangle 2">
            <a:extLst>
              <a:ext uri="{FF2B5EF4-FFF2-40B4-BE49-F238E27FC236}">
                <a16:creationId xmlns:a16="http://schemas.microsoft.com/office/drawing/2014/main" id="{1B5FB39C-9359-C147-959D-64E198ECE2B9}"/>
              </a:ext>
            </a:extLst>
          </p:cNvPr>
          <p:cNvSpPr txBox="1">
            <a:spLocks noChangeArrowheads="1"/>
          </p:cNvSpPr>
          <p:nvPr/>
        </p:nvSpPr>
        <p:spPr bwMode="auto">
          <a:xfrm rot="1030052">
            <a:off x="596622" y="986135"/>
            <a:ext cx="6967207" cy="7840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THAT </a:t>
            </a:r>
            <a:r>
              <a:rPr kumimoji="0" lang="en-US" sz="8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YOU</a:t>
            </a:r>
            <a:r>
              <a:rPr kumimoji="0" lang="en-US" sz="5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 MAY</a:t>
            </a:r>
            <a:endParaRPr kumimoji="0" lang="en-US" sz="4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2970117519"/>
      </p:ext>
    </p:extLst>
  </p:cSld>
  <p:clrMapOvr>
    <a:masterClrMapping/>
  </p:clrMapOvr>
  <p:transition/>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What is eternal life?</a:t>
            </a: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994447755"/>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8930" name="Picture 2">
            <a:extLst>
              <a:ext uri="{FF2B5EF4-FFF2-40B4-BE49-F238E27FC236}">
                <a16:creationId xmlns:a16="http://schemas.microsoft.com/office/drawing/2014/main" id="{A7575A24-6A51-0F4F-AEAD-CA2BA5815F5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8791" y="0"/>
            <a:ext cx="9144000" cy="4799013"/>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6512" y="3861049"/>
            <a:ext cx="9180512" cy="1008112"/>
          </a:xfrm>
          <a:solidFill>
            <a:srgbClr val="00007D"/>
          </a:solidFill>
          <a:effectLst>
            <a:outerShdw blurRad="63500" dist="35921" dir="2700000" algn="ctr" rotWithShape="0">
              <a:schemeClr val="tx2">
                <a:alpha val="74998"/>
              </a:schemeClr>
            </a:outerShdw>
          </a:effectLst>
        </p:spPr>
        <p:txBody>
          <a:bodyPr anchor="ctr"/>
          <a:lstStyle/>
          <a:p>
            <a:pPr>
              <a:defRPr/>
            </a:pPr>
            <a:r>
              <a:rPr lang="en-US" sz="3600" b="1" dirty="0">
                <a:effectLst>
                  <a:glow rad="127000">
                    <a:schemeClr val="tx1"/>
                  </a:glow>
                </a:effectLst>
                <a:latin typeface="Arial" charset="0"/>
                <a:ea typeface="ＭＳ Ｐゴシック" charset="0"/>
                <a:cs typeface="ＭＳ Ｐゴシック" charset="0"/>
              </a:rPr>
              <a:t>What is eternal life?</a:t>
            </a:r>
          </a:p>
        </p:txBody>
      </p:sp>
      <p:sp>
        <p:nvSpPr>
          <p:cNvPr id="4" name="Rectangle 2">
            <a:extLst>
              <a:ext uri="{FF2B5EF4-FFF2-40B4-BE49-F238E27FC236}">
                <a16:creationId xmlns:a16="http://schemas.microsoft.com/office/drawing/2014/main" id="{9EC479BD-1249-6040-BEC0-B1A6F2DC3D11}"/>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218617812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2786" name="Picture 2">
            <a:extLst>
              <a:ext uri="{FF2B5EF4-FFF2-40B4-BE49-F238E27FC236}">
                <a16:creationId xmlns:a16="http://schemas.microsoft.com/office/drawing/2014/main" id="{5673A440-C0E7-A449-A0A9-DBEEA22F622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1750" y="641350"/>
            <a:ext cx="9080500" cy="55753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628800"/>
            <a:ext cx="9144000" cy="63646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Fountain of Youth</a:t>
            </a:r>
          </a:p>
        </p:txBody>
      </p:sp>
    </p:spTree>
    <p:extLst>
      <p:ext uri="{BB962C8B-B14F-4D97-AF65-F5344CB8AC3E}">
        <p14:creationId xmlns:p14="http://schemas.microsoft.com/office/powerpoint/2010/main" val="434026340"/>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64" name="Picture 4" descr="Related image">
            <a:extLst>
              <a:ext uri="{FF2B5EF4-FFF2-40B4-BE49-F238E27FC236}">
                <a16:creationId xmlns:a16="http://schemas.microsoft.com/office/drawing/2014/main" id="{379FA2A7-3EB1-8C45-B6A3-D51491A447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72"/>
            <a:ext cx="9160342" cy="615833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1628800"/>
            <a:ext cx="9144000" cy="636464"/>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Fountain of Youth</a:t>
            </a:r>
          </a:p>
        </p:txBody>
      </p:sp>
    </p:spTree>
    <p:extLst>
      <p:ext uri="{BB962C8B-B14F-4D97-AF65-F5344CB8AC3E}">
        <p14:creationId xmlns:p14="http://schemas.microsoft.com/office/powerpoint/2010/main" val="1724116453"/>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65F7FE44-66C6-1F4F-A682-F38ABF7B1A7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08520" y="-243408"/>
            <a:ext cx="9793088" cy="7141471"/>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5204" y="4951511"/>
            <a:ext cx="9287724" cy="1946551"/>
          </a:xfrm>
          <a:solidFill>
            <a:schemeClr val="tx1"/>
          </a:solidFill>
          <a:effectLst>
            <a:outerShdw blurRad="63500" dist="35921" dir="2700000" algn="ctr" rotWithShape="0">
              <a:schemeClr val="tx2">
                <a:alpha val="74998"/>
              </a:schemeClr>
            </a:outerShdw>
          </a:effectLst>
        </p:spPr>
        <p:txBody>
          <a:bodyPr anchor="ctr"/>
          <a:lstStyle/>
          <a:p>
            <a:pPr>
              <a:defRPr/>
            </a:pPr>
            <a:r>
              <a:rPr lang="en-US" sz="2800" b="1" dirty="0">
                <a:effectLst>
                  <a:glow rad="127000">
                    <a:schemeClr val="tx1"/>
                  </a:glow>
                </a:effectLst>
                <a:latin typeface="Arial" charset="0"/>
                <a:ea typeface="ＭＳ Ｐゴシック" charset="0"/>
                <a:cs typeface="ＭＳ Ｐゴシック" charset="0"/>
              </a:rPr>
              <a:t>In his quest for longevity, five hundred years ago, Spanish explorer Ponce de León, drank his way around the Florida coast to find the legendary fountain of youth.</a:t>
            </a:r>
          </a:p>
        </p:txBody>
      </p:sp>
    </p:spTree>
    <p:extLst>
      <p:ext uri="{BB962C8B-B14F-4D97-AF65-F5344CB8AC3E}">
        <p14:creationId xmlns:p14="http://schemas.microsoft.com/office/powerpoint/2010/main" val="253077437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Cryonics (Body Freezing)</a:t>
            </a:r>
          </a:p>
        </p:txBody>
      </p:sp>
      <p:pic>
        <p:nvPicPr>
          <p:cNvPr id="504834" name="Picture 2">
            <a:extLst>
              <a:ext uri="{FF2B5EF4-FFF2-40B4-BE49-F238E27FC236}">
                <a16:creationId xmlns:a16="http://schemas.microsoft.com/office/drawing/2014/main" id="{52CA7C44-1F4A-E043-A935-03394BBC79B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4341" y="1468800"/>
            <a:ext cx="9168341" cy="515719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4622004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858" name="Picture 2">
            <a:extLst>
              <a:ext uri="{FF2B5EF4-FFF2-40B4-BE49-F238E27FC236}">
                <a16:creationId xmlns:a16="http://schemas.microsoft.com/office/drawing/2014/main" id="{D403E122-A0AB-9546-A489-B86180AB6CD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649" y="0"/>
            <a:ext cx="9171649" cy="6878737"/>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Cryonics (Body Freezing)</a:t>
            </a:r>
          </a:p>
        </p:txBody>
      </p:sp>
    </p:spTree>
    <p:extLst>
      <p:ext uri="{BB962C8B-B14F-4D97-AF65-F5344CB8AC3E}">
        <p14:creationId xmlns:p14="http://schemas.microsoft.com/office/powerpoint/2010/main" val="2506396282"/>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0738" name="Picture 2">
            <a:extLst>
              <a:ext uri="{FF2B5EF4-FFF2-40B4-BE49-F238E27FC236}">
                <a16:creationId xmlns:a16="http://schemas.microsoft.com/office/drawing/2014/main" id="{C45A607F-32B7-FF49-92F6-3216E8C93908}"/>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6191" r="4572"/>
          <a:stretch/>
        </p:blipFill>
        <p:spPr bwMode="auto">
          <a:xfrm>
            <a:off x="0" y="0"/>
            <a:ext cx="9144000" cy="6836512"/>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2033256"/>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“God has put eternity in their hearts”</a:t>
            </a:r>
          </a:p>
        </p:txBody>
      </p:sp>
    </p:spTree>
    <p:extLst>
      <p:ext uri="{BB962C8B-B14F-4D97-AF65-F5344CB8AC3E}">
        <p14:creationId xmlns:p14="http://schemas.microsoft.com/office/powerpoint/2010/main" val="2660113982"/>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557808" y="1988840"/>
            <a:ext cx="8028384" cy="3269000"/>
          </a:xfrm>
          <a:effectLst>
            <a:outerShdw blurRad="63500" dist="35921" dir="2700000" algn="ctr" rotWithShape="0">
              <a:schemeClr val="tx2">
                <a:alpha val="74998"/>
              </a:schemeClr>
            </a:outerShdw>
          </a:effectLst>
        </p:spPr>
        <p:txBody>
          <a:bodyPr anchor="t"/>
          <a:lstStyle/>
          <a:p>
            <a:pPr>
              <a:defRPr/>
            </a:pPr>
            <a:r>
              <a:rPr lang="en-US" sz="5400" b="1" dirty="0">
                <a:effectLst>
                  <a:glow rad="127000">
                    <a:schemeClr val="tx1"/>
                  </a:glow>
                </a:effectLst>
                <a:latin typeface="Arial" charset="0"/>
                <a:ea typeface="ＭＳ Ｐゴシック" charset="0"/>
                <a:cs typeface="ＭＳ Ｐゴシック" charset="0"/>
              </a:rPr>
              <a:t>Do you have </a:t>
            </a:r>
            <a:br>
              <a:rPr lang="en-US" sz="5400" b="1" dirty="0">
                <a:effectLst>
                  <a:glow rad="127000">
                    <a:schemeClr val="tx1"/>
                  </a:glow>
                </a:effectLst>
                <a:latin typeface="Arial" charset="0"/>
                <a:ea typeface="ＭＳ Ｐゴシック" charset="0"/>
                <a:cs typeface="ＭＳ Ｐゴシック" charset="0"/>
              </a:rPr>
            </a:br>
            <a:r>
              <a:rPr lang="en-US" sz="5400" b="1" dirty="0">
                <a:effectLst>
                  <a:glow rad="127000">
                    <a:schemeClr val="tx1"/>
                  </a:glow>
                </a:effectLst>
                <a:latin typeface="Arial" charset="0"/>
                <a:ea typeface="ＭＳ Ｐゴシック" charset="0"/>
                <a:cs typeface="ＭＳ Ｐゴシック" charset="0"/>
              </a:rPr>
              <a:t>Eternal Life?</a:t>
            </a:r>
          </a:p>
        </p:txBody>
      </p:sp>
    </p:spTree>
    <p:extLst>
      <p:ext uri="{BB962C8B-B14F-4D97-AF65-F5344CB8AC3E}">
        <p14:creationId xmlns:p14="http://schemas.microsoft.com/office/powerpoint/2010/main" val="349205234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Need</a:t>
            </a:r>
          </a:p>
        </p:txBody>
      </p:sp>
      <p:pic>
        <p:nvPicPr>
          <p:cNvPr id="500738" name="Picture 2">
            <a:extLst>
              <a:ext uri="{FF2B5EF4-FFF2-40B4-BE49-F238E27FC236}">
                <a16:creationId xmlns:a16="http://schemas.microsoft.com/office/drawing/2014/main" id="{26EDA545-3438-7B4E-991A-AFA888E1E4B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 y="1634"/>
            <a:ext cx="9169191" cy="3715397"/>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664281909"/>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2696"/>
            <a:ext cx="9240934"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379383004"/>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7249" name="Rectangle 3" descr="EXPTEXTB"/>
          <p:cNvSpPr>
            <a:spLocks noChangeArrowheads="1"/>
          </p:cNvSpPr>
          <p:nvPr/>
        </p:nvSpPr>
        <p:spPr bwMode="auto">
          <a:xfrm>
            <a:off x="0" y="0"/>
            <a:ext cx="9144000" cy="6858000"/>
          </a:xfrm>
          <a:prstGeom prst="rect">
            <a:avLst/>
          </a:prstGeom>
          <a:gradFill rotWithShape="1">
            <a:gsLst>
              <a:gs pos="0">
                <a:srgbClr val="000090"/>
              </a:gs>
              <a:gs pos="100000">
                <a:schemeClr val="tx1"/>
              </a:gs>
            </a:gsLst>
            <a:path path="shape">
              <a:fillToRect l="50000" t="50000" r="50000" b="50000"/>
            </a:path>
          </a:gradFill>
          <a:ln>
            <a:noFill/>
          </a:ln>
          <a:extLst>
            <a:ext uri="{91240B29-F687-4f45-9708-019B960494DF}">
              <a14:hiddenLine xmlns:a14="http://schemas.microsoft.com/office/drawing/2010/main" xmlns="" w="9525">
                <a:solidFill>
                  <a:srgbClr val="000000"/>
                </a:solidFill>
                <a:miter lim="800000"/>
                <a:headEnd/>
                <a:tailEnd/>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charset="0"/>
              <a:ea typeface="ＭＳ Ｐゴシック" charset="0"/>
              <a:cs typeface="Times New Roman" charset="0"/>
            </a:endParaRPr>
          </a:p>
        </p:txBody>
      </p:sp>
      <p:sp>
        <p:nvSpPr>
          <p:cNvPr id="40966" name="Text Box 6"/>
          <p:cNvSpPr txBox="1">
            <a:spLocks noChangeArrowheads="1"/>
          </p:cNvSpPr>
          <p:nvPr/>
        </p:nvSpPr>
        <p:spPr bwMode="auto">
          <a:xfrm>
            <a:off x="76200" y="1143034"/>
            <a:ext cx="6248400" cy="708025"/>
          </a:xfrm>
          <a:prstGeom prst="rect">
            <a:avLst/>
          </a:prstGeom>
          <a:gradFill flip="none" rotWithShape="1">
            <a:gsLst>
              <a:gs pos="64000">
                <a:schemeClr val="tx2">
                  <a:lumMod val="25000"/>
                  <a:lumOff val="75000"/>
                </a:schemeClr>
              </a:gs>
              <a:gs pos="100000">
                <a:srgbClr val="FFFFFF"/>
              </a:gs>
            </a:gsLst>
            <a:path path="rect">
              <a:fillToRect l="100000" t="100000"/>
            </a:path>
            <a:tileRect r="-100000" b="-100000"/>
          </a:gradFill>
          <a:ln w="12700">
            <a:solidFill>
              <a:schemeClr val="tx1"/>
            </a:solidFill>
            <a:miter lim="800000"/>
            <a:headEnd/>
            <a:tailEnd/>
          </a:ln>
          <a:effectLst/>
        </p:spPr>
        <p:txBody>
          <a:bodyPr lIns="0" tIns="45499" rIns="0"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"To the remotest part of the earth" (Acts 1:8)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Acts </a:t>
            </a:r>
            <a:r>
              <a:rPr kumimoji="0" lang="en-US" sz="2000" b="1" i="0" u="none" strike="noStrike" kern="1200" cap="none" spc="0" normalizeH="0" baseline="0" noProof="0" dirty="0">
                <a:ln>
                  <a:noFill/>
                </a:ln>
                <a:solidFill>
                  <a:srgbClr val="000000"/>
                </a:solidFill>
                <a:effectLst/>
                <a:uLnTx/>
                <a:uFillTx/>
                <a:latin typeface="Arial" charset="0"/>
                <a:ea typeface="Times New Roman" charset="0"/>
                <a:cs typeface="Times New Roman" charset="0"/>
              </a:rPr>
              <a:t>9  13       14    15  16          18           21     27     28</a:t>
            </a:r>
          </a:p>
        </p:txBody>
      </p:sp>
      <p:sp>
        <p:nvSpPr>
          <p:cNvPr id="437251" name="Text Box 16"/>
          <p:cNvSpPr txBox="1">
            <a:spLocks noChangeArrowheads="1"/>
          </p:cNvSpPr>
          <p:nvPr/>
        </p:nvSpPr>
        <p:spPr bwMode="auto">
          <a:xfrm>
            <a:off x="1828801" y="2338388"/>
            <a:ext cx="838200"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Fall 49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The</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Council</a:t>
            </a:r>
          </a:p>
        </p:txBody>
      </p:sp>
      <p:sp>
        <p:nvSpPr>
          <p:cNvPr id="437252" name="Text Box 17"/>
          <p:cNvSpPr txBox="1">
            <a:spLocks noChangeArrowheads="1"/>
          </p:cNvSpPr>
          <p:nvPr/>
        </p:nvSpPr>
        <p:spPr bwMode="auto">
          <a:xfrm>
            <a:off x="4724401" y="2133600"/>
            <a:ext cx="685800" cy="738188"/>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May 57-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Aug 59</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Trials</a:t>
            </a:r>
            <a:endPar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53" name="Line 19"/>
          <p:cNvSpPr>
            <a:spLocks noChangeShapeType="1"/>
          </p:cNvSpPr>
          <p:nvPr/>
        </p:nvSpPr>
        <p:spPr bwMode="auto">
          <a:xfrm>
            <a:off x="0" y="2590800"/>
            <a:ext cx="9067800" cy="0"/>
          </a:xfrm>
          <a:prstGeom prst="line">
            <a:avLst/>
          </a:prstGeom>
          <a:noFill/>
          <a:ln w="76200">
            <a:solidFill>
              <a:schemeClr val="bg1"/>
            </a:solidFill>
            <a:round/>
            <a:headEnd/>
            <a:tailEnd type="triangle" w="med" len="med"/>
          </a:ln>
          <a:extLst>
            <a:ext uri="{909E8E84-426E-40dd-AFC4-6F175D3DCCD1}">
              <a14:hiddenFill xmlns:a14="http://schemas.microsoft.com/office/drawing/2010/main" xmlns="">
                <a:noFill/>
              </a14:hiddenFill>
            </a:ext>
          </a:extLst>
        </p:spPr>
        <p:txBody>
          <a:bodyPr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437254" name="Text Box 20"/>
          <p:cNvSpPr txBox="1">
            <a:spLocks noChangeArrowheads="1"/>
          </p:cNvSpPr>
          <p:nvPr/>
        </p:nvSpPr>
        <p:spPr bwMode="auto">
          <a:xfrm>
            <a:off x="8296278" y="2324101"/>
            <a:ext cx="847725" cy="8001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Spring 68</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Expansion</a:t>
            </a: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 of Church</a:t>
            </a:r>
          </a:p>
        </p:txBody>
      </p:sp>
      <p:sp>
        <p:nvSpPr>
          <p:cNvPr id="437255" name="Text Box 21"/>
          <p:cNvSpPr txBox="1">
            <a:spLocks noChangeArrowheads="1"/>
          </p:cNvSpPr>
          <p:nvPr/>
        </p:nvSpPr>
        <p:spPr bwMode="auto">
          <a:xfrm>
            <a:off x="0" y="3276600"/>
            <a:ext cx="9144000" cy="4000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35           48          49          50          52  53          57        60             62              67           68     95</a:t>
            </a:r>
          </a:p>
        </p:txBody>
      </p:sp>
      <p:sp>
        <p:nvSpPr>
          <p:cNvPr id="437256" name="Text Box 7"/>
          <p:cNvSpPr txBox="1">
            <a:spLocks noChangeArrowheads="1"/>
          </p:cNvSpPr>
          <p:nvPr/>
        </p:nvSpPr>
        <p:spPr bwMode="auto">
          <a:xfrm>
            <a:off x="914401" y="2019599"/>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48-</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49</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Galatia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7257" name="Text Box 9"/>
          <p:cNvSpPr txBox="1">
            <a:spLocks noChangeArrowheads="1"/>
          </p:cNvSpPr>
          <p:nvPr/>
        </p:nvSpPr>
        <p:spPr bwMode="auto">
          <a:xfrm>
            <a:off x="3743326"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53-</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May 57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3</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Asia</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0970" name="Text Box 10"/>
          <p:cNvSpPr txBox="1">
            <a:spLocks noChangeArrowheads="1"/>
          </p:cNvSpPr>
          <p:nvPr/>
        </p:nvSpPr>
        <p:spPr bwMode="auto">
          <a:xfrm>
            <a:off x="5334001" y="1996511"/>
            <a:ext cx="990600" cy="1338828"/>
          </a:xfrm>
          <a:prstGeom prst="rect">
            <a:avLst/>
          </a:prstGeom>
          <a:solidFill>
            <a:schemeClr val="accent4"/>
          </a:solidFill>
          <a:ln w="12700">
            <a:solidFill>
              <a:srgbClr val="FFFFFF"/>
            </a:solidFill>
            <a:miter lim="800000"/>
            <a:headEnd/>
            <a:tailEnd/>
          </a:ln>
          <a:effectLst/>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Feb 60-</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 62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1</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0971" name="Text Box 11"/>
          <p:cNvSpPr txBox="1">
            <a:spLocks noChangeArrowheads="1"/>
          </p:cNvSpPr>
          <p:nvPr/>
        </p:nvSpPr>
        <p:spPr bwMode="auto">
          <a:xfrm>
            <a:off x="7315201" y="1996511"/>
            <a:ext cx="990600" cy="1338828"/>
          </a:xfrm>
          <a:prstGeom prst="rect">
            <a:avLst/>
          </a:prstGeom>
          <a:solidFill>
            <a:schemeClr val="accent4"/>
          </a:solidFill>
          <a:ln w="12700">
            <a:solidFill>
              <a:srgbClr val="FFFFFF"/>
            </a:solidFill>
            <a:miter lim="800000"/>
            <a:headEnd/>
            <a:tailEnd/>
          </a:ln>
          <a:effectLst/>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Aut 67-</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Spr 68</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60" name="TextBox 27"/>
          <p:cNvSpPr txBox="1">
            <a:spLocks noChangeArrowheads="1"/>
          </p:cNvSpPr>
          <p:nvPr/>
        </p:nvSpPr>
        <p:spPr bwMode="auto">
          <a:xfrm>
            <a:off x="7924800" y="71439"/>
            <a:ext cx="1155700" cy="1016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38</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124</a:t>
            </a:r>
            <a:b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br>
            <a:r>
              <a:rPr kumimoji="0" lang="en-US" sz="2000" b="1" i="0" u="none" strike="noStrike" kern="1200" cap="none" spc="0" normalizeH="0" baseline="0" noProof="0">
                <a:ln>
                  <a:noFill/>
                </a:ln>
                <a:solidFill>
                  <a:srgbClr val="FFFFFF"/>
                </a:solidFill>
                <a:effectLst/>
                <a:uLnTx/>
                <a:uFillTx/>
                <a:latin typeface="Arial" charset="0"/>
                <a:ea typeface="ＭＳ Ｐゴシック" charset="0"/>
                <a:cs typeface="Arial" charset="0"/>
              </a:rPr>
              <a:t>39-41</a:t>
            </a:r>
          </a:p>
        </p:txBody>
      </p:sp>
      <p:sp>
        <p:nvSpPr>
          <p:cNvPr id="437261" name="Text Box 9"/>
          <p:cNvSpPr txBox="1">
            <a:spLocks noChangeArrowheads="1"/>
          </p:cNvSpPr>
          <p:nvPr/>
        </p:nvSpPr>
        <p:spPr bwMode="auto">
          <a:xfrm>
            <a:off x="6324600" y="1996511"/>
            <a:ext cx="990600" cy="1338828"/>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Spr 62-</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Fall 67</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4</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Spain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34" name="Title 33"/>
          <p:cNvSpPr>
            <a:spLocks noGrp="1"/>
          </p:cNvSpPr>
          <p:nvPr>
            <p:ph type="title" idx="4294967295"/>
          </p:nvPr>
        </p:nvSpPr>
        <p:spPr>
          <a:xfrm>
            <a:off x="152400" y="206514"/>
            <a:ext cx="7772400" cy="707886"/>
          </a:xfrm>
          <a:gradFill flip="none" rotWithShape="1">
            <a:gsLst>
              <a:gs pos="0">
                <a:srgbClr val="008000"/>
              </a:gs>
              <a:gs pos="100000">
                <a:srgbClr val="000000"/>
              </a:gs>
            </a:gsLst>
            <a:path path="shape">
              <a:fillToRect l="50000" t="50000" r="50000" b="50000"/>
            </a:path>
            <a:tileRect/>
          </a:gradFill>
          <a:ln>
            <a:miter lim="800000"/>
            <a:headEnd/>
            <a:tailEnd/>
          </a:ln>
          <a:effectLst>
            <a:glow rad="101600">
              <a:srgbClr val="008000">
                <a:alpha val="75000"/>
              </a:srgbClr>
            </a:glow>
            <a:outerShdw blurRad="63500" dist="17961" dir="2700000" algn="ctr" rotWithShape="0">
              <a:schemeClr val="tx1">
                <a:alpha val="74998"/>
              </a:schemeClr>
            </a:outerShdw>
          </a:effectLst>
        </p:spPr>
        <p:txBody>
          <a:bodyPr>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50000"/>
              </a:spcBef>
              <a:defRPr/>
            </a:pPr>
            <a:r>
              <a:rPr lang="en-US" sz="4000" b="1">
                <a:solidFill>
                  <a:srgbClr val="FFFFFF"/>
                </a:solidFill>
                <a:effectLst>
                  <a:outerShdw blurRad="38100" dist="38100" dir="2700000" algn="tl">
                    <a:srgbClr val="DDDDDD"/>
                  </a:outerShdw>
                </a:effectLst>
                <a:latin typeface="Arial" charset="0"/>
                <a:cs typeface="Times New Roman" charset="0"/>
              </a:rPr>
              <a:t>NT Overview (History)</a:t>
            </a:r>
          </a:p>
        </p:txBody>
      </p:sp>
      <p:sp>
        <p:nvSpPr>
          <p:cNvPr id="32" name="Text Box 19"/>
          <p:cNvSpPr txBox="1">
            <a:spLocks noChangeArrowheads="1"/>
          </p:cNvSpPr>
          <p:nvPr/>
        </p:nvSpPr>
        <p:spPr bwMode="auto">
          <a:xfrm>
            <a:off x="990627"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Matt</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3" name="Text Box 22"/>
          <p:cNvSpPr txBox="1">
            <a:spLocks noChangeArrowheads="1"/>
          </p:cNvSpPr>
          <p:nvPr/>
        </p:nvSpPr>
        <p:spPr bwMode="auto">
          <a:xfrm>
            <a:off x="4572027"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Luke</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6" name="Text Box 31"/>
          <p:cNvSpPr txBox="1">
            <a:spLocks noChangeArrowheads="1"/>
          </p:cNvSpPr>
          <p:nvPr/>
        </p:nvSpPr>
        <p:spPr bwMode="auto">
          <a:xfrm>
            <a:off x="7391427"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John</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37" name="Text Box 29"/>
          <p:cNvSpPr txBox="1">
            <a:spLocks noChangeArrowheads="1"/>
          </p:cNvSpPr>
          <p:nvPr/>
        </p:nvSpPr>
        <p:spPr bwMode="auto">
          <a:xfrm>
            <a:off x="6446838" y="3657601"/>
            <a:ext cx="792162"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Mark</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8" name="Text Box 22"/>
          <p:cNvSpPr txBox="1">
            <a:spLocks noChangeArrowheads="1"/>
          </p:cNvSpPr>
          <p:nvPr/>
        </p:nvSpPr>
        <p:spPr bwMode="auto">
          <a:xfrm>
            <a:off x="5486428" y="3657601"/>
            <a:ext cx="792163"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0" name="Text Box 19"/>
          <p:cNvSpPr txBox="1">
            <a:spLocks noChangeArrowheads="1"/>
          </p:cNvSpPr>
          <p:nvPr/>
        </p:nvSpPr>
        <p:spPr bwMode="auto">
          <a:xfrm>
            <a:off x="152401" y="5486401"/>
            <a:ext cx="1800225" cy="373706"/>
          </a:xfrm>
          <a:prstGeom prst="rect">
            <a:avLst/>
          </a:prstGeom>
          <a:solidFill>
            <a:srgbClr val="800000"/>
          </a:solidFill>
          <a:ln w="12700">
            <a:solidFill>
              <a:srgbClr val="FFFFFF"/>
            </a:solidFill>
            <a:miter lim="800000"/>
            <a:headEnd/>
            <a:tailEnd/>
          </a:ln>
          <a:effectLst>
            <a:outerShdw dist="38100" dir="2700000" rotWithShape="0">
              <a:srgbClr val="808080">
                <a:alpha val="42998"/>
              </a:srgbClr>
            </a:outerShdw>
          </a:effectLst>
        </p:spPr>
        <p:txBody>
          <a:bodyPr lIns="0" tIns="45499" rIns="0"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0"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1" name="Text Box 20"/>
          <p:cNvSpPr txBox="1">
            <a:spLocks noChangeArrowheads="1"/>
          </p:cNvSpPr>
          <p:nvPr/>
        </p:nvSpPr>
        <p:spPr bwMode="auto">
          <a:xfrm>
            <a:off x="6477000" y="6553201"/>
            <a:ext cx="2447925" cy="184666"/>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Gospels &amp; Acts</a:t>
            </a:r>
            <a:endPar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2" name="Text Box 7"/>
          <p:cNvSpPr txBox="1">
            <a:spLocks noChangeArrowheads="1"/>
          </p:cNvSpPr>
          <p:nvPr/>
        </p:nvSpPr>
        <p:spPr bwMode="auto">
          <a:xfrm>
            <a:off x="2667000" y="1987844"/>
            <a:ext cx="990600" cy="1315745"/>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Apr 50-</a:t>
            </a:r>
            <a:b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Sep 52</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2</a:t>
            </a:r>
            <a:b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b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Aegean</a:t>
            </a:r>
          </a:p>
          <a:p>
            <a:pPr marL="0" marR="0" lvl="0" indent="0" algn="ctr" defTabSz="914400" rtl="0" eaLnBrk="1" fontAlgn="base" latinLnBrk="0" hangingPunct="1">
              <a:lnSpc>
                <a:spcPct val="100000"/>
              </a:lnSpc>
              <a:spcBef>
                <a:spcPct val="50000"/>
              </a:spcBef>
              <a:spcAft>
                <a:spcPct val="0"/>
              </a:spcAft>
              <a:buClrTx/>
              <a:buSzTx/>
              <a:buFontTx/>
              <a:buNone/>
              <a:tabLst/>
              <a:defRPr/>
            </a:pPr>
            <a:endParaRPr kumimoji="0" lang="en-US" sz="9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7273" name="Text Box 17"/>
          <p:cNvSpPr txBox="1">
            <a:spLocks noChangeArrowheads="1"/>
          </p:cNvSpPr>
          <p:nvPr/>
        </p:nvSpPr>
        <p:spPr bwMode="auto">
          <a:xfrm>
            <a:off x="-76200" y="2133600"/>
            <a:ext cx="990600" cy="9842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Summer 35-</a:t>
            </a:r>
            <a:b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2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37</a:t>
            </a:r>
          </a:p>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Damascus</a:t>
            </a:r>
            <a:b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br>
            <a:r>
              <a:rPr kumimoji="0" lang="en-US" sz="16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Antioch</a:t>
            </a:r>
          </a:p>
        </p:txBody>
      </p:sp>
      <p:sp>
        <p:nvSpPr>
          <p:cNvPr id="26" name="Text Box 10"/>
          <p:cNvSpPr txBox="1">
            <a:spLocks noChangeArrowheads="1"/>
          </p:cNvSpPr>
          <p:nvPr/>
        </p:nvSpPr>
        <p:spPr bwMode="auto">
          <a:xfrm>
            <a:off x="2286000" y="6325156"/>
            <a:ext cx="990600" cy="369332"/>
          </a:xfrm>
          <a:prstGeom prst="rect">
            <a:avLst/>
          </a:prstGeom>
          <a:solidFill>
            <a:schemeClr val="accent4"/>
          </a:solidFill>
          <a:ln w="12700">
            <a:solidFill>
              <a:srgbClr val="FFFFFF"/>
            </a:solidFill>
            <a:miter lim="800000"/>
            <a:headEnd/>
            <a:tailEnd/>
          </a:ln>
          <a:effectLst/>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Rome</a:t>
            </a:r>
            <a:endParaRPr kumimoji="0" lang="en-US" sz="10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5" name="Text Box 20"/>
          <p:cNvSpPr txBox="1">
            <a:spLocks noChangeArrowheads="1"/>
          </p:cNvSpPr>
          <p:nvPr/>
        </p:nvSpPr>
        <p:spPr bwMode="auto">
          <a:xfrm>
            <a:off x="3352800" y="5907115"/>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Journeys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
        <p:nvSpPr>
          <p:cNvPr id="437276" name="Text Box 9"/>
          <p:cNvSpPr txBox="1">
            <a:spLocks noChangeArrowheads="1"/>
          </p:cNvSpPr>
          <p:nvPr/>
        </p:nvSpPr>
        <p:spPr bwMode="auto">
          <a:xfrm>
            <a:off x="2286000" y="5861606"/>
            <a:ext cx="990600" cy="369332"/>
          </a:xfrm>
          <a:prstGeom prst="rect">
            <a:avLst/>
          </a:prstGeom>
          <a:gradFill rotWithShape="1">
            <a:gsLst>
              <a:gs pos="0">
                <a:srgbClr val="CCFFCC"/>
              </a:gs>
              <a:gs pos="87000">
                <a:srgbClr val="CCFFCC"/>
              </a:gs>
              <a:gs pos="100000">
                <a:srgbClr val="000000"/>
              </a:gs>
            </a:gsLst>
            <a:path path="shape">
              <a:fillToRect l="50000" t="50000" r="50000" b="50000"/>
            </a:path>
          </a:gradFill>
          <a:ln w="19050">
            <a:solidFill>
              <a:schemeClr val="bg1"/>
            </a:solidFill>
            <a:miter lim="800000"/>
            <a:headEnd/>
            <a:tailEnd/>
          </a:ln>
        </p:spPr>
        <p:txBody>
          <a:bodyPr lIns="0" tIns="0" rIns="45499" bIns="0" anchor="b">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rPr>
              <a:t>1234</a:t>
            </a:r>
            <a:endParaRPr kumimoji="0" lang="en-US" sz="1000" b="1" i="0" u="none" strike="noStrike" kern="1200" cap="none" spc="0" normalizeH="0" baseline="0" noProof="0">
              <a:ln>
                <a:noFill/>
              </a:ln>
              <a:solidFill>
                <a:srgbClr val="000000"/>
              </a:solidFill>
              <a:effectLst/>
              <a:uLnTx/>
              <a:uFillTx/>
              <a:latin typeface="Arial Narrow" charset="0"/>
              <a:ea typeface="ＭＳ Ｐゴシック" charset="0"/>
              <a:cs typeface="Times New Roman" charset="0"/>
            </a:endParaRPr>
          </a:p>
        </p:txBody>
      </p:sp>
      <p:sp>
        <p:nvSpPr>
          <p:cNvPr id="437277" name="Text Box 20"/>
          <p:cNvSpPr txBox="1">
            <a:spLocks noChangeArrowheads="1"/>
          </p:cNvSpPr>
          <p:nvPr/>
        </p:nvSpPr>
        <p:spPr bwMode="auto">
          <a:xfrm>
            <a:off x="3352800" y="6370665"/>
            <a:ext cx="1600200" cy="28137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0" tIns="0" rIns="0" bIns="0">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18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rPr>
              <a:t>Imprisonments</a:t>
            </a:r>
            <a:endParaRPr kumimoji="0" lang="en-US" sz="2400" b="1" i="0" u="none" strike="noStrike" kern="1200" cap="none" spc="0" normalizeH="0" baseline="0" noProof="0">
              <a:ln>
                <a:noFill/>
              </a:ln>
              <a:solidFill>
                <a:srgbClr val="FFFFFF"/>
              </a:solidFill>
              <a:effectLst/>
              <a:uLnTx/>
              <a:uFillTx/>
              <a:latin typeface="Arial Narrow" charset="0"/>
              <a:ea typeface="ＭＳ Ｐゴシック" charset="0"/>
              <a:cs typeface="Times New Roman" charset="0"/>
            </a:endParaRPr>
          </a:p>
        </p:txBody>
      </p:sp>
    </p:spTree>
    <p:extLst>
      <p:ext uri="{BB962C8B-B14F-4D97-AF65-F5344CB8AC3E}">
        <p14:creationId xmlns:p14="http://schemas.microsoft.com/office/powerpoint/2010/main" val="391493737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3"/>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6" grpId="0" animBg="1"/>
      <p:bldP spid="37" grpId="0" animBg="1"/>
      <p:bldP spid="48" grpId="0" animBg="1"/>
    </p:bldLst>
  </p:timing>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 name="Picture 2">
            <a:extLst>
              <a:ext uri="{FF2B5EF4-FFF2-40B4-BE49-F238E27FC236}">
                <a16:creationId xmlns:a16="http://schemas.microsoft.com/office/drawing/2014/main" id="{398B15E1-AF9A-9B44-986E-BD23A649868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3999"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
        <p:nvSpPr>
          <p:cNvPr id="4" name="Rectangle 2">
            <a:extLst>
              <a:ext uri="{FF2B5EF4-FFF2-40B4-BE49-F238E27FC236}">
                <a16:creationId xmlns:a16="http://schemas.microsoft.com/office/drawing/2014/main" id="{CB52CEA0-F078-0147-8B50-DAD4485013E7}"/>
              </a:ext>
            </a:extLst>
          </p:cNvPr>
          <p:cNvSpPr txBox="1">
            <a:spLocks noChangeArrowheads="1"/>
          </p:cNvSpPr>
          <p:nvPr/>
        </p:nvSpPr>
        <p:spPr bwMode="auto">
          <a:xfrm>
            <a:off x="0" y="5920006"/>
            <a:ext cx="8791222" cy="909772"/>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eaLnBrk="0" hangingPunct="0">
              <a:defRPr sz="4400" b="1">
                <a:solidFill>
                  <a:schemeClr val="tx2"/>
                </a:solidFill>
                <a:effectLst>
                  <a:glow rad="127000">
                    <a:schemeClr val="bg1"/>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pPr algn="r"/>
            <a:r>
              <a:rPr lang="en-US" dirty="0"/>
              <a:t>John</a:t>
            </a:r>
          </a:p>
        </p:txBody>
      </p:sp>
    </p:spTree>
    <p:extLst>
      <p:ext uri="{BB962C8B-B14F-4D97-AF65-F5344CB8AC3E}">
        <p14:creationId xmlns:p14="http://schemas.microsoft.com/office/powerpoint/2010/main" val="59024663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8273" name="Picture 13" descr="34 Roma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938" y="827089"/>
            <a:ext cx="9380538" cy="564991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38274" name="Text Box 7"/>
          <p:cNvSpPr txBox="1">
            <a:spLocks noChangeArrowheads="1"/>
          </p:cNvSpPr>
          <p:nvPr/>
        </p:nvSpPr>
        <p:spPr bwMode="auto">
          <a:xfrm>
            <a:off x="5105400" y="908050"/>
            <a:ext cx="4038600" cy="585788"/>
          </a:xfrm>
          <a:prstGeom prst="rect">
            <a:avLst/>
          </a:prstGeom>
          <a:solidFill>
            <a:srgbClr val="660066"/>
          </a:solidFill>
          <a:ln>
            <a:noFill/>
          </a:ln>
          <a:extLs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uLnTx/>
                <a:uFillTx/>
                <a:latin typeface="Arial" charset="0"/>
                <a:ea typeface="ＭＳ Ｐゴシック" charset="0"/>
                <a:cs typeface="Arial" charset="0"/>
              </a:rPr>
              <a:t>Roman Empire</a:t>
            </a:r>
            <a:endParaRPr kumimoji="0" lang="en-US" sz="3200" b="1" i="0" u="none" strike="noStrike" kern="1200" cap="none" spc="0" normalizeH="0" baseline="0" noProof="0">
              <a:ln>
                <a:noFill/>
              </a:ln>
              <a:solidFill>
                <a:srgbClr val="FFFFFF"/>
              </a:solidFill>
              <a:effectLst/>
              <a:uLnTx/>
              <a:uFillTx/>
              <a:latin typeface="Arial" charset="0"/>
              <a:ea typeface="ＭＳ Ｐゴシック" charset="0"/>
              <a:cs typeface="Arial" charset="0"/>
            </a:endParaRPr>
          </a:p>
        </p:txBody>
      </p:sp>
      <p:sp>
        <p:nvSpPr>
          <p:cNvPr id="438275" name="Text Box 3"/>
          <p:cNvSpPr txBox="1">
            <a:spLocks noChangeArrowheads="1"/>
          </p:cNvSpPr>
          <p:nvPr/>
        </p:nvSpPr>
        <p:spPr bwMode="auto">
          <a:xfrm>
            <a:off x="8458231" y="26"/>
            <a:ext cx="680293"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Arial" charset="0"/>
              </a:rPr>
              <a:t>110</a:t>
            </a:r>
          </a:p>
        </p:txBody>
      </p:sp>
      <p:sp>
        <p:nvSpPr>
          <p:cNvPr id="22535" name="Text Box 7"/>
          <p:cNvSpPr txBox="1">
            <a:spLocks noChangeArrowheads="1"/>
          </p:cNvSpPr>
          <p:nvPr/>
        </p:nvSpPr>
        <p:spPr bwMode="auto">
          <a:xfrm>
            <a:off x="304800" y="334967"/>
            <a:ext cx="4038600" cy="1585774"/>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John wrote from Ephesus  </a:t>
            </a:r>
            <a:endParaRPr kumimoji="0" lang="en-US" sz="3200" b="1"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22537" name="Text Box 9"/>
          <p:cNvSpPr txBox="1">
            <a:spLocks noChangeArrowheads="1"/>
          </p:cNvSpPr>
          <p:nvPr/>
        </p:nvSpPr>
        <p:spPr bwMode="auto">
          <a:xfrm>
            <a:off x="3515072" y="4042979"/>
            <a:ext cx="4657328" cy="2554099"/>
          </a:xfrm>
          <a:prstGeom prst="rect">
            <a:avLst/>
          </a:prstGeom>
          <a:solidFill>
            <a:schemeClr val="accent1">
              <a:lumMod val="20000"/>
              <a:lumOff val="80000"/>
            </a:schemeClr>
          </a:solidFill>
          <a:ln>
            <a:noFill/>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sng" strike="noStrike" kern="1200" cap="none" spc="0" normalizeH="0" baseline="0" noProof="0" dirty="0">
                <a:ln>
                  <a:noFill/>
                </a:ln>
                <a:solidFill>
                  <a:srgbClr val="000000"/>
                </a:solidFill>
                <a:effectLst/>
                <a:uLnTx/>
                <a:uFillTx/>
                <a:latin typeface="Arial"/>
                <a:ea typeface="SimSun" charset="0"/>
                <a:cs typeface="Arial"/>
              </a:rPr>
              <a:t>Recipients</a:t>
            </a:r>
            <a:endPar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endParaRP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The first readers are likely to have been Gentiles in John</a:t>
            </a:r>
            <a:r>
              <a:rPr kumimoji="0" lang="fr-FR" altLang="zh-CN" sz="3200" b="1" i="0" u="none" strike="noStrike" kern="1200" cap="none" spc="0" normalizeH="0" baseline="0" noProof="0" dirty="0">
                <a:ln>
                  <a:noFill/>
                </a:ln>
                <a:solidFill>
                  <a:srgbClr val="000000"/>
                </a:solidFill>
                <a:effectLst/>
                <a:uLnTx/>
                <a:uFillTx/>
                <a:latin typeface="Arial"/>
                <a:ea typeface="SimSun" charset="0"/>
                <a:cs typeface="Arial"/>
              </a:rPr>
              <a:t>'</a:t>
            </a:r>
            <a:r>
              <a:rPr kumimoji="0" lang="en-US" altLang="zh-CN" sz="3200" b="1" i="0" u="none" strike="noStrike" kern="1200" cap="none" spc="0" normalizeH="0" baseline="0" noProof="0" dirty="0">
                <a:ln>
                  <a:noFill/>
                </a:ln>
                <a:solidFill>
                  <a:srgbClr val="000000"/>
                </a:solidFill>
                <a:effectLst/>
                <a:uLnTx/>
                <a:uFillTx/>
                <a:latin typeface="Arial"/>
                <a:ea typeface="SimSun" charset="0"/>
                <a:cs typeface="Arial"/>
              </a:rPr>
              <a:t>s own location at Ephesus.</a:t>
            </a:r>
            <a:endParaRPr kumimoji="0" lang="en-US" sz="3200" b="1" i="0" u="none" strike="noStrike" kern="1200" cap="none" spc="0" normalizeH="0" baseline="0" noProof="0" dirty="0">
              <a:ln>
                <a:noFill/>
              </a:ln>
              <a:solidFill>
                <a:srgbClr val="000000"/>
              </a:solidFill>
              <a:effectLst/>
              <a:uLnTx/>
              <a:uFillTx/>
              <a:latin typeface="Arial"/>
              <a:ea typeface="SimSun" charset="0"/>
              <a:cs typeface="Arial"/>
            </a:endParaRPr>
          </a:p>
        </p:txBody>
      </p:sp>
      <p:sp>
        <p:nvSpPr>
          <p:cNvPr id="22540" name="Line 12"/>
          <p:cNvSpPr>
            <a:spLocks noChangeShapeType="1"/>
          </p:cNvSpPr>
          <p:nvPr/>
        </p:nvSpPr>
        <p:spPr bwMode="auto">
          <a:xfrm>
            <a:off x="2286000" y="1981200"/>
            <a:ext cx="3429000" cy="1905000"/>
          </a:xfrm>
          <a:prstGeom prst="line">
            <a:avLst/>
          </a:prstGeom>
          <a:noFill/>
          <a:ln w="50800" cap="sq">
            <a:solidFill>
              <a:schemeClr val="bg1"/>
            </a:solidFill>
            <a:round/>
            <a:headEnd type="none" w="sm" len="sm"/>
            <a:tailEnd type="triangle" w="lg" len="lg"/>
          </a:ln>
          <a:extLst>
            <a:ext uri="{909E8E84-426E-40dd-AFC4-6F175D3DCCD1}">
              <a14:hiddenFill xmlns:a14="http://schemas.microsoft.com/office/drawing/2010/main" xmlns="">
                <a:no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544" name="Freeform 16"/>
          <p:cNvSpPr>
            <a:spLocks/>
          </p:cNvSpPr>
          <p:nvPr/>
        </p:nvSpPr>
        <p:spPr bwMode="auto">
          <a:xfrm>
            <a:off x="5435600" y="133350"/>
            <a:ext cx="1314450" cy="3640138"/>
          </a:xfrm>
          <a:custGeom>
            <a:avLst/>
            <a:gdLst>
              <a:gd name="T0" fmla="*/ 2147483647 w 828"/>
              <a:gd name="T1" fmla="*/ 2147483647 h 2293"/>
              <a:gd name="T2" fmla="*/ 2147483647 w 828"/>
              <a:gd name="T3" fmla="*/ 2147483647 h 2293"/>
              <a:gd name="T4" fmla="*/ 2147483647 w 828"/>
              <a:gd name="T5" fmla="*/ 2147483647 h 2293"/>
              <a:gd name="T6" fmla="*/ 2147483647 w 828"/>
              <a:gd name="T7" fmla="*/ 2147483647 h 2293"/>
              <a:gd name="T8" fmla="*/ 2147483647 w 828"/>
              <a:gd name="T9" fmla="*/ 2147483647 h 2293"/>
              <a:gd name="T10" fmla="*/ 2147483647 w 828"/>
              <a:gd name="T11" fmla="*/ 2147483647 h 2293"/>
              <a:gd name="T12" fmla="*/ 2147483647 w 828"/>
              <a:gd name="T13" fmla="*/ 2147483647 h 2293"/>
              <a:gd name="T14" fmla="*/ 2147483647 w 828"/>
              <a:gd name="T15" fmla="*/ 2147483647 h 2293"/>
              <a:gd name="T16" fmla="*/ 2147483647 w 828"/>
              <a:gd name="T17" fmla="*/ 2147483647 h 2293"/>
              <a:gd name="T18" fmla="*/ 2147483647 w 828"/>
              <a:gd name="T19" fmla="*/ 2147483647 h 2293"/>
              <a:gd name="T20" fmla="*/ 2147483647 w 828"/>
              <a:gd name="T21" fmla="*/ 2147483647 h 2293"/>
              <a:gd name="T22" fmla="*/ 2147483647 w 828"/>
              <a:gd name="T23" fmla="*/ 2147483647 h 2293"/>
              <a:gd name="T24" fmla="*/ 2147483647 w 828"/>
              <a:gd name="T25" fmla="*/ 2147483647 h 2293"/>
              <a:gd name="T26" fmla="*/ 2147483647 w 828"/>
              <a:gd name="T27" fmla="*/ 2147483647 h 2293"/>
              <a:gd name="T28" fmla="*/ 2147483647 w 828"/>
              <a:gd name="T29" fmla="*/ 2147483647 h 2293"/>
              <a:gd name="T30" fmla="*/ 2147483647 w 828"/>
              <a:gd name="T31" fmla="*/ 2147483647 h 2293"/>
              <a:gd name="T32" fmla="*/ 2147483647 w 828"/>
              <a:gd name="T33" fmla="*/ 2147483647 h 2293"/>
              <a:gd name="T34" fmla="*/ 2147483647 w 828"/>
              <a:gd name="T35" fmla="*/ 2147483647 h 2293"/>
              <a:gd name="T36" fmla="*/ 2147483647 w 828"/>
              <a:gd name="T37" fmla="*/ 2147483647 h 2293"/>
              <a:gd name="T38" fmla="*/ 2147483647 w 828"/>
              <a:gd name="T39" fmla="*/ 2147483647 h 2293"/>
              <a:gd name="T40" fmla="*/ 2147483647 w 828"/>
              <a:gd name="T41" fmla="*/ 2147483647 h 2293"/>
              <a:gd name="T42" fmla="*/ 2147483647 w 828"/>
              <a:gd name="T43" fmla="*/ 2147483647 h 2293"/>
              <a:gd name="T44" fmla="*/ 2147483647 w 828"/>
              <a:gd name="T45" fmla="*/ 2147483647 h 2293"/>
              <a:gd name="T46" fmla="*/ 2147483647 w 828"/>
              <a:gd name="T47" fmla="*/ 2147483647 h 2293"/>
              <a:gd name="T48" fmla="*/ 2147483647 w 828"/>
              <a:gd name="T49" fmla="*/ 2147483647 h 2293"/>
              <a:gd name="T50" fmla="*/ 2147483647 w 828"/>
              <a:gd name="T51" fmla="*/ 0 h 2293"/>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w 828"/>
              <a:gd name="T79" fmla="*/ 0 h 2293"/>
              <a:gd name="T80" fmla="*/ 828 w 828"/>
              <a:gd name="T81" fmla="*/ 2293 h 2293"/>
            </a:gdLst>
            <a:ahLst/>
            <a:cxnLst>
              <a:cxn ang="T52">
                <a:pos x="T0" y="T1"/>
              </a:cxn>
              <a:cxn ang="T53">
                <a:pos x="T2" y="T3"/>
              </a:cxn>
              <a:cxn ang="T54">
                <a:pos x="T4" y="T5"/>
              </a:cxn>
              <a:cxn ang="T55">
                <a:pos x="T6" y="T7"/>
              </a:cxn>
              <a:cxn ang="T56">
                <a:pos x="T8" y="T9"/>
              </a:cxn>
              <a:cxn ang="T57">
                <a:pos x="T10" y="T11"/>
              </a:cxn>
              <a:cxn ang="T58">
                <a:pos x="T12" y="T13"/>
              </a:cxn>
              <a:cxn ang="T59">
                <a:pos x="T14" y="T15"/>
              </a:cxn>
              <a:cxn ang="T60">
                <a:pos x="T16" y="T17"/>
              </a:cxn>
              <a:cxn ang="T61">
                <a:pos x="T18" y="T19"/>
              </a:cxn>
              <a:cxn ang="T62">
                <a:pos x="T20" y="T21"/>
              </a:cxn>
              <a:cxn ang="T63">
                <a:pos x="T22" y="T23"/>
              </a:cxn>
              <a:cxn ang="T64">
                <a:pos x="T24" y="T25"/>
              </a:cxn>
              <a:cxn ang="T65">
                <a:pos x="T26" y="T27"/>
              </a:cxn>
              <a:cxn ang="T66">
                <a:pos x="T28" y="T29"/>
              </a:cxn>
              <a:cxn ang="T67">
                <a:pos x="T30" y="T31"/>
              </a:cxn>
              <a:cxn ang="T68">
                <a:pos x="T32" y="T33"/>
              </a:cxn>
              <a:cxn ang="T69">
                <a:pos x="T34" y="T35"/>
              </a:cxn>
              <a:cxn ang="T70">
                <a:pos x="T36" y="T37"/>
              </a:cxn>
              <a:cxn ang="T71">
                <a:pos x="T38" y="T39"/>
              </a:cxn>
              <a:cxn ang="T72">
                <a:pos x="T40" y="T41"/>
              </a:cxn>
              <a:cxn ang="T73">
                <a:pos x="T42" y="T43"/>
              </a:cxn>
              <a:cxn ang="T74">
                <a:pos x="T44" y="T45"/>
              </a:cxn>
              <a:cxn ang="T75">
                <a:pos x="T46" y="T47"/>
              </a:cxn>
              <a:cxn ang="T76">
                <a:pos x="T48" y="T49"/>
              </a:cxn>
              <a:cxn ang="T77">
                <a:pos x="T50" y="T51"/>
              </a:cxn>
            </a:cxnLst>
            <a:rect l="T78" t="T79" r="T80" b="T81"/>
            <a:pathLst>
              <a:path w="828" h="2293">
                <a:moveTo>
                  <a:pt x="210" y="2293"/>
                </a:moveTo>
                <a:cubicBezTo>
                  <a:pt x="200" y="2262"/>
                  <a:pt x="205" y="2227"/>
                  <a:pt x="189" y="2199"/>
                </a:cubicBezTo>
                <a:cubicBezTo>
                  <a:pt x="186" y="2193"/>
                  <a:pt x="116" y="2180"/>
                  <a:pt x="105" y="2178"/>
                </a:cubicBezTo>
                <a:cubicBezTo>
                  <a:pt x="82" y="2144"/>
                  <a:pt x="55" y="2118"/>
                  <a:pt x="32" y="2084"/>
                </a:cubicBezTo>
                <a:cubicBezTo>
                  <a:pt x="21" y="2047"/>
                  <a:pt x="13" y="1983"/>
                  <a:pt x="53" y="1958"/>
                </a:cubicBezTo>
                <a:cubicBezTo>
                  <a:pt x="72" y="1946"/>
                  <a:pt x="98" y="1949"/>
                  <a:pt x="116" y="1937"/>
                </a:cubicBezTo>
                <a:cubicBezTo>
                  <a:pt x="137" y="1923"/>
                  <a:pt x="179" y="1895"/>
                  <a:pt x="179" y="1895"/>
                </a:cubicBezTo>
                <a:cubicBezTo>
                  <a:pt x="204" y="1822"/>
                  <a:pt x="193" y="1854"/>
                  <a:pt x="210" y="1801"/>
                </a:cubicBezTo>
                <a:cubicBezTo>
                  <a:pt x="202" y="1758"/>
                  <a:pt x="204" y="1715"/>
                  <a:pt x="158" y="1696"/>
                </a:cubicBezTo>
                <a:cubicBezTo>
                  <a:pt x="145" y="1690"/>
                  <a:pt x="130" y="1690"/>
                  <a:pt x="116" y="1686"/>
                </a:cubicBezTo>
                <a:cubicBezTo>
                  <a:pt x="95" y="1680"/>
                  <a:pt x="53" y="1665"/>
                  <a:pt x="53" y="1665"/>
                </a:cubicBezTo>
                <a:cubicBezTo>
                  <a:pt x="32" y="1634"/>
                  <a:pt x="22" y="1602"/>
                  <a:pt x="1" y="1571"/>
                </a:cubicBezTo>
                <a:cubicBezTo>
                  <a:pt x="4" y="1546"/>
                  <a:pt x="0" y="1519"/>
                  <a:pt x="11" y="1497"/>
                </a:cubicBezTo>
                <a:cubicBezTo>
                  <a:pt x="16" y="1487"/>
                  <a:pt x="32" y="1492"/>
                  <a:pt x="42" y="1487"/>
                </a:cubicBezTo>
                <a:cubicBezTo>
                  <a:pt x="87" y="1462"/>
                  <a:pt x="146" y="1425"/>
                  <a:pt x="179" y="1382"/>
                </a:cubicBezTo>
                <a:cubicBezTo>
                  <a:pt x="217" y="1333"/>
                  <a:pt x="249" y="1277"/>
                  <a:pt x="283" y="1225"/>
                </a:cubicBezTo>
                <a:cubicBezTo>
                  <a:pt x="310" y="1184"/>
                  <a:pt x="307" y="1131"/>
                  <a:pt x="336" y="1089"/>
                </a:cubicBezTo>
                <a:cubicBezTo>
                  <a:pt x="344" y="993"/>
                  <a:pt x="342" y="971"/>
                  <a:pt x="388" y="900"/>
                </a:cubicBezTo>
                <a:lnTo>
                  <a:pt x="336" y="733"/>
                </a:lnTo>
                <a:cubicBezTo>
                  <a:pt x="336" y="733"/>
                  <a:pt x="336" y="733"/>
                  <a:pt x="336" y="733"/>
                </a:cubicBezTo>
                <a:cubicBezTo>
                  <a:pt x="329" y="712"/>
                  <a:pt x="315" y="670"/>
                  <a:pt x="315" y="670"/>
                </a:cubicBezTo>
                <a:cubicBezTo>
                  <a:pt x="318" y="632"/>
                  <a:pt x="320" y="593"/>
                  <a:pt x="325" y="555"/>
                </a:cubicBezTo>
                <a:cubicBezTo>
                  <a:pt x="327" y="544"/>
                  <a:pt x="328" y="531"/>
                  <a:pt x="336" y="523"/>
                </a:cubicBezTo>
                <a:cubicBezTo>
                  <a:pt x="402" y="458"/>
                  <a:pt x="543" y="438"/>
                  <a:pt x="629" y="408"/>
                </a:cubicBezTo>
                <a:cubicBezTo>
                  <a:pt x="683" y="329"/>
                  <a:pt x="672" y="238"/>
                  <a:pt x="713" y="157"/>
                </a:cubicBezTo>
                <a:cubicBezTo>
                  <a:pt x="742" y="100"/>
                  <a:pt x="783" y="45"/>
                  <a:pt x="828" y="0"/>
                </a:cubicBezTo>
              </a:path>
            </a:pathLst>
          </a:custGeom>
          <a:noFill/>
          <a:ln w="57150" cap="sq">
            <a:solidFill>
              <a:schemeClr val="bg1"/>
            </a:solidFill>
            <a:round/>
            <a:headEnd type="none" w="sm" len="sm"/>
            <a:tailEnd type="triangle" w="med" len="med"/>
          </a:ln>
          <a:extLst>
            <a:ext uri="{909E8E84-426E-40dd-AFC4-6F175D3DCCD1}">
              <a14:hiddenFill xmlns:a14="http://schemas.microsoft.com/office/drawing/2010/main" xmlns="">
                <a:solidFill>
                  <a:srgbClr val="FFFFFF"/>
                </a:solid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22545" name="Freeform 17"/>
          <p:cNvSpPr>
            <a:spLocks/>
          </p:cNvSpPr>
          <p:nvPr/>
        </p:nvSpPr>
        <p:spPr bwMode="auto">
          <a:xfrm>
            <a:off x="5802313" y="133377"/>
            <a:ext cx="1541462" cy="3590925"/>
          </a:xfrm>
          <a:custGeom>
            <a:avLst/>
            <a:gdLst>
              <a:gd name="T0" fmla="*/ 2147483647 w 971"/>
              <a:gd name="T1" fmla="*/ 0 h 2262"/>
              <a:gd name="T2" fmla="*/ 2147483647 w 971"/>
              <a:gd name="T3" fmla="*/ 2147483647 h 2262"/>
              <a:gd name="T4" fmla="*/ 2147483647 w 971"/>
              <a:gd name="T5" fmla="*/ 2147483647 h 2262"/>
              <a:gd name="T6" fmla="*/ 2147483647 w 971"/>
              <a:gd name="T7" fmla="*/ 2147483647 h 2262"/>
              <a:gd name="T8" fmla="*/ 2147483647 w 971"/>
              <a:gd name="T9" fmla="*/ 2147483647 h 2262"/>
              <a:gd name="T10" fmla="*/ 2147483647 w 971"/>
              <a:gd name="T11" fmla="*/ 2147483647 h 2262"/>
              <a:gd name="T12" fmla="*/ 2147483647 w 971"/>
              <a:gd name="T13" fmla="*/ 2147483647 h 2262"/>
              <a:gd name="T14" fmla="*/ 2147483647 w 971"/>
              <a:gd name="T15" fmla="*/ 2147483647 h 2262"/>
              <a:gd name="T16" fmla="*/ 2147483647 w 971"/>
              <a:gd name="T17" fmla="*/ 2147483647 h 2262"/>
              <a:gd name="T18" fmla="*/ 2147483647 w 971"/>
              <a:gd name="T19" fmla="*/ 2147483647 h 2262"/>
              <a:gd name="T20" fmla="*/ 2147483647 w 971"/>
              <a:gd name="T21" fmla="*/ 2147483647 h 2262"/>
              <a:gd name="T22" fmla="*/ 2147483647 w 971"/>
              <a:gd name="T23" fmla="*/ 2147483647 h 2262"/>
              <a:gd name="T24" fmla="*/ 2147483647 w 971"/>
              <a:gd name="T25" fmla="*/ 2147483647 h 2262"/>
              <a:gd name="T26" fmla="*/ 2147483647 w 971"/>
              <a:gd name="T27" fmla="*/ 2147483647 h 2262"/>
              <a:gd name="T28" fmla="*/ 2147483647 w 971"/>
              <a:gd name="T29" fmla="*/ 2147483647 h 2262"/>
              <a:gd name="T30" fmla="*/ 2147483647 w 971"/>
              <a:gd name="T31" fmla="*/ 2147483647 h 2262"/>
              <a:gd name="T32" fmla="*/ 2147483647 w 971"/>
              <a:gd name="T33" fmla="*/ 2147483647 h 2262"/>
              <a:gd name="T34" fmla="*/ 2147483647 w 971"/>
              <a:gd name="T35" fmla="*/ 2147483647 h 2262"/>
              <a:gd name="T36" fmla="*/ 2147483647 w 971"/>
              <a:gd name="T37" fmla="*/ 2147483647 h 2262"/>
              <a:gd name="T38" fmla="*/ 2147483647 w 971"/>
              <a:gd name="T39" fmla="*/ 2147483647 h 2262"/>
              <a:gd name="T40" fmla="*/ 2147483647 w 971"/>
              <a:gd name="T41" fmla="*/ 2147483647 h 2262"/>
              <a:gd name="T42" fmla="*/ 2147483647 w 971"/>
              <a:gd name="T43" fmla="*/ 2147483647 h 2262"/>
              <a:gd name="T44" fmla="*/ 2147483647 w 971"/>
              <a:gd name="T45" fmla="*/ 2147483647 h 2262"/>
              <a:gd name="T46" fmla="*/ 0 w 971"/>
              <a:gd name="T47" fmla="*/ 2147483647 h 2262"/>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971"/>
              <a:gd name="T73" fmla="*/ 0 h 2262"/>
              <a:gd name="T74" fmla="*/ 971 w 971"/>
              <a:gd name="T75" fmla="*/ 2262 h 2262"/>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971" h="2262">
                <a:moveTo>
                  <a:pt x="597" y="0"/>
                </a:moveTo>
                <a:cubicBezTo>
                  <a:pt x="631" y="23"/>
                  <a:pt x="657" y="50"/>
                  <a:pt x="691" y="73"/>
                </a:cubicBezTo>
                <a:cubicBezTo>
                  <a:pt x="730" y="132"/>
                  <a:pt x="735" y="160"/>
                  <a:pt x="712" y="241"/>
                </a:cubicBezTo>
                <a:cubicBezTo>
                  <a:pt x="704" y="271"/>
                  <a:pt x="670" y="324"/>
                  <a:pt x="670" y="324"/>
                </a:cubicBezTo>
                <a:cubicBezTo>
                  <a:pt x="646" y="419"/>
                  <a:pt x="658" y="380"/>
                  <a:pt x="639" y="440"/>
                </a:cubicBezTo>
                <a:cubicBezTo>
                  <a:pt x="648" y="514"/>
                  <a:pt x="641" y="542"/>
                  <a:pt x="712" y="565"/>
                </a:cubicBezTo>
                <a:cubicBezTo>
                  <a:pt x="778" y="608"/>
                  <a:pt x="857" y="617"/>
                  <a:pt x="922" y="660"/>
                </a:cubicBezTo>
                <a:cubicBezTo>
                  <a:pt x="947" y="733"/>
                  <a:pt x="936" y="701"/>
                  <a:pt x="953" y="754"/>
                </a:cubicBezTo>
                <a:cubicBezTo>
                  <a:pt x="951" y="800"/>
                  <a:pt x="971" y="988"/>
                  <a:pt x="911" y="1037"/>
                </a:cubicBezTo>
                <a:cubicBezTo>
                  <a:pt x="891" y="1053"/>
                  <a:pt x="813" y="1078"/>
                  <a:pt x="785" y="1089"/>
                </a:cubicBezTo>
                <a:cubicBezTo>
                  <a:pt x="765" y="1097"/>
                  <a:pt x="723" y="1110"/>
                  <a:pt x="723" y="1110"/>
                </a:cubicBezTo>
                <a:cubicBezTo>
                  <a:pt x="716" y="1120"/>
                  <a:pt x="712" y="1133"/>
                  <a:pt x="702" y="1141"/>
                </a:cubicBezTo>
                <a:cubicBezTo>
                  <a:pt x="693" y="1148"/>
                  <a:pt x="678" y="1144"/>
                  <a:pt x="670" y="1152"/>
                </a:cubicBezTo>
                <a:cubicBezTo>
                  <a:pt x="652" y="1170"/>
                  <a:pt x="628" y="1215"/>
                  <a:pt x="628" y="1215"/>
                </a:cubicBezTo>
                <a:cubicBezTo>
                  <a:pt x="621" y="1236"/>
                  <a:pt x="608" y="1255"/>
                  <a:pt x="607" y="1277"/>
                </a:cubicBezTo>
                <a:cubicBezTo>
                  <a:pt x="601" y="1440"/>
                  <a:pt x="659" y="1535"/>
                  <a:pt x="513" y="1581"/>
                </a:cubicBezTo>
                <a:cubicBezTo>
                  <a:pt x="459" y="1618"/>
                  <a:pt x="397" y="1635"/>
                  <a:pt x="335" y="1654"/>
                </a:cubicBezTo>
                <a:cubicBezTo>
                  <a:pt x="332" y="1665"/>
                  <a:pt x="326" y="1675"/>
                  <a:pt x="325" y="1686"/>
                </a:cubicBezTo>
                <a:cubicBezTo>
                  <a:pt x="319" y="1759"/>
                  <a:pt x="334" y="1835"/>
                  <a:pt x="314" y="1906"/>
                </a:cubicBezTo>
                <a:cubicBezTo>
                  <a:pt x="307" y="1930"/>
                  <a:pt x="272" y="1934"/>
                  <a:pt x="251" y="1948"/>
                </a:cubicBezTo>
                <a:cubicBezTo>
                  <a:pt x="209" y="1976"/>
                  <a:pt x="163" y="1995"/>
                  <a:pt x="115" y="2011"/>
                </a:cubicBezTo>
                <a:cubicBezTo>
                  <a:pt x="108" y="2025"/>
                  <a:pt x="102" y="2039"/>
                  <a:pt x="94" y="2052"/>
                </a:cubicBezTo>
                <a:cubicBezTo>
                  <a:pt x="81" y="2074"/>
                  <a:pt x="52" y="2115"/>
                  <a:pt x="52" y="2115"/>
                </a:cubicBezTo>
                <a:cubicBezTo>
                  <a:pt x="36" y="2168"/>
                  <a:pt x="40" y="2222"/>
                  <a:pt x="0" y="2262"/>
                </a:cubicBezTo>
              </a:path>
            </a:pathLst>
          </a:custGeom>
          <a:noFill/>
          <a:ln w="57150" cap="sq">
            <a:solidFill>
              <a:schemeClr val="bg1"/>
            </a:solidFill>
            <a:round/>
            <a:headEnd type="none" w="sm" len="sm"/>
            <a:tailEnd type="triangle" w="med" len="med"/>
          </a:ln>
          <a:extLst>
            <a:ext uri="{909E8E84-426E-40dd-AFC4-6F175D3DCCD1}">
              <a14:hiddenFill xmlns:a14="http://schemas.microsoft.com/office/drawing/2010/main" xmlns="">
                <a:solidFill>
                  <a:srgbClr val="FFFFFF"/>
                </a:solidFill>
              </a14:hiddenFill>
            </a:ext>
          </a:extLst>
        </p:spPr>
        <p:txBody>
          <a:bodyPr wrap="none" lIns="90993" tIns="45499" rIns="90993" bIns="45499"/>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sp>
        <p:nvSpPr>
          <p:cNvPr id="438281" name="Rectangle 1033"/>
          <p:cNvSpPr>
            <a:spLocks noGrp="1" noChangeArrowheads="1"/>
          </p:cNvSpPr>
          <p:nvPr>
            <p:ph type="title" idx="4294967295"/>
          </p:nvPr>
        </p:nvSpPr>
        <p:spPr>
          <a:xfrm>
            <a:off x="1066800" y="457200"/>
            <a:ext cx="2514600" cy="3048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altLang="zh-CN" sz="3200" b="1" u="sng">
                <a:solidFill>
                  <a:schemeClr val="bg2"/>
                </a:solidFill>
                <a:effectLst/>
                <a:latin typeface="Arial" charset="0"/>
                <a:ea typeface="ＭＳ Ｐゴシック" charset="0"/>
                <a:cs typeface="Arial" charset="0"/>
              </a:rPr>
              <a:t>Origin</a:t>
            </a:r>
            <a:endParaRPr lang="en-US">
              <a:effectLst/>
              <a:latin typeface="Arial" charset="0"/>
              <a:ea typeface="ＭＳ Ｐゴシック" charset="0"/>
              <a:cs typeface="Arial" charset="0"/>
            </a:endParaRPr>
          </a:p>
        </p:txBody>
      </p:sp>
    </p:spTree>
    <p:extLst>
      <p:ext uri="{BB962C8B-B14F-4D97-AF65-F5344CB8AC3E}">
        <p14:creationId xmlns:p14="http://schemas.microsoft.com/office/powerpoint/2010/main" val="261763988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16" fill="hold" grpId="0" nodeType="afterEffect">
                                  <p:stCondLst>
                                    <p:cond delay="0"/>
                                  </p:stCondLst>
                                  <p:childTnLst>
                                    <p:set>
                                      <p:cBhvr>
                                        <p:cTn id="6" dur="1" fill="hold">
                                          <p:stCondLst>
                                            <p:cond delay="0"/>
                                          </p:stCondLst>
                                        </p:cTn>
                                        <p:tgtEl>
                                          <p:spTgt spid="22540"/>
                                        </p:tgtEl>
                                        <p:attrNameLst>
                                          <p:attrName>style.visibility</p:attrName>
                                        </p:attrNameLst>
                                      </p:cBhvr>
                                      <p:to>
                                        <p:strVal val="visible"/>
                                      </p:to>
                                    </p:set>
                                    <p:anim calcmode="lin" valueType="num">
                                      <p:cBhvr>
                                        <p:cTn id="7" dur="500" fill="hold"/>
                                        <p:tgtEl>
                                          <p:spTgt spid="22540"/>
                                        </p:tgtEl>
                                        <p:attrNameLst>
                                          <p:attrName>ppt_w</p:attrName>
                                        </p:attrNameLst>
                                      </p:cBhvr>
                                      <p:tavLst>
                                        <p:tav tm="0">
                                          <p:val>
                                            <p:fltVal val="0"/>
                                          </p:val>
                                        </p:tav>
                                        <p:tav tm="100000">
                                          <p:val>
                                            <p:strVal val="#ppt_w"/>
                                          </p:val>
                                        </p:tav>
                                      </p:tavLst>
                                    </p:anim>
                                    <p:anim calcmode="lin" valueType="num">
                                      <p:cBhvr>
                                        <p:cTn id="8" dur="500" fill="hold"/>
                                        <p:tgtEl>
                                          <p:spTgt spid="22540"/>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2" presetClass="entr" presetSubtype="4" fill="hold" grpId="0" nodeType="clickEffect">
                                  <p:stCondLst>
                                    <p:cond delay="0"/>
                                  </p:stCondLst>
                                  <p:childTnLst>
                                    <p:set>
                                      <p:cBhvr>
                                        <p:cTn id="12" dur="1" fill="hold">
                                          <p:stCondLst>
                                            <p:cond delay="0"/>
                                          </p:stCondLst>
                                        </p:cTn>
                                        <p:tgtEl>
                                          <p:spTgt spid="22544"/>
                                        </p:tgtEl>
                                        <p:attrNameLst>
                                          <p:attrName>style.visibility</p:attrName>
                                        </p:attrNameLst>
                                      </p:cBhvr>
                                      <p:to>
                                        <p:strVal val="visible"/>
                                      </p:to>
                                    </p:set>
                                    <p:animEffect transition="in" filter="wipe(down)">
                                      <p:cBhvr>
                                        <p:cTn id="13" dur="3000"/>
                                        <p:tgtEl>
                                          <p:spTgt spid="22544"/>
                                        </p:tgtEl>
                                      </p:cBhvr>
                                    </p:animEffect>
                                  </p:childTnLst>
                                </p:cTn>
                              </p:par>
                            </p:childTnLst>
                          </p:cTn>
                        </p:par>
                        <p:par>
                          <p:cTn id="14" fill="hold" nodeType="afterGroup">
                            <p:stCondLst>
                              <p:cond delay="3000"/>
                            </p:stCondLst>
                            <p:childTnLst>
                              <p:par>
                                <p:cTn id="15" presetID="22" presetClass="entr" presetSubtype="1" fill="hold" grpId="0" nodeType="afterEffect">
                                  <p:stCondLst>
                                    <p:cond delay="0"/>
                                  </p:stCondLst>
                                  <p:childTnLst>
                                    <p:set>
                                      <p:cBhvr>
                                        <p:cTn id="16" dur="1" fill="hold">
                                          <p:stCondLst>
                                            <p:cond delay="0"/>
                                          </p:stCondLst>
                                        </p:cTn>
                                        <p:tgtEl>
                                          <p:spTgt spid="22545"/>
                                        </p:tgtEl>
                                        <p:attrNameLst>
                                          <p:attrName>style.visibility</p:attrName>
                                        </p:attrNameLst>
                                      </p:cBhvr>
                                      <p:to>
                                        <p:strVal val="visible"/>
                                      </p:to>
                                    </p:set>
                                    <p:animEffect transition="in" filter="wipe(up)">
                                      <p:cBhvr>
                                        <p:cTn id="17" dur="3000"/>
                                        <p:tgtEl>
                                          <p:spTgt spid="22545"/>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 presetClass="entr" presetSubtype="8" fill="hold" grpId="0" nodeType="clickEffect">
                                  <p:stCondLst>
                                    <p:cond delay="0"/>
                                  </p:stCondLst>
                                  <p:childTnLst>
                                    <p:set>
                                      <p:cBhvr>
                                        <p:cTn id="21" dur="1" fill="hold">
                                          <p:stCondLst>
                                            <p:cond delay="0"/>
                                          </p:stCondLst>
                                        </p:cTn>
                                        <p:tgtEl>
                                          <p:spTgt spid="22537"/>
                                        </p:tgtEl>
                                        <p:attrNameLst>
                                          <p:attrName>style.visibility</p:attrName>
                                        </p:attrNameLst>
                                      </p:cBhvr>
                                      <p:to>
                                        <p:strVal val="visible"/>
                                      </p:to>
                                    </p:set>
                                    <p:anim calcmode="lin" valueType="num">
                                      <p:cBhvr additive="base">
                                        <p:cTn id="22" dur="500" fill="hold"/>
                                        <p:tgtEl>
                                          <p:spTgt spid="22537"/>
                                        </p:tgtEl>
                                        <p:attrNameLst>
                                          <p:attrName>ppt_x</p:attrName>
                                        </p:attrNameLst>
                                      </p:cBhvr>
                                      <p:tavLst>
                                        <p:tav tm="0">
                                          <p:val>
                                            <p:strVal val="0-#ppt_w/2"/>
                                          </p:val>
                                        </p:tav>
                                        <p:tav tm="100000">
                                          <p:val>
                                            <p:strVal val="#ppt_x"/>
                                          </p:val>
                                        </p:tav>
                                      </p:tavLst>
                                    </p:anim>
                                    <p:anim calcmode="lin" valueType="num">
                                      <p:cBhvr additive="base">
                                        <p:cTn id="23" dur="500" fill="hold"/>
                                        <p:tgtEl>
                                          <p:spTgt spid="2253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7" grpId="0" animBg="1" autoUpdateAnimBg="0"/>
      <p:bldP spid="22540" grpId="0" animBg="1"/>
      <p:bldP spid="22544" grpId="0" animBg="1"/>
      <p:bldP spid="22545" grpId="0" animBg="1"/>
    </p:bld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2369" name="Picture 3" descr="health-safety-signs.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207500"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2" name="Title 1"/>
          <p:cNvSpPr>
            <a:spLocks noGrp="1"/>
          </p:cNvSpPr>
          <p:nvPr>
            <p:ph type="title" idx="4294967295"/>
          </p:nvPr>
        </p:nvSpPr>
        <p:spPr>
          <a:xfrm>
            <a:off x="3124200" y="4419601"/>
            <a:ext cx="6019800" cy="762000"/>
          </a:xfrm>
          <a:solidFill>
            <a:srgbClr val="000090"/>
          </a:solidFill>
        </p:spPr>
        <p:txBody>
          <a:bodyPr/>
          <a:lstStyle/>
          <a:p>
            <a:pPr>
              <a:defRPr/>
            </a:pPr>
            <a:r>
              <a:rPr lang="en-US">
                <a:latin typeface="Arial" charset="0"/>
                <a:ea typeface="ＭＳ Ｐゴシック" charset="0"/>
                <a:cs typeface="ＭＳ Ｐゴシック" charset="0"/>
              </a:rPr>
              <a:t>Signs are Vital to Life</a:t>
            </a:r>
          </a:p>
        </p:txBody>
      </p:sp>
    </p:spTree>
    <p:extLst>
      <p:ext uri="{BB962C8B-B14F-4D97-AF65-F5344CB8AC3E}">
        <p14:creationId xmlns:p14="http://schemas.microsoft.com/office/powerpoint/2010/main" val="150999678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76802" name="Rectangle 2"/>
          <p:cNvSpPr>
            <a:spLocks noGrp="1" noChangeArrowheads="1"/>
          </p:cNvSpPr>
          <p:nvPr>
            <p:ph type="title"/>
          </p:nvPr>
        </p:nvSpPr>
        <p:spPr>
          <a:xfrm>
            <a:off x="2590801" y="0"/>
            <a:ext cx="2057400" cy="2438400"/>
          </a:xfrm>
          <a:effectLst>
            <a:outerShdw blurRad="63500" dist="107763" dir="13500000" algn="ctr" rotWithShape="0">
              <a:srgbClr val="000000">
                <a:alpha val="74997"/>
              </a:srgbClr>
            </a:outerShdw>
          </a:effectLst>
        </p:spPr>
        <p:txBody>
          <a:bodyPr/>
          <a:lstStyle/>
          <a:p>
            <a:pPr eaLnBrk="1" hangingPunct="1">
              <a:defRPr/>
            </a:pPr>
            <a:r>
              <a:rPr lang="en-US" b="1" dirty="0">
                <a:latin typeface="Arial" charset="0"/>
                <a:ea typeface="ＭＳ Ｐゴシック" charset="0"/>
                <a:cs typeface="ＭＳ Ｐゴシック" charset="0"/>
              </a:rPr>
              <a:t>God</a:t>
            </a:r>
            <a:r>
              <a:rPr lang="fr-FR" altLang="ja-JP" b="1" dirty="0">
                <a:latin typeface="Arial" charset="0"/>
                <a:ea typeface="ＭＳ Ｐゴシック" charset="0"/>
                <a:cs typeface="ＭＳ Ｐゴシック" charset="0"/>
              </a:rPr>
              <a:t>'</a:t>
            </a:r>
            <a:r>
              <a:rPr lang="en-US" altLang="ja-JP" b="1" dirty="0">
                <a:latin typeface="Arial" charset="0"/>
                <a:ea typeface="ＭＳ Ｐゴシック" charset="0"/>
                <a:cs typeface="ＭＳ Ｐゴシック" charset="0"/>
              </a:rPr>
              <a:t>s Love</a:t>
            </a:r>
            <a:endParaRPr lang="en-US" dirty="0">
              <a:latin typeface="Arial" charset="0"/>
              <a:ea typeface="ＭＳ Ｐゴシック" charset="0"/>
              <a:cs typeface="ＭＳ Ｐゴシック" charset="0"/>
            </a:endParaRPr>
          </a:p>
        </p:txBody>
      </p:sp>
      <p:pic>
        <p:nvPicPr>
          <p:cNvPr id="76804" name="Picture 4" descr="jesushealsblindman"/>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2586038"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76805" name="Picture 5" descr="jesushealslameman"/>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4643438" y="0"/>
            <a:ext cx="4500562" cy="68580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76803" name="Rectangle 3"/>
          <p:cNvSpPr>
            <a:spLocks noChangeArrowheads="1"/>
          </p:cNvSpPr>
          <p:nvPr/>
        </p:nvSpPr>
        <p:spPr bwMode="auto">
          <a:xfrm>
            <a:off x="2514601" y="2286000"/>
            <a:ext cx="2057400" cy="3581400"/>
          </a:xfrm>
          <a:prstGeom prst="rect">
            <a:avLst/>
          </a:prstGeom>
          <a:noFill/>
          <a:ln w="9525">
            <a:noFill/>
            <a:miter lim="800000"/>
            <a:headEnd/>
            <a:tailEnd/>
          </a:ln>
          <a:effectLst>
            <a:outerShdw blurRad="63500" dist="89803" dir="18900000" algn="ctr" rotWithShape="0">
              <a:srgbClr val="000000">
                <a:alpha val="74997"/>
              </a:srgbClr>
            </a:outerShdw>
          </a:effectLst>
        </p:spPr>
        <p:txBody>
          <a:bodyPr lIns="90993" tIns="45499" rIns="90993" bIns="45499"/>
          <a:lstStyle/>
          <a:p>
            <a:pPr marL="341244" marR="0" lvl="0" indent="-341244" algn="ctr" defTabSz="914400" rtl="0" eaLnBrk="1" fontAlgn="base" latinLnBrk="0" hangingPunct="1">
              <a:lnSpc>
                <a:spcPct val="100000"/>
              </a:lnSpc>
              <a:spcBef>
                <a:spcPct val="20000"/>
              </a:spcBef>
              <a:spcAft>
                <a:spcPct val="0"/>
              </a:spcAft>
              <a:buClr>
                <a:srgbClr val="86D1EC"/>
              </a:buClr>
              <a:buSzPct val="90000"/>
              <a:buFontTx/>
              <a:buBlip>
                <a:blip r:embed="rId5"/>
              </a:buBlip>
              <a:tabLst/>
              <a:defRPr/>
            </a:pPr>
            <a:r>
              <a:rPr kumimoji="0" 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rPr>
              <a:t>Shown in Signs</a:t>
            </a:r>
          </a:p>
        </p:txBody>
      </p:sp>
    </p:spTree>
    <p:extLst>
      <p:ext uri="{BB962C8B-B14F-4D97-AF65-F5344CB8AC3E}">
        <p14:creationId xmlns:p14="http://schemas.microsoft.com/office/powerpoint/2010/main" val="25322853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76804"/>
                                        </p:tgtEl>
                                        <p:attrNameLst>
                                          <p:attrName>style.visibility</p:attrName>
                                        </p:attrNameLst>
                                      </p:cBhvr>
                                      <p:to>
                                        <p:strVal val="visible"/>
                                      </p:to>
                                    </p:set>
                                    <p:animEffect transition="in" filter="fade">
                                      <p:cBhvr>
                                        <p:cTn id="7" dur="500"/>
                                        <p:tgtEl>
                                          <p:spTgt spid="76804"/>
                                        </p:tgtEl>
                                      </p:cBhvr>
                                    </p:animEffect>
                                  </p:childTnLst>
                                </p:cTn>
                              </p:par>
                            </p:childTnLst>
                          </p:cTn>
                        </p:par>
                        <p:par>
                          <p:cTn id="8" fill="hold" nodeType="afterGroup">
                            <p:stCondLst>
                              <p:cond delay="500"/>
                            </p:stCondLst>
                            <p:childTnLst>
                              <p:par>
                                <p:cTn id="9" presetID="10" presetClass="entr" presetSubtype="0" fill="hold" nodeType="afterEffect">
                                  <p:stCondLst>
                                    <p:cond delay="0"/>
                                  </p:stCondLst>
                                  <p:childTnLst>
                                    <p:set>
                                      <p:cBhvr>
                                        <p:cTn id="10" dur="1" fill="hold">
                                          <p:stCondLst>
                                            <p:cond delay="0"/>
                                          </p:stCondLst>
                                        </p:cTn>
                                        <p:tgtEl>
                                          <p:spTgt spid="76805"/>
                                        </p:tgtEl>
                                        <p:attrNameLst>
                                          <p:attrName>style.visibility</p:attrName>
                                        </p:attrNameLst>
                                      </p:cBhvr>
                                      <p:to>
                                        <p:strVal val="visible"/>
                                      </p:to>
                                    </p:set>
                                    <p:animEffect transition="in" filter="fade">
                                      <p:cBhvr>
                                        <p:cTn id="11" dur="500"/>
                                        <p:tgtEl>
                                          <p:spTgt spid="76805"/>
                                        </p:tgtEl>
                                      </p:cBhvr>
                                    </p:animEffect>
                                  </p:childTnLst>
                                </p:cTn>
                              </p:par>
                            </p:childTnLst>
                          </p:cTn>
                        </p:par>
                        <p:par>
                          <p:cTn id="12" fill="hold" nodeType="afterGroup">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76803">
                                            <p:txEl>
                                              <p:pRg st="0" end="0"/>
                                            </p:txEl>
                                          </p:spTgt>
                                        </p:tgtEl>
                                        <p:attrNameLst>
                                          <p:attrName>style.visibility</p:attrName>
                                        </p:attrNameLst>
                                      </p:cBhvr>
                                      <p:to>
                                        <p:strVal val="visible"/>
                                      </p:to>
                                    </p:set>
                                    <p:animEffect transition="in" filter="fade">
                                      <p:cBhvr>
                                        <p:cTn id="15" dur="500"/>
                                        <p:tgtEl>
                                          <p:spTgt spid="76803">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3" grpId="0" build="p" autoUpdateAnimBg="0" advAuto="0"/>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7489" name="Picture 8" descr="signs.jpg"/>
          <p:cNvPicPr>
            <a:picLocks noChangeAspect="1"/>
          </p:cNvPicPr>
          <p:nvPr/>
        </p:nvPicPr>
        <p:blipFill>
          <a:blip r:embed="rId3">
            <a:lum bright="58000"/>
            <a:extLst>
              <a:ext uri="{28A0092B-C50C-407E-A947-70E740481C1C}">
                <a14:useLocalDpi xmlns:a14="http://schemas.microsoft.com/office/drawing/2010/main"/>
              </a:ext>
            </a:extLst>
          </a:blip>
          <a:srcRect/>
          <a:stretch>
            <a:fillRect/>
          </a:stretch>
        </p:blipFill>
        <p:spPr bwMode="auto">
          <a:xfrm>
            <a:off x="0" y="34"/>
            <a:ext cx="9144000" cy="6843713"/>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pic>
        <p:nvPicPr>
          <p:cNvPr id="19" name="Picture 18" descr="black cross.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1295434" y="4597401"/>
            <a:ext cx="1585913" cy="2260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pic>
      <p:sp>
        <p:nvSpPr>
          <p:cNvPr id="447491" name="Text Box 3"/>
          <p:cNvSpPr txBox="1">
            <a:spLocks noChangeArrowheads="1"/>
          </p:cNvSpPr>
          <p:nvPr/>
        </p:nvSpPr>
        <p:spPr bwMode="auto">
          <a:xfrm>
            <a:off x="8458230" y="26"/>
            <a:ext cx="663312"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111</a:t>
            </a:r>
          </a:p>
        </p:txBody>
      </p:sp>
      <p:sp>
        <p:nvSpPr>
          <p:cNvPr id="4" name="Title 3"/>
          <p:cNvSpPr>
            <a:spLocks noGrp="1"/>
          </p:cNvSpPr>
          <p:nvPr>
            <p:ph type="title" idx="4294967295"/>
          </p:nvPr>
        </p:nvSpPr>
        <p:spPr>
          <a:xfrm>
            <a:off x="685800" y="0"/>
            <a:ext cx="7772400" cy="838200"/>
          </a:xfrm>
        </p:spPr>
        <p:txBody>
          <a:bodyPr/>
          <a:lstStyle/>
          <a:p>
            <a:pPr>
              <a:defRPr/>
            </a:pPr>
            <a:r>
              <a:rPr lang="en-US" b="1" dirty="0">
                <a:solidFill>
                  <a:schemeClr val="bg2"/>
                </a:solidFill>
                <a:effectLst>
                  <a:outerShdw blurRad="38100" dist="38100" dir="2700000" algn="tl">
                    <a:srgbClr val="FFFFFF"/>
                  </a:outerShdw>
                </a:effectLst>
                <a:latin typeface="Arial" charset="0"/>
                <a:ea typeface="ＭＳ Ｐゴシック" charset="0"/>
                <a:cs typeface="Arial" charset="0"/>
              </a:rPr>
              <a:t>Signs in John</a:t>
            </a:r>
            <a:r>
              <a:rPr lang="fr-FR" altLang="ja-JP" b="1" dirty="0">
                <a:solidFill>
                  <a:schemeClr val="bg2"/>
                </a:solidFill>
                <a:effectLst>
                  <a:outerShdw blurRad="38100" dist="38100" dir="2700000" algn="tl">
                    <a:srgbClr val="FFFFFF"/>
                  </a:outerShdw>
                </a:effectLst>
                <a:latin typeface="Arial" charset="0"/>
                <a:ea typeface="ＭＳ Ｐゴシック" charset="0"/>
                <a:cs typeface="Arial" charset="0"/>
              </a:rPr>
              <a:t>'</a:t>
            </a:r>
            <a:r>
              <a:rPr lang="en-US" altLang="ja-JP" b="1" dirty="0">
                <a:solidFill>
                  <a:schemeClr val="bg2"/>
                </a:solidFill>
                <a:effectLst>
                  <a:outerShdw blurRad="38100" dist="38100" dir="2700000" algn="tl">
                    <a:srgbClr val="FFFFFF"/>
                  </a:outerShdw>
                </a:effectLst>
                <a:latin typeface="Arial" charset="0"/>
                <a:ea typeface="ＭＳ Ｐゴシック" charset="0"/>
                <a:cs typeface="Arial" charset="0"/>
              </a:rPr>
              <a:t>s Gospel</a:t>
            </a:r>
            <a:endParaRPr lang="en-US" b="1" dirty="0">
              <a:solidFill>
                <a:schemeClr val="bg2"/>
              </a:solidFill>
              <a:effectLst>
                <a:outerShdw blurRad="38100" dist="38100" dir="2700000" algn="tl">
                  <a:srgbClr val="FFFFFF"/>
                </a:outerShdw>
              </a:effectLst>
              <a:latin typeface="Arial" charset="0"/>
              <a:ea typeface="ＭＳ Ｐゴシック" charset="0"/>
              <a:cs typeface="Arial" charset="0"/>
            </a:endParaRPr>
          </a:p>
        </p:txBody>
      </p:sp>
      <p:sp>
        <p:nvSpPr>
          <p:cNvPr id="447493" name="TextBox 5"/>
          <p:cNvSpPr txBox="1">
            <a:spLocks noChangeArrowheads="1"/>
          </p:cNvSpPr>
          <p:nvPr/>
        </p:nvSpPr>
        <p:spPr bwMode="auto">
          <a:xfrm>
            <a:off x="0" y="685826"/>
            <a:ext cx="9144000"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Signs unique to John</a:t>
            </a:r>
            <a:r>
              <a:rPr kumimoji="0" lang="fr-FR"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a:t>
            </a:r>
            <a:r>
              <a:rPr kumimoji="0" lang="en-US" sz="2400" b="1" i="0" u="none" strike="noStrike" kern="1200" cap="none" spc="0" normalizeH="0" baseline="0" noProof="0">
                <a:ln>
                  <a:noFill/>
                </a:ln>
                <a:solidFill>
                  <a:srgbClr val="000000"/>
                </a:solidFill>
                <a:effectLst/>
                <a:uLnTx/>
                <a:uFillTx/>
                <a:latin typeface="Arial" charset="0"/>
                <a:ea typeface="ＭＳ Ｐゴシック" charset="0"/>
                <a:cs typeface="Arial" charset="0"/>
              </a:rPr>
              <a:t>s Gospel in yellow (6 of the 9 miracles)</a:t>
            </a:r>
          </a:p>
        </p:txBody>
      </p:sp>
      <p:sp>
        <p:nvSpPr>
          <p:cNvPr id="9" name="Diamond 8"/>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WATER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TO WINE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2:1-11</a:t>
            </a:r>
          </a:p>
        </p:txBody>
      </p:sp>
      <p:sp>
        <p:nvSpPr>
          <p:cNvPr id="10" name="Diamond 9"/>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HEALING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OFFICIAL</a:t>
            </a:r>
            <a:r>
              <a:rPr kumimoji="0" lang="fr-FR" altLang="ja-JP" sz="2400" b="1" i="0" u="none" strike="noStrike" kern="1200" cap="none" spc="0" normalizeH="0" baseline="0" noProof="0">
                <a:ln>
                  <a:noFill/>
                </a:ln>
                <a:solidFill>
                  <a:srgbClr val="000000"/>
                </a:solidFill>
                <a:effectLst/>
                <a:uLnTx/>
                <a:uFillTx/>
                <a:latin typeface="TEXT" charset="0"/>
                <a:ea typeface="ＭＳ Ｐゴシック" charset="0"/>
              </a:rPr>
              <a:t>'</a:t>
            </a:r>
            <a:r>
              <a:rPr kumimoji="0" lang="en-US" altLang="ja-JP" sz="2400" b="1" i="0" u="none" strike="noStrike" kern="1200" cap="none" spc="0" normalizeH="0" baseline="0" noProof="0">
                <a:ln>
                  <a:noFill/>
                </a:ln>
                <a:solidFill>
                  <a:srgbClr val="000000"/>
                </a:solidFill>
                <a:effectLst/>
                <a:uLnTx/>
                <a:uFillTx/>
                <a:latin typeface="TEXT" charset="0"/>
                <a:ea typeface="ＭＳ Ｐゴシック" charset="0"/>
              </a:rPr>
              <a:t>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SON </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4:46-54</a:t>
            </a:r>
          </a:p>
        </p:txBody>
      </p:sp>
      <p:sp>
        <p:nvSpPr>
          <p:cNvPr id="11" name="Diamond 10"/>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HEALING</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PARALYTIC</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5:1-18</a:t>
            </a:r>
          </a:p>
        </p:txBody>
      </p:sp>
      <p:sp>
        <p:nvSpPr>
          <p:cNvPr id="12" name="Diamond 11"/>
          <p:cNvSpPr/>
          <p:nvPr/>
        </p:nvSpPr>
        <p:spPr bwMode="auto">
          <a:xfrm>
            <a:off x="-304800" y="2743200"/>
            <a:ext cx="2743200" cy="2590800"/>
          </a:xfrm>
          <a:prstGeom prst="diamond">
            <a:avLst/>
          </a:prstGeom>
          <a:solidFill>
            <a:schemeClr val="accent6">
              <a:lumMod val="50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FEEDING</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5000</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6:1-15</a:t>
            </a:r>
          </a:p>
        </p:txBody>
      </p:sp>
      <p:sp>
        <p:nvSpPr>
          <p:cNvPr id="13" name="Diamond 12"/>
          <p:cNvSpPr/>
          <p:nvPr/>
        </p:nvSpPr>
        <p:spPr bwMode="auto">
          <a:xfrm>
            <a:off x="2133600" y="2743200"/>
            <a:ext cx="2743200" cy="2590800"/>
          </a:xfrm>
          <a:prstGeom prst="diamond">
            <a:avLst/>
          </a:prstGeom>
          <a:solidFill>
            <a:schemeClr val="accent6">
              <a:lumMod val="50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WALKING</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ON WATER</a:t>
            </a:r>
            <a:b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br>
            <a:r>
              <a:rPr kumimoji="0" lang="en-US" sz="2400" b="1" i="0" u="none" strike="noStrike" kern="1200" cap="none" spc="0" normalizeH="0" baseline="0" noProof="0" dirty="0">
                <a:ln>
                  <a:noFill/>
                </a:ln>
                <a:solidFill>
                  <a:srgbClr val="FFFFFF"/>
                </a:solidFill>
                <a:effectLst/>
                <a:uLnTx/>
                <a:uFillTx/>
                <a:latin typeface="TEXT"/>
                <a:ea typeface="ＭＳ Ｐゴシック" charset="0"/>
                <a:cs typeface="TEXT"/>
              </a:rPr>
              <a:t>6:16-24</a:t>
            </a:r>
          </a:p>
        </p:txBody>
      </p:sp>
      <p:sp>
        <p:nvSpPr>
          <p:cNvPr id="14" name="Diamond 13"/>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HEALING</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BLIND MAN</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9:1-7</a:t>
            </a:r>
          </a:p>
        </p:txBody>
      </p:sp>
      <p:sp>
        <p:nvSpPr>
          <p:cNvPr id="16" name="Diamond 15"/>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RAISING</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LAZARUS</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11:1-45</a:t>
            </a:r>
          </a:p>
        </p:txBody>
      </p:sp>
      <p:sp>
        <p:nvSpPr>
          <p:cNvPr id="17" name="Diamond 16"/>
          <p:cNvSpPr>
            <a:spLocks noChangeArrowheads="1"/>
          </p:cNvSpPr>
          <p:nvPr/>
        </p:nvSpPr>
        <p:spPr bwMode="auto">
          <a:xfrm>
            <a:off x="3276600" y="4419600"/>
            <a:ext cx="2743200" cy="2590800"/>
          </a:xfrm>
          <a:prstGeom prst="diamond">
            <a:avLst/>
          </a:prstGeom>
          <a:solidFill>
            <a:schemeClr val="accent6">
              <a:lumMod val="50000"/>
            </a:schemeClr>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TEXT" charset="0"/>
                <a:ea typeface="ＭＳ Ｐゴシック" charset="0"/>
              </a:rPr>
              <a:t>CHRIST</a:t>
            </a:r>
            <a:r>
              <a:rPr kumimoji="0" lang="fr-FR" altLang="ja-JP" sz="2400" b="1" i="0" u="none" strike="noStrike" kern="1200" cap="none" spc="0" normalizeH="0" baseline="0" noProof="0" dirty="0">
                <a:ln>
                  <a:noFill/>
                </a:ln>
                <a:solidFill>
                  <a:srgbClr val="FFFFFF"/>
                </a:solidFill>
                <a:effectLst/>
                <a:uLnTx/>
                <a:uFillTx/>
                <a:latin typeface="TEXT" charset="0"/>
                <a:ea typeface="ＭＳ Ｐゴシック" charset="0"/>
              </a:rPr>
              <a:t>'</a:t>
            </a:r>
            <a: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t>S </a:t>
            </a:r>
            <a:b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br>
            <a: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t>RESURRECTION</a:t>
            </a:r>
            <a:b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br>
            <a:r>
              <a:rPr kumimoji="0" lang="en-US" altLang="ja-JP" sz="2400" b="1" i="0" u="none" strike="noStrike" kern="1200" cap="none" spc="0" normalizeH="0" baseline="0" noProof="0" dirty="0">
                <a:ln>
                  <a:noFill/>
                </a:ln>
                <a:solidFill>
                  <a:srgbClr val="FFFFFF"/>
                </a:solidFill>
                <a:effectLst/>
                <a:uLnTx/>
                <a:uFillTx/>
                <a:latin typeface="TEXT" charset="0"/>
                <a:ea typeface="ＭＳ Ｐゴシック" charset="0"/>
              </a:rPr>
              <a:t>20:1-31</a:t>
            </a:r>
            <a:endParaRPr kumimoji="0" lang="en-US" sz="2400" b="1" i="0" u="none" strike="noStrike" kern="1200" cap="none" spc="0" normalizeH="0" baseline="0" noProof="0" dirty="0">
              <a:ln>
                <a:noFill/>
              </a:ln>
              <a:solidFill>
                <a:srgbClr val="FFFFFF"/>
              </a:solidFill>
              <a:effectLst/>
              <a:uLnTx/>
              <a:uFillTx/>
              <a:latin typeface="TEXT" charset="0"/>
              <a:ea typeface="ＭＳ Ｐゴシック" charset="0"/>
            </a:endParaRPr>
          </a:p>
        </p:txBody>
      </p:sp>
      <p:sp>
        <p:nvSpPr>
          <p:cNvPr id="18" name="Diamond 17"/>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FISH</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CATCH</a:t>
            </a:r>
            <a:br>
              <a:rPr kumimoji="0" lang="en-US" sz="2400" b="1" i="0" u="none" strike="noStrike" kern="1200" cap="none" spc="0" normalizeH="0" baseline="0" noProof="0">
                <a:ln>
                  <a:noFill/>
                </a:ln>
                <a:solidFill>
                  <a:srgbClr val="000000"/>
                </a:solidFill>
                <a:effectLst/>
                <a:uLnTx/>
                <a:uFillTx/>
                <a:latin typeface="TEXT" charset="0"/>
                <a:ea typeface="ＭＳ Ｐゴシック" charset="0"/>
              </a:rPr>
            </a:br>
            <a:r>
              <a:rPr kumimoji="0" lang="en-US" sz="2400" b="1" i="0" u="none" strike="noStrike" kern="1200" cap="none" spc="0" normalizeH="0" baseline="0" noProof="0">
                <a:ln>
                  <a:noFill/>
                </a:ln>
                <a:solidFill>
                  <a:srgbClr val="000000"/>
                </a:solidFill>
                <a:effectLst/>
                <a:uLnTx/>
                <a:uFillTx/>
                <a:latin typeface="TEXT" charset="0"/>
                <a:ea typeface="ＭＳ Ｐゴシック" charset="0"/>
              </a:rPr>
              <a:t>21:1-3</a:t>
            </a:r>
          </a:p>
        </p:txBody>
      </p:sp>
    </p:spTree>
    <p:extLst>
      <p:ext uri="{BB962C8B-B14F-4D97-AF65-F5344CB8AC3E}">
        <p14:creationId xmlns:p14="http://schemas.microsoft.com/office/powerpoint/2010/main" val="34746445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14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4998" rtl="0" eaLnBrk="0" fontAlgn="base" latinLnBrk="0" hangingPunct="0">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"Jesus did many other miraculous signs in the presence of his disciples, which are not recorded in this book.  But these are written </a:t>
            </a:r>
            <a:r>
              <a:rPr kumimoji="0" lang="en-US" altLang="zh-CN" sz="3600" b="1" i="1"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charset="0"/>
                <a:ea typeface="ＭＳ Ｐゴシック" pitchFamily="-108" charset="-128"/>
                <a:cs typeface="Arial" charset="0"/>
              </a:rPr>
              <a:t>that you may believe </a:t>
            </a:r>
            <a:r>
              <a:rPr kumimoji="0" lang="en-US" altLang="zh-CN"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rPr>
              <a:t>that Jesus is the Christ, the Son of God, and that by believing you may have life in his name" (20:30-31).</a:t>
            </a:r>
            <a:endParaRPr kumimoji="0" lang="en-US" sz="36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pitchFamily="-108" charset="-128"/>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4998"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7244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50800" dist="101600" dir="2700000" algn="tl" rotWithShape="0">
                    <a:srgbClr val="000000"/>
                  </a:outerShdw>
                </a:effectLst>
                <a:uLnTx/>
                <a:uFillTx/>
                <a:latin typeface="Arial" charset="0"/>
                <a:ea typeface="ＭＳ Ｐゴシック" charset="0"/>
                <a:cs typeface="Arial" charset="0"/>
              </a:rPr>
              <a:t>107</a:t>
            </a:r>
          </a:p>
        </p:txBody>
      </p:sp>
    </p:spTree>
    <p:extLst>
      <p:ext uri="{BB962C8B-B14F-4D97-AF65-F5344CB8AC3E}">
        <p14:creationId xmlns:p14="http://schemas.microsoft.com/office/powerpoint/2010/main" val="1114334887"/>
      </p:ext>
    </p:extLst>
  </p:cSld>
  <p:clrMapOvr>
    <a:masterClrMapping/>
  </p:clrMapOvr>
  <p:transition/>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EA5BAA9C-C3BA-314F-8252-E480AC5E5CB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9306"/>
            <a:ext cx="9159090" cy="567055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13142" y="5877272"/>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Key Word for John</a:t>
            </a:r>
          </a:p>
        </p:txBody>
      </p:sp>
    </p:spTree>
    <p:extLst>
      <p:ext uri="{BB962C8B-B14F-4D97-AF65-F5344CB8AC3E}">
        <p14:creationId xmlns:p14="http://schemas.microsoft.com/office/powerpoint/2010/main" val="148344006"/>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7200">
              <a:defRPr/>
            </a:pPr>
            <a:r>
              <a:rPr lang="en-US" b="1" dirty="0"/>
              <a:t>Deity Made Man </a:t>
            </a:r>
            <a:br>
              <a:rPr lang="en-US" b="1" dirty="0"/>
            </a:br>
            <a:r>
              <a:rPr lang="en-US" b="1" dirty="0"/>
              <a:t>for Eternal Life</a:t>
            </a:r>
            <a:endParaRPr lang="en-SG"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391327435"/>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9537" name="Rectangle 1097"/>
          <p:cNvSpPr>
            <a:spLocks noChangeArrowheads="1"/>
          </p:cNvSpPr>
          <p:nvPr/>
        </p:nvSpPr>
        <p:spPr bwMode="auto">
          <a:xfrm>
            <a:off x="0" y="0"/>
            <a:ext cx="9144000" cy="6858000"/>
          </a:xfrm>
          <a:prstGeom prst="rect">
            <a:avLst/>
          </a:prstGeom>
          <a:solidFill>
            <a:srgbClr val="00007D"/>
          </a:solidFill>
          <a:ln>
            <a:noFill/>
          </a:ln>
          <a:extLs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Times New Roman" charset="0"/>
              <a:ea typeface="ＭＳ Ｐゴシック" charset="0"/>
            </a:endParaRPr>
          </a:p>
        </p:txBody>
      </p:sp>
      <p:graphicFrame>
        <p:nvGraphicFramePr>
          <p:cNvPr id="140374" name="Group 1110"/>
          <p:cNvGraphicFramePr>
            <a:graphicFrameLocks noGrp="1"/>
          </p:cNvGraphicFramePr>
          <p:nvPr/>
        </p:nvGraphicFramePr>
        <p:xfrm>
          <a:off x="0" y="685801"/>
          <a:ext cx="9144000" cy="6138996"/>
        </p:xfrm>
        <a:graphic>
          <a:graphicData uri="http://schemas.openxmlformats.org/drawingml/2006/table">
            <a:tbl>
              <a:tblPr/>
              <a:tblGrid>
                <a:gridCol w="1524000">
                  <a:extLst>
                    <a:ext uri="{9D8B030D-6E8A-4147-A177-3AD203B41FA5}">
                      <a16:colId xmlns:a16="http://schemas.microsoft.com/office/drawing/2014/main" val="20000"/>
                    </a:ext>
                  </a:extLst>
                </a:gridCol>
                <a:gridCol w="1524000">
                  <a:extLst>
                    <a:ext uri="{9D8B030D-6E8A-4147-A177-3AD203B41FA5}">
                      <a16:colId xmlns:a16="http://schemas.microsoft.com/office/drawing/2014/main" val="20001"/>
                    </a:ext>
                  </a:extLst>
                </a:gridCol>
                <a:gridCol w="1371600">
                  <a:extLst>
                    <a:ext uri="{9D8B030D-6E8A-4147-A177-3AD203B41FA5}">
                      <a16:colId xmlns:a16="http://schemas.microsoft.com/office/drawing/2014/main" val="20002"/>
                    </a:ext>
                  </a:extLst>
                </a:gridCol>
                <a:gridCol w="1524000">
                  <a:extLst>
                    <a:ext uri="{9D8B030D-6E8A-4147-A177-3AD203B41FA5}">
                      <a16:colId xmlns:a16="http://schemas.microsoft.com/office/drawing/2014/main" val="20003"/>
                    </a:ext>
                  </a:extLst>
                </a:gridCol>
                <a:gridCol w="1905000">
                  <a:extLst>
                    <a:ext uri="{9D8B030D-6E8A-4147-A177-3AD203B41FA5}">
                      <a16:colId xmlns:a16="http://schemas.microsoft.com/office/drawing/2014/main" val="20004"/>
                    </a:ext>
                  </a:extLst>
                </a:gridCol>
                <a:gridCol w="1295400">
                  <a:extLst>
                    <a:ext uri="{9D8B030D-6E8A-4147-A177-3AD203B41FA5}">
                      <a16:colId xmlns:a16="http://schemas.microsoft.com/office/drawing/2014/main" val="20005"/>
                    </a:ext>
                  </a:extLst>
                </a:gridCol>
              </a:tblGrid>
              <a:tr h="521725">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28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rPr>
                        <a:t>Deity Made Man for Eternal Life</a:t>
                      </a:r>
                      <a:endParaRPr kumimoji="0" lang="en-US" sz="2000" b="1" i="0" u="none" strike="noStrike" cap="none" normalizeH="0" baseline="0" dirty="0">
                        <a:ln>
                          <a:noFill/>
                        </a:ln>
                        <a:solidFill>
                          <a:srgbClr val="FFFFFF"/>
                        </a:solidFill>
                        <a:effectLst>
                          <a:outerShdw blurRad="38100" dist="38100" dir="2700000" algn="tl">
                            <a:srgbClr val="000000"/>
                          </a:outerShdw>
                        </a:effectLst>
                        <a:latin typeface="Arial" charset="0"/>
                        <a:ea typeface="ＭＳ Ｐゴシック" charset="0"/>
                        <a:cs typeface="ＭＳ Ｐゴシック" charset="0"/>
                      </a:endParaRPr>
                    </a:p>
                  </a:txBody>
                  <a:tcPr marT="45709" marB="45709" horzOverflow="overflow">
                    <a:lnL>
                      <a:noFill/>
                    </a:lnL>
                    <a:lnR>
                      <a:noFill/>
                    </a:lnR>
                    <a:lnT w="25400" cap="flat" cmpd="sng" algn="ctr">
                      <a:solidFill>
                        <a:schemeClr val="bg2"/>
                      </a:solidFill>
                      <a:prstDash val="solid"/>
                      <a:round/>
                      <a:headEnd type="none" w="med" len="med"/>
                      <a:tailEnd type="none" w="med" len="med"/>
                    </a:lnT>
                    <a:lnB w="25400" cap="flat" cmpd="sng" algn="ctr">
                      <a:solidFill>
                        <a:schemeClr val="bg2"/>
                      </a:solidFill>
                      <a:prstDash val="solid"/>
                      <a:round/>
                      <a:headEnd type="none" w="med" len="med"/>
                      <a:tailEnd type="none" w="med" len="med"/>
                    </a:lnB>
                    <a:lnTlToBr>
                      <a:noFill/>
                    </a:lnTlToBr>
                    <a:lnBlToTr>
                      <a:noFill/>
                    </a:lnBlToTr>
                    <a:solidFill>
                      <a:schemeClr val="bg2"/>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1326998">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Deity</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Revelation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D5"/>
                          </a:solidFill>
                          <a:effectLst/>
                          <a:latin typeface="Arial" charset="0"/>
                          <a:ea typeface="ＭＳ Ｐゴシック" charset="0"/>
                          <a:cs typeface="Times" charset="0"/>
                        </a:rPr>
                        <a:t>Preparation </a:t>
                      </a:r>
                      <a:endParaRPr kumimoji="0" lang="en-US" sz="1800" b="0" i="0" u="none" strike="noStrike" cap="none" normalizeH="0" baseline="0" dirty="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of the</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dirty="0">
                          <a:ln>
                            <a:noFill/>
                          </a:ln>
                          <a:solidFill>
                            <a:srgbClr val="000000"/>
                          </a:solidFill>
                          <a:effectLst/>
                          <a:latin typeface="Arial" charset="0"/>
                          <a:ea typeface="ＭＳ Ｐゴシック" charset="0"/>
                          <a:cs typeface="Times" charset="0"/>
                        </a:rPr>
                        <a:t>Son</a:t>
                      </a:r>
                      <a:r>
                        <a:rPr kumimoji="0" lang="fr-FR" altLang="ja-JP" sz="1700" b="1" i="0" u="none" strike="noStrike" cap="none" normalizeH="0" baseline="0" dirty="0">
                          <a:ln>
                            <a:noFill/>
                          </a:ln>
                          <a:solidFill>
                            <a:srgbClr val="000000"/>
                          </a:solidFill>
                          <a:effectLst/>
                          <a:latin typeface="Arial" charset="0"/>
                          <a:ea typeface="ＭＳ Ｐゴシック" charset="0"/>
                          <a:cs typeface="Times" charset="0"/>
                        </a:rPr>
                        <a:t>'</a:t>
                      </a:r>
                      <a:r>
                        <a:rPr kumimoji="0" lang="en-US" altLang="ja-JP" sz="1700" b="1" i="0" u="none" strike="noStrike" cap="none" normalizeH="0" baseline="0" dirty="0">
                          <a:ln>
                            <a:noFill/>
                          </a:ln>
                          <a:solidFill>
                            <a:srgbClr val="000000"/>
                          </a:solidFill>
                          <a:effectLst/>
                          <a:latin typeface="Arial" charset="0"/>
                          <a:ea typeface="ＭＳ Ｐゴシック" charset="0"/>
                          <a:cs typeface="Times" charset="0"/>
                        </a:rPr>
                        <a:t>s Disciples</a:t>
                      </a:r>
                      <a:endParaRPr kumimoji="0" lang="en-US" sz="1800" b="0" i="0" u="none" strike="noStrike" cap="none" normalizeH="0" baseline="0" dirty="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Passion &amp; Resurrection</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D5"/>
                          </a:solidFill>
                          <a:effectLst/>
                          <a:latin typeface="Arial" charset="0"/>
                          <a:ea typeface="ＭＳ Ｐゴシック" charset="0"/>
                          <a:cs typeface="Times" charset="0"/>
                        </a:rPr>
                        <a:t>Adequacy </a:t>
                      </a:r>
                      <a:endParaRPr kumimoji="0" lang="en-US" sz="1800" b="0" i="0" u="none" strike="noStrike" cap="none" normalizeH="0" baseline="0">
                        <a:ln>
                          <a:noFill/>
                        </a:ln>
                        <a:solidFill>
                          <a:srgbClr val="0000D5"/>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of the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Son of God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w="25400" cap="flat" cmpd="sng" algn="ctr">
                      <a:solidFill>
                        <a:schemeClr val="bg2"/>
                      </a:solidFill>
                      <a:prstDash val="solid"/>
                      <a:round/>
                      <a:headEnd type="none" w="med" len="med"/>
                      <a:tailEnd type="none" w="med" len="med"/>
                    </a:lnT>
                    <a:lnB>
                      <a:noFill/>
                    </a:lnB>
                    <a:lnTlToBr>
                      <a:noFill/>
                    </a:lnTlToBr>
                    <a:lnBlToTr>
                      <a:noFill/>
                    </a:lnBlToTr>
                    <a:solidFill>
                      <a:srgbClr val="D0D6FF"/>
                    </a:solidFill>
                  </a:tcPr>
                </a:tc>
                <a:extLst>
                  <a:ext uri="{0D108BD9-81ED-4DB2-BD59-A6C34878D82A}">
                    <a16:rowId xmlns:a16="http://schemas.microsoft.com/office/drawing/2014/main" val="10001"/>
                  </a:ext>
                </a:extLst>
              </a:tr>
              <a:tr h="453973">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1:1-18</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1:19–12:50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13–17</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18–20</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21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2"/>
                  </a:ext>
                </a:extLst>
              </a:tr>
              <a:tr h="452386">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Prologue</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90"/>
                          </a:solidFill>
                          <a:effectLst/>
                          <a:latin typeface="Arial" charset="0"/>
                          <a:ea typeface="ＭＳ Ｐゴシック" charset="0"/>
                          <a:cs typeface="Times" charset="0"/>
                        </a:rPr>
                        <a:t>Public </a:t>
                      </a:r>
                      <a:endParaRPr kumimoji="0" lang="en-US" sz="1800" b="0" i="0" u="none" strike="noStrike" cap="none" normalizeH="0" baseline="0">
                        <a:ln>
                          <a:noFill/>
                        </a:ln>
                        <a:solidFill>
                          <a:srgbClr val="00009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800000"/>
                          </a:solidFill>
                          <a:effectLst/>
                          <a:latin typeface="Arial" charset="0"/>
                          <a:ea typeface="ＭＳ Ｐゴシック" charset="0"/>
                          <a:cs typeface="Times" charset="0"/>
                        </a:rPr>
                        <a:t>Private </a:t>
                      </a:r>
                      <a:endParaRPr kumimoji="0" lang="en-US" sz="1800" b="0" i="0" u="none" strike="noStrike" cap="none" normalizeH="0" baseline="0">
                        <a:ln>
                          <a:noFill/>
                        </a:ln>
                        <a:solidFill>
                          <a:srgbClr val="8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3"/>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Incarnation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Received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1:19–4:54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 Signs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Rejected</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5–12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Upper Room Discourse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(no signs)</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Ultimate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Last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Sign</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chemeClr val="tx1"/>
                    </a:solidFill>
                  </a:tcPr>
                </a:tc>
                <a:extLst>
                  <a:ext uri="{0D108BD9-81ED-4DB2-BD59-A6C34878D82A}">
                    <a16:rowId xmlns:a16="http://schemas.microsoft.com/office/drawing/2014/main" val="10004"/>
                  </a:ext>
                </a:extLst>
              </a:tr>
              <a:tr h="1107947">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Eternity Past</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gridSpan="2">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Fall </a:t>
                      </a:r>
                      <a:r>
                        <a:rPr kumimoji="0" lang="en-US" sz="1400" b="1" i="0" u="none" strike="noStrike" cap="none" normalizeH="0" baseline="0">
                          <a:ln>
                            <a:noFill/>
                          </a:ln>
                          <a:solidFill>
                            <a:srgbClr val="000000"/>
                          </a:solidFill>
                          <a:effectLst/>
                          <a:latin typeface="Arial" charset="0"/>
                          <a:ea typeface="ＭＳ Ｐゴシック" charset="0"/>
                          <a:cs typeface="Times" charset="0"/>
                        </a:rPr>
                        <a:t>AD</a:t>
                      </a:r>
                      <a:r>
                        <a:rPr kumimoji="0" lang="en-US" sz="1700" b="1" i="0" u="none" strike="noStrike" cap="none" normalizeH="0" baseline="0">
                          <a:ln>
                            <a:noFill/>
                          </a:ln>
                          <a:solidFill>
                            <a:srgbClr val="000000"/>
                          </a:solidFill>
                          <a:effectLst/>
                          <a:latin typeface="Arial" charset="0"/>
                          <a:ea typeface="ＭＳ Ｐゴシック" charset="0"/>
                          <a:cs typeface="Times" charset="0"/>
                        </a:rPr>
                        <a:t> 29-</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Monday,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30 March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hMerge="1">
                  <a:txBody>
                    <a:bodyPr/>
                    <a:lstStyle/>
                    <a:p>
                      <a:endParaRPr lang="en-US"/>
                    </a:p>
                  </a:txBody>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Thursday, </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2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Friday,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3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Sunday,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5 April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tc>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700" b="1" i="0" u="none" strike="noStrike" cap="none" normalizeH="0" baseline="0">
                          <a:ln>
                            <a:noFill/>
                          </a:ln>
                          <a:solidFill>
                            <a:srgbClr val="000000"/>
                          </a:solidFill>
                          <a:effectLst/>
                          <a:latin typeface="Arial" charset="0"/>
                          <a:ea typeface="ＭＳ Ｐゴシック" charset="0"/>
                          <a:cs typeface="Times" charset="0"/>
                        </a:rPr>
                        <a:t>May, </a:t>
                      </a:r>
                      <a:br>
                        <a:rPr kumimoji="0" lang="en-US" sz="1700" b="1" i="0" u="none" strike="noStrike" cap="none" normalizeH="0" baseline="0">
                          <a:ln>
                            <a:noFill/>
                          </a:ln>
                          <a:solidFill>
                            <a:srgbClr val="000000"/>
                          </a:solidFill>
                          <a:effectLst/>
                          <a:latin typeface="Arial" charset="0"/>
                          <a:ea typeface="ＭＳ Ｐゴシック" charset="0"/>
                          <a:cs typeface="Times" charset="0"/>
                        </a:rPr>
                      </a:br>
                      <a:r>
                        <a:rPr kumimoji="0" lang="en-US" sz="1700" b="1" i="0" u="none" strike="noStrike" cap="none" normalizeH="0" baseline="0">
                          <a:ln>
                            <a:noFill/>
                          </a:ln>
                          <a:solidFill>
                            <a:srgbClr val="000000"/>
                          </a:solidFill>
                          <a:effectLst/>
                          <a:latin typeface="Arial" charset="0"/>
                          <a:ea typeface="ＭＳ Ｐゴシック" charset="0"/>
                          <a:cs typeface="Times" charset="0"/>
                        </a:rPr>
                        <a:t>AD 33</a:t>
                      </a:r>
                      <a:endParaRPr kumimoji="0" lang="en-US" sz="18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anchor="ctr" anchorCtr="1" horzOverflow="overflow">
                    <a:lnL>
                      <a:noFill/>
                    </a:lnL>
                    <a:lnR>
                      <a:noFill/>
                    </a:lnR>
                    <a:lnT>
                      <a:noFill/>
                    </a:lnT>
                    <a:lnB>
                      <a:noFill/>
                    </a:lnB>
                    <a:lnTlToBr>
                      <a:noFill/>
                    </a:lnTlToBr>
                    <a:lnBlToTr>
                      <a:noFill/>
                    </a:lnBlToTr>
                    <a:solidFill>
                      <a:srgbClr val="D0D6FF"/>
                    </a:solidFill>
                  </a:tcPr>
                </a:tc>
                <a:extLst>
                  <a:ext uri="{0D108BD9-81ED-4DB2-BD59-A6C34878D82A}">
                    <a16:rowId xmlns:a16="http://schemas.microsoft.com/office/drawing/2014/main" val="10005"/>
                  </a:ext>
                </a:extLst>
              </a:tr>
              <a:tr h="858738">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r>
                        <a:rPr kumimoji="0" lang="en-US" sz="1900" b="1" i="0" u="none" strike="noStrike" cap="none" normalizeH="0" baseline="0">
                          <a:ln>
                            <a:noFill/>
                          </a:ln>
                          <a:solidFill>
                            <a:srgbClr val="000000"/>
                          </a:solidFill>
                          <a:effectLst/>
                          <a:latin typeface="Arial" charset="0"/>
                          <a:ea typeface="ＭＳ Ｐゴシック" charset="0"/>
                          <a:cs typeface="Times" charset="0"/>
                        </a:rPr>
                        <a:t>Ephesus (</a:t>
                      </a:r>
                      <a:r>
                        <a:rPr kumimoji="0" lang="en-US" sz="1600" b="1" i="0" u="none" strike="noStrike" cap="none" normalizeH="0" baseline="0">
                          <a:ln>
                            <a:noFill/>
                          </a:ln>
                          <a:solidFill>
                            <a:srgbClr val="000000"/>
                          </a:solidFill>
                          <a:effectLst/>
                          <a:latin typeface="Arial" charset="0"/>
                          <a:ea typeface="ＭＳ Ｐゴシック" charset="0"/>
                          <a:cs typeface="Times" charset="0"/>
                        </a:rPr>
                        <a:t>AD</a:t>
                      </a:r>
                      <a:r>
                        <a:rPr kumimoji="0" lang="en-US" sz="1900" b="1" i="0" u="none" strike="noStrike" cap="none" normalizeH="0" baseline="0">
                          <a:ln>
                            <a:noFill/>
                          </a:ln>
                          <a:solidFill>
                            <a:srgbClr val="000000"/>
                          </a:solidFill>
                          <a:effectLst/>
                          <a:latin typeface="Arial" charset="0"/>
                          <a:ea typeface="ＭＳ Ｐゴシック" charset="0"/>
                          <a:cs typeface="Times" charset="0"/>
                        </a:rPr>
                        <a:t> 65-69)</a:t>
                      </a:r>
                    </a:p>
                  </a:txBody>
                  <a:tcPr marL="50800" marR="50800" marT="0" marB="0" anchor="ctr" anchorCtr="1" horzOverflow="overflow">
                    <a:lnL>
                      <a:noFill/>
                    </a:lnL>
                    <a:lnR>
                      <a:noFill/>
                    </a:lnR>
                    <a:lnT>
                      <a:noFill/>
                    </a:lnT>
                    <a:lnB>
                      <a:noFill/>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6"/>
                  </a:ext>
                </a:extLst>
              </a:tr>
              <a:tr h="309282">
                <a:tc gridSpan="6">
                  <a:txBody>
                    <a:bodyPr/>
                    <a:lstStyle/>
                    <a:p>
                      <a:pPr marL="0" marR="0" lvl="0" indent="0" algn="ctr" defTabSz="457200" rtl="0" eaLnBrk="1" fontAlgn="base" latinLnBrk="0" hangingPunct="1">
                        <a:lnSpc>
                          <a:spcPct val="100000"/>
                        </a:lnSpc>
                        <a:spcBef>
                          <a:spcPct val="0"/>
                        </a:spcBef>
                        <a:spcAft>
                          <a:spcPct val="0"/>
                        </a:spcAft>
                        <a:buClrTx/>
                        <a:buSzTx/>
                        <a:buFontTx/>
                        <a:buNone/>
                        <a:tabLst/>
                      </a:pPr>
                      <a:endParaRPr kumimoji="0" lang="en-US" sz="2000" b="0" i="0" u="none" strike="noStrike" cap="none" normalizeH="0" baseline="0">
                        <a:ln>
                          <a:noFill/>
                        </a:ln>
                        <a:solidFill>
                          <a:srgbClr val="000000"/>
                        </a:solidFill>
                        <a:effectLst/>
                        <a:latin typeface="Arial" charset="0"/>
                        <a:ea typeface="ＭＳ Ｐゴシック" charset="0"/>
                        <a:cs typeface="Times" charset="0"/>
                      </a:endParaRPr>
                    </a:p>
                  </a:txBody>
                  <a:tcPr marL="50800" marR="50800" marT="0" marB="0" horzOverflow="overflow">
                    <a:lnL>
                      <a:noFill/>
                    </a:lnL>
                    <a:lnR>
                      <a:noFill/>
                    </a:lnR>
                    <a:lnT>
                      <a:noFill/>
                    </a:lnT>
                    <a:lnB w="25400" cap="flat" cmpd="sng" algn="ctr">
                      <a:solidFill>
                        <a:schemeClr val="bg2"/>
                      </a:solidFill>
                      <a:prstDash val="solid"/>
                      <a:round/>
                      <a:headEnd type="none" w="med" len="med"/>
                      <a:tailEnd type="none" w="med" len="med"/>
                    </a:lnB>
                    <a:lnTlToBr>
                      <a:noFill/>
                    </a:lnTlToBr>
                    <a:lnBlToTr>
                      <a:noFill/>
                    </a:lnBlToTr>
                    <a:solidFill>
                      <a:srgbClr val="E7E7E7"/>
                    </a:solidFill>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7"/>
                  </a:ext>
                </a:extLst>
              </a:tr>
            </a:tbl>
          </a:graphicData>
        </a:graphic>
      </p:graphicFrame>
      <p:sp>
        <p:nvSpPr>
          <p:cNvPr id="449571" name="Rectangle 1079"/>
          <p:cNvSpPr>
            <a:spLocks noGrp="1" noChangeArrowheads="1"/>
          </p:cNvSpPr>
          <p:nvPr>
            <p:ph type="title" idx="4294967295"/>
          </p:nvPr>
        </p:nvSpPr>
        <p:spPr>
          <a:xfrm>
            <a:off x="685800" y="76200"/>
            <a:ext cx="7772400" cy="457200"/>
          </a:xfrm>
          <a:noFill/>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r>
              <a:rPr lang="en-US" sz="3200">
                <a:effectLst/>
                <a:latin typeface="Arial" charset="0"/>
                <a:ea typeface="ＭＳ Ｐゴシック" charset="0"/>
                <a:cs typeface="ＭＳ Ｐゴシック" charset="0"/>
              </a:rPr>
              <a:t>Overview of John</a:t>
            </a:r>
            <a:r>
              <a:rPr lang="fr-FR" altLang="ja-JP" sz="3200">
                <a:effectLst/>
                <a:latin typeface="Arial" charset="0"/>
                <a:ea typeface="ＭＳ Ｐゴシック" charset="0"/>
                <a:cs typeface="ＭＳ Ｐゴシック" charset="0"/>
              </a:rPr>
              <a:t>'</a:t>
            </a:r>
            <a:r>
              <a:rPr lang="en-US" altLang="ja-JP" sz="3200">
                <a:effectLst/>
                <a:latin typeface="Arial" charset="0"/>
                <a:ea typeface="ＭＳ Ｐゴシック" charset="0"/>
                <a:cs typeface="ＭＳ Ｐゴシック" charset="0"/>
              </a:rPr>
              <a:t>s Gospel</a:t>
            </a:r>
            <a:endParaRPr lang="en-US" sz="5400">
              <a:effectLst/>
              <a:latin typeface="Arial" charset="0"/>
              <a:ea typeface="ＭＳ Ｐゴシック" charset="0"/>
              <a:cs typeface="ＭＳ Ｐゴシック" charset="0"/>
            </a:endParaRPr>
          </a:p>
        </p:txBody>
      </p:sp>
      <p:sp>
        <p:nvSpPr>
          <p:cNvPr id="449572" name="Text Box 3"/>
          <p:cNvSpPr txBox="1">
            <a:spLocks noChangeArrowheads="1"/>
          </p:cNvSpPr>
          <p:nvPr/>
        </p:nvSpPr>
        <p:spPr bwMode="auto">
          <a:xfrm>
            <a:off x="8426483" y="76223"/>
            <a:ext cx="697275" cy="461219"/>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107</a:t>
            </a:r>
          </a:p>
        </p:txBody>
      </p:sp>
    </p:spTree>
    <p:extLst>
      <p:ext uri="{BB962C8B-B14F-4D97-AF65-F5344CB8AC3E}">
        <p14:creationId xmlns:p14="http://schemas.microsoft.com/office/powerpoint/2010/main" val="3281356665"/>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41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xmlns="" w="9525">
                <a:solidFill>
                  <a:srgbClr val="000000"/>
                </a:solidFill>
                <a:round/>
                <a:headEnd/>
                <a:tailEnd/>
              </a14:hiddenLine>
            </a:ext>
          </a:extLst>
        </p:spPr>
      </p:pic>
      <p:sp>
        <p:nvSpPr>
          <p:cNvPr id="474114"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5"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6"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7"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8"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74119" name="Rectangle 8"/>
          <p:cNvSpPr>
            <a:spLocks noChangeArrowheads="1"/>
          </p:cNvSpPr>
          <p:nvPr/>
        </p:nvSpPr>
        <p:spPr bwMode="auto">
          <a:xfrm>
            <a:off x="4814890" y="9461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600" b="1" i="0" u="none" strike="noStrike" kern="1200" cap="none" spc="0" normalizeH="0" baseline="0" noProof="0">
                <a:ln>
                  <a:noFill/>
                </a:ln>
                <a:solidFill>
                  <a:srgbClr val="0066FF"/>
                </a:solidFill>
                <a:effectLst/>
                <a:uLnTx/>
                <a:uFillTx/>
                <a:latin typeface="Helvetica" charset="0"/>
                <a:ea typeface="MS Gothic" charset="0"/>
                <a:cs typeface="MS Gothic" charset="0"/>
              </a:rPr>
              <a:t>2</a:t>
            </a:r>
          </a:p>
        </p:txBody>
      </p:sp>
      <p:sp>
        <p:nvSpPr>
          <p:cNvPr id="474120" name="Rectangle 9"/>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600" b="1" i="0" u="none" strike="noStrike" kern="1200" cap="none" spc="0" normalizeH="0" baseline="0" noProof="0">
                <a:ln>
                  <a:noFill/>
                </a:ln>
                <a:solidFill>
                  <a:srgbClr val="0066FF"/>
                </a:solidFill>
                <a:effectLst/>
                <a:uLnTx/>
                <a:uFillTx/>
                <a:latin typeface="Helvetica" charset="0"/>
                <a:ea typeface="MS Gothic" charset="0"/>
                <a:cs typeface="MS Gothic" charset="0"/>
              </a:rPr>
              <a:t>3</a:t>
            </a:r>
          </a:p>
        </p:txBody>
      </p:sp>
      <p:sp>
        <p:nvSpPr>
          <p:cNvPr id="474121" name="Rectangle 11"/>
          <p:cNvSpPr>
            <a:spLocks noChangeArrowheads="1"/>
          </p:cNvSpPr>
          <p:nvPr/>
        </p:nvSpPr>
        <p:spPr bwMode="auto">
          <a:xfrm>
            <a:off x="1412880" y="962025"/>
            <a:ext cx="412750" cy="62865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600" b="1" i="0" u="none" strike="noStrike" kern="1200" cap="none" spc="0" normalizeH="0" baseline="0" noProof="0">
                <a:ln>
                  <a:noFill/>
                </a:ln>
                <a:solidFill>
                  <a:srgbClr val="0066FF"/>
                </a:solidFill>
                <a:effectLst/>
                <a:uLnTx/>
                <a:uFillTx/>
                <a:latin typeface="Helvetica" charset="0"/>
                <a:ea typeface="MS Gothic" charset="0"/>
                <a:cs typeface="MS Gothic" charset="0"/>
              </a:rPr>
              <a:t>1</a:t>
            </a:r>
          </a:p>
        </p:txBody>
      </p:sp>
      <p:grpSp>
        <p:nvGrpSpPr>
          <p:cNvPr id="474122" name="Group 12"/>
          <p:cNvGrpSpPr>
            <a:grpSpLocks/>
          </p:cNvGrpSpPr>
          <p:nvPr/>
        </p:nvGrpSpPr>
        <p:grpSpPr bwMode="auto">
          <a:xfrm>
            <a:off x="1652588" y="1647860"/>
            <a:ext cx="890587" cy="1378385"/>
            <a:chOff x="1145" y="1176"/>
            <a:chExt cx="617" cy="985"/>
          </a:xfrm>
        </p:grpSpPr>
        <p:sp>
          <p:nvSpPr>
            <p:cNvPr id="474148" name="Rectangle 13"/>
            <p:cNvSpPr>
              <a:spLocks noChangeArrowheads="1"/>
            </p:cNvSpPr>
            <p:nvPr/>
          </p:nvSpPr>
          <p:spPr bwMode="auto">
            <a:xfrm>
              <a:off x="1145" y="1176"/>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TO:</a:t>
              </a:r>
            </a:p>
          </p:txBody>
        </p:sp>
        <p:sp>
          <p:nvSpPr>
            <p:cNvPr id="474149" name="Rectangle 14"/>
            <p:cNvSpPr>
              <a:spLocks noChangeArrowheads="1"/>
            </p:cNvSpPr>
            <p:nvPr/>
          </p:nvSpPr>
          <p:spPr bwMode="auto">
            <a:xfrm>
              <a:off x="1145" y="1530"/>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AS:</a:t>
              </a:r>
            </a:p>
          </p:txBody>
        </p:sp>
        <p:sp>
          <p:nvSpPr>
            <p:cNvPr id="474150" name="Rectangle 15"/>
            <p:cNvSpPr>
              <a:spLocks noChangeArrowheads="1"/>
            </p:cNvSpPr>
            <p:nvPr/>
          </p:nvSpPr>
          <p:spPr bwMode="auto">
            <a:xfrm>
              <a:off x="1145" y="1834"/>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HE:</a:t>
              </a:r>
            </a:p>
          </p:txBody>
        </p:sp>
      </p:grpSp>
      <p:grpSp>
        <p:nvGrpSpPr>
          <p:cNvPr id="474123" name="Group 16"/>
          <p:cNvGrpSpPr>
            <a:grpSpLocks/>
          </p:cNvGrpSpPr>
          <p:nvPr/>
        </p:nvGrpSpPr>
        <p:grpSpPr bwMode="auto">
          <a:xfrm>
            <a:off x="5070475" y="1658975"/>
            <a:ext cx="890588" cy="1378385"/>
            <a:chOff x="3513" y="1184"/>
            <a:chExt cx="617" cy="985"/>
          </a:xfrm>
        </p:grpSpPr>
        <p:sp>
          <p:nvSpPr>
            <p:cNvPr id="474145" name="Rectangle 17"/>
            <p:cNvSpPr>
              <a:spLocks noChangeArrowheads="1"/>
            </p:cNvSpPr>
            <p:nvPr/>
          </p:nvSpPr>
          <p:spPr bwMode="auto">
            <a:xfrm>
              <a:off x="3513" y="1184"/>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TO:</a:t>
              </a:r>
            </a:p>
          </p:txBody>
        </p:sp>
        <p:sp>
          <p:nvSpPr>
            <p:cNvPr id="474146" name="Rectangle 18"/>
            <p:cNvSpPr>
              <a:spLocks noChangeArrowheads="1"/>
            </p:cNvSpPr>
            <p:nvPr/>
          </p:nvSpPr>
          <p:spPr bwMode="auto">
            <a:xfrm>
              <a:off x="3513" y="153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AS:</a:t>
              </a:r>
            </a:p>
          </p:txBody>
        </p:sp>
        <p:sp>
          <p:nvSpPr>
            <p:cNvPr id="474147" name="Rectangle 19"/>
            <p:cNvSpPr>
              <a:spLocks noChangeArrowheads="1"/>
            </p:cNvSpPr>
            <p:nvPr/>
          </p:nvSpPr>
          <p:spPr bwMode="auto">
            <a:xfrm>
              <a:off x="3513" y="1842"/>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HE:</a:t>
              </a:r>
            </a:p>
          </p:txBody>
        </p:sp>
      </p:grpSp>
      <p:grpSp>
        <p:nvGrpSpPr>
          <p:cNvPr id="474124" name="Group 20"/>
          <p:cNvGrpSpPr>
            <a:grpSpLocks/>
          </p:cNvGrpSpPr>
          <p:nvPr/>
        </p:nvGrpSpPr>
        <p:grpSpPr bwMode="auto">
          <a:xfrm>
            <a:off x="1674817" y="4325998"/>
            <a:ext cx="890587" cy="1378385"/>
            <a:chOff x="1161" y="3088"/>
            <a:chExt cx="617" cy="985"/>
          </a:xfrm>
        </p:grpSpPr>
        <p:sp>
          <p:nvSpPr>
            <p:cNvPr id="474142" name="Rectangle 21"/>
            <p:cNvSpPr>
              <a:spLocks noChangeArrowheads="1"/>
            </p:cNvSpPr>
            <p:nvPr/>
          </p:nvSpPr>
          <p:spPr bwMode="auto">
            <a:xfrm>
              <a:off x="1161" y="3088"/>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TO:</a:t>
              </a:r>
            </a:p>
          </p:txBody>
        </p:sp>
        <p:sp>
          <p:nvSpPr>
            <p:cNvPr id="474143" name="Rectangle 22"/>
            <p:cNvSpPr>
              <a:spLocks noChangeArrowheads="1"/>
            </p:cNvSpPr>
            <p:nvPr/>
          </p:nvSpPr>
          <p:spPr bwMode="auto">
            <a:xfrm>
              <a:off x="1161" y="3442"/>
              <a:ext cx="587" cy="262"/>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100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AS:</a:t>
              </a:r>
            </a:p>
          </p:txBody>
        </p:sp>
        <p:sp>
          <p:nvSpPr>
            <p:cNvPr id="474144" name="Rectangle 23"/>
            <p:cNvSpPr>
              <a:spLocks noChangeArrowheads="1"/>
            </p:cNvSpPr>
            <p:nvPr/>
          </p:nvSpPr>
          <p:spPr bwMode="auto">
            <a:xfrm>
              <a:off x="1161" y="3746"/>
              <a:ext cx="617" cy="327"/>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90360" tIns="44280" rIns="90360" bIns="44280">
              <a:spAutoFit/>
            </a:bodyPr>
            <a:lstStyle/>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WHAT</a:t>
              </a:r>
            </a:p>
            <a:p>
              <a:pPr marL="0" marR="0" lvl="0" indent="0" algn="l" defTabSz="914400" rtl="0" eaLnBrk="1" fontAlgn="base" latinLnBrk="0" hangingPunct="1">
                <a:lnSpc>
                  <a:spcPct val="35000"/>
                </a:lnSpc>
                <a:spcBef>
                  <a:spcPts val="1124"/>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1800" b="1" i="0" u="none" strike="noStrike" kern="1200" cap="none" spc="0" normalizeH="0" baseline="0" noProof="0">
                  <a:ln>
                    <a:noFill/>
                  </a:ln>
                  <a:solidFill>
                    <a:srgbClr val="0066FF"/>
                  </a:solidFill>
                  <a:effectLst/>
                  <a:uLnTx/>
                  <a:uFillTx/>
                  <a:latin typeface="Helvetica" charset="0"/>
                  <a:ea typeface="MS Gothic" charset="0"/>
                  <a:cs typeface="MS Gothic" charset="0"/>
                </a:rPr>
                <a:t>HE:</a:t>
              </a:r>
            </a:p>
          </p:txBody>
        </p:sp>
      </p:grpSp>
      <p:sp>
        <p:nvSpPr>
          <p:cNvPr id="474125" name="Rectangle 28"/>
          <p:cNvSpPr>
            <a:spLocks noChangeArrowheads="1"/>
          </p:cNvSpPr>
          <p:nvPr/>
        </p:nvSpPr>
        <p:spPr bwMode="auto">
          <a:xfrm>
            <a:off x="1757363" y="1004889"/>
            <a:ext cx="2355850"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a:ln>
                  <a:noFill/>
                </a:ln>
                <a:solidFill>
                  <a:srgbClr val="0066FF"/>
                </a:solidFill>
                <a:effectLst/>
                <a:uLnTx/>
                <a:uFillTx/>
                <a:latin typeface="Helvetica" charset="0"/>
                <a:ea typeface="MS Gothic" charset="0"/>
                <a:cs typeface="MS Gothic" charset="0"/>
              </a:rPr>
              <a:t>MATTHEW</a:t>
            </a:r>
          </a:p>
        </p:txBody>
      </p:sp>
      <p:sp>
        <p:nvSpPr>
          <p:cNvPr id="474126" name="Rectangle 29"/>
          <p:cNvSpPr>
            <a:spLocks noChangeArrowheads="1"/>
          </p:cNvSpPr>
          <p:nvPr/>
        </p:nvSpPr>
        <p:spPr bwMode="auto">
          <a:xfrm>
            <a:off x="5588028" y="1025525"/>
            <a:ext cx="2036763"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a:ln>
                  <a:noFill/>
                </a:ln>
                <a:solidFill>
                  <a:srgbClr val="0066FF"/>
                </a:solidFill>
                <a:effectLst/>
                <a:uLnTx/>
                <a:uFillTx/>
                <a:latin typeface="Helvetica" charset="0"/>
                <a:ea typeface="MS Gothic" charset="0"/>
                <a:cs typeface="MS Gothic" charset="0"/>
              </a:rPr>
              <a:t>MARK</a:t>
            </a:r>
          </a:p>
        </p:txBody>
      </p:sp>
      <p:sp>
        <p:nvSpPr>
          <p:cNvPr id="474127" name="Rectangle 30"/>
          <p:cNvSpPr>
            <a:spLocks noChangeArrowheads="1"/>
          </p:cNvSpPr>
          <p:nvPr/>
        </p:nvSpPr>
        <p:spPr bwMode="auto">
          <a:xfrm>
            <a:off x="2149503" y="3692525"/>
            <a:ext cx="2035175" cy="57805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3200" b="1" i="0" u="none" strike="noStrike" kern="1200" cap="none" spc="0" normalizeH="0" baseline="0" noProof="0">
                <a:ln>
                  <a:noFill/>
                </a:ln>
                <a:solidFill>
                  <a:srgbClr val="0066FF"/>
                </a:solidFill>
                <a:effectLst/>
                <a:uLnTx/>
                <a:uFillTx/>
                <a:latin typeface="Helvetica" charset="0"/>
                <a:ea typeface="MS Gothic" charset="0"/>
                <a:cs typeface="MS Gothic" charset="0"/>
              </a:rPr>
              <a:t>LUKE</a:t>
            </a:r>
          </a:p>
        </p:txBody>
      </p:sp>
      <p:sp>
        <p:nvSpPr>
          <p:cNvPr id="474128" name="Rectangle 32"/>
          <p:cNvSpPr>
            <a:spLocks noChangeArrowheads="1"/>
          </p:cNvSpPr>
          <p:nvPr/>
        </p:nvSpPr>
        <p:spPr bwMode="auto">
          <a:xfrm>
            <a:off x="2159001" y="1560514"/>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   JEWS</a:t>
            </a:r>
          </a:p>
        </p:txBody>
      </p:sp>
      <p:sp>
        <p:nvSpPr>
          <p:cNvPr id="474129" name="Rectangle 33"/>
          <p:cNvSpPr>
            <a:spLocks noChangeArrowheads="1"/>
          </p:cNvSpPr>
          <p:nvPr/>
        </p:nvSpPr>
        <p:spPr bwMode="auto">
          <a:xfrm>
            <a:off x="5899151" y="1570038"/>
            <a:ext cx="1766888"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ROMANS</a:t>
            </a:r>
          </a:p>
        </p:txBody>
      </p:sp>
      <p:sp>
        <p:nvSpPr>
          <p:cNvPr id="474130" name="Rectangle 34"/>
          <p:cNvSpPr>
            <a:spLocks noChangeArrowheads="1"/>
          </p:cNvSpPr>
          <p:nvPr/>
        </p:nvSpPr>
        <p:spPr bwMode="auto">
          <a:xfrm>
            <a:off x="2462247" y="4237039"/>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GREEKS</a:t>
            </a:r>
          </a:p>
        </p:txBody>
      </p:sp>
      <p:sp>
        <p:nvSpPr>
          <p:cNvPr id="474131" name="Rectangle 36"/>
          <p:cNvSpPr>
            <a:spLocks noChangeArrowheads="1"/>
          </p:cNvSpPr>
          <p:nvPr/>
        </p:nvSpPr>
        <p:spPr bwMode="auto">
          <a:xfrm>
            <a:off x="2424147" y="2070101"/>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KING</a:t>
            </a:r>
          </a:p>
        </p:txBody>
      </p:sp>
      <p:sp>
        <p:nvSpPr>
          <p:cNvPr id="474132" name="Rectangle 37"/>
          <p:cNvSpPr>
            <a:spLocks noChangeArrowheads="1"/>
          </p:cNvSpPr>
          <p:nvPr/>
        </p:nvSpPr>
        <p:spPr bwMode="auto">
          <a:xfrm>
            <a:off x="5881727" y="2065338"/>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SERVANT</a:t>
            </a:r>
          </a:p>
        </p:txBody>
      </p:sp>
      <p:sp>
        <p:nvSpPr>
          <p:cNvPr id="474133" name="Rectangle 38"/>
          <p:cNvSpPr>
            <a:spLocks noChangeArrowheads="1"/>
          </p:cNvSpPr>
          <p:nvPr/>
        </p:nvSpPr>
        <p:spPr bwMode="auto">
          <a:xfrm>
            <a:off x="2440027" y="4735517"/>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GOD/MAN</a:t>
            </a:r>
          </a:p>
        </p:txBody>
      </p:sp>
      <p:sp>
        <p:nvSpPr>
          <p:cNvPr id="474134" name="Rectangle 40"/>
          <p:cNvSpPr>
            <a:spLocks noChangeArrowheads="1"/>
          </p:cNvSpPr>
          <p:nvPr/>
        </p:nvSpPr>
        <p:spPr bwMode="auto">
          <a:xfrm>
            <a:off x="2427327" y="2574925"/>
            <a:ext cx="1766887"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SAID</a:t>
            </a:r>
          </a:p>
        </p:txBody>
      </p:sp>
      <p:sp>
        <p:nvSpPr>
          <p:cNvPr id="474135" name="Rectangle 41"/>
          <p:cNvSpPr>
            <a:spLocks noChangeArrowheads="1"/>
          </p:cNvSpPr>
          <p:nvPr/>
        </p:nvSpPr>
        <p:spPr bwMode="auto">
          <a:xfrm>
            <a:off x="5905534" y="2584451"/>
            <a:ext cx="1154113"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DID</a:t>
            </a:r>
          </a:p>
        </p:txBody>
      </p:sp>
      <p:sp>
        <p:nvSpPr>
          <p:cNvPr id="474136" name="Rectangle 43"/>
          <p:cNvSpPr>
            <a:spLocks noChangeArrowheads="1"/>
          </p:cNvSpPr>
          <p:nvPr/>
        </p:nvSpPr>
        <p:spPr bwMode="auto">
          <a:xfrm>
            <a:off x="2440049" y="5251450"/>
            <a:ext cx="1247775" cy="469834"/>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lIns="80696" tIns="39541" rIns="80696" bIns="39541">
            <a:spAutoFit/>
          </a:body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GB" sz="2500" b="1" i="0" u="none" strike="noStrike" kern="1200" cap="none" spc="0" normalizeH="0" baseline="0" noProof="0">
                <a:ln>
                  <a:noFill/>
                </a:ln>
                <a:solidFill>
                  <a:srgbClr val="0066FF"/>
                </a:solidFill>
                <a:effectLst/>
                <a:uLnTx/>
                <a:uFillTx/>
                <a:latin typeface="Helvetica" charset="0"/>
                <a:ea typeface="MS Gothic" charset="0"/>
                <a:cs typeface="MS Gothic" charset="0"/>
              </a:rPr>
              <a:t>FELT</a:t>
            </a:r>
          </a:p>
        </p:txBody>
      </p:sp>
      <p:sp>
        <p:nvSpPr>
          <p:cNvPr id="474137" name="Text Box 45"/>
          <p:cNvSpPr txBox="1">
            <a:spLocks noChangeArrowheads="1"/>
          </p:cNvSpPr>
          <p:nvPr/>
        </p:nvSpPr>
        <p:spPr bwMode="auto">
          <a:xfrm>
            <a:off x="8781073" y="4263"/>
            <a:ext cx="162318" cy="361401"/>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124"/>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sz="1800" b="0" i="0" u="none" strike="noStrike" kern="1200" cap="none" spc="0" normalizeH="0" baseline="0" noProof="0">
                <a:ln>
                  <a:noFill/>
                </a:ln>
                <a:solidFill>
                  <a:srgbClr val="FFA27C"/>
                </a:solidFill>
                <a:effectLst/>
                <a:uLnTx/>
                <a:uFillTx/>
                <a:latin typeface="Comic Sans MS" charset="0"/>
                <a:ea typeface="MS Gothic" charset="0"/>
                <a:cs typeface="MS Gothic" charset="0"/>
              </a:rPr>
              <a:t> </a:t>
            </a:r>
          </a:p>
        </p:txBody>
      </p:sp>
      <p:sp>
        <p:nvSpPr>
          <p:cNvPr id="474138" name="AutoShape 6"/>
          <p:cNvSpPr>
            <a:spLocks noChangeArrowheads="1"/>
          </p:cNvSpPr>
          <p:nvPr/>
        </p:nvSpPr>
        <p:spPr bwMode="auto">
          <a:xfrm>
            <a:off x="1143000" y="762028"/>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MS Gothic" charset="0"/>
              <a:cs typeface="MS Gothic" charset="0"/>
            </a:endParaRPr>
          </a:p>
        </p:txBody>
      </p:sp>
      <p:sp>
        <p:nvSpPr>
          <p:cNvPr id="41" name="TextBox 40"/>
          <p:cNvSpPr txBox="1"/>
          <p:nvPr/>
        </p:nvSpPr>
        <p:spPr>
          <a:xfrm>
            <a:off x="8388441" y="27"/>
            <a:ext cx="680293" cy="830550"/>
          </a:xfrm>
          <a:prstGeom prst="rect">
            <a:avLst/>
          </a:prstGeom>
          <a:solidFill>
            <a:schemeClr val="tx1"/>
          </a:solid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MS Gothic" charset="0"/>
              </a:rPr>
              <a:t>111</a:t>
            </a:r>
            <a:b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MS Gothic" charset="0"/>
              </a:rPr>
            </a:br>
            <a:r>
              <a:rPr kumimoji="0" lang="en-US" sz="2400" b="1" i="0" u="none" strike="noStrike" kern="1200" cap="none" spc="0" normalizeH="0" baseline="0" noProof="0">
                <a:ln>
                  <a:noFill/>
                </a:ln>
                <a:solidFill>
                  <a:srgbClr val="FFFFFF"/>
                </a:solidFill>
                <a:effectLst/>
                <a:uLnTx/>
                <a:uFillTx/>
                <a:latin typeface="Arial" charset="0"/>
                <a:ea typeface="ＭＳ Ｐゴシック" charset="0"/>
                <a:cs typeface="MS Gothic" charset="0"/>
              </a:rPr>
              <a:t>113</a:t>
            </a:r>
          </a:p>
        </p:txBody>
      </p:sp>
      <p:sp>
        <p:nvSpPr>
          <p:cNvPr id="50" name="Title 49"/>
          <p:cNvSpPr>
            <a:spLocks noGrp="1"/>
          </p:cNvSpPr>
          <p:nvPr>
            <p:ph type="title" idx="4294967295"/>
          </p:nvPr>
        </p:nvSpPr>
        <p:spPr>
          <a:xfrm>
            <a:off x="381000" y="836712"/>
            <a:ext cx="8153400" cy="609600"/>
          </a:xfrm>
          <a:prstGeom prst="rect">
            <a:avLst/>
          </a:prstGeom>
        </p:spPr>
        <p:txBody>
          <a:bodyPr lIns="90993" tIns="45499" rIns="90993" bIns="45499"/>
          <a:lstStyle/>
          <a:p>
            <a:pPr>
              <a:defRPr/>
            </a:pPr>
            <a:r>
              <a:rPr lang="en-US" altLang="ja-JP" sz="2900" b="1" dirty="0">
                <a:solidFill>
                  <a:srgbClr val="FAFD00"/>
                </a:solidFill>
                <a:effectLst>
                  <a:outerShdw blurRad="38100" dist="38100" dir="2700000" algn="tl">
                    <a:srgbClr val="000000">
                      <a:alpha val="43137"/>
                    </a:srgbClr>
                  </a:outerShdw>
                </a:effectLst>
                <a:latin typeface="Comic Sans MS" charset="0"/>
                <a:cs typeface="MS Gothic" charset="0"/>
              </a:rPr>
              <a:t>12 "I AM" STATEMENTS IN JOHN</a:t>
            </a:r>
            <a:endParaRPr lang="en-US" dirty="0">
              <a:effectLst>
                <a:outerShdw blurRad="38100" dist="38100" dir="2700000" algn="tl">
                  <a:srgbClr val="000000">
                    <a:alpha val="43137"/>
                  </a:srgbClr>
                </a:outerShdw>
              </a:effectLst>
              <a:latin typeface="Times New Roman" charset="0"/>
              <a:cs typeface="MS Gothic" charset="0"/>
            </a:endParaRPr>
          </a:p>
        </p:txBody>
      </p:sp>
      <p:sp>
        <p:nvSpPr>
          <p:cNvPr id="223243" name="Rectangle 10"/>
          <p:cNvSpPr>
            <a:spLocks noChangeArrowheads="1"/>
          </p:cNvSpPr>
          <p:nvPr/>
        </p:nvSpPr>
        <p:spPr bwMode="auto">
          <a:xfrm>
            <a:off x="1066800" y="1449487"/>
            <a:ext cx="7467600" cy="4512222"/>
          </a:xfrm>
          <a:prstGeom prst="rect">
            <a:avLst/>
          </a:prstGeom>
          <a:noFill/>
          <a:ln w="9525">
            <a:noFill/>
            <a:round/>
            <a:headEnd/>
            <a:tailEnd/>
          </a:ln>
        </p:spPr>
        <p:txBody>
          <a:bodyPr lIns="80696" tIns="39541" rIns="80696" bIns="39541">
            <a:spAutoFit/>
          </a:bodyPr>
          <a:lstStyle/>
          <a:p>
            <a:pPr marL="511857" marR="0" lvl="0" indent="-511857" algn="l" defTabSz="914400" rtl="0" eaLnBrk="1" fontAlgn="base" latinLnBrk="0" hangingPunct="1">
              <a:lnSpc>
                <a:spcPct val="100000"/>
              </a:lnSpc>
              <a:spcBef>
                <a:spcPts val="2250"/>
              </a:spcBef>
              <a:spcAft>
                <a:spcPct val="0"/>
              </a:spcAft>
              <a:buClr>
                <a:srgbClr val="FAFD00"/>
              </a:buClr>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 [the Messiah]</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(4:26)</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Don</a:t>
            </a:r>
            <a:r>
              <a:rPr kumimoji="0" lang="fr-FR"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t be afraid</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(6:20)</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bread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of life" (6:35)</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light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of the world" (8:12)</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Before Abraham</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was, I am" (8:58)</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door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[of the sheep]" (10:7)</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good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shepherd</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(10:11, 14)</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resurrection </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and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life</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(11:25)</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[he]</a:t>
            </a:r>
            <a:r>
              <a:rPr kumimoji="0" lang="en-US" sz="2400" b="1" i="0" u="none" strike="noStrike" kern="1200" cap="none" spc="0" normalizeH="0" baseline="0" noProof="0" dirty="0">
                <a:ln>
                  <a:noFill/>
                </a:ln>
                <a:solidFill>
                  <a:srgbClr val="FFFF00"/>
                </a:solidFill>
                <a:effectLst>
                  <a:outerShdw blurRad="38100" dist="38100" dir="2700000" algn="tl">
                    <a:srgbClr val="000000">
                      <a:alpha val="43137"/>
                    </a:srgbClr>
                  </a:outerShdw>
                </a:effectLst>
                <a:uLnTx/>
                <a:uFillTx/>
                <a:latin typeface="Helvetica" charset="0"/>
                <a:ea typeface="ＭＳ Ｐゴシック" charset="0"/>
                <a:cs typeface="MS Gothic" charset="0"/>
              </a:rPr>
              <a:t>” (13:19)</a:t>
            </a:r>
            <a:endPar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endParaRP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way</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truth</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and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life</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(14:6)</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the </a:t>
            </a:r>
            <a:r>
              <a:rPr kumimoji="0" lang="en-US" altLang="ja-JP"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true vine</a:t>
            </a:r>
            <a:r>
              <a:rPr kumimoji="0" lang="en-US" altLang="ja-JP"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(15:1)</a:t>
            </a:r>
          </a:p>
          <a:p>
            <a:pPr marL="511857" marR="0" lvl="0" indent="-511857" algn="l" defTabSz="914400" rtl="0" eaLnBrk="1" fontAlgn="base" latinLnBrk="0" hangingPunct="1">
              <a:lnSpc>
                <a:spcPct val="100000"/>
              </a:lnSpc>
              <a:spcBef>
                <a:spcPct val="0"/>
              </a:spcBef>
              <a:spcAft>
                <a:spcPct val="0"/>
              </a:spcAft>
              <a:buClrTx/>
              <a:buSzTx/>
              <a:buFont typeface="Times New Roman" charset="0"/>
              <a:buAutoNum type="arabicPeriod"/>
              <a:tabLst>
                <a:tab pos="815195" algn="l"/>
                <a:tab pos="1631963" algn="l"/>
                <a:tab pos="2448734" algn="l"/>
                <a:tab pos="3265505" algn="l"/>
                <a:tab pos="4082279" algn="l"/>
                <a:tab pos="4899056" algn="l"/>
                <a:tab pos="5714247" algn="l"/>
                <a:tab pos="6531020" algn="l"/>
                <a:tab pos="7347793" algn="l"/>
                <a:tab pos="8164559" algn="l"/>
                <a:tab pos="8981332" algn="l"/>
              </a:tabLst>
              <a:defRPr/>
            </a:pPr>
            <a:r>
              <a:rPr kumimoji="0" lang="en-US"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"He said to them, </a:t>
            </a:r>
            <a:r>
              <a:rPr kumimoji="0" lang="fr-FR"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I Am </a:t>
            </a: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Helvetica" charset="0"/>
                <a:ea typeface="ＭＳ Ｐゴシック" charset="0"/>
                <a:cs typeface="MS Gothic" charset="0"/>
              </a:rPr>
              <a:t>[he]</a:t>
            </a:r>
            <a:r>
              <a:rPr kumimoji="0" lang="fr-FR"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a:t>
            </a:r>
            <a:r>
              <a:rPr kumimoji="0" lang="en-US" sz="2400" b="1" i="0" u="none" strike="noStrike" kern="1200" cap="none" spc="0" normalizeH="0" baseline="0" noProof="0" dirty="0">
                <a:ln>
                  <a:noFill/>
                </a:ln>
                <a:solidFill>
                  <a:srgbClr val="FAFD00"/>
                </a:solidFill>
                <a:effectLst>
                  <a:outerShdw blurRad="38100" dist="38100" dir="2700000" algn="tl">
                    <a:srgbClr val="000000">
                      <a:alpha val="43137"/>
                    </a:srgbClr>
                  </a:outerShdw>
                </a:effectLst>
                <a:uLnTx/>
                <a:uFillTx/>
                <a:latin typeface="Helvetica" charset="0"/>
                <a:ea typeface="ＭＳ Ｐゴシック" charset="0"/>
                <a:cs typeface="MS Gothic" charset="0"/>
              </a:rPr>
              <a:t> (18:5, 6, 8)</a:t>
            </a:r>
          </a:p>
        </p:txBody>
      </p:sp>
    </p:spTree>
    <p:extLst>
      <p:ext uri="{BB962C8B-B14F-4D97-AF65-F5344CB8AC3E}">
        <p14:creationId xmlns:p14="http://schemas.microsoft.com/office/powerpoint/2010/main" val="341085905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23243">
                                            <p:txEl>
                                              <p:pRg st="7" end="7"/>
                                            </p:txEl>
                                          </p:spTgt>
                                        </p:tgtEl>
                                        <p:attrNameLst>
                                          <p:attrName>style.visibility</p:attrName>
                                        </p:attrNameLst>
                                      </p:cBhvr>
                                      <p:to>
                                        <p:strVal val="visible"/>
                                      </p:to>
                                    </p:set>
                                  </p:childTnLst>
                                </p:cTn>
                              </p:par>
                            </p:childTnLst>
                          </p:cTn>
                        </p:par>
                      </p:childTnLst>
                    </p:cTn>
                  </p:par>
                  <p:par>
                    <p:cTn id="44" fill="hold">
                      <p:stCondLst>
                        <p:cond delay="indefinite"/>
                      </p:stCondLst>
                      <p:childTnLst>
                        <p:par>
                          <p:cTn id="45" fill="hold">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23243">
                                            <p:txEl>
                                              <p:pRg st="8" end="8"/>
                                            </p:txEl>
                                          </p:spTgt>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23243">
                                            <p:txEl>
                                              <p:pRg st="9" end="9"/>
                                            </p:txEl>
                                          </p:spTgt>
                                        </p:tgtEl>
                                        <p:attrNameLst>
                                          <p:attrName>style.visibility</p:attrName>
                                        </p:attrNameLst>
                                      </p:cBhvr>
                                      <p:to>
                                        <p:strVal val="visible"/>
                                      </p:to>
                                    </p:set>
                                  </p:childTnLst>
                                </p:cTn>
                              </p:par>
                            </p:childTnLst>
                          </p:cTn>
                        </p:par>
                      </p:childTnLst>
                    </p:cTn>
                  </p:par>
                  <p:par>
                    <p:cTn id="52" fill="hold" nodeType="clickPar">
                      <p:stCondLst>
                        <p:cond delay="indefinite"/>
                      </p:stCondLst>
                      <p:childTnLst>
                        <p:par>
                          <p:cTn id="53" fill="hold" nodeType="withGroup">
                            <p:stCondLst>
                              <p:cond delay="0"/>
                            </p:stCondLst>
                            <p:childTnLst>
                              <p:par>
                                <p:cTn id="54" presetID="1" presetClass="entr" presetSubtype="0" fill="hold" grpId="0" nodeType="clickEffect">
                                  <p:stCondLst>
                                    <p:cond delay="0"/>
                                  </p:stCondLst>
                                  <p:childTnLst>
                                    <p:set>
                                      <p:cBhvr>
                                        <p:cTn id="55" dur="1" fill="hold">
                                          <p:stCondLst>
                                            <p:cond delay="0"/>
                                          </p:stCondLst>
                                        </p:cTn>
                                        <p:tgtEl>
                                          <p:spTgt spid="223243">
                                            <p:txEl>
                                              <p:pRg st="10" end="10"/>
                                            </p:txEl>
                                          </p:spTgt>
                                        </p:tgtEl>
                                        <p:attrNameLst>
                                          <p:attrName>style.visibility</p:attrName>
                                        </p:attrNameLst>
                                      </p:cBhvr>
                                      <p:to>
                                        <p:strVal val="visible"/>
                                      </p:to>
                                    </p:set>
                                  </p:childTnLst>
                                </p:cTn>
                              </p:par>
                            </p:childTnLst>
                          </p:cTn>
                        </p:par>
                      </p:childTnLst>
                    </p:cTn>
                  </p:par>
                  <p:par>
                    <p:cTn id="56" fill="hold" nodeType="clickPar">
                      <p:stCondLst>
                        <p:cond delay="indefinite"/>
                      </p:stCondLst>
                      <p:childTnLst>
                        <p:par>
                          <p:cTn id="57" fill="hold" nodeType="withGroup">
                            <p:stCondLst>
                              <p:cond delay="0"/>
                            </p:stCondLst>
                            <p:childTnLst>
                              <p:par>
                                <p:cTn id="58" presetID="1" presetClass="entr" presetSubtype="0" fill="hold" grpId="0" nodeType="clickEffect">
                                  <p:stCondLst>
                                    <p:cond delay="0"/>
                                  </p:stCondLst>
                                  <p:childTnLst>
                                    <p:set>
                                      <p:cBhvr>
                                        <p:cTn id="59" dur="1" fill="hold">
                                          <p:stCondLst>
                                            <p:cond delay="0"/>
                                          </p:stCondLst>
                                        </p:cTn>
                                        <p:tgtEl>
                                          <p:spTgt spid="223243">
                                            <p:txEl>
                                              <p:pRg st="11" end="1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79912" y="29469"/>
            <a:ext cx="5364088" cy="3543547"/>
          </a:xfrm>
          <a:effectLst>
            <a:outerShdw blurRad="63500" dist="35921" dir="2700000" algn="ctr" rotWithShape="0">
              <a:schemeClr val="tx2">
                <a:alpha val="74998"/>
              </a:schemeClr>
            </a:outerShdw>
          </a:effectLst>
        </p:spPr>
        <p:txBody>
          <a:bodyPr anchor="t"/>
          <a:lstStyle/>
          <a:p>
            <a:pPr>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 (John 1–17).</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790254481"/>
      </p:ext>
    </p:extLst>
  </p:cSld>
  <p:clrMapOvr>
    <a:masterClrMapping/>
  </p:clrMapOvr>
  <p:transition/>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2987824" y="29469"/>
            <a:ext cx="6156176" cy="3543547"/>
          </a:xfrm>
          <a:effectLst>
            <a:outerShdw blurRad="63500" dist="35921" dir="2700000" algn="ctr" rotWithShape="0">
              <a:schemeClr val="tx2">
                <a:alpha val="74998"/>
              </a:schemeClr>
            </a:outerShdw>
          </a:effectLst>
        </p:spPr>
        <p:txBody>
          <a:bodyPr anchor="t"/>
          <a:lstStyle/>
          <a:p>
            <a:pPr marL="850900" indent="-842963" algn="l">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a:t>
            </a:r>
            <a:endParaRPr lang="en-US" sz="4800" b="1" dirty="0">
              <a:effectLst>
                <a:glow rad="127000">
                  <a:schemeClr val="tx1"/>
                </a:glow>
              </a:effectLst>
              <a:latin typeface="Arial" charset="0"/>
              <a:ea typeface="ＭＳ Ｐゴシック" charset="0"/>
              <a:cs typeface="ＭＳ Ｐゴシック" charset="0"/>
            </a:endParaRPr>
          </a:p>
        </p:txBody>
      </p:sp>
      <p:sp>
        <p:nvSpPr>
          <p:cNvPr id="4" name="Rectangle 2">
            <a:extLst>
              <a:ext uri="{FF2B5EF4-FFF2-40B4-BE49-F238E27FC236}">
                <a16:creationId xmlns:a16="http://schemas.microsoft.com/office/drawing/2014/main" id="{FE97D79C-DE44-834E-B5EC-11E22652C92E}"/>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 1–17</a:t>
            </a:r>
          </a:p>
        </p:txBody>
      </p:sp>
    </p:spTree>
    <p:extLst>
      <p:ext uri="{BB962C8B-B14F-4D97-AF65-F5344CB8AC3E}">
        <p14:creationId xmlns:p14="http://schemas.microsoft.com/office/powerpoint/2010/main" val="800043472"/>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(John 18–21). </a:t>
            </a:r>
          </a:p>
        </p:txBody>
      </p:sp>
    </p:spTree>
    <p:extLst>
      <p:ext uri="{BB962C8B-B14F-4D97-AF65-F5344CB8AC3E}">
        <p14:creationId xmlns:p14="http://schemas.microsoft.com/office/powerpoint/2010/main" val="503069396"/>
      </p:ext>
    </p:extLst>
  </p:cSld>
  <p:clrMapOvr>
    <a:masterClrMapping/>
  </p:clrMapOvr>
  <p:transition/>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John said eternal life comes by trusting Jesus as God made man (1:1-18).</a:t>
            </a:r>
          </a:p>
        </p:txBody>
      </p:sp>
    </p:spTree>
    <p:extLst>
      <p:ext uri="{BB962C8B-B14F-4D97-AF65-F5344CB8AC3E}">
        <p14:creationId xmlns:p14="http://schemas.microsoft.com/office/powerpoint/2010/main" val="1155053309"/>
      </p:ext>
    </p:extLst>
  </p:cSld>
  <p:clrMapOvr>
    <a:masterClrMapping/>
  </p:clrMapOvr>
  <p:transition/>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1</a:t>
            </a:r>
          </a:p>
        </p:txBody>
      </p:sp>
    </p:spTree>
    <p:extLst>
      <p:ext uri="{BB962C8B-B14F-4D97-AF65-F5344CB8AC3E}">
        <p14:creationId xmlns:p14="http://schemas.microsoft.com/office/powerpoint/2010/main" val="1313428463"/>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26D246AC-3BFB-4444-9013-111FEED7A815}"/>
              </a:ext>
            </a:extLst>
          </p:cNvPr>
          <p:cNvSpPr txBox="1"/>
          <p:nvPr/>
        </p:nvSpPr>
        <p:spPr>
          <a:xfrm>
            <a:off x="488648" y="1694418"/>
            <a:ext cx="8259816" cy="1446550"/>
          </a:xfrm>
          <a:prstGeom prst="rect">
            <a:avLst/>
          </a:prstGeom>
          <a:noFill/>
          <a:effectLst>
            <a:glow rad="127000">
              <a:schemeClr val="tx1"/>
            </a:glow>
          </a:effectLst>
        </p:spPr>
        <p:txBody>
          <a:bodyPr wrap="square">
            <a:spAutoFit/>
          </a:bodyPr>
          <a:lstStyle/>
          <a:p>
            <a:pPr marL="0" marR="0" lvl="0" indent="0" algn="ctr" defTabSz="642915" rtl="0" eaLnBrk="1" fontAlgn="base" latinLnBrk="0" hangingPunct="1">
              <a:lnSpc>
                <a:spcPct val="100000"/>
              </a:lnSpc>
              <a:spcBef>
                <a:spcPct val="0"/>
              </a:spcBef>
              <a:spcAft>
                <a:spcPct val="0"/>
              </a:spcAft>
              <a:buClrTx/>
              <a:buSzTx/>
              <a:buFontTx/>
              <a:buNone/>
              <a:tabLst/>
              <a:defRPr/>
            </a:pPr>
            <a:r>
              <a:rPr kumimoji="0" lang="en-US" sz="8800" b="0" i="0" u="none" strike="noStrike" kern="1200" cap="none" spc="0" normalizeH="0" baseline="0" noProof="0" dirty="0">
                <a:ln>
                  <a:noFill/>
                </a:ln>
                <a:solidFill>
                  <a:srgbClr val="FFFFFF"/>
                </a:solidFill>
                <a:effectLst>
                  <a:glow rad="139700">
                    <a:srgbClr val="000000">
                      <a:alpha val="97000"/>
                    </a:srgbClr>
                  </a:glow>
                </a:effectLst>
                <a:uLnTx/>
                <a:uFillTx/>
                <a:latin typeface="Gill Sans" panose="020B0502020104020203" pitchFamily="34" charset="-79"/>
                <a:ea typeface="ヒラギノ角ゴ ProN W3" panose="020B0300000000000000" pitchFamily="34" charset="-128"/>
                <a:cs typeface="+mn-cs"/>
                <a:sym typeface="Gill Sans" panose="020B0502020104020203" pitchFamily="34" charset="-79"/>
              </a:rPr>
              <a:t>Jesus is God</a:t>
            </a:r>
            <a:endParaRPr kumimoji="0" lang="en-US" sz="9600" b="0" i="0" u="none" strike="noStrike" kern="1200" cap="none" spc="0" normalizeH="0" baseline="0" noProof="0" dirty="0">
              <a:ln>
                <a:noFill/>
              </a:ln>
              <a:solidFill>
                <a:srgbClr val="FFFFFF"/>
              </a:solidFill>
              <a:effectLst>
                <a:glow rad="139700">
                  <a:srgbClr val="000000">
                    <a:alpha val="97000"/>
                  </a:srgbClr>
                </a:glow>
              </a:effectLst>
              <a:uLnTx/>
              <a:uFillTx/>
              <a:latin typeface="Gill Sans" panose="020B0502020104020203" pitchFamily="34" charset="-79"/>
              <a:ea typeface="ヒラギノ角ゴ ProN W3" panose="020B0300000000000000" pitchFamily="34" charset="-128"/>
              <a:cs typeface="+mn-cs"/>
              <a:sym typeface="Gill Sans" panose="020B0502020104020203" pitchFamily="34" charset="-79"/>
            </a:endParaRPr>
          </a:p>
        </p:txBody>
      </p:sp>
    </p:spTree>
    <p:extLst>
      <p:ext uri="{BB962C8B-B14F-4D97-AF65-F5344CB8AC3E}">
        <p14:creationId xmlns:p14="http://schemas.microsoft.com/office/powerpoint/2010/main" val="3734218191"/>
      </p:ext>
    </p:extLst>
  </p:cSld>
  <p:clrMapOvr>
    <a:masterClrMapping/>
  </p:clrMapOvr>
  <p:transition/>
</p:sld>
</file>

<file path=ppt/slides/slide15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323528" y="1268760"/>
            <a:ext cx="8820472" cy="501675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a:t>
            </a:r>
            <a:b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 </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In the beginning was the Word, and the Word was with God, and the Word was God.</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2 </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He was with God in the beginning.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a:t>
            </a:r>
            <a:b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3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Through him all things were made; without him nothing was made that has been made.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4</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In him was life, and that life was the light of all mankind. </a:t>
            </a:r>
          </a:p>
        </p:txBody>
      </p:sp>
      <p:sp>
        <p:nvSpPr>
          <p:cNvPr id="4" name="Rectangle 3">
            <a:extLst>
              <a:ext uri="{FF2B5EF4-FFF2-40B4-BE49-F238E27FC236}">
                <a16:creationId xmlns:a16="http://schemas.microsoft.com/office/drawing/2014/main" id="{E4A96CB9-1FDE-1C42-AB1D-C3DF6287EE5C}"/>
              </a:ext>
            </a:extLst>
          </p:cNvPr>
          <p:cNvSpPr/>
          <p:nvPr/>
        </p:nvSpPr>
        <p:spPr>
          <a:xfrm>
            <a:off x="2483768" y="476672"/>
            <a:ext cx="4083169" cy="646331"/>
          </a:xfrm>
          <a:prstGeom prst="rect">
            <a:avLst/>
          </a:prstGeom>
        </p:spPr>
        <p:txBody>
          <a:bodyPr wrap="non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John 1:1-14 (NIV) </a:t>
            </a:r>
            <a:endParaRPr kumimoji="0" lang="en-US" sz="54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056827999"/>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692696"/>
            <a:ext cx="8712968" cy="4031873"/>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a:t>
            </a:r>
            <a:b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5</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 light shines in the darkness, and the darkness has not overcome it.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6</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There was a man sent from God whose name was John.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7</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He came as a witness to testify concerning that light, so that through him all might believe. </a:t>
            </a:r>
          </a:p>
        </p:txBody>
      </p:sp>
    </p:spTree>
    <p:extLst>
      <p:ext uri="{BB962C8B-B14F-4D97-AF65-F5344CB8AC3E}">
        <p14:creationId xmlns:p14="http://schemas.microsoft.com/office/powerpoint/2010/main" val="285382650"/>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179512" y="895167"/>
            <a:ext cx="8712968" cy="501675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8 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He himself was not the light; he came only as a witness to the light.</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9 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The true light that gives light to everyone was coming into the world. </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10 </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He was in the world, and though the world was made through him, the world did not recognize him. </a:t>
            </a:r>
          </a:p>
        </p:txBody>
      </p:sp>
    </p:spTree>
    <p:extLst>
      <p:ext uri="{BB962C8B-B14F-4D97-AF65-F5344CB8AC3E}">
        <p14:creationId xmlns:p14="http://schemas.microsoft.com/office/powerpoint/2010/main" val="1820995550"/>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548680"/>
            <a:ext cx="8712968" cy="304698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11</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He came to that which was his own, but his own did not receive him. </a:t>
            </a:r>
            <a:endParaRPr kumimoji="0" lang="en-SG" sz="2000" b="0" i="0" u="none" strike="noStrike" kern="1200" cap="none" spc="0" normalizeH="0" baseline="0" noProof="0" dirty="0">
              <a:ln>
                <a:noFill/>
              </a:ln>
              <a:solidFill>
                <a:srgbClr val="FFFF00"/>
              </a:solidFill>
              <a:effectLst/>
              <a:uLnTx/>
              <a:uFillTx/>
              <a:latin typeface="Arial" panose="020B0604020202020204" pitchFamily="34" charset="0"/>
              <a:ea typeface="ヒラギノ角ゴ Pro W3" panose="020B0300000000000000" pitchFamily="34" charset="-128"/>
              <a:cs typeface="+mn-cs"/>
            </a:endParaRP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12</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Yet to all who did receive him, to those who believed in his name, he gave the right to become children of God— </a:t>
            </a:r>
          </a:p>
        </p:txBody>
      </p:sp>
    </p:spTree>
    <p:extLst>
      <p:ext uri="{BB962C8B-B14F-4D97-AF65-F5344CB8AC3E}">
        <p14:creationId xmlns:p14="http://schemas.microsoft.com/office/powerpoint/2010/main" val="2859740601"/>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17E1DCDD-D2AD-1844-80C8-DFC10C6853F3}"/>
              </a:ext>
            </a:extLst>
          </p:cNvPr>
          <p:cNvSpPr/>
          <p:nvPr/>
        </p:nvSpPr>
        <p:spPr>
          <a:xfrm>
            <a:off x="215516" y="404664"/>
            <a:ext cx="8712968" cy="5016758"/>
          </a:xfrm>
          <a:prstGeom prst="rect">
            <a:avLst/>
          </a:prstGeom>
        </p:spPr>
        <p:txBody>
          <a:bodyPr wrap="square">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Leader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13</a:t>
            </a:r>
            <a:r>
              <a:rPr kumimoji="0" lang="en-SG" sz="3200" b="1" i="0" u="none" strike="noStrike" kern="1200" cap="none" spc="0" normalizeH="0" baseline="0" noProof="0" dirty="0">
                <a:ln>
                  <a:noFill/>
                </a:ln>
                <a:solidFill>
                  <a:srgbClr val="FFFFFF"/>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 children born not of natural descent, nor of human decision or a husband’s will, but born of God.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Congregation </a:t>
            </a:r>
          </a:p>
          <a:p>
            <a:pPr marL="0" marR="0" lvl="0" indent="0" algn="l" defTabSz="914400" rtl="0" eaLnBrk="0" fontAlgn="base" latinLnBrk="0" hangingPunct="0">
              <a:lnSpc>
                <a:spcPct val="100000"/>
              </a:lnSpc>
              <a:spcBef>
                <a:spcPct val="0"/>
              </a:spcBef>
              <a:spcAft>
                <a:spcPct val="0"/>
              </a:spcAft>
              <a:buClrTx/>
              <a:buSzTx/>
              <a:buFontTx/>
              <a:buNone/>
              <a:tabLst/>
              <a:defRPr/>
            </a:pPr>
            <a:r>
              <a:rPr kumimoji="0" lang="en-SG" sz="3200" b="1" i="0" u="none" strike="noStrike" kern="1200" cap="none" spc="0" normalizeH="0" baseline="3000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14 </a:t>
            </a:r>
            <a:r>
              <a:rPr kumimoji="0" lang="en-SG" sz="3200" b="1" i="0" u="none" strike="noStrike" kern="1200" cap="none" spc="0" normalizeH="0" baseline="0" noProof="0" dirty="0">
                <a:ln>
                  <a:noFill/>
                </a:ln>
                <a:solidFill>
                  <a:srgbClr val="FFFF00"/>
                </a:solidFill>
                <a:effectLst>
                  <a:glow rad="228600">
                    <a:srgbClr val="000000"/>
                  </a:glow>
                </a:effectLst>
                <a:uLnTx/>
                <a:uFillTx/>
                <a:latin typeface="Arial" panose="020B0604020202020204" pitchFamily="34" charset="0"/>
                <a:ea typeface="ＭＳ Ｐゴシック" panose="020B0600070205080204" pitchFamily="34" charset="-128"/>
                <a:cs typeface="Arial" panose="020B0604020202020204" pitchFamily="34" charset="0"/>
              </a:rPr>
              <a:t>The Word became flesh and made his dwelling among us. We have seen his glory, the glory of the one and only Son, who came from the Father, full of grace and truth.</a:t>
            </a:r>
          </a:p>
        </p:txBody>
      </p:sp>
    </p:spTree>
    <p:extLst>
      <p:ext uri="{BB962C8B-B14F-4D97-AF65-F5344CB8AC3E}">
        <p14:creationId xmlns:p14="http://schemas.microsoft.com/office/powerpoint/2010/main" val="392340430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en-US" b="1" i="1" dirty="0">
                <a:latin typeface="Tahoma" charset="0"/>
                <a:ea typeface="ＭＳ Ｐゴシック" charset="0"/>
                <a:cs typeface="ＭＳ Ｐゴシック" charset="0"/>
              </a:rPr>
              <a:t>Jesus has always been God</a:t>
            </a:r>
            <a:endParaRPr lang="en-US" dirty="0">
              <a:latin typeface="Tahoma" charset="0"/>
              <a:ea typeface="ＭＳ Ｐゴシック" charset="0"/>
              <a:cs typeface="ＭＳ Ｐゴシック"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In the beginning </a:t>
            </a:r>
          </a:p>
          <a:p>
            <a:pPr marL="0" indent="0" algn="r" eaLnBrk="1" hangingPunct="1">
              <a:buFontTx/>
              <a:buNone/>
              <a:defRPr/>
            </a:pPr>
            <a:r>
              <a:rPr lang="en-US" sz="3600" b="1" dirty="0">
                <a:latin typeface="Tahoma" charset="0"/>
                <a:ea typeface="ＭＳ Ｐゴシック" charset="0"/>
                <a:cs typeface="ＭＳ Ｐゴシック" charset="0"/>
              </a:rPr>
              <a:t>was the Word, </a:t>
            </a:r>
          </a:p>
          <a:p>
            <a:pPr marL="0" indent="0" algn="r" eaLnBrk="1" hangingPunct="1">
              <a:buFontTx/>
              <a:buNone/>
              <a:defRPr/>
            </a:pPr>
            <a:r>
              <a:rPr lang="en-US" sz="3600" b="1" dirty="0">
                <a:latin typeface="Tahoma" charset="0"/>
                <a:ea typeface="ＭＳ Ｐゴシック" charset="0"/>
                <a:cs typeface="ＭＳ Ｐゴシック" charset="0"/>
              </a:rPr>
              <a:t>and the Word was with God, </a:t>
            </a:r>
          </a:p>
          <a:p>
            <a:pPr marL="0" indent="0" algn="r" eaLnBrk="1" hangingPunct="1">
              <a:buFontTx/>
              <a:buNone/>
              <a:defRPr/>
            </a:pPr>
            <a:r>
              <a:rPr lang="en-US" sz="3600" b="1" dirty="0">
                <a:latin typeface="Tahoma" charset="0"/>
                <a:ea typeface="ＭＳ Ｐゴシック" charset="0"/>
                <a:cs typeface="ＭＳ Ｐゴシック" charset="0"/>
              </a:rPr>
              <a:t>and the Word was God</a:t>
            </a: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 </a:t>
            </a:r>
          </a:p>
          <a:p>
            <a:pPr marL="0" indent="0" algn="r" eaLnBrk="1" hangingPunct="1">
              <a:buFontTx/>
              <a:buNone/>
              <a:defRPr/>
            </a:pPr>
            <a:endParaRPr lang="en-US" sz="3600" b="1" dirty="0">
              <a:latin typeface="Tahoma" charset="0"/>
              <a:ea typeface="ＭＳ Ｐゴシック" charset="0"/>
              <a:cs typeface="ＭＳ Ｐゴシック" charset="0"/>
            </a:endParaRPr>
          </a:p>
          <a:p>
            <a:pPr marL="0" indent="0" algn="r" eaLnBrk="1" hangingPunct="1">
              <a:buFontTx/>
              <a:buNone/>
              <a:defRPr/>
            </a:pPr>
            <a:r>
              <a:rPr lang="en-US" sz="3600" b="1" dirty="0">
                <a:latin typeface="Tahoma" charset="0"/>
                <a:ea typeface="ＭＳ Ｐゴシック" charset="0"/>
                <a:cs typeface="ＭＳ Ｐゴシック" charset="0"/>
              </a:rPr>
              <a:t>(John 1:1)</a:t>
            </a:r>
          </a:p>
        </p:txBody>
      </p:sp>
    </p:spTree>
    <p:extLst>
      <p:ext uri="{BB962C8B-B14F-4D97-AF65-F5344CB8AC3E}">
        <p14:creationId xmlns:p14="http://schemas.microsoft.com/office/powerpoint/2010/main" val="3296653817"/>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nodeType="afterGroup">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nodeType="afterGroup">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nodeType="afterGroup">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3" end="3"/>
                                            </p:txEl>
                                          </p:spTgt>
                                        </p:tgtEl>
                                        <p:attrNameLst>
                                          <p:attrName>style.visibility</p:attrName>
                                        </p:attrNameLst>
                                      </p:cBhvr>
                                      <p:to>
                                        <p:strVal val="visible"/>
                                      </p:to>
                                    </p:set>
                                    <p:animEffect transition="in" filter="fade">
                                      <p:cBhvr>
                                        <p:cTn id="23" dur="500"/>
                                        <p:tgtEl>
                                          <p:spTgt spid="558084">
                                            <p:txEl>
                                              <p:pRg st="3" end="3"/>
                                            </p:txEl>
                                          </p:spTgt>
                                        </p:tgtEl>
                                      </p:cBhvr>
                                    </p:animEffect>
                                  </p:childTnLst>
                                </p:cTn>
                              </p:par>
                            </p:childTnLst>
                          </p:cTn>
                        </p:par>
                        <p:par>
                          <p:cTn id="24" fill="hold" nodeType="afterGroup">
                            <p:stCondLst>
                              <p:cond delay="7500"/>
                            </p:stCondLst>
                            <p:childTnLst>
                              <p:par>
                                <p:cTn id="25" presetID="10" presetClass="entr" presetSubtype="0" fill="hold" grpId="0" nodeType="afterEffect">
                                  <p:stCondLst>
                                    <p:cond delay="1000"/>
                                  </p:stCondLst>
                                  <p:childTnLst>
                                    <p:set>
                                      <p:cBhvr>
                                        <p:cTn id="26" dur="1" fill="hold">
                                          <p:stCondLst>
                                            <p:cond delay="0"/>
                                          </p:stCondLst>
                                        </p:cTn>
                                        <p:tgtEl>
                                          <p:spTgt spid="558084">
                                            <p:txEl>
                                              <p:pRg st="5" end="5"/>
                                            </p:txEl>
                                          </p:spTgt>
                                        </p:tgtEl>
                                        <p:attrNameLst>
                                          <p:attrName>style.visibility</p:attrName>
                                        </p:attrNameLst>
                                      </p:cBhvr>
                                      <p:to>
                                        <p:strVal val="visible"/>
                                      </p:to>
                                    </p:set>
                                    <p:animEffect transition="in" filter="fade">
                                      <p:cBhvr>
                                        <p:cTn id="27" dur="500"/>
                                        <p:tgtEl>
                                          <p:spTgt spid="55808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marL="757238" indent="-757238" algn="l">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a:t>
            </a:r>
          </a:p>
        </p:txBody>
      </p:sp>
      <p:sp>
        <p:nvSpPr>
          <p:cNvPr id="4" name="Rectangle 2">
            <a:extLst>
              <a:ext uri="{FF2B5EF4-FFF2-40B4-BE49-F238E27FC236}">
                <a16:creationId xmlns:a16="http://schemas.microsoft.com/office/drawing/2014/main" id="{6DB76CCF-72D8-6D4C-B4F6-53037CB77267}"/>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 18–21</a:t>
            </a:r>
          </a:p>
        </p:txBody>
      </p:sp>
    </p:spTree>
    <p:extLst>
      <p:ext uri="{BB962C8B-B14F-4D97-AF65-F5344CB8AC3E}">
        <p14:creationId xmlns:p14="http://schemas.microsoft.com/office/powerpoint/2010/main" val="2866474627"/>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blinds(horizontal)">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1" descr="Picture 1">
            <a:extLst>
              <a:ext uri="{FF2B5EF4-FFF2-40B4-BE49-F238E27FC236}">
                <a16:creationId xmlns:a16="http://schemas.microsoft.com/office/drawing/2014/main" id="{BEDD0411-C115-8D62-C0B6-F4C412DB528B}"/>
              </a:ext>
            </a:extLst>
          </p:cNvPr>
          <p:cNvPicPr>
            <a:picLocks noChangeAspect="1"/>
          </p:cNvPicPr>
          <p:nvPr/>
        </p:nvPicPr>
        <p:blipFill>
          <a:blip r:embed="rId2" cstate="print"/>
          <a:stretch>
            <a:fillRect/>
          </a:stretch>
        </p:blipFill>
        <p:spPr>
          <a:xfrm>
            <a:off x="0" y="0"/>
            <a:ext cx="9145117" cy="6859117"/>
          </a:xfrm>
          <a:prstGeom prst="rect">
            <a:avLst/>
          </a:prstGeom>
          <a:ln w="12700">
            <a:miter lim="400000"/>
          </a:ln>
        </p:spPr>
      </p:pic>
      <p:sp>
        <p:nvSpPr>
          <p:cNvPr id="2" name="Title 1">
            <a:extLst>
              <a:ext uri="{FF2B5EF4-FFF2-40B4-BE49-F238E27FC236}">
                <a16:creationId xmlns:a16="http://schemas.microsoft.com/office/drawing/2014/main" id="{A2F65106-C33C-224F-9E97-B86700D25BD3}"/>
              </a:ext>
            </a:extLst>
          </p:cNvPr>
          <p:cNvSpPr>
            <a:spLocks noGrp="1"/>
          </p:cNvSpPr>
          <p:nvPr>
            <p:ph type="title"/>
          </p:nvPr>
        </p:nvSpPr>
        <p:spPr>
          <a:xfrm>
            <a:off x="171450" y="76200"/>
            <a:ext cx="8896350" cy="1143000"/>
          </a:xfrm>
          <a:effectLst/>
        </p:spPr>
        <p:txBody>
          <a:bodyPr/>
          <a:lstStyle/>
          <a:p>
            <a:pPr algn="ctr">
              <a:defRPr/>
            </a:pPr>
            <a:r>
              <a:rPr lang="en-US" b="1" dirty="0">
                <a:effectLst>
                  <a:glow rad="228600">
                    <a:schemeClr val="bg2">
                      <a:alpha val="81000"/>
                    </a:schemeClr>
                  </a:glow>
                </a:effectLst>
                <a:latin typeface="Arial" charset="0"/>
                <a:ea typeface="ＭＳ Ｐゴシック" charset="0"/>
                <a:cs typeface="Arial" charset="0"/>
              </a:rPr>
              <a:t>Jews rejected Christ even though he was Jewish (1:11)</a:t>
            </a:r>
          </a:p>
        </p:txBody>
      </p:sp>
      <p:sp>
        <p:nvSpPr>
          <p:cNvPr id="4" name="Title 1">
            <a:extLst>
              <a:ext uri="{FF2B5EF4-FFF2-40B4-BE49-F238E27FC236}">
                <a16:creationId xmlns:a16="http://schemas.microsoft.com/office/drawing/2014/main" id="{A62C1540-578F-EC4C-B17B-3215F6624247}"/>
              </a:ext>
            </a:extLst>
          </p:cNvPr>
          <p:cNvSpPr txBox="1">
            <a:spLocks/>
          </p:cNvSpPr>
          <p:nvPr/>
        </p:nvSpPr>
        <p:spPr bwMode="auto">
          <a:xfrm>
            <a:off x="0" y="4572000"/>
            <a:ext cx="9144000" cy="2209800"/>
          </a:xfrm>
          <a:prstGeom prst="rect">
            <a:avLst/>
          </a:prstGeom>
          <a:noFill/>
          <a:ln w="12700">
            <a:noFill/>
            <a:miter lim="800000"/>
            <a:headEnd/>
            <a:tailEnd/>
          </a:ln>
          <a:effectLst/>
        </p:spPr>
        <p:txBody>
          <a:bodyPr lIns="90487" tIns="44450" rIns="90487" bIns="4445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He came to that which was his own, </a:t>
            </a:r>
            <a:b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b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but his own did not receive [Gr. 'welcome alongside'] him</a:t>
            </a:r>
            <a:r>
              <a:rPr kumimoji="0" lang="en-US" altLang="ja-JP"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a:t>
            </a:r>
            <a:r>
              <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 </a:t>
            </a:r>
            <a:r>
              <a:rPr kumimoji="0" lang="en-US" sz="28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rPr>
              <a:t>(NIV).</a:t>
            </a:r>
            <a:endParaRPr kumimoji="0" lang="en-US" sz="3600" b="1" i="1" u="none" strike="noStrike" kern="1200" cap="none" spc="0" normalizeH="0" baseline="0" noProof="0" dirty="0">
              <a:ln>
                <a:noFill/>
              </a:ln>
              <a:solidFill>
                <a:srgbClr val="FFFFFF"/>
              </a:solidFill>
              <a:effectLst>
                <a:glow rad="228600">
                  <a:srgbClr val="000000">
                    <a:alpha val="81000"/>
                  </a:srgbClr>
                </a:glow>
              </a:effectLst>
              <a:uLnTx/>
              <a:uFillTx/>
              <a:latin typeface="Arial" charset="0"/>
              <a:ea typeface="ＭＳ Ｐゴシック" charset="0"/>
              <a:cs typeface="ＭＳ Ｐゴシック" charset="0"/>
            </a:endParaRPr>
          </a:p>
        </p:txBody>
      </p:sp>
    </p:spTree>
    <p:extLst>
      <p:ext uri="{BB962C8B-B14F-4D97-AF65-F5344CB8AC3E}">
        <p14:creationId xmlns:p14="http://schemas.microsoft.com/office/powerpoint/2010/main" val="1425490760"/>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a:extLst>
              <a:ext uri="{FF2B5EF4-FFF2-40B4-BE49-F238E27FC236}">
                <a16:creationId xmlns:a16="http://schemas.microsoft.com/office/drawing/2014/main" id="{C3E49C48-D74E-FF47-8D3A-7DE27BAED6E7}"/>
              </a:ext>
            </a:extLst>
          </p:cNvPr>
          <p:cNvSpPr>
            <a:spLocks noChangeArrowheads="1"/>
          </p:cNvSpPr>
          <p:nvPr/>
        </p:nvSpPr>
        <p:spPr bwMode="auto">
          <a:xfrm>
            <a:off x="0" y="0"/>
            <a:ext cx="9144000" cy="6858000"/>
          </a:xfrm>
          <a:prstGeom prst="rect">
            <a:avLst/>
          </a:prstGeom>
          <a:solidFill>
            <a:srgbClr val="000000"/>
          </a:solidFill>
          <a:ln>
            <a:noFill/>
          </a:ln>
          <a:effectLst>
            <a:outerShdw blurRad="40000" dist="23000" dir="5400000" rotWithShape="0">
              <a:srgbClr val="808080">
                <a:alpha val="34999"/>
              </a:srgbClr>
            </a:outerShdw>
          </a:effectLst>
          <a:extLs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pitchFamily="68" charset="0"/>
                <a:ea typeface="ＭＳ Ｐゴシック" panose="020B0600070205080204" pitchFamily="34" charset="-128"/>
              </a:defRPr>
            </a:lvl1pPr>
            <a:lvl2pPr marL="742950" indent="-285750" eaLnBrk="0" hangingPunct="0">
              <a:defRPr sz="2400">
                <a:solidFill>
                  <a:schemeClr val="tx1"/>
                </a:solidFill>
                <a:latin typeface="Sand" pitchFamily="68" charset="0"/>
                <a:ea typeface="ＭＳ Ｐゴシック" panose="020B0600070205080204" pitchFamily="34" charset="-128"/>
              </a:defRPr>
            </a:lvl2pPr>
            <a:lvl3pPr marL="1143000" indent="-228600" eaLnBrk="0" hangingPunct="0">
              <a:defRPr sz="2400">
                <a:solidFill>
                  <a:schemeClr val="tx1"/>
                </a:solidFill>
                <a:latin typeface="Sand" pitchFamily="68" charset="0"/>
                <a:ea typeface="ＭＳ Ｐゴシック" panose="020B0600070205080204" pitchFamily="34" charset="-128"/>
              </a:defRPr>
            </a:lvl3pPr>
            <a:lvl4pPr marL="1600200" indent="-228600" eaLnBrk="0" hangingPunct="0">
              <a:defRPr sz="2400">
                <a:solidFill>
                  <a:schemeClr val="tx1"/>
                </a:solidFill>
                <a:latin typeface="Sand" pitchFamily="68" charset="0"/>
                <a:ea typeface="ＭＳ Ｐゴシック" panose="020B0600070205080204" pitchFamily="34" charset="-128"/>
              </a:defRPr>
            </a:lvl4pPr>
            <a:lvl5pPr marL="2057400" indent="-228600" eaLnBrk="0" hangingPunct="0">
              <a:defRPr sz="2400">
                <a:solidFill>
                  <a:schemeClr val="tx1"/>
                </a:solidFill>
                <a:latin typeface="Sand" pitchFamily="68" charset="0"/>
                <a:ea typeface="ＭＳ Ｐゴシック" panose="020B0600070205080204" pitchFamily="34" charset="-128"/>
              </a:defRPr>
            </a:lvl5pPr>
            <a:lvl6pPr marL="25146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6pPr>
            <a:lvl7pPr marL="29718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7pPr>
            <a:lvl8pPr marL="34290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8pPr>
            <a:lvl9pPr marL="3886200" indent="-228600" eaLnBrk="0" fontAlgn="base" hangingPunct="0">
              <a:spcBef>
                <a:spcPct val="0"/>
              </a:spcBef>
              <a:spcAft>
                <a:spcPct val="0"/>
              </a:spcAft>
              <a:defRPr sz="2400">
                <a:solidFill>
                  <a:schemeClr val="tx1"/>
                </a:solidFill>
                <a:latin typeface="Sand" pitchFamily="6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a:endParaRPr>
          </a:p>
        </p:txBody>
      </p:sp>
      <p:sp>
        <p:nvSpPr>
          <p:cNvPr id="148482" name="Rectangle 2">
            <a:extLst>
              <a:ext uri="{FF2B5EF4-FFF2-40B4-BE49-F238E27FC236}">
                <a16:creationId xmlns:a16="http://schemas.microsoft.com/office/drawing/2014/main" id="{8D8080C5-7104-9E4C-B1EC-C0D0938DEBDA}"/>
              </a:ext>
            </a:extLst>
          </p:cNvPr>
          <p:cNvSpPr>
            <a:spLocks noGrp="1" noChangeArrowheads="1"/>
          </p:cNvSpPr>
          <p:nvPr>
            <p:ph type="title"/>
          </p:nvPr>
        </p:nvSpPr>
        <p:spPr>
          <a:xfrm>
            <a:off x="0" y="304800"/>
            <a:ext cx="4953000" cy="1219200"/>
          </a:xfrm>
          <a:solidFill>
            <a:srgbClr val="000000"/>
          </a:solidFill>
        </p:spPr>
        <p:txBody>
          <a:bodyPr/>
          <a:lstStyle/>
          <a:p>
            <a:pPr eaLnBrk="1" hangingPunct="1"/>
            <a:r>
              <a:rPr lang="en-US" altLang="en-US" sz="3600" i="1">
                <a:ea typeface="ＭＳ Ｐゴシック" panose="020B0600070205080204" pitchFamily="34" charset="-128"/>
              </a:rPr>
              <a:t>You become a child of God by believing that Jesus is God: </a:t>
            </a:r>
            <a:endParaRPr lang="en-US" altLang="en-US" sz="3600" i="1">
              <a:solidFill>
                <a:schemeClr val="bg1"/>
              </a:solidFill>
              <a:ea typeface="ＭＳ Ｐゴシック" panose="020B0600070205080204" pitchFamily="34" charset="-128"/>
            </a:endParaRPr>
          </a:p>
        </p:txBody>
      </p:sp>
      <p:sp>
        <p:nvSpPr>
          <p:cNvPr id="7" name="Rectangle 2">
            <a:extLst>
              <a:ext uri="{FF2B5EF4-FFF2-40B4-BE49-F238E27FC236}">
                <a16:creationId xmlns:a16="http://schemas.microsoft.com/office/drawing/2014/main" id="{7796D3FD-D9CC-894B-ACAF-EDFE75C08191}"/>
              </a:ext>
            </a:extLst>
          </p:cNvPr>
          <p:cNvSpPr txBox="1">
            <a:spLocks noChangeArrowheads="1"/>
          </p:cNvSpPr>
          <p:nvPr/>
        </p:nvSpPr>
        <p:spPr bwMode="auto">
          <a:xfrm>
            <a:off x="228600" y="1600200"/>
            <a:ext cx="4495800" cy="5181600"/>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But to all who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believed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and </a:t>
            </a:r>
            <a:r>
              <a:rPr kumimoji="0" lang="en-US" sz="4000" b="1" i="0" u="none" strike="noStrike" kern="1200" cap="none" spc="0" normalizeH="0" baseline="0" noProof="0" dirty="0">
                <a:ln>
                  <a:noFill/>
                </a:ln>
                <a:solidFill>
                  <a:srgbClr val="FFFF00"/>
                </a:solidFill>
                <a:effectLst/>
                <a:uLnTx/>
                <a:uFillTx/>
                <a:latin typeface="Arial" charset="0"/>
                <a:ea typeface="ＭＳ Ｐゴシック" charset="0"/>
                <a:cs typeface="Arial" charset="0"/>
              </a:rPr>
              <a:t>accepted </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him, he gave the right to become children of God</a:t>
            </a:r>
            <a:r>
              <a:rPr kumimoji="0" lang="en-US" altLang="ja-JP"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 </a:t>
            </a:r>
            <a:b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b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(John 1:12 </a:t>
            </a:r>
            <a:r>
              <a:rPr kumimoji="0" lang="en-US" sz="36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NLT</a:t>
            </a:r>
            <a:r>
              <a:rPr kumimoji="0" lang="en-US" sz="40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a:t>
            </a:r>
          </a:p>
        </p:txBody>
      </p:sp>
      <p:pic>
        <p:nvPicPr>
          <p:cNvPr id="148484" name="Picture 8" descr="john 1 14 father and baby.jpg">
            <a:extLst>
              <a:ext uri="{FF2B5EF4-FFF2-40B4-BE49-F238E27FC236}">
                <a16:creationId xmlns:a16="http://schemas.microsoft.com/office/drawing/2014/main" id="{1877C102-BBB7-E542-80A8-1AF3DEA0625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181600" y="228600"/>
            <a:ext cx="3733800" cy="50863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14965114"/>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026"/>
          <p:cNvSpPr>
            <a:spLocks noGrp="1" noChangeArrowheads="1"/>
          </p:cNvSpPr>
          <p:nvPr>
            <p:ph type="title"/>
          </p:nvPr>
        </p:nvSpPr>
        <p:spPr>
          <a:xfrm>
            <a:off x="457200" y="152400"/>
            <a:ext cx="8229600" cy="941388"/>
          </a:xfrm>
          <a:effectLst>
            <a:outerShdw blurRad="63500" dist="107763" dir="2700000" algn="ctr" rotWithShape="0">
              <a:srgbClr val="000000">
                <a:alpha val="74997"/>
              </a:srgbClr>
            </a:outerShdw>
          </a:effectLst>
        </p:spPr>
        <p:txBody>
          <a:bodyPr/>
          <a:lstStyle/>
          <a:p>
            <a:pPr algn="l" eaLnBrk="1" hangingPunct="1">
              <a:defRPr/>
            </a:pPr>
            <a:r>
              <a:rPr lang="en-US" b="1" i="1" u="sng">
                <a:latin typeface="Arial" charset="0"/>
                <a:ea typeface="ＭＳ Ｐゴシック" charset="0"/>
                <a:cs typeface="ＭＳ Ｐゴシック" charset="0"/>
              </a:rPr>
              <a:t>God became man in Jesus</a:t>
            </a:r>
            <a:endParaRPr lang="en-US">
              <a:latin typeface="Arial" charset="0"/>
              <a:ea typeface="ＭＳ Ｐゴシック" charset="0"/>
              <a:cs typeface="ＭＳ Ｐゴシック" charset="0"/>
            </a:endParaRPr>
          </a:p>
        </p:txBody>
      </p:sp>
      <p:pic>
        <p:nvPicPr>
          <p:cNvPr id="479234" name="Picture 1028" descr="jesuswashesfeet"/>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3499" y="3570288"/>
            <a:ext cx="6007100" cy="3363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5779" name="Rectangle 1027"/>
          <p:cNvSpPr>
            <a:spLocks noChangeArrowheads="1"/>
          </p:cNvSpPr>
          <p:nvPr/>
        </p:nvSpPr>
        <p:spPr bwMode="auto">
          <a:xfrm>
            <a:off x="0" y="1143000"/>
            <a:ext cx="8610600" cy="2133600"/>
          </a:xfrm>
          <a:prstGeom prst="rect">
            <a:avLst/>
          </a:prstGeom>
          <a:noFill/>
          <a:ln w="9525">
            <a:noFill/>
            <a:miter lim="800000"/>
            <a:headEnd/>
            <a:tailEnd/>
          </a:ln>
          <a:effectLst>
            <a:outerShdw blurRad="63500" dist="89803" dir="2700000" algn="ctr" rotWithShape="0">
              <a:srgbClr val="000000">
                <a:alpha val="74997"/>
              </a:srgbClr>
            </a:outerShdw>
          </a:effectLst>
        </p:spPr>
        <p:txBody>
          <a:bodyPr lIns="90993" tIns="45499" rIns="90993" bIns="45499"/>
          <a:lstStyle/>
          <a:p>
            <a:pPr marL="396550" indent="-396550">
              <a:lnSpc>
                <a:spcPct val="90000"/>
              </a:lnSpc>
              <a:spcBef>
                <a:spcPct val="20000"/>
              </a:spcBef>
              <a:buClr>
                <a:schemeClr val="hlink"/>
              </a:buClr>
              <a:buSzPct val="90000"/>
              <a:buBlip>
                <a:blip r:embed="rId4"/>
              </a:buBlip>
              <a:defRPr/>
            </a:pPr>
            <a:r>
              <a:rPr lang="en-US" altLang="ja-JP" sz="3200" b="1" dirty="0">
                <a:effectLst>
                  <a:outerShdw blurRad="38100" dist="38100" dir="2700000" algn="tl">
                    <a:srgbClr val="000000"/>
                  </a:outerShdw>
                </a:effectLst>
                <a:latin typeface="Arial" charset="0"/>
              </a:rPr>
              <a:t>"So the Word became human and lived here on earth among us. He was full of unfailing love and faithfulness. And we have seen his glory, the glory of the only Son of the Father" (John 1:14 </a:t>
            </a:r>
            <a:r>
              <a:rPr lang="en-US" altLang="ja-JP" sz="2800" b="1" dirty="0">
                <a:effectLst>
                  <a:outerShdw blurRad="38100" dist="38100" dir="2700000" algn="tl">
                    <a:srgbClr val="000000"/>
                  </a:outerShdw>
                </a:effectLst>
                <a:latin typeface="Arial" charset="0"/>
              </a:rPr>
              <a:t>NLT</a:t>
            </a:r>
            <a:r>
              <a:rPr lang="en-US" altLang="ja-JP" sz="3200" b="1" dirty="0">
                <a:effectLst>
                  <a:outerShdw blurRad="38100" dist="38100" dir="2700000" algn="tl">
                    <a:srgbClr val="000000"/>
                  </a:outerShdw>
                </a:effectLst>
                <a:latin typeface="Arial" charset="0"/>
              </a:rPr>
              <a:t>)</a:t>
            </a:r>
            <a:endParaRPr lang="en-US" sz="3200" b="1" dirty="0">
              <a:effectLst>
                <a:outerShdw blurRad="38100" dist="38100" dir="2700000" algn="tl">
                  <a:srgbClr val="000000"/>
                </a:outerShdw>
              </a:effectLst>
              <a:latin typeface="Arial" charset="0"/>
            </a:endParaRPr>
          </a:p>
        </p:txBody>
      </p:sp>
    </p:spTree>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bg>
      <p:bgPr>
        <a:gradFill rotWithShape="1">
          <a:gsLst>
            <a:gs pos="0">
              <a:srgbClr val="800000"/>
            </a:gs>
            <a:gs pos="100000">
              <a:srgbClr val="000000"/>
            </a:gs>
          </a:gsLst>
          <a:path path="rect">
            <a:fillToRect l="100000" t="100000"/>
          </a:path>
        </a:gra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BFC9D44C-A1D1-5647-A22D-672C17A24C8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7537"/>
            <a:ext cx="4572000" cy="6180241"/>
          </a:xfrm>
          <a:prstGeom prst="rect">
            <a:avLst/>
          </a:prstGeom>
          <a:noFill/>
          <a:extLst>
            <a:ext uri="{909E8E84-426E-40DD-AFC4-6F175D3DCCD1}">
              <a14:hiddenFill xmlns:a14="http://schemas.microsoft.com/office/drawing/2010/main">
                <a:solidFill>
                  <a:srgbClr val="FFFFFF"/>
                </a:solidFill>
              </a14:hiddenFill>
            </a:ext>
          </a:extLst>
        </p:spPr>
      </p:pic>
      <p:sp>
        <p:nvSpPr>
          <p:cNvPr id="2" name="Title 1"/>
          <p:cNvSpPr>
            <a:spLocks noGrp="1"/>
          </p:cNvSpPr>
          <p:nvPr>
            <p:ph type="title" idx="4294967295"/>
          </p:nvPr>
        </p:nvSpPr>
        <p:spPr>
          <a:xfrm>
            <a:off x="3059832" y="2132856"/>
            <a:ext cx="6084168" cy="1656184"/>
          </a:xfrm>
          <a:solidFill>
            <a:schemeClr val="tx1"/>
          </a:solidFill>
        </p:spPr>
        <p:txBody>
          <a:bodyPr/>
          <a:lstStyle/>
          <a:p>
            <a:pPr eaLnBrk="1" hangingPunct="1">
              <a:defRPr/>
            </a:pPr>
            <a:r>
              <a:rPr lang="en-US" sz="4800" dirty="0">
                <a:solidFill>
                  <a:srgbClr val="FFFFFF"/>
                </a:solidFill>
              </a:rPr>
              <a:t>The Nicene Creed </a:t>
            </a:r>
            <a:br>
              <a:rPr lang="en-US" sz="4800" dirty="0">
                <a:solidFill>
                  <a:srgbClr val="FFFFFF"/>
                </a:solidFill>
              </a:rPr>
            </a:br>
            <a:r>
              <a:rPr lang="en-US" sz="4800" dirty="0">
                <a:solidFill>
                  <a:srgbClr val="FFFFFF"/>
                </a:solidFill>
              </a:rPr>
              <a:t>(AD 325)</a:t>
            </a:r>
          </a:p>
        </p:txBody>
      </p:sp>
      <p:sp>
        <p:nvSpPr>
          <p:cNvPr id="12" name="Text Box 7"/>
          <p:cNvSpPr txBox="1">
            <a:spLocks noChangeArrowheads="1"/>
          </p:cNvSpPr>
          <p:nvPr/>
        </p:nvSpPr>
        <p:spPr bwMode="auto">
          <a:xfrm>
            <a:off x="8243888" y="0"/>
            <a:ext cx="869950" cy="461963"/>
          </a:xfrm>
          <a:prstGeom prst="rect">
            <a:avLst/>
          </a:prstGeom>
          <a:solidFill>
            <a:schemeClr val="tx1"/>
          </a:solidFill>
          <a:ln w="9525">
            <a:noFill/>
            <a:miter lim="800000"/>
            <a:headEnd/>
            <a:tailEnd/>
          </a:ln>
          <a:effectLst>
            <a:outerShdw blurRad="63500" dist="35921" dir="2700000" algn="ctr" rotWithShape="0">
              <a:srgbClr val="000000">
                <a:alpha val="74998"/>
              </a:srgbClr>
            </a:outerShdw>
          </a:effectLst>
        </p:spPr>
        <p:txBody>
          <a:bodyPr wrap="none">
            <a:spAutoFit/>
          </a:bodyPr>
          <a:lstStyle>
            <a:lvl1pPr>
              <a:defRPr sz="2400">
                <a:solidFill>
                  <a:schemeClr val="tx1"/>
                </a:solidFill>
                <a:latin typeface="Tahoma" charset="0"/>
                <a:ea typeface="ＭＳ Ｐゴシック" charset="0"/>
                <a:cs typeface="ＭＳ Ｐゴシック" charset="0"/>
              </a:defRPr>
            </a:lvl1pPr>
            <a:lvl2pPr marL="37931725" indent="-37474525">
              <a:defRPr sz="2400">
                <a:solidFill>
                  <a:schemeClr val="tx1"/>
                </a:solidFill>
                <a:latin typeface="Tahoma" charset="0"/>
                <a:ea typeface="ＭＳ Ｐゴシック" charset="0"/>
              </a:defRPr>
            </a:lvl2pPr>
            <a:lvl3pPr>
              <a:defRPr sz="2400">
                <a:solidFill>
                  <a:schemeClr val="tx1"/>
                </a:solidFill>
                <a:latin typeface="Tahoma" charset="0"/>
                <a:ea typeface="ＭＳ Ｐゴシック" charset="0"/>
              </a:defRPr>
            </a:lvl3pPr>
            <a:lvl4pPr>
              <a:defRPr sz="2400">
                <a:solidFill>
                  <a:schemeClr val="tx1"/>
                </a:solidFill>
                <a:latin typeface="Tahoma" charset="0"/>
                <a:ea typeface="ＭＳ Ｐゴシック" charset="0"/>
              </a:defRPr>
            </a:lvl4pPr>
            <a:lvl5pPr>
              <a:defRPr sz="2400">
                <a:solidFill>
                  <a:schemeClr val="tx1"/>
                </a:solidFill>
                <a:latin typeface="Tahoma" charset="0"/>
                <a:ea typeface="ＭＳ Ｐゴシック" charset="0"/>
              </a:defRPr>
            </a:lvl5pPr>
            <a:lvl6pPr marL="457200" eaLnBrk="0" fontAlgn="base" hangingPunct="0">
              <a:spcBef>
                <a:spcPct val="0"/>
              </a:spcBef>
              <a:spcAft>
                <a:spcPct val="0"/>
              </a:spcAft>
              <a:defRPr sz="2400">
                <a:solidFill>
                  <a:schemeClr val="tx1"/>
                </a:solidFill>
                <a:latin typeface="Tahoma" charset="0"/>
                <a:ea typeface="ＭＳ Ｐゴシック" charset="0"/>
              </a:defRPr>
            </a:lvl6pPr>
            <a:lvl7pPr marL="914400" eaLnBrk="0" fontAlgn="base" hangingPunct="0">
              <a:spcBef>
                <a:spcPct val="0"/>
              </a:spcBef>
              <a:spcAft>
                <a:spcPct val="0"/>
              </a:spcAft>
              <a:defRPr sz="2400">
                <a:solidFill>
                  <a:schemeClr val="tx1"/>
                </a:solidFill>
                <a:latin typeface="Tahoma" charset="0"/>
                <a:ea typeface="ＭＳ Ｐゴシック" charset="0"/>
              </a:defRPr>
            </a:lvl7pPr>
            <a:lvl8pPr marL="1371600" eaLnBrk="0" fontAlgn="base" hangingPunct="0">
              <a:spcBef>
                <a:spcPct val="0"/>
              </a:spcBef>
              <a:spcAft>
                <a:spcPct val="0"/>
              </a:spcAft>
              <a:defRPr sz="2400">
                <a:solidFill>
                  <a:schemeClr val="tx1"/>
                </a:solidFill>
                <a:latin typeface="Tahoma" charset="0"/>
                <a:ea typeface="ＭＳ Ｐゴシック" charset="0"/>
              </a:defRPr>
            </a:lvl8pPr>
            <a:lvl9pPr marL="1828800" eaLnBrk="0" fontAlgn="base" hangingPunct="0">
              <a:spcBef>
                <a:spcPct val="0"/>
              </a:spcBef>
              <a:spcAft>
                <a:spcPct val="0"/>
              </a:spcAft>
              <a:defRPr sz="2400">
                <a:solidFill>
                  <a:schemeClr val="tx1"/>
                </a:solidFill>
                <a:latin typeface="Tahoma" charset="0"/>
                <a:ea typeface="ＭＳ Ｐゴシック"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a:ea typeface="ＭＳ Ｐゴシック" charset="0"/>
                <a:cs typeface="Arial"/>
              </a:rPr>
              <a:t>153e</a:t>
            </a:r>
            <a:endParaRPr kumimoji="0" lang="en-US" sz="1800" b="0"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5" name="Rectangle 4">
            <a:extLst>
              <a:ext uri="{FF2B5EF4-FFF2-40B4-BE49-F238E27FC236}">
                <a16:creationId xmlns:a16="http://schemas.microsoft.com/office/drawing/2014/main" id="{4D4CE8FE-7A33-CD4A-A8E1-D461E5C74BE4}"/>
              </a:ext>
            </a:extLst>
          </p:cNvPr>
          <p:cNvSpPr>
            <a:spLocks noChangeArrowheads="1"/>
          </p:cNvSpPr>
          <p:nvPr/>
        </p:nvSpPr>
        <p:spPr bwMode="auto">
          <a:xfrm>
            <a:off x="0" y="6092825"/>
            <a:ext cx="9144000" cy="765175"/>
          </a:xfrm>
          <a:prstGeom prst="rect">
            <a:avLst/>
          </a:prstGeom>
          <a:solidFill>
            <a:srgbClr val="000514"/>
          </a:solidFill>
          <a:ln w="9525">
            <a:noFill/>
            <a:miter lim="800000"/>
            <a:headEnd/>
            <a:tailEnd/>
          </a:ln>
          <a:effectLst>
            <a:outerShdw blurRad="63500" dist="35921" dir="2700000" algn="ctr" rotWithShape="0">
              <a:srgbClr val="000514">
                <a:alpha val="74998"/>
              </a:srgbClr>
            </a:outerShdw>
          </a:effectLst>
        </p:spPr>
        <p:txBody>
          <a:bodyPr/>
          <a:lstStyle/>
          <a:p>
            <a:pPr marL="0" marR="0" lvl="0" indent="0" algn="ctr" defTabSz="914400" rtl="0" eaLnBrk="1" fontAlgn="base" latinLnBrk="0" hangingPunct="1">
              <a:lnSpc>
                <a:spcPct val="100000"/>
              </a:lnSpc>
              <a:spcBef>
                <a:spcPct val="20000"/>
              </a:spcBef>
              <a:spcAft>
                <a:spcPts val="0"/>
              </a:spcAft>
              <a:buClr>
                <a:srgbClr val="FFCC00"/>
              </a:buClr>
              <a:buSzPct val="70000"/>
              <a:buFont typeface="Wingdings" charset="0"/>
              <a:buNone/>
              <a:tabLst/>
              <a:defRPr/>
            </a:pP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Dr. Rick Griffith, Crossroads International Church Singapore</a:t>
            </a:r>
            <a:b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b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CICF</a:t>
            </a:r>
            <a:r>
              <a:rPr kumimoji="0" lang="en-US" sz="2000" b="1" i="0" u="none" strike="noStrike" kern="0" cap="none" spc="0" normalizeH="0" baseline="0" noProof="0" dirty="0" err="1">
                <a:ln>
                  <a:noFill/>
                </a:ln>
                <a:solidFill>
                  <a:srgbClr val="FFFFFF"/>
                </a:solidFill>
                <a:effectLst>
                  <a:outerShdw blurRad="38100" dist="38100" dir="2700000" algn="tl">
                    <a:srgbClr val="000000"/>
                  </a:outerShdw>
                </a:effectLst>
                <a:uLnTx/>
                <a:uFillTx/>
                <a:latin typeface="Arial"/>
                <a:ea typeface="ＭＳ Ｐゴシック" charset="0"/>
                <a:cs typeface="Arial"/>
              </a:rPr>
              <a:t>amily.com</a:t>
            </a:r>
            <a:r>
              <a:rPr kumimoji="0" lang="en-US" sz="2000" b="1" i="0" u="none" strike="noStrike" kern="0" cap="none" spc="0" normalizeH="0" baseline="0" noProof="0" dirty="0">
                <a:ln>
                  <a:noFill/>
                </a:ln>
                <a:solidFill>
                  <a:srgbClr val="FFFFFF"/>
                </a:solidFill>
                <a:effectLst>
                  <a:outerShdw blurRad="38100" dist="38100" dir="2700000" algn="tl">
                    <a:srgbClr val="000000"/>
                  </a:outerShdw>
                </a:effectLst>
                <a:uLnTx/>
                <a:uFillTx/>
                <a:latin typeface="Arial"/>
                <a:ea typeface="ＭＳ Ｐゴシック" charset="0"/>
                <a:cs typeface="Arial"/>
              </a:rPr>
              <a:t> &amp; BibleStudyDownloads.org</a:t>
            </a:r>
          </a:p>
        </p:txBody>
      </p:sp>
    </p:spTree>
    <p:extLst>
      <p:ext uri="{BB962C8B-B14F-4D97-AF65-F5344CB8AC3E}">
        <p14:creationId xmlns:p14="http://schemas.microsoft.com/office/powerpoint/2010/main" val="183629341"/>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FA5D22CA-0BC4-3461-DF71-1DB6504BEB2C}"/>
              </a:ext>
            </a:extLst>
          </p:cNvPr>
          <p:cNvGrpSpPr/>
          <p:nvPr/>
        </p:nvGrpSpPr>
        <p:grpSpPr>
          <a:xfrm>
            <a:off x="1524000" y="0"/>
            <a:ext cx="6115050" cy="6705600"/>
            <a:chOff x="1524000" y="0"/>
            <a:chExt cx="6115050" cy="6705600"/>
          </a:xfrm>
        </p:grpSpPr>
        <p:pic>
          <p:nvPicPr>
            <p:cNvPr id="483329" name="Picture 2" descr="61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24000" y="0"/>
              <a:ext cx="6115050" cy="6705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ext Box 5">
              <a:extLst>
                <a:ext uri="{FF2B5EF4-FFF2-40B4-BE49-F238E27FC236}">
                  <a16:creationId xmlns:a16="http://schemas.microsoft.com/office/drawing/2014/main" id="{B7D0F4C6-D642-63F2-5E7B-CD755DD90F16}"/>
                </a:ext>
              </a:extLst>
            </p:cNvPr>
            <p:cNvSpPr txBox="1">
              <a:spLocks noChangeArrowheads="1"/>
            </p:cNvSpPr>
            <p:nvPr/>
          </p:nvSpPr>
          <p:spPr bwMode="auto">
            <a:xfrm>
              <a:off x="19797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Past</a:t>
              </a:r>
            </a:p>
          </p:txBody>
        </p:sp>
        <p:sp>
          <p:nvSpPr>
            <p:cNvPr id="3" name="Text Box 5">
              <a:extLst>
                <a:ext uri="{FF2B5EF4-FFF2-40B4-BE49-F238E27FC236}">
                  <a16:creationId xmlns:a16="http://schemas.microsoft.com/office/drawing/2014/main" id="{32FC12AF-8247-6402-AA3F-53D29CC2EEA3}"/>
                </a:ext>
              </a:extLst>
            </p:cNvPr>
            <p:cNvSpPr txBox="1">
              <a:spLocks noChangeArrowheads="1"/>
            </p:cNvSpPr>
            <p:nvPr/>
          </p:nvSpPr>
          <p:spPr bwMode="auto">
            <a:xfrm>
              <a:off x="5484912" y="1259235"/>
              <a:ext cx="1799555" cy="1079399"/>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Eternity</a:t>
              </a:r>
              <a:b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32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Future</a:t>
              </a:r>
            </a:p>
          </p:txBody>
        </p:sp>
        <p:sp>
          <p:nvSpPr>
            <p:cNvPr id="6" name="Text Box 5">
              <a:extLst>
                <a:ext uri="{FF2B5EF4-FFF2-40B4-BE49-F238E27FC236}">
                  <a16:creationId xmlns:a16="http://schemas.microsoft.com/office/drawing/2014/main" id="{C374F95C-13B6-F72E-6F37-EB2E15AC65D8}"/>
                </a:ext>
              </a:extLst>
            </p:cNvPr>
            <p:cNvSpPr txBox="1">
              <a:spLocks noChangeArrowheads="1"/>
            </p:cNvSpPr>
            <p:nvPr/>
          </p:nvSpPr>
          <p:spPr bwMode="auto">
            <a:xfrm>
              <a:off x="3816599" y="2614029"/>
              <a:ext cx="1604640" cy="525401"/>
            </a:xfrm>
            <a:prstGeom prst="rect">
              <a:avLst/>
            </a:prstGeom>
            <a:solidFill>
              <a:srgbClr val="ECF8FA"/>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God</a:t>
              </a:r>
            </a:p>
          </p:txBody>
        </p:sp>
        <p:sp>
          <p:nvSpPr>
            <p:cNvPr id="8" name="Rectangle 7">
              <a:extLst>
                <a:ext uri="{FF2B5EF4-FFF2-40B4-BE49-F238E27FC236}">
                  <a16:creationId xmlns:a16="http://schemas.microsoft.com/office/drawing/2014/main" id="{7C55221F-C11D-F2D6-D5B3-CF46BFF7EFF6}"/>
                </a:ext>
              </a:extLst>
            </p:cNvPr>
            <p:cNvSpPr/>
            <p:nvPr/>
          </p:nvSpPr>
          <p:spPr bwMode="auto">
            <a:xfrm>
              <a:off x="4085852" y="1106905"/>
              <a:ext cx="1399060" cy="1313983"/>
            </a:xfrm>
            <a:prstGeom prst="rect">
              <a:avLst/>
            </a:prstGeom>
            <a:solidFill>
              <a:srgbClr val="F7FBFE"/>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3330" name="Rectangle 3"/>
          <p:cNvSpPr>
            <a:spLocks noGrp="1" noChangeArrowheads="1"/>
          </p:cNvSpPr>
          <p:nvPr>
            <p:ph type="title" idx="4294967295"/>
          </p:nvPr>
        </p:nvSpPr>
        <p:spPr>
          <a:xfrm>
            <a:off x="0" y="0"/>
            <a:ext cx="9144000" cy="838200"/>
          </a:xfrm>
          <a:solidFill>
            <a:schemeClr val="accent2"/>
          </a:solidFill>
        </p:spPr>
        <p:txBody>
          <a:bodyPr/>
          <a:lstStyle/>
          <a:p>
            <a:pPr eaLnBrk="1" hangingPunct="1"/>
            <a:r>
              <a:rPr lang="en-US" i="1">
                <a:solidFill>
                  <a:schemeClr val="bg1"/>
                </a:solidFill>
                <a:latin typeface="Arial" charset="0"/>
                <a:ea typeface="ＭＳ Ｐゴシック" charset="0"/>
                <a:cs typeface="ＭＳ Ｐゴシック" charset="0"/>
              </a:rPr>
              <a:t>Teachings of the Heretic Arius</a:t>
            </a:r>
          </a:p>
        </p:txBody>
      </p:sp>
      <p:sp>
        <p:nvSpPr>
          <p:cNvPr id="483331" name="Text Box 4"/>
          <p:cNvSpPr txBox="1">
            <a:spLocks noChangeArrowheads="1"/>
          </p:cNvSpPr>
          <p:nvPr/>
        </p:nvSpPr>
        <p:spPr bwMode="auto">
          <a:xfrm>
            <a:off x="0" y="6516689"/>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 name="Text Box 5">
            <a:extLst>
              <a:ext uri="{FF2B5EF4-FFF2-40B4-BE49-F238E27FC236}">
                <a16:creationId xmlns:a16="http://schemas.microsoft.com/office/drawing/2014/main" id="{614D0ACB-3006-2DA1-9216-DD943E1E2497}"/>
              </a:ext>
            </a:extLst>
          </p:cNvPr>
          <p:cNvSpPr txBox="1">
            <a:spLocks noChangeArrowheads="1"/>
          </p:cNvSpPr>
          <p:nvPr/>
        </p:nvSpPr>
        <p:spPr bwMode="auto">
          <a:xfrm>
            <a:off x="3759449" y="5157192"/>
            <a:ext cx="1604640" cy="648512"/>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Other</a:t>
            </a:r>
            <a:b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br>
            <a:r>
              <a:rPr kumimoji="0" lang="en-US" sz="1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Creatures</a:t>
            </a:r>
          </a:p>
        </p:txBody>
      </p:sp>
      <p:sp>
        <p:nvSpPr>
          <p:cNvPr id="5" name="Text Box 5">
            <a:extLst>
              <a:ext uri="{FF2B5EF4-FFF2-40B4-BE49-F238E27FC236}">
                <a16:creationId xmlns:a16="http://schemas.microsoft.com/office/drawing/2014/main" id="{EBC91546-7C20-CF1B-6F21-23B9E6218A57}"/>
              </a:ext>
            </a:extLst>
          </p:cNvPr>
          <p:cNvSpPr txBox="1">
            <a:spLocks noChangeArrowheads="1"/>
          </p:cNvSpPr>
          <p:nvPr/>
        </p:nvSpPr>
        <p:spPr bwMode="auto">
          <a:xfrm>
            <a:off x="3368924" y="3623679"/>
            <a:ext cx="1604640" cy="525401"/>
          </a:xfrm>
          <a:prstGeom prst="rect">
            <a:avLst/>
          </a:prstGeom>
          <a:solidFill>
            <a:schemeClr val="bg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Arial" panose="020B0604020202020204" pitchFamily="34" charset="0"/>
                <a:ea typeface="ＭＳ Ｐゴシック" charset="0"/>
                <a:cs typeface="Arial" panose="020B0604020202020204" pitchFamily="34" charset="0"/>
              </a:rPr>
              <a:t>Christ</a:t>
            </a:r>
          </a:p>
        </p:txBody>
      </p:sp>
      <p:sp>
        <p:nvSpPr>
          <p:cNvPr id="7" name="Text Box 5">
            <a:extLst>
              <a:ext uri="{FF2B5EF4-FFF2-40B4-BE49-F238E27FC236}">
                <a16:creationId xmlns:a16="http://schemas.microsoft.com/office/drawing/2014/main" id="{20DF2D31-E59C-C632-B578-50D1747BCD8D}"/>
              </a:ext>
            </a:extLst>
          </p:cNvPr>
          <p:cNvSpPr txBox="1">
            <a:spLocks noChangeArrowheads="1"/>
          </p:cNvSpPr>
          <p:nvPr/>
        </p:nvSpPr>
        <p:spPr bwMode="auto">
          <a:xfrm>
            <a:off x="3749663" y="1496603"/>
            <a:ext cx="1604640" cy="525401"/>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8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TIME</a:t>
            </a:r>
          </a:p>
        </p:txBody>
      </p:sp>
    </p:spTree>
    <p:extLst>
      <p:ext uri="{BB962C8B-B14F-4D97-AF65-F5344CB8AC3E}">
        <p14:creationId xmlns:p14="http://schemas.microsoft.com/office/powerpoint/2010/main" val="386349721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a:extLst>
              <a:ext uri="{FF2B5EF4-FFF2-40B4-BE49-F238E27FC236}">
                <a16:creationId xmlns:a16="http://schemas.microsoft.com/office/drawing/2014/main" id="{0B0ADE33-6270-BD47-A9DA-B5E0754CD582}"/>
              </a:ext>
            </a:extLst>
          </p:cNvPr>
          <p:cNvGrpSpPr/>
          <p:nvPr/>
        </p:nvGrpSpPr>
        <p:grpSpPr>
          <a:xfrm>
            <a:off x="1166814" y="-99392"/>
            <a:ext cx="3750114" cy="6858000"/>
            <a:chOff x="1166814" y="-99392"/>
            <a:chExt cx="3750114" cy="6858000"/>
          </a:xfrm>
        </p:grpSpPr>
        <p:pic>
          <p:nvPicPr>
            <p:cNvPr id="26626" name="Picture 2" descr="62 copy">
              <a:extLst>
                <a:ext uri="{FF2B5EF4-FFF2-40B4-BE49-F238E27FC236}">
                  <a16:creationId xmlns:a16="http://schemas.microsoft.com/office/drawing/2014/main" id="{1904A8D0-9A06-BA46-9226-12108F23AF84}"/>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r="44922"/>
            <a:stretch/>
          </p:blipFill>
          <p:spPr bwMode="auto">
            <a:xfrm>
              <a:off x="1166814" y="-99392"/>
              <a:ext cx="3750114"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 name="Rectangle 14">
              <a:extLst>
                <a:ext uri="{FF2B5EF4-FFF2-40B4-BE49-F238E27FC236}">
                  <a16:creationId xmlns:a16="http://schemas.microsoft.com/office/drawing/2014/main" id="{2997720E-63E8-5543-964D-CBC3B11DFE76}"/>
                </a:ext>
              </a:extLst>
            </p:cNvPr>
            <p:cNvSpPr/>
            <p:nvPr/>
          </p:nvSpPr>
          <p:spPr bwMode="auto">
            <a:xfrm>
              <a:off x="2053121" y="4313865"/>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6" name="Rectangle 15">
              <a:extLst>
                <a:ext uri="{FF2B5EF4-FFF2-40B4-BE49-F238E27FC236}">
                  <a16:creationId xmlns:a16="http://schemas.microsoft.com/office/drawing/2014/main" id="{77249F47-7CEB-4147-B989-A4E566AC09CE}"/>
                </a:ext>
              </a:extLst>
            </p:cNvPr>
            <p:cNvSpPr/>
            <p:nvPr/>
          </p:nvSpPr>
          <p:spPr bwMode="auto">
            <a:xfrm>
              <a:off x="2053121" y="3201162"/>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8" name="Rectangle 17">
              <a:extLst>
                <a:ext uri="{FF2B5EF4-FFF2-40B4-BE49-F238E27FC236}">
                  <a16:creationId xmlns:a16="http://schemas.microsoft.com/office/drawing/2014/main" id="{ABA75CD2-144C-CE42-BC21-12BF774A9D1C}"/>
                </a:ext>
              </a:extLst>
            </p:cNvPr>
            <p:cNvSpPr/>
            <p:nvPr/>
          </p:nvSpPr>
          <p:spPr bwMode="auto">
            <a:xfrm>
              <a:off x="2075155" y="5525721"/>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4099" name="Rectangle 3">
            <a:extLst>
              <a:ext uri="{FF2B5EF4-FFF2-40B4-BE49-F238E27FC236}">
                <a16:creationId xmlns:a16="http://schemas.microsoft.com/office/drawing/2014/main" id="{1CE0BF8D-74D7-7A44-BD3E-6156987E5A91}"/>
              </a:ext>
            </a:extLst>
          </p:cNvPr>
          <p:cNvSpPr>
            <a:spLocks noGrp="1" noChangeArrowheads="1"/>
          </p:cNvSpPr>
          <p:nvPr>
            <p:ph type="title" idx="4294967295"/>
          </p:nvPr>
        </p:nvSpPr>
        <p:spPr>
          <a:xfrm>
            <a:off x="0" y="533400"/>
            <a:ext cx="9144000" cy="685800"/>
          </a:xfrm>
          <a:solidFill>
            <a:schemeClr val="accent2"/>
          </a:solidFill>
          <a:effectLst>
            <a:outerShdw blurRad="63500" dist="35921" dir="2700000" algn="ctr" rotWithShape="0">
              <a:schemeClr val="tx2">
                <a:alpha val="74997"/>
              </a:schemeClr>
            </a:outerShdw>
          </a:effectLst>
        </p:spPr>
        <p:txBody>
          <a:bodyPr/>
          <a:lstStyle/>
          <a:p>
            <a:pPr eaLnBrk="1" hangingPunct="1"/>
            <a:r>
              <a:rPr lang="en-US" altLang="en-US" sz="4000" dirty="0">
                <a:solidFill>
                  <a:schemeClr val="bg1"/>
                </a:solidFill>
              </a:rPr>
              <a:t>Alexander versus the Heretic Arius</a:t>
            </a:r>
          </a:p>
        </p:txBody>
      </p:sp>
      <p:sp>
        <p:nvSpPr>
          <p:cNvPr id="26628" name="Text Box 4">
            <a:extLst>
              <a:ext uri="{FF2B5EF4-FFF2-40B4-BE49-F238E27FC236}">
                <a16:creationId xmlns:a16="http://schemas.microsoft.com/office/drawing/2014/main" id="{C8FF1494-CABB-694B-B0EB-792C9C3131DF}"/>
              </a:ext>
            </a:extLst>
          </p:cNvPr>
          <p:cNvSpPr txBox="1">
            <a:spLocks noChangeArrowheads="1"/>
          </p:cNvSpPr>
          <p:nvPr/>
        </p:nvSpPr>
        <p:spPr bwMode="auto">
          <a:xfrm>
            <a:off x="0" y="6516688"/>
            <a:ext cx="9144000" cy="336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cs typeface="+mn-cs"/>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cs typeface="+mn-cs"/>
              </a:rPr>
              <a:t> (Grand Rapids: Zondervan, 2001)</a:t>
            </a:r>
          </a:p>
        </p:txBody>
      </p:sp>
      <p:sp>
        <p:nvSpPr>
          <p:cNvPr id="7" name="Text Box 5">
            <a:extLst>
              <a:ext uri="{FF2B5EF4-FFF2-40B4-BE49-F238E27FC236}">
                <a16:creationId xmlns:a16="http://schemas.microsoft.com/office/drawing/2014/main" id="{426E7118-2B7A-B044-A241-753CB10305EE}"/>
              </a:ext>
            </a:extLst>
          </p:cNvPr>
          <p:cNvSpPr txBox="1">
            <a:spLocks noChangeArrowheads="1"/>
          </p:cNvSpPr>
          <p:nvPr/>
        </p:nvSpPr>
        <p:spPr bwMode="auto">
          <a:xfrm>
            <a:off x="2029686" y="3117843"/>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8" name="Text Box 6">
            <a:extLst>
              <a:ext uri="{FF2B5EF4-FFF2-40B4-BE49-F238E27FC236}">
                <a16:creationId xmlns:a16="http://schemas.microsoft.com/office/drawing/2014/main" id="{AB5FE8B4-8FE8-3145-A25E-618EDB4F8624}"/>
              </a:ext>
            </a:extLst>
          </p:cNvPr>
          <p:cNvSpPr txBox="1">
            <a:spLocks noChangeArrowheads="1"/>
          </p:cNvSpPr>
          <p:nvPr/>
        </p:nvSpPr>
        <p:spPr bwMode="auto">
          <a:xfrm>
            <a:off x="2107327" y="4270368"/>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9" name="Text Box 7">
            <a:extLst>
              <a:ext uri="{FF2B5EF4-FFF2-40B4-BE49-F238E27FC236}">
                <a16:creationId xmlns:a16="http://schemas.microsoft.com/office/drawing/2014/main" id="{FD929008-D42C-6740-B79F-FC52848D0666}"/>
              </a:ext>
            </a:extLst>
          </p:cNvPr>
          <p:cNvSpPr txBox="1">
            <a:spLocks noChangeArrowheads="1"/>
          </p:cNvSpPr>
          <p:nvPr/>
        </p:nvSpPr>
        <p:spPr bwMode="auto">
          <a:xfrm>
            <a:off x="1911498" y="5422893"/>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sp>
        <p:nvSpPr>
          <p:cNvPr id="3" name="Text Box 5">
            <a:extLst>
              <a:ext uri="{FF2B5EF4-FFF2-40B4-BE49-F238E27FC236}">
                <a16:creationId xmlns:a16="http://schemas.microsoft.com/office/drawing/2014/main" id="{C377D160-8759-AC1C-D521-2F5B5F4975B1}"/>
              </a:ext>
            </a:extLst>
          </p:cNvPr>
          <p:cNvSpPr txBox="1">
            <a:spLocks noChangeArrowheads="1"/>
          </p:cNvSpPr>
          <p:nvPr/>
        </p:nvSpPr>
        <p:spPr bwMode="auto">
          <a:xfrm>
            <a:off x="1828231" y="1511741"/>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Alexander:</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Bishop of Alexandria</a:t>
            </a:r>
          </a:p>
        </p:txBody>
      </p:sp>
      <p:grpSp>
        <p:nvGrpSpPr>
          <p:cNvPr id="11" name="Group 10">
            <a:extLst>
              <a:ext uri="{FF2B5EF4-FFF2-40B4-BE49-F238E27FC236}">
                <a16:creationId xmlns:a16="http://schemas.microsoft.com/office/drawing/2014/main" id="{1F335CA3-E3D7-66A1-B3C4-844CBB2945EF}"/>
              </a:ext>
            </a:extLst>
          </p:cNvPr>
          <p:cNvGrpSpPr/>
          <p:nvPr/>
        </p:nvGrpSpPr>
        <p:grpSpPr>
          <a:xfrm>
            <a:off x="4916927" y="1324087"/>
            <a:ext cx="3081059" cy="5000513"/>
            <a:chOff x="4916927" y="1324087"/>
            <a:chExt cx="3081059" cy="5000513"/>
          </a:xfrm>
        </p:grpSpPr>
        <p:grpSp>
          <p:nvGrpSpPr>
            <p:cNvPr id="17" name="Group 16">
              <a:extLst>
                <a:ext uri="{FF2B5EF4-FFF2-40B4-BE49-F238E27FC236}">
                  <a16:creationId xmlns:a16="http://schemas.microsoft.com/office/drawing/2014/main" id="{570E14C4-A504-464D-B4CC-AE81A96AA0B0}"/>
                </a:ext>
              </a:extLst>
            </p:cNvPr>
            <p:cNvGrpSpPr/>
            <p:nvPr/>
          </p:nvGrpSpPr>
          <p:grpSpPr>
            <a:xfrm>
              <a:off x="4916927" y="1324087"/>
              <a:ext cx="3081059" cy="5000513"/>
              <a:chOff x="4916927" y="1324087"/>
              <a:chExt cx="3081059" cy="5000513"/>
            </a:xfrm>
          </p:grpSpPr>
          <p:grpSp>
            <p:nvGrpSpPr>
              <p:cNvPr id="5" name="Group 4">
                <a:extLst>
                  <a:ext uri="{FF2B5EF4-FFF2-40B4-BE49-F238E27FC236}">
                    <a16:creationId xmlns:a16="http://schemas.microsoft.com/office/drawing/2014/main" id="{0C71ECCE-FEAD-5C44-BFBA-90C8F7B5F015}"/>
                  </a:ext>
                </a:extLst>
              </p:cNvPr>
              <p:cNvGrpSpPr/>
              <p:nvPr/>
            </p:nvGrpSpPr>
            <p:grpSpPr>
              <a:xfrm>
                <a:off x="4916927" y="1324087"/>
                <a:ext cx="3081059" cy="5000513"/>
                <a:chOff x="4916927" y="1324087"/>
                <a:chExt cx="3081059" cy="5000513"/>
              </a:xfrm>
            </p:grpSpPr>
            <p:pic>
              <p:nvPicPr>
                <p:cNvPr id="6" name="Picture 2" descr="62 copy">
                  <a:extLst>
                    <a:ext uri="{FF2B5EF4-FFF2-40B4-BE49-F238E27FC236}">
                      <a16:creationId xmlns:a16="http://schemas.microsoft.com/office/drawing/2014/main" id="{A8C48CFF-5A86-A245-B17F-ACD4EC6E600C}"/>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54749" t="20287" b="6798"/>
                <a:stretch/>
              </p:blipFill>
              <p:spPr bwMode="auto">
                <a:xfrm>
                  <a:off x="4916927" y="1324087"/>
                  <a:ext cx="3081059" cy="5000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Rectangle 1">
                  <a:extLst>
                    <a:ext uri="{FF2B5EF4-FFF2-40B4-BE49-F238E27FC236}">
                      <a16:creationId xmlns:a16="http://schemas.microsoft.com/office/drawing/2014/main" id="{1BF4C58F-CF3D-744C-8BE8-DE8C84AEC1DE}"/>
                    </a:ext>
                  </a:extLst>
                </p:cNvPr>
                <p:cNvSpPr/>
                <p:nvPr/>
              </p:nvSpPr>
              <p:spPr bwMode="auto">
                <a:xfrm>
                  <a:off x="5292080" y="3068960"/>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3" name="Rectangle 12">
                  <a:extLst>
                    <a:ext uri="{FF2B5EF4-FFF2-40B4-BE49-F238E27FC236}">
                      <a16:creationId xmlns:a16="http://schemas.microsoft.com/office/drawing/2014/main" id="{01705582-1142-1544-B7B4-D8F5A24A5763}"/>
                    </a:ext>
                  </a:extLst>
                </p:cNvPr>
                <p:cNvSpPr/>
                <p:nvPr/>
              </p:nvSpPr>
              <p:spPr bwMode="auto">
                <a:xfrm>
                  <a:off x="5281063" y="4170646"/>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sp>
              <p:nvSpPr>
                <p:cNvPr id="14" name="Rectangle 13">
                  <a:extLst>
                    <a:ext uri="{FF2B5EF4-FFF2-40B4-BE49-F238E27FC236}">
                      <a16:creationId xmlns:a16="http://schemas.microsoft.com/office/drawing/2014/main" id="{CBAAEF6E-E2B8-4B40-8621-4983BBBB93E6}"/>
                    </a:ext>
                  </a:extLst>
                </p:cNvPr>
                <p:cNvSpPr/>
                <p:nvPr/>
              </p:nvSpPr>
              <p:spPr bwMode="auto">
                <a:xfrm>
                  <a:off x="5314114" y="5338434"/>
                  <a:ext cx="1800200" cy="504056"/>
                </a:xfrm>
                <a:prstGeom prst="rect">
                  <a:avLst/>
                </a:prstGeom>
                <a:solidFill>
                  <a:schemeClr val="bg1"/>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Arial" pitchFamily="-65" charset="0"/>
                    <a:ea typeface="ＭＳ Ｐゴシック" pitchFamily="-65" charset="-128"/>
                    <a:cs typeface="ＭＳ Ｐゴシック" pitchFamily="-65" charset="-128"/>
                  </a:endParaRPr>
                </a:p>
              </p:txBody>
            </p:sp>
          </p:grpSp>
          <p:sp>
            <p:nvSpPr>
              <p:cNvPr id="21" name="Text Box 5">
                <a:extLst>
                  <a:ext uri="{FF2B5EF4-FFF2-40B4-BE49-F238E27FC236}">
                    <a16:creationId xmlns:a16="http://schemas.microsoft.com/office/drawing/2014/main" id="{74AFBD48-0F2E-E642-87F6-7563E44332FC}"/>
                  </a:ext>
                </a:extLst>
              </p:cNvPr>
              <p:cNvSpPr txBox="1">
                <a:spLocks noChangeArrowheads="1"/>
              </p:cNvSpPr>
              <p:nvPr/>
            </p:nvSpPr>
            <p:spPr bwMode="auto">
              <a:xfrm>
                <a:off x="5290679" y="3040725"/>
                <a:ext cx="1799555"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Father</a:t>
                </a:r>
              </a:p>
            </p:txBody>
          </p:sp>
          <p:sp>
            <p:nvSpPr>
              <p:cNvPr id="22" name="Text Box 6">
                <a:extLst>
                  <a:ext uri="{FF2B5EF4-FFF2-40B4-BE49-F238E27FC236}">
                    <a16:creationId xmlns:a16="http://schemas.microsoft.com/office/drawing/2014/main" id="{7CC6F917-7BF1-F44F-948D-8270EEA2F977}"/>
                  </a:ext>
                </a:extLst>
              </p:cNvPr>
              <p:cNvSpPr txBox="1">
                <a:spLocks noChangeArrowheads="1"/>
              </p:cNvSpPr>
              <p:nvPr/>
            </p:nvSpPr>
            <p:spPr bwMode="auto">
              <a:xfrm>
                <a:off x="5368320" y="4193250"/>
                <a:ext cx="1644272" cy="587375"/>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3200" b="1" i="0" u="none" strike="noStrike" kern="1200" cap="none" spc="0" normalizeH="0" baseline="0" noProof="0" dirty="0">
                    <a:ln>
                      <a:noFill/>
                    </a:ln>
                    <a:solidFill>
                      <a:srgbClr val="000000"/>
                    </a:solidFill>
                    <a:effectLst/>
                    <a:uLnTx/>
                    <a:uFillTx/>
                    <a:latin typeface="Rockwell Extra Bold" charset="0"/>
                    <a:ea typeface="ＭＳ Ｐゴシック" charset="0"/>
                  </a:rPr>
                  <a:t>Son</a:t>
                </a:r>
              </a:p>
            </p:txBody>
          </p:sp>
          <p:sp>
            <p:nvSpPr>
              <p:cNvPr id="23" name="Text Box 7">
                <a:extLst>
                  <a:ext uri="{FF2B5EF4-FFF2-40B4-BE49-F238E27FC236}">
                    <a16:creationId xmlns:a16="http://schemas.microsoft.com/office/drawing/2014/main" id="{129E273B-EF3A-A444-94F8-EA95A9620588}"/>
                  </a:ext>
                </a:extLst>
              </p:cNvPr>
              <p:cNvSpPr txBox="1">
                <a:spLocks noChangeArrowheads="1"/>
              </p:cNvSpPr>
              <p:nvPr/>
            </p:nvSpPr>
            <p:spPr bwMode="auto">
              <a:xfrm>
                <a:off x="5172491" y="5345775"/>
                <a:ext cx="2035931" cy="49053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1625"/>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600" b="1" i="0" u="none" strike="noStrike" kern="1200" cap="none" spc="0" normalizeH="0" baseline="0" noProof="0" dirty="0">
                    <a:ln>
                      <a:noFill/>
                    </a:ln>
                    <a:solidFill>
                      <a:srgbClr val="000000"/>
                    </a:solidFill>
                    <a:effectLst/>
                    <a:uLnTx/>
                    <a:uFillTx/>
                    <a:latin typeface="Rockwell Extra Bold" charset="0"/>
                    <a:ea typeface="ＭＳ Ｐゴシック" charset="0"/>
                  </a:rPr>
                  <a:t>Creation</a:t>
                </a:r>
              </a:p>
            </p:txBody>
          </p:sp>
        </p:grpSp>
        <p:sp>
          <p:nvSpPr>
            <p:cNvPr id="10" name="Text Box 5">
              <a:extLst>
                <a:ext uri="{FF2B5EF4-FFF2-40B4-BE49-F238E27FC236}">
                  <a16:creationId xmlns:a16="http://schemas.microsoft.com/office/drawing/2014/main" id="{FC773B2E-0BF2-55FF-C5A7-E5EBA4B7AAE4}"/>
                </a:ext>
              </a:extLst>
            </p:cNvPr>
            <p:cNvSpPr txBox="1">
              <a:spLocks noChangeArrowheads="1"/>
            </p:cNvSpPr>
            <p:nvPr/>
          </p:nvSpPr>
          <p:spPr bwMode="auto">
            <a:xfrm>
              <a:off x="5031207" y="1530914"/>
              <a:ext cx="2264774" cy="1202510"/>
            </a:xfrm>
            <a:prstGeom prst="rect">
              <a:avLst/>
            </a:prstGeom>
            <a:solidFill>
              <a:schemeClr val="tx1"/>
            </a:solid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Arius:</a:t>
              </a:r>
              <a:br>
                <a:rPr kumimoji="0" lang="en-US" sz="2400" b="1" i="0"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400" b="1" i="1" u="none" strike="noStrike" kern="1200" cap="none" spc="0" normalizeH="0" baseline="0" noProof="0" dirty="0">
                  <a:ln>
                    <a:noFill/>
                  </a:ln>
                  <a:solidFill>
                    <a:srgbClr val="FFFFFF"/>
                  </a:solidFill>
                  <a:effectLst/>
                  <a:uLnTx/>
                  <a:uFillTx/>
                  <a:latin typeface="Times New Roman" panose="02020603050405020304" pitchFamily="18" charset="0"/>
                  <a:ea typeface="ＭＳ Ｐゴシック" charset="0"/>
                  <a:cs typeface="Times New Roman" panose="02020603050405020304" pitchFamily="18" charset="0"/>
                </a:rPr>
                <a:t>Presbyter under Alexander</a:t>
              </a:r>
            </a:p>
          </p:txBody>
        </p:sp>
      </p:grpSp>
    </p:spTree>
    <p:extLst>
      <p:ext uri="{BB962C8B-B14F-4D97-AF65-F5344CB8AC3E}">
        <p14:creationId xmlns:p14="http://schemas.microsoft.com/office/powerpoint/2010/main" val="6627551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ppt_x"/>
                                          </p:val>
                                        </p:tav>
                                        <p:tav tm="100000">
                                          <p:val>
                                            <p:strVal val="#ppt_x"/>
                                          </p:val>
                                        </p:tav>
                                      </p:tavLst>
                                    </p:anim>
                                    <p:anim calcmode="lin" valueType="num">
                                      <p:cBhvr additive="base">
                                        <p:cTn id="8"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2" descr="Nicea">
            <a:extLst>
              <a:ext uri="{FF2B5EF4-FFF2-40B4-BE49-F238E27FC236}">
                <a16:creationId xmlns:a16="http://schemas.microsoft.com/office/drawing/2014/main" id="{2C1A7713-1170-8D4B-A49F-4D9D7CFA4FE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t="41902"/>
          <a:stretch>
            <a:fillRect/>
          </a:stretch>
        </p:blipFill>
        <p:spPr bwMode="auto">
          <a:xfrm>
            <a:off x="-12700" y="11113"/>
            <a:ext cx="83185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675" name="Rectangle 3">
            <a:extLst>
              <a:ext uri="{FF2B5EF4-FFF2-40B4-BE49-F238E27FC236}">
                <a16:creationId xmlns:a16="http://schemas.microsoft.com/office/drawing/2014/main" id="{F1C899A2-044B-A24C-B1F7-DA283B5CC462}"/>
              </a:ext>
            </a:extLst>
          </p:cNvPr>
          <p:cNvSpPr>
            <a:spLocks noChangeArrowheads="1"/>
          </p:cNvSpPr>
          <p:nvPr/>
        </p:nvSpPr>
        <p:spPr bwMode="auto">
          <a:xfrm>
            <a:off x="4953000" y="0"/>
            <a:ext cx="4191000" cy="68580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172" name="Rectangle 4">
            <a:extLst>
              <a:ext uri="{FF2B5EF4-FFF2-40B4-BE49-F238E27FC236}">
                <a16:creationId xmlns:a16="http://schemas.microsoft.com/office/drawing/2014/main" id="{859903B7-E1D5-AE48-BA8F-03728F919840}"/>
              </a:ext>
            </a:extLst>
          </p:cNvPr>
          <p:cNvSpPr>
            <a:spLocks noGrp="1" noChangeArrowheads="1"/>
          </p:cNvSpPr>
          <p:nvPr>
            <p:ph type="ctrTitle"/>
          </p:nvPr>
        </p:nvSpPr>
        <p:spPr>
          <a:xfrm>
            <a:off x="4953000" y="0"/>
            <a:ext cx="4191000" cy="2590800"/>
          </a:xfrm>
          <a:solidFill>
            <a:schemeClr val="accent2"/>
          </a:solidFill>
        </p:spPr>
        <p:txBody>
          <a:bodyPr/>
          <a:lstStyle/>
          <a:p>
            <a:pPr eaLnBrk="1" hangingPunct="1"/>
            <a:r>
              <a:rPr lang="en-US" altLang="en-US" sz="4800" b="1" dirty="0">
                <a:solidFill>
                  <a:schemeClr val="bg1"/>
                </a:solidFill>
              </a:rPr>
              <a:t>What About Nicea </a:t>
            </a:r>
            <a:br>
              <a:rPr lang="en-US" altLang="en-US" sz="4800" b="1" dirty="0">
                <a:solidFill>
                  <a:schemeClr val="bg1"/>
                </a:solidFill>
              </a:rPr>
            </a:br>
            <a:r>
              <a:rPr lang="en-US" altLang="en-US" sz="4000" b="1" dirty="0">
                <a:solidFill>
                  <a:schemeClr val="bg1"/>
                </a:solidFill>
              </a:rPr>
              <a:t>(AD 325)?</a:t>
            </a:r>
            <a:endParaRPr lang="en-US" altLang="en-US" sz="4800" b="1" dirty="0">
              <a:solidFill>
                <a:schemeClr val="bg1"/>
              </a:solidFill>
            </a:endParaRPr>
          </a:p>
        </p:txBody>
      </p:sp>
      <p:sp>
        <p:nvSpPr>
          <p:cNvPr id="7173" name="Rectangle 5">
            <a:extLst>
              <a:ext uri="{FF2B5EF4-FFF2-40B4-BE49-F238E27FC236}">
                <a16:creationId xmlns:a16="http://schemas.microsoft.com/office/drawing/2014/main" id="{D708905B-BBCA-5F4F-B7E3-60AA2EA4A8B1}"/>
              </a:ext>
            </a:extLst>
          </p:cNvPr>
          <p:cNvSpPr>
            <a:spLocks noChangeArrowheads="1"/>
          </p:cNvSpPr>
          <p:nvPr/>
        </p:nvSpPr>
        <p:spPr bwMode="auto">
          <a:xfrm>
            <a:off x="4953000" y="2514600"/>
            <a:ext cx="4191000" cy="4343400"/>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Bishops throughout the Eastern Empire gathered &amp; excommunicated Arius of Alexandria</a:t>
            </a:r>
            <a:endParaRPr kumimoji="0" lang="en-US" altLang="en-US" sz="36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7174" name="Oval 6">
            <a:extLst>
              <a:ext uri="{FF2B5EF4-FFF2-40B4-BE49-F238E27FC236}">
                <a16:creationId xmlns:a16="http://schemas.microsoft.com/office/drawing/2014/main" id="{2B51AD24-AF4A-1442-BD7F-87EB9056E70D}"/>
              </a:ext>
            </a:extLst>
          </p:cNvPr>
          <p:cNvSpPr>
            <a:spLocks noChangeArrowheads="1"/>
          </p:cNvSpPr>
          <p:nvPr/>
        </p:nvSpPr>
        <p:spPr bwMode="auto">
          <a:xfrm>
            <a:off x="990600" y="1828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8679" name="Text Box 7">
            <a:extLst>
              <a:ext uri="{FF2B5EF4-FFF2-40B4-BE49-F238E27FC236}">
                <a16:creationId xmlns:a16="http://schemas.microsoft.com/office/drawing/2014/main" id="{180C794B-90A5-9842-A5F1-F85DE25043CD}"/>
              </a:ext>
            </a:extLst>
          </p:cNvPr>
          <p:cNvSpPr txBox="1">
            <a:spLocks noChangeArrowheads="1"/>
          </p:cNvSpPr>
          <p:nvPr/>
        </p:nvSpPr>
        <p:spPr bwMode="auto">
          <a:xfrm>
            <a:off x="0" y="6629400"/>
            <a:ext cx="9144000" cy="22860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900" b="0" i="1"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The Atlas of the Bible and the History of Christianity</a:t>
            </a:r>
            <a:r>
              <a:rPr kumimoji="0" lang="en-US" altLang="en-US" sz="9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rPr>
              <a:t>, ed. Tim Dowley (London: Three’s Company, 1997), 77</a:t>
            </a:r>
          </a:p>
        </p:txBody>
      </p:sp>
      <p:sp>
        <p:nvSpPr>
          <p:cNvPr id="7176" name="Oval 8">
            <a:extLst>
              <a:ext uri="{FF2B5EF4-FFF2-40B4-BE49-F238E27FC236}">
                <a16:creationId xmlns:a16="http://schemas.microsoft.com/office/drawing/2014/main" id="{81EDFBA0-417B-3E4F-81DC-0945576C7CE7}"/>
              </a:ext>
            </a:extLst>
          </p:cNvPr>
          <p:cNvSpPr>
            <a:spLocks noChangeArrowheads="1"/>
          </p:cNvSpPr>
          <p:nvPr/>
        </p:nvSpPr>
        <p:spPr bwMode="auto">
          <a:xfrm>
            <a:off x="1295400" y="5257800"/>
            <a:ext cx="762000" cy="304800"/>
          </a:xfrm>
          <a:prstGeom prst="ellipse">
            <a:avLst/>
          </a:prstGeom>
          <a:noFill/>
          <a:ln w="76200">
            <a:solidFill>
              <a:srgbClr val="FA0020"/>
            </a:solidFill>
            <a:round/>
            <a:headEnd/>
            <a:tailEnd/>
          </a:ln>
          <a:extLst>
            <a:ext uri="{909E8E84-426E-40DD-AFC4-6F175D3DCCD1}">
              <a14:hiddenFill xmlns:a14="http://schemas.microsoft.com/office/drawing/2010/main">
                <a:solidFill>
                  <a:srgbClr val="FFFFFF"/>
                </a:solidFill>
              </a14:hiddenFill>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 name="Rectangle 5">
            <a:extLst>
              <a:ext uri="{FF2B5EF4-FFF2-40B4-BE49-F238E27FC236}">
                <a16:creationId xmlns:a16="http://schemas.microsoft.com/office/drawing/2014/main" id="{41BE80F0-8107-2144-ABE0-7846CB8171F8}"/>
              </a:ext>
            </a:extLst>
          </p:cNvPr>
          <p:cNvSpPr>
            <a:spLocks noChangeArrowheads="1"/>
          </p:cNvSpPr>
          <p:nvPr/>
        </p:nvSpPr>
        <p:spPr bwMode="auto">
          <a:xfrm>
            <a:off x="39600" y="5637772"/>
            <a:ext cx="1724967"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Alexander</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11" name="Rectangle 5">
            <a:extLst>
              <a:ext uri="{FF2B5EF4-FFF2-40B4-BE49-F238E27FC236}">
                <a16:creationId xmlns:a16="http://schemas.microsoft.com/office/drawing/2014/main" id="{53A6496F-EE03-B641-A0E6-C46195453F66}"/>
              </a:ext>
            </a:extLst>
          </p:cNvPr>
          <p:cNvSpPr>
            <a:spLocks noChangeArrowheads="1"/>
          </p:cNvSpPr>
          <p:nvPr/>
        </p:nvSpPr>
        <p:spPr bwMode="auto">
          <a:xfrm>
            <a:off x="2205831" y="5637772"/>
            <a:ext cx="1286049" cy="425872"/>
          </a:xfrm>
          <a:prstGeom prst="rect">
            <a:avLst/>
          </a:prstGeom>
          <a:solidFill>
            <a:srgbClr val="FA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Arius</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pic>
        <p:nvPicPr>
          <p:cNvPr id="3" name="Graphic 2" descr="High voltage">
            <a:extLst>
              <a:ext uri="{FF2B5EF4-FFF2-40B4-BE49-F238E27FC236}">
                <a16:creationId xmlns:a16="http://schemas.microsoft.com/office/drawing/2014/main" id="{D7BFF5FA-D7FD-4949-8A29-E3D539196C42}"/>
              </a:ext>
            </a:extLst>
          </p:cNvPr>
          <p:cNvPicPr>
            <a:picLocks noChangeAspect="1"/>
          </p:cNvPicPr>
          <p:nvPr/>
        </p:nvPicPr>
        <p:blipFill>
          <a:blip r:embed="rId4">
            <a:extLst>
              <a:ext uri="{96DAC541-7B7A-43D3-8B79-37D633B846F1}">
                <asvg:svgBlip xmlns:asvg="http://schemas.microsoft.com/office/drawing/2016/SVG/main" r:embed="rId5"/>
              </a:ext>
            </a:extLst>
          </a:blip>
          <a:stretch>
            <a:fillRect/>
          </a:stretch>
        </p:blipFill>
        <p:spPr>
          <a:xfrm>
            <a:off x="1527999" y="5442888"/>
            <a:ext cx="914400" cy="914400"/>
          </a:xfrm>
          <a:prstGeom prst="rect">
            <a:avLst/>
          </a:prstGeom>
        </p:spPr>
      </p:pic>
      <p:sp>
        <p:nvSpPr>
          <p:cNvPr id="14" name="Rectangle 5">
            <a:extLst>
              <a:ext uri="{FF2B5EF4-FFF2-40B4-BE49-F238E27FC236}">
                <a16:creationId xmlns:a16="http://schemas.microsoft.com/office/drawing/2014/main" id="{79397BAA-DE5B-C74A-BCC3-3CAC6B511BA3}"/>
              </a:ext>
            </a:extLst>
          </p:cNvPr>
          <p:cNvSpPr>
            <a:spLocks noChangeArrowheads="1"/>
          </p:cNvSpPr>
          <p:nvPr/>
        </p:nvSpPr>
        <p:spPr bwMode="auto">
          <a:xfrm>
            <a:off x="1074581" y="1337077"/>
            <a:ext cx="1724967" cy="425872"/>
          </a:xfrm>
          <a:prstGeom prst="rect">
            <a:avLst/>
          </a:prstGeom>
          <a:solidFill>
            <a:schemeClr val="tx1"/>
          </a:solidFill>
          <a:ln>
            <a:noFill/>
          </a:ln>
        </p:spPr>
        <p:txBody>
          <a:bodyPr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rPr>
              <a:t>Nicea</a:t>
            </a:r>
            <a:endParaRPr kumimoji="0" lang="en-US" altLang="en-US" sz="28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379758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 presetClass="entr" presetSubtype="0" fill="hold" grpId="0" nodeType="afterEffect">
                                  <p:stCondLst>
                                    <p:cond delay="0"/>
                                  </p:stCondLst>
                                  <p:childTnLst>
                                    <p:set>
                                      <p:cBhvr>
                                        <p:cTn id="6" dur="1" fill="hold">
                                          <p:stCondLst>
                                            <p:cond delay="0"/>
                                          </p:stCondLst>
                                        </p:cTn>
                                        <p:tgtEl>
                                          <p:spTgt spid="7172"/>
                                        </p:tgtEl>
                                        <p:attrNameLst>
                                          <p:attrName>style.visibility</p:attrName>
                                        </p:attrNameLst>
                                      </p:cBhvr>
                                      <p:to>
                                        <p:strVal val="visible"/>
                                      </p:to>
                                    </p:set>
                                  </p:childTnLst>
                                </p:cTn>
                              </p:par>
                            </p:childTnLst>
                          </p:cTn>
                        </p:par>
                        <p:par>
                          <p:cTn id="7" fill="hold" nodeType="withGroup">
                            <p:stCondLst>
                              <p:cond delay="0"/>
                            </p:stCondLst>
                            <p:childTnLst>
                              <p:par>
                                <p:cTn id="8" presetID="51" presetClass="entr" presetSubtype="0" fill="hold" grpId="0" nodeType="afterEffect">
                                  <p:stCondLst>
                                    <p:cond delay="0"/>
                                  </p:stCondLst>
                                  <p:childTnLst>
                                    <p:set>
                                      <p:cBhvr>
                                        <p:cTn id="9" dur="1" fill="hold">
                                          <p:stCondLst>
                                            <p:cond delay="0"/>
                                          </p:stCondLst>
                                        </p:cTn>
                                        <p:tgtEl>
                                          <p:spTgt spid="7174"/>
                                        </p:tgtEl>
                                        <p:attrNameLst>
                                          <p:attrName>style.visibility</p:attrName>
                                        </p:attrNameLst>
                                      </p:cBhvr>
                                      <p:to>
                                        <p:strVal val="visible"/>
                                      </p:to>
                                    </p:set>
                                    <p:animEffect transition="in" filter="fade">
                                      <p:cBhvr>
                                        <p:cTn id="10" dur="770" decel="100000"/>
                                        <p:tgtEl>
                                          <p:spTgt spid="7174"/>
                                        </p:tgtEl>
                                      </p:cBhvr>
                                    </p:animEffect>
                                    <p:animScale>
                                      <p:cBhvr>
                                        <p:cTn id="11" dur="770" decel="100000"/>
                                        <p:tgtEl>
                                          <p:spTgt spid="7174"/>
                                        </p:tgtEl>
                                      </p:cBhvr>
                                      <p:from x="10000" y="10000"/>
                                      <p:to x="200000" y="450000"/>
                                    </p:animScale>
                                    <p:animScale>
                                      <p:cBhvr>
                                        <p:cTn id="12" dur="1230" accel="100000" fill="hold">
                                          <p:stCondLst>
                                            <p:cond delay="770"/>
                                          </p:stCondLst>
                                        </p:cTn>
                                        <p:tgtEl>
                                          <p:spTgt spid="7174"/>
                                        </p:tgtEl>
                                      </p:cBhvr>
                                      <p:from x="200000" y="450000"/>
                                      <p:to x="100000" y="100000"/>
                                    </p:animScale>
                                    <p:set>
                                      <p:cBhvr>
                                        <p:cTn id="13" dur="770" fill="hold"/>
                                        <p:tgtEl>
                                          <p:spTgt spid="7174"/>
                                        </p:tgtEl>
                                        <p:attrNameLst>
                                          <p:attrName>ppt_x</p:attrName>
                                        </p:attrNameLst>
                                      </p:cBhvr>
                                      <p:to>
                                        <p:strVal val="(0.5)"/>
                                      </p:to>
                                    </p:set>
                                    <p:anim from="(0.5)" to="(#ppt_x)" calcmode="lin" valueType="num">
                                      <p:cBhvr>
                                        <p:cTn id="14" dur="1230" accel="100000" fill="hold">
                                          <p:stCondLst>
                                            <p:cond delay="770"/>
                                          </p:stCondLst>
                                        </p:cTn>
                                        <p:tgtEl>
                                          <p:spTgt spid="7174"/>
                                        </p:tgtEl>
                                        <p:attrNameLst>
                                          <p:attrName>ppt_x</p:attrName>
                                        </p:attrNameLst>
                                      </p:cBhvr>
                                    </p:anim>
                                    <p:set>
                                      <p:cBhvr>
                                        <p:cTn id="15" dur="770" fill="hold"/>
                                        <p:tgtEl>
                                          <p:spTgt spid="7174"/>
                                        </p:tgtEl>
                                        <p:attrNameLst>
                                          <p:attrName>ppt_y</p:attrName>
                                        </p:attrNameLst>
                                      </p:cBhvr>
                                      <p:to>
                                        <p:strVal val="(#ppt_y+0.4)"/>
                                      </p:to>
                                    </p:set>
                                    <p:anim from="(#ppt_y+0.4)" to="(#ppt_y)" calcmode="lin" valueType="num">
                                      <p:cBhvr>
                                        <p:cTn id="16" dur="1230" accel="100000" fill="hold">
                                          <p:stCondLst>
                                            <p:cond delay="770"/>
                                          </p:stCondLst>
                                        </p:cTn>
                                        <p:tgtEl>
                                          <p:spTgt spid="7174"/>
                                        </p:tgtEl>
                                        <p:attrNameLst>
                                          <p:attrName>ppt_y</p:attrName>
                                        </p:attrNameLst>
                                      </p:cBhvr>
                                    </p:anim>
                                  </p:childTnLst>
                                </p:cTn>
                              </p:par>
                            </p:childTnLst>
                          </p:cTn>
                        </p:par>
                      </p:childTnLst>
                    </p:cTn>
                  </p:par>
                  <p:par>
                    <p:cTn id="17" fill="hold">
                      <p:stCondLst>
                        <p:cond delay="indefinite"/>
                      </p:stCondLst>
                      <p:childTnLst>
                        <p:par>
                          <p:cTn id="18" fill="hold">
                            <p:stCondLst>
                              <p:cond delay="0"/>
                            </p:stCondLst>
                            <p:childTnLst>
                              <p:par>
                                <p:cTn id="19" presetID="51" presetClass="entr" presetSubtype="0" fill="hold" grpId="0" nodeType="clickEffect">
                                  <p:stCondLst>
                                    <p:cond delay="0"/>
                                  </p:stCondLst>
                                  <p:childTnLst>
                                    <p:set>
                                      <p:cBhvr>
                                        <p:cTn id="20" dur="1" fill="hold">
                                          <p:stCondLst>
                                            <p:cond delay="0"/>
                                          </p:stCondLst>
                                        </p:cTn>
                                        <p:tgtEl>
                                          <p:spTgt spid="7176"/>
                                        </p:tgtEl>
                                        <p:attrNameLst>
                                          <p:attrName>style.visibility</p:attrName>
                                        </p:attrNameLst>
                                      </p:cBhvr>
                                      <p:to>
                                        <p:strVal val="visible"/>
                                      </p:to>
                                    </p:set>
                                    <p:animEffect transition="in" filter="fade">
                                      <p:cBhvr>
                                        <p:cTn id="21" dur="770" decel="100000"/>
                                        <p:tgtEl>
                                          <p:spTgt spid="7176"/>
                                        </p:tgtEl>
                                      </p:cBhvr>
                                    </p:animEffect>
                                    <p:animScale>
                                      <p:cBhvr>
                                        <p:cTn id="22" dur="770" decel="100000"/>
                                        <p:tgtEl>
                                          <p:spTgt spid="7176"/>
                                        </p:tgtEl>
                                      </p:cBhvr>
                                      <p:from x="10000" y="10000"/>
                                      <p:to x="200000" y="450000"/>
                                    </p:animScale>
                                    <p:animScale>
                                      <p:cBhvr>
                                        <p:cTn id="23" dur="1230" accel="100000" fill="hold">
                                          <p:stCondLst>
                                            <p:cond delay="770"/>
                                          </p:stCondLst>
                                        </p:cTn>
                                        <p:tgtEl>
                                          <p:spTgt spid="7176"/>
                                        </p:tgtEl>
                                      </p:cBhvr>
                                      <p:from x="200000" y="450000"/>
                                      <p:to x="100000" y="100000"/>
                                    </p:animScale>
                                    <p:set>
                                      <p:cBhvr>
                                        <p:cTn id="24" dur="770" fill="hold"/>
                                        <p:tgtEl>
                                          <p:spTgt spid="7176"/>
                                        </p:tgtEl>
                                        <p:attrNameLst>
                                          <p:attrName>ppt_x</p:attrName>
                                        </p:attrNameLst>
                                      </p:cBhvr>
                                      <p:to>
                                        <p:strVal val="(0.5)"/>
                                      </p:to>
                                    </p:set>
                                    <p:anim from="(0.5)" to="(#ppt_x)" calcmode="lin" valueType="num">
                                      <p:cBhvr>
                                        <p:cTn id="25" dur="1230" accel="100000" fill="hold">
                                          <p:stCondLst>
                                            <p:cond delay="770"/>
                                          </p:stCondLst>
                                        </p:cTn>
                                        <p:tgtEl>
                                          <p:spTgt spid="7176"/>
                                        </p:tgtEl>
                                        <p:attrNameLst>
                                          <p:attrName>ppt_x</p:attrName>
                                        </p:attrNameLst>
                                      </p:cBhvr>
                                    </p:anim>
                                    <p:set>
                                      <p:cBhvr>
                                        <p:cTn id="26" dur="770" fill="hold"/>
                                        <p:tgtEl>
                                          <p:spTgt spid="7176"/>
                                        </p:tgtEl>
                                        <p:attrNameLst>
                                          <p:attrName>ppt_y</p:attrName>
                                        </p:attrNameLst>
                                      </p:cBhvr>
                                      <p:to>
                                        <p:strVal val="(#ppt_y+0.4)"/>
                                      </p:to>
                                    </p:set>
                                    <p:anim from="(#ppt_y+0.4)" to="(#ppt_y)" calcmode="lin" valueType="num">
                                      <p:cBhvr>
                                        <p:cTn id="27" dur="1230" accel="100000" fill="hold">
                                          <p:stCondLst>
                                            <p:cond delay="770"/>
                                          </p:stCondLst>
                                        </p:cTn>
                                        <p:tgtEl>
                                          <p:spTgt spid="7176"/>
                                        </p:tgtEl>
                                        <p:attrNameLst>
                                          <p:attrName>ppt_y</p:attrName>
                                        </p:attrNameLst>
                                      </p:cBhvr>
                                    </p:anim>
                                  </p:childTnLst>
                                </p:cTn>
                              </p:par>
                            </p:childTnLst>
                          </p:cTn>
                        </p:par>
                        <p:par>
                          <p:cTn id="28" fill="hold">
                            <p:stCondLst>
                              <p:cond delay="2000"/>
                            </p:stCondLst>
                            <p:childTnLst>
                              <p:par>
                                <p:cTn id="29" presetID="1"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childTnLst>
                                </p:cTn>
                              </p:par>
                            </p:childTnLst>
                          </p:cTn>
                        </p:par>
                        <p:par>
                          <p:cTn id="31" fill="hold">
                            <p:stCondLst>
                              <p:cond delay="2000"/>
                            </p:stCondLst>
                            <p:childTnLst>
                              <p:par>
                                <p:cTn id="32" presetID="35" presetClass="entr" presetSubtype="0" fill="hold" nodeType="afterEffect">
                                  <p:stCondLst>
                                    <p:cond delay="0"/>
                                  </p:stCondLst>
                                  <p:childTnLst>
                                    <p:set>
                                      <p:cBhvr>
                                        <p:cTn id="33" dur="1" fill="hold">
                                          <p:stCondLst>
                                            <p:cond delay="0"/>
                                          </p:stCondLst>
                                        </p:cTn>
                                        <p:tgtEl>
                                          <p:spTgt spid="3"/>
                                        </p:tgtEl>
                                        <p:attrNameLst>
                                          <p:attrName>style.visibility</p:attrName>
                                        </p:attrNameLst>
                                      </p:cBhvr>
                                      <p:to>
                                        <p:strVal val="visible"/>
                                      </p:to>
                                    </p:set>
                                    <p:animEffect transition="in" filter="fade">
                                      <p:cBhvr>
                                        <p:cTn id="34" dur="2000"/>
                                        <p:tgtEl>
                                          <p:spTgt spid="3"/>
                                        </p:tgtEl>
                                      </p:cBhvr>
                                    </p:animEffect>
                                    <p:anim calcmode="lin" valueType="num">
                                      <p:cBhvr>
                                        <p:cTn id="35" dur="2000" fill="hold"/>
                                        <p:tgtEl>
                                          <p:spTgt spid="3"/>
                                        </p:tgtEl>
                                        <p:attrNameLst>
                                          <p:attrName>style.rotation</p:attrName>
                                        </p:attrNameLst>
                                      </p:cBhvr>
                                      <p:tavLst>
                                        <p:tav tm="0">
                                          <p:val>
                                            <p:fltVal val="720"/>
                                          </p:val>
                                        </p:tav>
                                        <p:tav tm="100000">
                                          <p:val>
                                            <p:fltVal val="0"/>
                                          </p:val>
                                        </p:tav>
                                      </p:tavLst>
                                    </p:anim>
                                    <p:anim calcmode="lin" valueType="num">
                                      <p:cBhvr>
                                        <p:cTn id="36" dur="2000" fill="hold"/>
                                        <p:tgtEl>
                                          <p:spTgt spid="3"/>
                                        </p:tgtEl>
                                        <p:attrNameLst>
                                          <p:attrName>ppt_h</p:attrName>
                                        </p:attrNameLst>
                                      </p:cBhvr>
                                      <p:tavLst>
                                        <p:tav tm="0">
                                          <p:val>
                                            <p:fltVal val="0"/>
                                          </p:val>
                                        </p:tav>
                                        <p:tav tm="100000">
                                          <p:val>
                                            <p:strVal val="#ppt_h"/>
                                          </p:val>
                                        </p:tav>
                                      </p:tavLst>
                                    </p:anim>
                                    <p:anim calcmode="lin" valueType="num">
                                      <p:cBhvr>
                                        <p:cTn id="37" dur="2000" fill="hold"/>
                                        <p:tgtEl>
                                          <p:spTgt spid="3"/>
                                        </p:tgtEl>
                                        <p:attrNameLst>
                                          <p:attrName>ppt_w</p:attrName>
                                        </p:attrNameLst>
                                      </p:cBhvr>
                                      <p:tavLst>
                                        <p:tav tm="0">
                                          <p:val>
                                            <p:fltVal val="0"/>
                                          </p:val>
                                        </p:tav>
                                        <p:tav tm="100000">
                                          <p:val>
                                            <p:strVal val="#ppt_w"/>
                                          </p:val>
                                        </p:tav>
                                      </p:tavLst>
                                    </p:anim>
                                  </p:childTnLst>
                                </p:cTn>
                              </p:par>
                            </p:childTnLst>
                          </p:cTn>
                        </p:par>
                        <p:par>
                          <p:cTn id="38" fill="hold">
                            <p:stCondLst>
                              <p:cond delay="4000"/>
                            </p:stCondLst>
                            <p:childTnLst>
                              <p:par>
                                <p:cTn id="39" presetID="1" presetClass="entr" presetSubtype="0" fill="hold" grpId="0" nodeType="afterEffect">
                                  <p:stCondLst>
                                    <p:cond delay="0"/>
                                  </p:stCondLst>
                                  <p:childTnLst>
                                    <p:set>
                                      <p:cBhvr>
                                        <p:cTn id="40" dur="1" fill="hold">
                                          <p:stCondLst>
                                            <p:cond delay="0"/>
                                          </p:stCondLst>
                                        </p:cTn>
                                        <p:tgtEl>
                                          <p:spTgt spid="11"/>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71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2" grpId="0" animBg="1"/>
      <p:bldP spid="7173" grpId="0" animBg="1"/>
      <p:bldP spid="7174" grpId="0" animBg="1"/>
      <p:bldP spid="7176" grpId="0" animBg="1"/>
      <p:bldP spid="9" grpId="0" animBg="1"/>
      <p:bldP spid="11"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3569" name="Rectangle 4"/>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278" name="Text Box 6"/>
          <p:cNvSpPr txBox="1">
            <a:spLocks noChangeArrowheads="1"/>
          </p:cNvSpPr>
          <p:nvPr/>
        </p:nvSpPr>
        <p:spPr bwMode="auto">
          <a:xfrm>
            <a:off x="0"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493571" name="Text Box 7"/>
          <p:cNvSpPr txBox="1">
            <a:spLocks noChangeArrowheads="1"/>
          </p:cNvSpPr>
          <p:nvPr/>
        </p:nvSpPr>
        <p:spPr bwMode="auto">
          <a:xfrm>
            <a:off x="52498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AD 325</a:t>
            </a:r>
          </a:p>
        </p:txBody>
      </p:sp>
      <p:sp>
        <p:nvSpPr>
          <p:cNvPr id="493572" name="Rectangle 9"/>
          <p:cNvSpPr>
            <a:spLocks noGrp="1" noChangeArrowheads="1"/>
          </p:cNvSpPr>
          <p:nvPr>
            <p:ph type="ctrTitle"/>
          </p:nvPr>
        </p:nvSpPr>
        <p:spPr>
          <a:xfrm>
            <a:off x="762000" y="304800"/>
            <a:ext cx="7772400" cy="914400"/>
          </a:xfrm>
        </p:spPr>
        <p:txBody>
          <a:bodyPr/>
          <a:lstStyle/>
          <a:p>
            <a:pPr algn="l" eaLnBrk="1" hangingPunct="1"/>
            <a:r>
              <a:rPr lang="en-US">
                <a:latin typeface="Arial Black" charset="0"/>
                <a:ea typeface="ＭＳ Ｐゴシック" charset="0"/>
                <a:cs typeface="ＭＳ Ｐゴシック" charset="0"/>
              </a:rPr>
              <a:t>What About Nicaea?</a:t>
            </a:r>
          </a:p>
        </p:txBody>
      </p:sp>
      <p:sp>
        <p:nvSpPr>
          <p:cNvPr id="493573" name="Text Box 13"/>
          <p:cNvSpPr txBox="1">
            <a:spLocks noChangeArrowheads="1"/>
          </p:cNvSpPr>
          <p:nvPr/>
        </p:nvSpPr>
        <p:spPr bwMode="auto">
          <a:xfrm>
            <a:off x="4267200" y="6248426"/>
            <a:ext cx="39624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Council of Nicaea</a:t>
            </a:r>
          </a:p>
        </p:txBody>
      </p:sp>
      <p:sp>
        <p:nvSpPr>
          <p:cNvPr id="310300" name="Text Box 28"/>
          <p:cNvSpPr txBox="1">
            <a:spLocks noChangeArrowheads="1"/>
          </p:cNvSpPr>
          <p:nvPr/>
        </p:nvSpPr>
        <p:spPr bwMode="auto">
          <a:xfrm>
            <a:off x="2286000"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2" name="AutoShape 30"/>
          <p:cNvSpPr>
            <a:spLocks noChangeArrowheads="1"/>
          </p:cNvSpPr>
          <p:nvPr/>
        </p:nvSpPr>
        <p:spPr bwMode="auto">
          <a:xfrm>
            <a:off x="685800" y="2667000"/>
            <a:ext cx="1143000" cy="19050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3" name="AutoShape 31"/>
          <p:cNvSpPr>
            <a:spLocks noChangeArrowheads="1"/>
          </p:cNvSpPr>
          <p:nvPr/>
        </p:nvSpPr>
        <p:spPr bwMode="auto">
          <a:xfrm>
            <a:off x="2819400" y="2667000"/>
            <a:ext cx="1143000" cy="1905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493577" name="WordArt 32"/>
          <p:cNvSpPr>
            <a:spLocks noChangeArrowheads="1" noChangeShapeType="1" noTextEdit="1"/>
          </p:cNvSpPr>
          <p:nvPr/>
        </p:nvSpPr>
        <p:spPr bwMode="auto">
          <a:xfrm>
            <a:off x="9144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Fiction</a:t>
            </a:r>
          </a:p>
        </p:txBody>
      </p:sp>
      <p:sp>
        <p:nvSpPr>
          <p:cNvPr id="310306" name="Text Box 34"/>
          <p:cNvSpPr txBox="1">
            <a:spLocks noChangeArrowheads="1"/>
          </p:cNvSpPr>
          <p:nvPr/>
        </p:nvSpPr>
        <p:spPr bwMode="auto">
          <a:xfrm>
            <a:off x="4572001" y="4724427"/>
            <a:ext cx="23622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Arians:</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Not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7" name="Text Box 35"/>
          <p:cNvSpPr txBox="1">
            <a:spLocks noChangeArrowheads="1"/>
          </p:cNvSpPr>
          <p:nvPr/>
        </p:nvSpPr>
        <p:spPr bwMode="auto">
          <a:xfrm>
            <a:off x="6858001" y="4724427"/>
            <a:ext cx="2057400" cy="76899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Orthodox:</a:t>
            </a:r>
            <a:endParaRPr kumimoji="0" lang="en-US" sz="2000" b="1" i="0" u="none" strike="noStrike" kern="1200" cap="none" spc="0" normalizeH="0" baseline="0" noProof="0">
              <a:ln>
                <a:noFill/>
              </a:ln>
              <a:solidFill>
                <a:srgbClr val="FFFFFF"/>
              </a:solidFill>
              <a:effectLst/>
              <a:uLnTx/>
              <a:uFillTx/>
              <a:latin typeface="Arial" charset="0"/>
              <a:ea typeface="ＭＳ Ｐゴシック"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ja-JP" sz="2000" b="1" i="0" u="none" strike="noStrike" kern="1200" cap="none" spc="0" normalizeH="0" baseline="0" noProof="0">
                <a:ln>
                  <a:noFill/>
                </a:ln>
                <a:solidFill>
                  <a:srgbClr val="FFFFFF"/>
                </a:solidFill>
                <a:effectLst/>
                <a:uLnTx/>
                <a:uFillTx/>
                <a:latin typeface="Arial" charset="0"/>
                <a:ea typeface="ＭＳ Ｐゴシック" charset="0"/>
              </a:rPr>
              <a:t>"Jesus is God"</a:t>
            </a:r>
            <a:endParaRPr kumimoji="0" lang="en-US" sz="2400" b="1" i="0" u="none" strike="noStrike" kern="1200" cap="none" spc="0" normalizeH="0" baseline="0" noProof="0">
              <a:ln>
                <a:noFill/>
              </a:ln>
              <a:solidFill>
                <a:srgbClr val="FFFFFF"/>
              </a:solidFill>
              <a:effectLst/>
              <a:uLnTx/>
              <a:uFillTx/>
              <a:latin typeface="Arial" charset="0"/>
              <a:ea typeface="ＭＳ Ｐゴシック" charset="0"/>
            </a:endParaRPr>
          </a:p>
        </p:txBody>
      </p:sp>
      <p:sp>
        <p:nvSpPr>
          <p:cNvPr id="310308" name="AutoShape 36"/>
          <p:cNvSpPr>
            <a:spLocks noChangeArrowheads="1"/>
          </p:cNvSpPr>
          <p:nvPr/>
        </p:nvSpPr>
        <p:spPr bwMode="auto">
          <a:xfrm>
            <a:off x="5257800" y="4419600"/>
            <a:ext cx="1143000" cy="152400"/>
          </a:xfrm>
          <a:prstGeom prst="cube">
            <a:avLst>
              <a:gd name="adj" fmla="val 25000"/>
            </a:avLst>
          </a:prstGeom>
          <a:solidFill>
            <a:srgbClr val="FA0020"/>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09" name="AutoShape 37"/>
          <p:cNvSpPr>
            <a:spLocks noChangeArrowheads="1"/>
          </p:cNvSpPr>
          <p:nvPr/>
        </p:nvSpPr>
        <p:spPr bwMode="auto">
          <a:xfrm>
            <a:off x="7391400" y="0"/>
            <a:ext cx="1143000" cy="4572000"/>
          </a:xfrm>
          <a:prstGeom prst="cube">
            <a:avLst>
              <a:gd name="adj" fmla="val 25000"/>
            </a:avLst>
          </a:prstGeom>
          <a:solidFill>
            <a:schemeClr val="accent1"/>
          </a:soli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uLnTx/>
              <a:uFillTx/>
              <a:latin typeface="BONES" charset="0"/>
              <a:ea typeface="ＭＳ Ｐゴシック" charset="0"/>
              <a:cs typeface="+mn-cs"/>
            </a:endParaRPr>
          </a:p>
        </p:txBody>
      </p:sp>
      <p:sp>
        <p:nvSpPr>
          <p:cNvPr id="310310" name="Text Box 38"/>
          <p:cNvSpPr txBox="1">
            <a:spLocks noChangeArrowheads="1"/>
          </p:cNvSpPr>
          <p:nvPr/>
        </p:nvSpPr>
        <p:spPr bwMode="auto">
          <a:xfrm>
            <a:off x="5029200" y="3962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rPr>
              <a:t>3 votes</a:t>
            </a:r>
          </a:p>
        </p:txBody>
      </p:sp>
      <p:sp>
        <p:nvSpPr>
          <p:cNvPr id="310311" name="Text Box 39"/>
          <p:cNvSpPr txBox="1">
            <a:spLocks noChangeArrowheads="1"/>
          </p:cNvSpPr>
          <p:nvPr/>
        </p:nvSpPr>
        <p:spPr bwMode="auto">
          <a:xfrm>
            <a:off x="7543800" y="3048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FF"/>
                </a:solidFill>
                <a:effectLst/>
                <a:uLnTx/>
                <a:uFillTx/>
                <a:latin typeface="Arial" charset="0"/>
                <a:ea typeface="ＭＳ Ｐゴシック" charset="0"/>
              </a:rPr>
              <a:t>300 votes</a:t>
            </a:r>
          </a:p>
        </p:txBody>
      </p:sp>
      <p:sp>
        <p:nvSpPr>
          <p:cNvPr id="493584" name="WordArt 33"/>
          <p:cNvSpPr>
            <a:spLocks noChangeArrowheads="1" noChangeShapeType="1" noTextEdit="1"/>
          </p:cNvSpPr>
          <p:nvPr/>
        </p:nvSpPr>
        <p:spPr bwMode="auto">
          <a:xfrm>
            <a:off x="5257800" y="1447800"/>
            <a:ext cx="2514600" cy="838200"/>
          </a:xfrm>
          <a:prstGeom prst="rect">
            <a:avLst/>
          </a:prstGeom>
          <a:extLst>
            <a:ext uri="{91240B29-F687-4f45-9708-019B960494DF}">
              <a14:hiddenLine xmlns="" xmlns:a14="http://schemas.microsoft.com/office/drawing/2010/main" w="9525">
                <a:solidFill>
                  <a:srgbClr val="000000"/>
                </a:solidFill>
                <a:round/>
                <a:headEnd/>
                <a:tailEnd/>
              </a14:hiddenLine>
            </a:ext>
          </a:extLst>
        </p:spPr>
        <p:txBody>
          <a:bodyPr wrap="none" lIns="90993" tIns="45499" rIns="90993" bIns="45499"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0" i="0" u="none" strike="noStrike" kern="10" cap="none" spc="0" normalizeH="0" baseline="0" noProof="0">
                <a:ln>
                  <a:noFill/>
                </a:ln>
                <a:gradFill rotWithShape="1">
                  <a:gsLst>
                    <a:gs pos="0">
                      <a:srgbClr val="FFFF00"/>
                    </a:gs>
                    <a:gs pos="100000">
                      <a:srgbClr val="FF9933"/>
                    </a:gs>
                  </a:gsLst>
                  <a:path path="rect">
                    <a:fillToRect l="50000" t="50000" r="50000" b="50000"/>
                  </a:path>
                </a:gradFill>
                <a:effectLst>
                  <a:outerShdw blurRad="63500" dist="38099" dir="2700000" algn="ctr" rotWithShape="0">
                    <a:srgbClr val="C0C0C0">
                      <a:alpha val="74997"/>
                    </a:srgbClr>
                  </a:outerShdw>
                </a:effectLst>
                <a:uLnTx/>
                <a:uFillTx/>
                <a:latin typeface="Impact"/>
                <a:ea typeface="Impact"/>
                <a:cs typeface="Impact"/>
              </a:rPr>
              <a:t>Fact</a:t>
            </a:r>
          </a:p>
        </p:txBody>
      </p:sp>
    </p:spTree>
    <p:extLst>
      <p:ext uri="{BB962C8B-B14F-4D97-AF65-F5344CB8AC3E}">
        <p14:creationId xmlns:p14="http://schemas.microsoft.com/office/powerpoint/2010/main" val="57159019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10278"/>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10302"/>
                                        </p:tgtEl>
                                        <p:attrNameLst>
                                          <p:attrName>style.visibility</p:attrName>
                                        </p:attrNameLst>
                                      </p:cBhvr>
                                      <p:to>
                                        <p:strVal val="visible"/>
                                      </p:to>
                                    </p:set>
                                  </p:childTnLst>
                                </p:cTn>
                              </p:par>
                            </p:childTnLst>
                          </p:cTn>
                        </p:par>
                        <p:par>
                          <p:cTn id="9" fill="hold" nodeType="afterGroup">
                            <p:stCondLst>
                              <p:cond delay="0"/>
                            </p:stCondLst>
                            <p:childTnLst>
                              <p:par>
                                <p:cTn id="10" presetID="1" presetClass="entr" presetSubtype="0" fill="hold" grpId="0" nodeType="afterEffect">
                                  <p:stCondLst>
                                    <p:cond delay="0"/>
                                  </p:stCondLst>
                                  <p:childTnLst>
                                    <p:set>
                                      <p:cBhvr>
                                        <p:cTn id="11" dur="1" fill="hold">
                                          <p:stCondLst>
                                            <p:cond delay="0"/>
                                          </p:stCondLst>
                                        </p:cTn>
                                        <p:tgtEl>
                                          <p:spTgt spid="310300"/>
                                        </p:tgtEl>
                                        <p:attrNameLst>
                                          <p:attrName>style.visibility</p:attrName>
                                        </p:attrNameLst>
                                      </p:cBhvr>
                                      <p:to>
                                        <p:strVal val="visible"/>
                                      </p:to>
                                    </p:set>
                                  </p:childTnLst>
                                </p:cTn>
                              </p:par>
                              <p:par>
                                <p:cTn id="12" presetID="1" presetClass="entr" presetSubtype="0" fill="hold" grpId="0" nodeType="withEffect">
                                  <p:stCondLst>
                                    <p:cond delay="0"/>
                                  </p:stCondLst>
                                  <p:childTnLst>
                                    <p:set>
                                      <p:cBhvr>
                                        <p:cTn id="13" dur="1" fill="hold">
                                          <p:stCondLst>
                                            <p:cond delay="0"/>
                                          </p:stCondLst>
                                        </p:cTn>
                                        <p:tgtEl>
                                          <p:spTgt spid="310303"/>
                                        </p:tgtEl>
                                        <p:attrNameLst>
                                          <p:attrName>style.visibility</p:attrName>
                                        </p:attrNameLst>
                                      </p:cBhvr>
                                      <p:to>
                                        <p:strVal val="visible"/>
                                      </p:to>
                                    </p:set>
                                  </p:childTnLst>
                                </p:cTn>
                              </p:par>
                            </p:childTnLst>
                          </p:cTn>
                        </p:par>
                      </p:childTnLst>
                    </p:cTn>
                  </p:par>
                  <p:par>
                    <p:cTn id="14" fill="hold" nodeType="clickPar">
                      <p:stCondLst>
                        <p:cond delay="indefinite"/>
                      </p:stCondLst>
                      <p:childTnLst>
                        <p:par>
                          <p:cTn id="15" fill="hold" nodeType="withGroup">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310306"/>
                                        </p:tgtEl>
                                        <p:attrNameLst>
                                          <p:attrName>style.visibility</p:attrName>
                                        </p:attrNameLst>
                                      </p:cBhvr>
                                      <p:to>
                                        <p:strVal val="visible"/>
                                      </p:to>
                                    </p:set>
                                  </p:childTnLst>
                                </p:cTn>
                              </p:par>
                              <p:par>
                                <p:cTn id="18" presetID="1" presetClass="entr" presetSubtype="0" fill="hold" grpId="0" nodeType="withEffect">
                                  <p:stCondLst>
                                    <p:cond delay="0"/>
                                  </p:stCondLst>
                                  <p:childTnLst>
                                    <p:set>
                                      <p:cBhvr>
                                        <p:cTn id="19" dur="1" fill="hold">
                                          <p:stCondLst>
                                            <p:cond delay="0"/>
                                          </p:stCondLst>
                                        </p:cTn>
                                        <p:tgtEl>
                                          <p:spTgt spid="310308"/>
                                        </p:tgtEl>
                                        <p:attrNameLst>
                                          <p:attrName>style.visibility</p:attrName>
                                        </p:attrNameLst>
                                      </p:cBhvr>
                                      <p:to>
                                        <p:strVal val="visible"/>
                                      </p:to>
                                    </p:set>
                                  </p:childTnLst>
                                </p:cTn>
                              </p:par>
                            </p:childTnLst>
                          </p:cTn>
                        </p:par>
                        <p:par>
                          <p:cTn id="20" fill="hold" nodeType="afterGroup">
                            <p:stCondLst>
                              <p:cond delay="0"/>
                            </p:stCondLst>
                            <p:childTnLst>
                              <p:par>
                                <p:cTn id="21" presetID="1" presetClass="entr" presetSubtype="0" fill="hold" grpId="0" nodeType="afterEffect">
                                  <p:stCondLst>
                                    <p:cond delay="0"/>
                                  </p:stCondLst>
                                  <p:childTnLst>
                                    <p:set>
                                      <p:cBhvr>
                                        <p:cTn id="22" dur="1" fill="hold">
                                          <p:stCondLst>
                                            <p:cond delay="0"/>
                                          </p:stCondLst>
                                        </p:cTn>
                                        <p:tgtEl>
                                          <p:spTgt spid="310310"/>
                                        </p:tgtEl>
                                        <p:attrNameLst>
                                          <p:attrName>style.visibility</p:attrName>
                                        </p:attrNameLst>
                                      </p:cBhvr>
                                      <p:to>
                                        <p:strVal val="visible"/>
                                      </p:to>
                                    </p:set>
                                  </p:childTnLst>
                                </p:cTn>
                              </p:par>
                            </p:childTnLst>
                          </p:cTn>
                        </p:par>
                        <p:par>
                          <p:cTn id="23" fill="hold" nodeType="afterGroup">
                            <p:stCondLst>
                              <p:cond delay="0"/>
                            </p:stCondLst>
                            <p:childTnLst>
                              <p:par>
                                <p:cTn id="24" presetID="1" presetClass="entr" presetSubtype="0" fill="hold" grpId="0" nodeType="afterEffect">
                                  <p:stCondLst>
                                    <p:cond delay="0"/>
                                  </p:stCondLst>
                                  <p:childTnLst>
                                    <p:set>
                                      <p:cBhvr>
                                        <p:cTn id="25" dur="1" fill="hold">
                                          <p:stCondLst>
                                            <p:cond delay="0"/>
                                          </p:stCondLst>
                                        </p:cTn>
                                        <p:tgtEl>
                                          <p:spTgt spid="310307"/>
                                        </p:tgtEl>
                                        <p:attrNameLst>
                                          <p:attrName>style.visibility</p:attrName>
                                        </p:attrNameLst>
                                      </p:cBhvr>
                                      <p:to>
                                        <p:strVal val="visible"/>
                                      </p:to>
                                    </p:set>
                                  </p:childTnLst>
                                </p:cTn>
                              </p:par>
                              <p:par>
                                <p:cTn id="26" presetID="1" presetClass="entr" presetSubtype="0" fill="hold" grpId="0" nodeType="withEffect">
                                  <p:stCondLst>
                                    <p:cond delay="0"/>
                                  </p:stCondLst>
                                  <p:childTnLst>
                                    <p:set>
                                      <p:cBhvr>
                                        <p:cTn id="27" dur="1" fill="hold">
                                          <p:stCondLst>
                                            <p:cond delay="0"/>
                                          </p:stCondLst>
                                        </p:cTn>
                                        <p:tgtEl>
                                          <p:spTgt spid="310309"/>
                                        </p:tgtEl>
                                        <p:attrNameLst>
                                          <p:attrName>style.visibility</p:attrName>
                                        </p:attrNameLst>
                                      </p:cBhvr>
                                      <p:to>
                                        <p:strVal val="visible"/>
                                      </p:to>
                                    </p:set>
                                  </p:childTnLst>
                                </p:cTn>
                              </p:par>
                            </p:childTnLst>
                          </p:cTn>
                        </p:par>
                        <p:par>
                          <p:cTn id="28" fill="hold" nodeType="afterGroup">
                            <p:stCondLst>
                              <p:cond delay="0"/>
                            </p:stCondLst>
                            <p:childTnLst>
                              <p:par>
                                <p:cTn id="29" presetID="1" presetClass="entr" presetSubtype="0" fill="hold" grpId="0" nodeType="afterEffect">
                                  <p:stCondLst>
                                    <p:cond delay="0"/>
                                  </p:stCondLst>
                                  <p:childTnLst>
                                    <p:set>
                                      <p:cBhvr>
                                        <p:cTn id="30" dur="1" fill="hold">
                                          <p:stCondLst>
                                            <p:cond delay="0"/>
                                          </p:stCondLst>
                                        </p:cTn>
                                        <p:tgtEl>
                                          <p:spTgt spid="3103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0278" grpId="0"/>
      <p:bldP spid="310300" grpId="0"/>
      <p:bldP spid="310302" grpId="0" animBg="1"/>
      <p:bldP spid="310303" grpId="0" animBg="1"/>
      <p:bldP spid="310306" grpId="0"/>
      <p:bldP spid="310307" grpId="0"/>
      <p:bldP spid="310308" grpId="0" animBg="1"/>
      <p:bldP spid="310309" grpId="0" animBg="1"/>
      <p:bldP spid="310310" grpId="0"/>
      <p:bldP spid="310311" grpId="0"/>
    </p:bld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5617" name="Rectangle 2"/>
          <p:cNvSpPr>
            <a:spLocks noChangeArrowheads="1"/>
          </p:cNvSpPr>
          <p:nvPr/>
        </p:nvSpPr>
        <p:spPr bwMode="auto">
          <a:xfrm>
            <a:off x="0" y="0"/>
            <a:ext cx="9144000" cy="6858000"/>
          </a:xfrm>
          <a:prstGeom prst="rect">
            <a:avLst/>
          </a:prstGeom>
          <a:gradFill rotWithShape="0">
            <a:gsLst>
              <a:gs pos="0">
                <a:schemeClr val="accent2"/>
              </a:gs>
              <a:gs pos="100000">
                <a:srgbClr val="3366FF"/>
              </a:gs>
            </a:gsLst>
            <a:lin ang="5400000" scaled="1"/>
          </a:gradFill>
          <a:ln w="9525">
            <a:solidFill>
              <a:schemeClr val="tx1"/>
            </a:solidFill>
            <a:miter lim="800000"/>
            <a:headEnd/>
            <a:tailEnd/>
          </a:ln>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charset="0"/>
              <a:ea typeface="ＭＳ Ｐゴシック" charset="0"/>
              <a:cs typeface="Arial" charset="0"/>
            </a:endParaRPr>
          </a:p>
        </p:txBody>
      </p:sp>
      <p:sp>
        <p:nvSpPr>
          <p:cNvPr id="768003" name="Rectangle 3"/>
          <p:cNvSpPr>
            <a:spLocks noChangeArrowheads="1"/>
          </p:cNvSpPr>
          <p:nvPr/>
        </p:nvSpPr>
        <p:spPr bwMode="auto">
          <a:xfrm>
            <a:off x="1" y="1"/>
            <a:ext cx="4572000" cy="3429000"/>
          </a:xfrm>
          <a:prstGeom prst="rect">
            <a:avLst/>
          </a:prstGeom>
          <a:gradFill rotWithShape="0">
            <a:gsLst>
              <a:gs pos="0">
                <a:schemeClr val="accent1"/>
              </a:gs>
              <a:gs pos="100000">
                <a:schemeClr val="accent1">
                  <a:gamma/>
                  <a:shade val="46275"/>
                  <a:invGamma/>
                </a:schemeClr>
              </a:gs>
            </a:gsLst>
            <a:path path="shape">
              <a:fillToRect l="50000" t="50000" r="50000" b="50000"/>
            </a:path>
          </a:gradFill>
          <a:ln w="12700">
            <a:solidFill>
              <a:schemeClr val="tx1"/>
            </a:solidFill>
            <a:miter lim="800000"/>
            <a:headEnd/>
            <a:tailEnd/>
          </a:ln>
          <a:effectLst/>
        </p:spPr>
        <p:txBody>
          <a:bodyPr wrap="none" lIns="90993" tIns="45499" rIns="90993" bIns="45499"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000" b="0" i="0" u="none" strike="noStrike" kern="1200" cap="none" spc="0" normalizeH="0" baseline="0" noProof="0">
              <a:ln>
                <a:noFill/>
              </a:ln>
              <a:solidFill>
                <a:srgbClr val="000000"/>
              </a:solidFill>
              <a:effectLst/>
              <a:uLnTx/>
              <a:uFillTx/>
              <a:latin typeface="Arial"/>
              <a:ea typeface="ＭＳ Ｐゴシック" charset="-128"/>
              <a:cs typeface="Arial"/>
            </a:endParaRPr>
          </a:p>
        </p:txBody>
      </p:sp>
      <p:sp>
        <p:nvSpPr>
          <p:cNvPr id="768004" name="Rectangle 4"/>
          <p:cNvSpPr>
            <a:spLocks noChangeArrowheads="1"/>
          </p:cNvSpPr>
          <p:nvPr/>
        </p:nvSpPr>
        <p:spPr bwMode="auto">
          <a:xfrm>
            <a:off x="4572000" y="1"/>
            <a:ext cx="4572000" cy="3429000"/>
          </a:xfrm>
          <a:prstGeom prst="rect">
            <a:avLst/>
          </a:prstGeom>
          <a:gradFill rotWithShape="0">
            <a:gsLst>
              <a:gs pos="0">
                <a:srgbClr val="B50069"/>
              </a:gs>
              <a:gs pos="100000">
                <a:srgbClr val="540031"/>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5" name="Rectangle 5"/>
          <p:cNvSpPr>
            <a:spLocks noChangeArrowheads="1"/>
          </p:cNvSpPr>
          <p:nvPr/>
        </p:nvSpPr>
        <p:spPr bwMode="auto">
          <a:xfrm>
            <a:off x="4572000" y="3429000"/>
            <a:ext cx="4572000" cy="3429000"/>
          </a:xfrm>
          <a:prstGeom prst="rect">
            <a:avLst/>
          </a:prstGeom>
          <a:gradFill rotWithShape="0">
            <a:gsLst>
              <a:gs pos="0">
                <a:srgbClr val="500093"/>
              </a:gs>
              <a:gs pos="100000">
                <a:srgbClr val="250044"/>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B50069"/>
              </a:solidFill>
              <a:effectLst/>
              <a:uLnTx/>
              <a:uFillTx/>
              <a:latin typeface="Arial" charset="0"/>
              <a:ea typeface="ＭＳ Ｐゴシック" charset="0"/>
              <a:cs typeface="Arial" charset="0"/>
            </a:endParaRPr>
          </a:p>
        </p:txBody>
      </p:sp>
      <p:sp>
        <p:nvSpPr>
          <p:cNvPr id="768006" name="Rectangle 6"/>
          <p:cNvSpPr>
            <a:spLocks noChangeArrowheads="1"/>
          </p:cNvSpPr>
          <p:nvPr/>
        </p:nvSpPr>
        <p:spPr bwMode="auto">
          <a:xfrm>
            <a:off x="1" y="3429000"/>
            <a:ext cx="4572000" cy="3429000"/>
          </a:xfrm>
          <a:prstGeom prst="rect">
            <a:avLst/>
          </a:prstGeom>
          <a:gradFill rotWithShape="0">
            <a:gsLst>
              <a:gs pos="0">
                <a:srgbClr val="FF0000"/>
              </a:gs>
              <a:gs pos="100000">
                <a:srgbClr val="760000"/>
              </a:gs>
            </a:gsLst>
            <a:path path="shape">
              <a:fillToRect l="50000" t="50000" r="50000" b="50000"/>
            </a:path>
          </a:gradFill>
          <a:ln w="12700">
            <a:solidFill>
              <a:schemeClr val="tx1"/>
            </a:solidFill>
            <a:miter lim="800000"/>
            <a:headEnd/>
            <a:tailEnd/>
          </a:ln>
        </p:spPr>
        <p:txBody>
          <a:bodyPr wrap="none" lIns="90993" tIns="45499" rIns="90993" bIns="45499" anchor="ct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900" b="0" i="0" u="none" strike="noStrike" kern="1200" cap="none" spc="0" normalizeH="0" baseline="0" noProof="0">
              <a:ln>
                <a:noFill/>
              </a:ln>
              <a:solidFill>
                <a:srgbClr val="FF0000"/>
              </a:solidFill>
              <a:effectLst/>
              <a:uLnTx/>
              <a:uFillTx/>
              <a:latin typeface="Arial" charset="0"/>
              <a:ea typeface="ＭＳ Ｐゴシック" charset="0"/>
              <a:cs typeface="Arial" charset="0"/>
            </a:endParaRPr>
          </a:p>
        </p:txBody>
      </p:sp>
      <p:sp>
        <p:nvSpPr>
          <p:cNvPr id="768007" name="Text Box 7"/>
          <p:cNvSpPr txBox="1">
            <a:spLocks noChangeArrowheads="1"/>
          </p:cNvSpPr>
          <p:nvPr/>
        </p:nvSpPr>
        <p:spPr bwMode="auto">
          <a:xfrm>
            <a:off x="4876800" y="4098963"/>
            <a:ext cx="42672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Jesus:</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"I and the Father are one"</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John 10:30</a:t>
            </a:r>
          </a:p>
        </p:txBody>
      </p:sp>
      <p:sp>
        <p:nvSpPr>
          <p:cNvPr id="768008" name="Rectangle 8"/>
          <p:cNvSpPr>
            <a:spLocks noGrp="1" noChangeArrowheads="1"/>
          </p:cNvSpPr>
          <p:nvPr>
            <p:ph type="title" idx="4294967295"/>
          </p:nvPr>
        </p:nvSpPr>
        <p:spPr>
          <a:xfrm>
            <a:off x="0" y="3168650"/>
            <a:ext cx="9144000" cy="769938"/>
          </a:xfrm>
          <a:solidFill>
            <a:schemeClr val="tx1"/>
          </a:solidFill>
          <a:effectLst>
            <a:outerShdw blurRad="63500" dist="38099" dir="2700000" algn="ctr" rotWithShape="0">
              <a:schemeClr val="tx1">
                <a:alpha val="74997"/>
              </a:schemeClr>
            </a:outerShdw>
          </a:effectLst>
        </p:spPr>
        <p:txBody>
          <a:bodyPr anchor="t">
            <a:spAutoFit/>
          </a:bodyPr>
          <a:lstStyle/>
          <a:p>
            <a:pPr eaLnBrk="1" hangingPunct="1">
              <a:spcBef>
                <a:spcPct val="50000"/>
              </a:spcBef>
              <a:defRPr/>
            </a:pPr>
            <a:r>
              <a:rPr lang="en-US" b="1">
                <a:solidFill>
                  <a:schemeClr val="bg1"/>
                </a:solidFill>
                <a:latin typeface="Arial"/>
                <a:ea typeface="+mj-ea"/>
                <a:cs typeface="Arial"/>
              </a:rPr>
              <a:t>1st century belief in Deity</a:t>
            </a:r>
          </a:p>
        </p:txBody>
      </p:sp>
      <p:pic>
        <p:nvPicPr>
          <p:cNvPr id="495624" name="Picture 9"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581400" y="1066800"/>
            <a:ext cx="2057400" cy="213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8010" name="Text Box 10"/>
          <p:cNvSpPr txBox="1">
            <a:spLocks noChangeArrowheads="1"/>
          </p:cNvSpPr>
          <p:nvPr/>
        </p:nvSpPr>
        <p:spPr bwMode="auto">
          <a:xfrm>
            <a:off x="5029200" y="288963"/>
            <a:ext cx="41148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Peter:</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"God and Savior Jesus Christ"</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2 Pet. 1:1</a:t>
            </a:r>
          </a:p>
        </p:txBody>
      </p:sp>
      <p:sp>
        <p:nvSpPr>
          <p:cNvPr id="768011" name="Text Box 11"/>
          <p:cNvSpPr txBox="1">
            <a:spLocks noChangeArrowheads="1"/>
          </p:cNvSpPr>
          <p:nvPr/>
        </p:nvSpPr>
        <p:spPr bwMode="auto">
          <a:xfrm>
            <a:off x="1" y="4098963"/>
            <a:ext cx="45720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t>The Father: </a:t>
            </a:r>
            <a:br>
              <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rPr>
            </a:b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"About the Son He says, </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Your throne, O God…</a:t>
            </a:r>
            <a:r>
              <a:rPr kumimoji="0" lang="fr-FR"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a:t>
            </a:r>
            <a:r>
              <a:rPr kumimoji="0" lang="en-US" altLang="ja-JP" sz="3600" b="1" i="0" u="none" strike="noStrike" kern="1200" cap="none" spc="0" normalizeH="0" baseline="0" noProof="0" dirty="0">
                <a:ln>
                  <a:noFill/>
                </a:ln>
                <a:solidFill>
                  <a:srgbClr val="FFFFFF"/>
                </a:solidFill>
                <a:effectLst/>
                <a:uLnTx/>
                <a:uFillTx/>
                <a:latin typeface="Arial"/>
                <a:ea typeface="ＭＳ Ｐゴシック" charset="0"/>
                <a:cs typeface="Arial"/>
              </a:rPr>
              <a:t> Heb. 1:8</a:t>
            </a:r>
            <a:endParaRPr kumimoji="0" lang="en-US" sz="3600" b="1" i="0" u="none" strike="noStrike" kern="1200" cap="none" spc="0" normalizeH="0" baseline="0" noProof="0" dirty="0">
              <a:ln>
                <a:noFill/>
              </a:ln>
              <a:solidFill>
                <a:srgbClr val="FFFFFF"/>
              </a:solidFill>
              <a:effectLst/>
              <a:uLnTx/>
              <a:uFillTx/>
              <a:latin typeface="Arial"/>
              <a:ea typeface="ＭＳ Ｐゴシック" charset="0"/>
              <a:cs typeface="Arial"/>
            </a:endParaRPr>
          </a:p>
        </p:txBody>
      </p:sp>
      <p:sp>
        <p:nvSpPr>
          <p:cNvPr id="768012" name="Text Box 12"/>
          <p:cNvSpPr txBox="1">
            <a:spLocks noChangeArrowheads="1"/>
          </p:cNvSpPr>
          <p:nvPr/>
        </p:nvSpPr>
        <p:spPr bwMode="auto">
          <a:xfrm>
            <a:off x="0" y="288963"/>
            <a:ext cx="3657600" cy="2308225"/>
          </a:xfrm>
          <a:prstGeom prst="rect">
            <a:avLst/>
          </a:prstGeom>
          <a:noFill/>
          <a:ln w="9525">
            <a:noFill/>
            <a:miter lim="800000"/>
            <a:headEnd/>
            <a:tailEnd/>
          </a:ln>
          <a:effectLst>
            <a:outerShdw blurRad="63500" dist="38099" dir="2700000" algn="ctr" rotWithShape="0">
              <a:schemeClr val="tx1">
                <a:alpha val="74997"/>
              </a:schemeClr>
            </a:outerShdw>
          </a:effectLst>
        </p:spPr>
        <p:txBody>
          <a:bodyPr lIns="90993" tIns="45499" rIns="90993" bIns="45499">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Paul: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"Christ, who is God over all"</a:t>
            </a:r>
            <a:b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br>
            <a:r>
              <a:rPr kumimoji="0" lang="en-US" sz="3600" b="1" i="0" u="none" strike="noStrike" kern="1200" cap="none" spc="0" normalizeH="0" baseline="0" noProof="0" dirty="0">
                <a:ln>
                  <a:noFill/>
                </a:ln>
                <a:solidFill>
                  <a:srgbClr val="FFFFFF"/>
                </a:solidFill>
                <a:effectLst/>
                <a:uLnTx/>
                <a:uFillTx/>
                <a:latin typeface="Arial"/>
                <a:ea typeface="ＭＳ Ｐゴシック" charset="-128"/>
                <a:cs typeface="Arial"/>
              </a:rPr>
              <a:t>Rom. 9:5</a:t>
            </a:r>
          </a:p>
        </p:txBody>
      </p:sp>
    </p:spTree>
    <p:extLst>
      <p:ext uri="{BB962C8B-B14F-4D97-AF65-F5344CB8AC3E}">
        <p14:creationId xmlns:p14="http://schemas.microsoft.com/office/powerpoint/2010/main" val="251134184"/>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768003"/>
                                        </p:tgtEl>
                                        <p:attrNameLst>
                                          <p:attrName>style.visibility</p:attrName>
                                        </p:attrNameLst>
                                      </p:cBhvr>
                                      <p:to>
                                        <p:strVal val="visible"/>
                                      </p:to>
                                    </p:set>
                                    <p:animEffect transition="in" filter="dissolve">
                                      <p:cBhvr>
                                        <p:cTn id="7" dur="500"/>
                                        <p:tgtEl>
                                          <p:spTgt spid="768003"/>
                                        </p:tgtEl>
                                      </p:cBhvr>
                                    </p:animEffect>
                                  </p:childTnLst>
                                </p:cTn>
                              </p:par>
                            </p:childTnLst>
                          </p:cTn>
                        </p:par>
                        <p:par>
                          <p:cTn id="8" fill="hold" nodeType="afterGroup">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768012"/>
                                        </p:tgtEl>
                                        <p:attrNameLst>
                                          <p:attrName>style.visibility</p:attrName>
                                        </p:attrNameLst>
                                      </p:cBhvr>
                                      <p:to>
                                        <p:strVal val="visible"/>
                                      </p:to>
                                    </p:set>
                                    <p:animEffect transition="in" filter="fade">
                                      <p:cBhvr>
                                        <p:cTn id="11" dur="2000"/>
                                        <p:tgtEl>
                                          <p:spTgt spid="768012"/>
                                        </p:tgtEl>
                                      </p:cBhvr>
                                    </p:animEffect>
                                    <p:anim calcmode="lin" valueType="num">
                                      <p:cBhvr>
                                        <p:cTn id="12" dur="2000" fill="hold"/>
                                        <p:tgtEl>
                                          <p:spTgt spid="768012"/>
                                        </p:tgtEl>
                                        <p:attrNameLst>
                                          <p:attrName>style.rotation</p:attrName>
                                        </p:attrNameLst>
                                      </p:cBhvr>
                                      <p:tavLst>
                                        <p:tav tm="0">
                                          <p:val>
                                            <p:fltVal val="720"/>
                                          </p:val>
                                        </p:tav>
                                        <p:tav tm="100000">
                                          <p:val>
                                            <p:fltVal val="0"/>
                                          </p:val>
                                        </p:tav>
                                      </p:tavLst>
                                    </p:anim>
                                    <p:anim calcmode="lin" valueType="num">
                                      <p:cBhvr>
                                        <p:cTn id="13" dur="2000" fill="hold"/>
                                        <p:tgtEl>
                                          <p:spTgt spid="768012"/>
                                        </p:tgtEl>
                                        <p:attrNameLst>
                                          <p:attrName>ppt_h</p:attrName>
                                        </p:attrNameLst>
                                      </p:cBhvr>
                                      <p:tavLst>
                                        <p:tav tm="0">
                                          <p:val>
                                            <p:fltVal val="0"/>
                                          </p:val>
                                        </p:tav>
                                        <p:tav tm="100000">
                                          <p:val>
                                            <p:strVal val="#ppt_h"/>
                                          </p:val>
                                        </p:tav>
                                      </p:tavLst>
                                    </p:anim>
                                    <p:anim calcmode="lin" valueType="num">
                                      <p:cBhvr>
                                        <p:cTn id="14" dur="2000" fill="hold"/>
                                        <p:tgtEl>
                                          <p:spTgt spid="768012"/>
                                        </p:tgtEl>
                                        <p:attrNameLst>
                                          <p:attrName>ppt_w</p:attrName>
                                        </p:attrNameLst>
                                      </p:cBhvr>
                                      <p:tavLst>
                                        <p:tav tm="0">
                                          <p:val>
                                            <p:fltVal val="0"/>
                                          </p:val>
                                        </p:tav>
                                        <p:tav tm="100000">
                                          <p:val>
                                            <p:strVal val="#ppt_w"/>
                                          </p:val>
                                        </p:tav>
                                      </p:tavLst>
                                    </p:anim>
                                  </p:childTnLst>
                                </p:cTn>
                              </p:par>
                            </p:childTnLst>
                          </p:cTn>
                        </p:par>
                        <p:par>
                          <p:cTn id="15" fill="hold" nodeType="afterGroup">
                            <p:stCondLst>
                              <p:cond delay="2500"/>
                            </p:stCondLst>
                            <p:childTnLst>
                              <p:par>
                                <p:cTn id="16" presetID="9" presetClass="entr" presetSubtype="0" fill="hold" grpId="0" nodeType="afterEffect">
                                  <p:stCondLst>
                                    <p:cond delay="0"/>
                                  </p:stCondLst>
                                  <p:childTnLst>
                                    <p:set>
                                      <p:cBhvr>
                                        <p:cTn id="17" dur="1" fill="hold">
                                          <p:stCondLst>
                                            <p:cond delay="0"/>
                                          </p:stCondLst>
                                        </p:cTn>
                                        <p:tgtEl>
                                          <p:spTgt spid="768004"/>
                                        </p:tgtEl>
                                        <p:attrNameLst>
                                          <p:attrName>style.visibility</p:attrName>
                                        </p:attrNameLst>
                                      </p:cBhvr>
                                      <p:to>
                                        <p:strVal val="visible"/>
                                      </p:to>
                                    </p:set>
                                    <p:animEffect transition="in" filter="dissolve">
                                      <p:cBhvr>
                                        <p:cTn id="18" dur="500"/>
                                        <p:tgtEl>
                                          <p:spTgt spid="768004"/>
                                        </p:tgtEl>
                                      </p:cBhvr>
                                    </p:animEffect>
                                  </p:childTnLst>
                                </p:cTn>
                              </p:par>
                            </p:childTnLst>
                          </p:cTn>
                        </p:par>
                        <p:par>
                          <p:cTn id="19" fill="hold" nodeType="afterGroup">
                            <p:stCondLst>
                              <p:cond delay="3000"/>
                            </p:stCondLst>
                            <p:childTnLst>
                              <p:par>
                                <p:cTn id="20" presetID="35" presetClass="entr" presetSubtype="0" fill="hold" grpId="0" nodeType="afterEffect">
                                  <p:stCondLst>
                                    <p:cond delay="0"/>
                                  </p:stCondLst>
                                  <p:childTnLst>
                                    <p:set>
                                      <p:cBhvr>
                                        <p:cTn id="21" dur="1" fill="hold">
                                          <p:stCondLst>
                                            <p:cond delay="0"/>
                                          </p:stCondLst>
                                        </p:cTn>
                                        <p:tgtEl>
                                          <p:spTgt spid="768010"/>
                                        </p:tgtEl>
                                        <p:attrNameLst>
                                          <p:attrName>style.visibility</p:attrName>
                                        </p:attrNameLst>
                                      </p:cBhvr>
                                      <p:to>
                                        <p:strVal val="visible"/>
                                      </p:to>
                                    </p:set>
                                    <p:animEffect transition="in" filter="fade">
                                      <p:cBhvr>
                                        <p:cTn id="22" dur="2000"/>
                                        <p:tgtEl>
                                          <p:spTgt spid="768010"/>
                                        </p:tgtEl>
                                      </p:cBhvr>
                                    </p:animEffect>
                                    <p:anim calcmode="lin" valueType="num">
                                      <p:cBhvr>
                                        <p:cTn id="23" dur="2000" fill="hold"/>
                                        <p:tgtEl>
                                          <p:spTgt spid="768010"/>
                                        </p:tgtEl>
                                        <p:attrNameLst>
                                          <p:attrName>style.rotation</p:attrName>
                                        </p:attrNameLst>
                                      </p:cBhvr>
                                      <p:tavLst>
                                        <p:tav tm="0">
                                          <p:val>
                                            <p:fltVal val="720"/>
                                          </p:val>
                                        </p:tav>
                                        <p:tav tm="100000">
                                          <p:val>
                                            <p:fltVal val="0"/>
                                          </p:val>
                                        </p:tav>
                                      </p:tavLst>
                                    </p:anim>
                                    <p:anim calcmode="lin" valueType="num">
                                      <p:cBhvr>
                                        <p:cTn id="24" dur="2000" fill="hold"/>
                                        <p:tgtEl>
                                          <p:spTgt spid="768010"/>
                                        </p:tgtEl>
                                        <p:attrNameLst>
                                          <p:attrName>ppt_h</p:attrName>
                                        </p:attrNameLst>
                                      </p:cBhvr>
                                      <p:tavLst>
                                        <p:tav tm="0">
                                          <p:val>
                                            <p:fltVal val="0"/>
                                          </p:val>
                                        </p:tav>
                                        <p:tav tm="100000">
                                          <p:val>
                                            <p:strVal val="#ppt_h"/>
                                          </p:val>
                                        </p:tav>
                                      </p:tavLst>
                                    </p:anim>
                                    <p:anim calcmode="lin" valueType="num">
                                      <p:cBhvr>
                                        <p:cTn id="25" dur="2000" fill="hold"/>
                                        <p:tgtEl>
                                          <p:spTgt spid="768010"/>
                                        </p:tgtEl>
                                        <p:attrNameLst>
                                          <p:attrName>ppt_w</p:attrName>
                                        </p:attrNameLst>
                                      </p:cBhvr>
                                      <p:tavLst>
                                        <p:tav tm="0">
                                          <p:val>
                                            <p:fltVal val="0"/>
                                          </p:val>
                                        </p:tav>
                                        <p:tav tm="100000">
                                          <p:val>
                                            <p:strVal val="#ppt_w"/>
                                          </p:val>
                                        </p:tav>
                                      </p:tavLst>
                                    </p:anim>
                                  </p:childTnLst>
                                </p:cTn>
                              </p:par>
                            </p:childTnLst>
                          </p:cTn>
                        </p:par>
                        <p:par>
                          <p:cTn id="26" fill="hold" nodeType="afterGroup">
                            <p:stCondLst>
                              <p:cond delay="5000"/>
                            </p:stCondLst>
                            <p:childTnLst>
                              <p:par>
                                <p:cTn id="27" presetID="9" presetClass="entr" presetSubtype="0" fill="hold" grpId="0" nodeType="afterEffect">
                                  <p:stCondLst>
                                    <p:cond delay="0"/>
                                  </p:stCondLst>
                                  <p:childTnLst>
                                    <p:set>
                                      <p:cBhvr>
                                        <p:cTn id="28" dur="1" fill="hold">
                                          <p:stCondLst>
                                            <p:cond delay="0"/>
                                          </p:stCondLst>
                                        </p:cTn>
                                        <p:tgtEl>
                                          <p:spTgt spid="768006"/>
                                        </p:tgtEl>
                                        <p:attrNameLst>
                                          <p:attrName>style.visibility</p:attrName>
                                        </p:attrNameLst>
                                      </p:cBhvr>
                                      <p:to>
                                        <p:strVal val="visible"/>
                                      </p:to>
                                    </p:set>
                                    <p:animEffect transition="in" filter="dissolve">
                                      <p:cBhvr>
                                        <p:cTn id="29" dur="500"/>
                                        <p:tgtEl>
                                          <p:spTgt spid="768006"/>
                                        </p:tgtEl>
                                      </p:cBhvr>
                                    </p:animEffect>
                                  </p:childTnLst>
                                </p:cTn>
                              </p:par>
                            </p:childTnLst>
                          </p:cTn>
                        </p:par>
                        <p:par>
                          <p:cTn id="30" fill="hold" nodeType="afterGroup">
                            <p:stCondLst>
                              <p:cond delay="5500"/>
                            </p:stCondLst>
                            <p:childTnLst>
                              <p:par>
                                <p:cTn id="31" presetID="35" presetClass="entr" presetSubtype="0" fill="hold" grpId="0" nodeType="afterEffect">
                                  <p:stCondLst>
                                    <p:cond delay="0"/>
                                  </p:stCondLst>
                                  <p:childTnLst>
                                    <p:set>
                                      <p:cBhvr>
                                        <p:cTn id="32" dur="1" fill="hold">
                                          <p:stCondLst>
                                            <p:cond delay="0"/>
                                          </p:stCondLst>
                                        </p:cTn>
                                        <p:tgtEl>
                                          <p:spTgt spid="768011"/>
                                        </p:tgtEl>
                                        <p:attrNameLst>
                                          <p:attrName>style.visibility</p:attrName>
                                        </p:attrNameLst>
                                      </p:cBhvr>
                                      <p:to>
                                        <p:strVal val="visible"/>
                                      </p:to>
                                    </p:set>
                                    <p:animEffect transition="in" filter="fade">
                                      <p:cBhvr>
                                        <p:cTn id="33" dur="2000"/>
                                        <p:tgtEl>
                                          <p:spTgt spid="768011"/>
                                        </p:tgtEl>
                                      </p:cBhvr>
                                    </p:animEffect>
                                    <p:anim calcmode="lin" valueType="num">
                                      <p:cBhvr>
                                        <p:cTn id="34" dur="2000" fill="hold"/>
                                        <p:tgtEl>
                                          <p:spTgt spid="768011"/>
                                        </p:tgtEl>
                                        <p:attrNameLst>
                                          <p:attrName>style.rotation</p:attrName>
                                        </p:attrNameLst>
                                      </p:cBhvr>
                                      <p:tavLst>
                                        <p:tav tm="0">
                                          <p:val>
                                            <p:fltVal val="720"/>
                                          </p:val>
                                        </p:tav>
                                        <p:tav tm="100000">
                                          <p:val>
                                            <p:fltVal val="0"/>
                                          </p:val>
                                        </p:tav>
                                      </p:tavLst>
                                    </p:anim>
                                    <p:anim calcmode="lin" valueType="num">
                                      <p:cBhvr>
                                        <p:cTn id="35" dur="2000" fill="hold"/>
                                        <p:tgtEl>
                                          <p:spTgt spid="768011"/>
                                        </p:tgtEl>
                                        <p:attrNameLst>
                                          <p:attrName>ppt_h</p:attrName>
                                        </p:attrNameLst>
                                      </p:cBhvr>
                                      <p:tavLst>
                                        <p:tav tm="0">
                                          <p:val>
                                            <p:fltVal val="0"/>
                                          </p:val>
                                        </p:tav>
                                        <p:tav tm="100000">
                                          <p:val>
                                            <p:strVal val="#ppt_h"/>
                                          </p:val>
                                        </p:tav>
                                      </p:tavLst>
                                    </p:anim>
                                    <p:anim calcmode="lin" valueType="num">
                                      <p:cBhvr>
                                        <p:cTn id="36" dur="2000" fill="hold"/>
                                        <p:tgtEl>
                                          <p:spTgt spid="768011"/>
                                        </p:tgtEl>
                                        <p:attrNameLst>
                                          <p:attrName>ppt_w</p:attrName>
                                        </p:attrNameLst>
                                      </p:cBhvr>
                                      <p:tavLst>
                                        <p:tav tm="0">
                                          <p:val>
                                            <p:fltVal val="0"/>
                                          </p:val>
                                        </p:tav>
                                        <p:tav tm="100000">
                                          <p:val>
                                            <p:strVal val="#ppt_w"/>
                                          </p:val>
                                        </p:tav>
                                      </p:tavLst>
                                    </p:anim>
                                  </p:childTnLst>
                                </p:cTn>
                              </p:par>
                            </p:childTnLst>
                          </p:cTn>
                        </p:par>
                        <p:par>
                          <p:cTn id="37" fill="hold" nodeType="afterGroup">
                            <p:stCondLst>
                              <p:cond delay="7500"/>
                            </p:stCondLst>
                            <p:childTnLst>
                              <p:par>
                                <p:cTn id="38" presetID="9" presetClass="entr" presetSubtype="0" fill="hold" grpId="0" nodeType="afterEffect">
                                  <p:stCondLst>
                                    <p:cond delay="0"/>
                                  </p:stCondLst>
                                  <p:childTnLst>
                                    <p:set>
                                      <p:cBhvr>
                                        <p:cTn id="39" dur="1" fill="hold">
                                          <p:stCondLst>
                                            <p:cond delay="0"/>
                                          </p:stCondLst>
                                        </p:cTn>
                                        <p:tgtEl>
                                          <p:spTgt spid="768005"/>
                                        </p:tgtEl>
                                        <p:attrNameLst>
                                          <p:attrName>style.visibility</p:attrName>
                                        </p:attrNameLst>
                                      </p:cBhvr>
                                      <p:to>
                                        <p:strVal val="visible"/>
                                      </p:to>
                                    </p:set>
                                    <p:animEffect transition="in" filter="dissolve">
                                      <p:cBhvr>
                                        <p:cTn id="40" dur="500"/>
                                        <p:tgtEl>
                                          <p:spTgt spid="768005"/>
                                        </p:tgtEl>
                                      </p:cBhvr>
                                    </p:animEffect>
                                  </p:childTnLst>
                                </p:cTn>
                              </p:par>
                            </p:childTnLst>
                          </p:cTn>
                        </p:par>
                        <p:par>
                          <p:cTn id="41" fill="hold" nodeType="afterGroup">
                            <p:stCondLst>
                              <p:cond delay="8000"/>
                            </p:stCondLst>
                            <p:childTnLst>
                              <p:par>
                                <p:cTn id="42" presetID="35" presetClass="entr" presetSubtype="0" fill="hold" grpId="0" nodeType="afterEffect">
                                  <p:stCondLst>
                                    <p:cond delay="0"/>
                                  </p:stCondLst>
                                  <p:childTnLst>
                                    <p:set>
                                      <p:cBhvr>
                                        <p:cTn id="43" dur="1" fill="hold">
                                          <p:stCondLst>
                                            <p:cond delay="0"/>
                                          </p:stCondLst>
                                        </p:cTn>
                                        <p:tgtEl>
                                          <p:spTgt spid="768007"/>
                                        </p:tgtEl>
                                        <p:attrNameLst>
                                          <p:attrName>style.visibility</p:attrName>
                                        </p:attrNameLst>
                                      </p:cBhvr>
                                      <p:to>
                                        <p:strVal val="visible"/>
                                      </p:to>
                                    </p:set>
                                    <p:animEffect transition="in" filter="fade">
                                      <p:cBhvr>
                                        <p:cTn id="44" dur="2000"/>
                                        <p:tgtEl>
                                          <p:spTgt spid="768007"/>
                                        </p:tgtEl>
                                      </p:cBhvr>
                                    </p:animEffect>
                                    <p:anim calcmode="lin" valueType="num">
                                      <p:cBhvr>
                                        <p:cTn id="45" dur="2000" fill="hold"/>
                                        <p:tgtEl>
                                          <p:spTgt spid="768007"/>
                                        </p:tgtEl>
                                        <p:attrNameLst>
                                          <p:attrName>style.rotation</p:attrName>
                                        </p:attrNameLst>
                                      </p:cBhvr>
                                      <p:tavLst>
                                        <p:tav tm="0">
                                          <p:val>
                                            <p:fltVal val="720"/>
                                          </p:val>
                                        </p:tav>
                                        <p:tav tm="100000">
                                          <p:val>
                                            <p:fltVal val="0"/>
                                          </p:val>
                                        </p:tav>
                                      </p:tavLst>
                                    </p:anim>
                                    <p:anim calcmode="lin" valueType="num">
                                      <p:cBhvr>
                                        <p:cTn id="46" dur="2000" fill="hold"/>
                                        <p:tgtEl>
                                          <p:spTgt spid="768007"/>
                                        </p:tgtEl>
                                        <p:attrNameLst>
                                          <p:attrName>ppt_h</p:attrName>
                                        </p:attrNameLst>
                                      </p:cBhvr>
                                      <p:tavLst>
                                        <p:tav tm="0">
                                          <p:val>
                                            <p:fltVal val="0"/>
                                          </p:val>
                                        </p:tav>
                                        <p:tav tm="100000">
                                          <p:val>
                                            <p:strVal val="#ppt_h"/>
                                          </p:val>
                                        </p:tav>
                                      </p:tavLst>
                                    </p:anim>
                                    <p:anim calcmode="lin" valueType="num">
                                      <p:cBhvr>
                                        <p:cTn id="47" dur="2000" fill="hold"/>
                                        <p:tgtEl>
                                          <p:spTgt spid="768007"/>
                                        </p:tgtEl>
                                        <p:attrNameLst>
                                          <p:attrName>ppt_w</p:attrName>
                                        </p:attrNameLst>
                                      </p:cBhvr>
                                      <p:tavLst>
                                        <p:tav tm="0">
                                          <p:val>
                                            <p:fltVal val="0"/>
                                          </p:val>
                                        </p:tav>
                                        <p:tav tm="100000">
                                          <p:val>
                                            <p:strVal val="#ppt_w"/>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8003" grpId="0" animBg="1"/>
      <p:bldP spid="768004" grpId="0" animBg="1"/>
      <p:bldP spid="768005" grpId="0" animBg="1"/>
      <p:bldP spid="768006" grpId="0" animBg="1"/>
      <p:bldP spid="768007" grpId="0"/>
      <p:bldP spid="768010" grpId="0"/>
      <p:bldP spid="768011" grpId="0"/>
      <p:bldP spid="768012" grpId="0"/>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7665" name="Picture 2"/>
          <p:cNvPicPr>
            <a:picLocks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4766"/>
            <a:ext cx="9144000" cy="68532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a:tailEnd/>
              </a14:hiddenLine>
            </a:ext>
          </a:extLst>
        </p:spPr>
      </p:pic>
      <p:sp>
        <p:nvSpPr>
          <p:cNvPr id="1297411" name="Rectangle 3"/>
          <p:cNvSpPr>
            <a:spLocks noGrp="1" noChangeArrowheads="1"/>
          </p:cNvSpPr>
          <p:nvPr>
            <p:ph type="title"/>
          </p:nvPr>
        </p:nvSpPr>
        <p:spPr>
          <a:xfrm>
            <a:off x="0" y="0"/>
            <a:ext cx="9144000" cy="914401"/>
          </a:xfrm>
          <a:solidFill>
            <a:schemeClr val="bg2"/>
          </a:solidFill>
          <a:effectLst>
            <a:outerShdw blurRad="63500" dist="35921" dir="2700000" algn="ctr" rotWithShape="0">
              <a:srgbClr val="000000"/>
            </a:outerShdw>
          </a:effectLst>
        </p:spPr>
        <p:txBody>
          <a:bodyPr/>
          <a:lstStyle/>
          <a:p>
            <a:pPr algn="ctr">
              <a:defRPr/>
            </a:pPr>
            <a:r>
              <a:rPr lang="en-US"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Belief in Christ</a:t>
            </a:r>
            <a:r>
              <a:rPr lang="fr-FR"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a:t>
            </a:r>
            <a:r>
              <a:rPr lang="en-US" altLang="ja-JP" sz="3600" b="1" dirty="0">
                <a:solidFill>
                  <a:schemeClr val="tx1"/>
                </a:solidFill>
                <a:effectLst>
                  <a:outerShdw blurRad="38100" dist="38100" dir="2700000" algn="tl">
                    <a:srgbClr val="000000"/>
                  </a:outerShdw>
                </a:effectLst>
                <a:latin typeface="Arial" charset="0"/>
                <a:ea typeface="ＭＳ Ｐゴシック" charset="0"/>
                <a:cs typeface="ＭＳ Ｐゴシック" charset="0"/>
              </a:rPr>
              <a:t>s Deity Before Nicaea</a:t>
            </a:r>
            <a:endParaRPr lang="en-US" dirty="0">
              <a:effectLst>
                <a:outerShdw blurRad="38100" dist="38100" dir="2700000" algn="tl">
                  <a:srgbClr val="FFFFFF"/>
                </a:outerShdw>
              </a:effectLst>
              <a:latin typeface="Arial" charset="0"/>
              <a:ea typeface="ＭＳ Ｐゴシック" charset="0"/>
              <a:cs typeface="ＭＳ Ｐゴシック" charset="0"/>
            </a:endParaRPr>
          </a:p>
        </p:txBody>
      </p:sp>
      <p:sp>
        <p:nvSpPr>
          <p:cNvPr id="1297412" name="Rectangle 4"/>
          <p:cNvSpPr>
            <a:spLocks noChangeArrowheads="1"/>
          </p:cNvSpPr>
          <p:nvPr/>
        </p:nvSpPr>
        <p:spPr bwMode="auto">
          <a:xfrm>
            <a:off x="304800" y="990600"/>
            <a:ext cx="8610600" cy="5715000"/>
          </a:xfrm>
          <a:prstGeom prst="rect">
            <a:avLst/>
          </a:prstGeom>
          <a:noFill/>
          <a:ln w="12700">
            <a:noFill/>
            <a:miter lim="800000"/>
            <a:headEnd/>
            <a:tailEnd/>
          </a:ln>
          <a:effectLst/>
        </p:spPr>
        <p:txBody>
          <a:bodyPr lIns="90043" tIns="44238" rIns="90043" bIns="44238" anchor="ctr"/>
          <a:lstStyle/>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Ignatius</a:t>
            </a: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"God Himself was manifest in human form" (AD 105)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Clement</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"It is fitting that you should think of Jesus Christ as of God" (AD 150)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Irenaeus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"He is God, for the name Emmanuel indicates this" (AD 180)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Tertullian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 Christ our God" (AD 200)</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Origen</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"No one should be offended that the Savior is also God" (AD 225)</a:t>
            </a:r>
          </a:p>
          <a:p>
            <a:pPr marL="1077913" marR="0" lvl="0" indent="-1077913" algn="l" defTabSz="914400" rtl="0" eaLnBrk="0" fontAlgn="base" latinLnBrk="0" hangingPunct="0">
              <a:lnSpc>
                <a:spcPct val="100000"/>
              </a:lnSpc>
              <a:spcBef>
                <a:spcPct val="0"/>
              </a:spcBef>
              <a:spcAft>
                <a:spcPct val="0"/>
              </a:spcAft>
              <a:buClrTx/>
              <a:buSzTx/>
              <a:buFontTx/>
              <a:buNone/>
              <a:tabLst/>
              <a:defRPr/>
            </a:pPr>
            <a:r>
              <a:rPr kumimoji="0" lang="en-US" altLang="ja-JP"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Lactantius</a:t>
            </a: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 "We believe Him to be God" </a:t>
            </a:r>
            <a:b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br>
            <a:r>
              <a:rPr kumimoji="0" lang="en-US" altLang="ja-JP"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(AD 304)</a:t>
            </a:r>
            <a:endParaRPr kumimoji="0" lang="en-US" sz="4000" b="1" i="0" u="none" strike="noStrike" kern="1200" cap="none" spc="0" normalizeH="0" baseline="0" noProof="0" dirty="0">
              <a:ln>
                <a:noFill/>
              </a:ln>
              <a:solidFill>
                <a:srgbClr val="8CF4EA"/>
              </a:solidFill>
              <a:effectLst>
                <a:outerShdw blurRad="38100" dist="38100" dir="2700000" algn="tl">
                  <a:srgbClr val="000000"/>
                </a:outerShdw>
              </a:effectLst>
              <a:uLnTx/>
              <a:uFillTx/>
              <a:latin typeface="Arial" charset="0"/>
              <a:ea typeface="ＭＳ Ｐゴシック" charset="0"/>
              <a:cs typeface="+mn-cs"/>
            </a:endParaRPr>
          </a:p>
        </p:txBody>
      </p:sp>
      <p:sp>
        <p:nvSpPr>
          <p:cNvPr id="1297413" name="Text Box 5"/>
          <p:cNvSpPr txBox="1">
            <a:spLocks noChangeArrowheads="1"/>
          </p:cNvSpPr>
          <p:nvPr/>
        </p:nvSpPr>
        <p:spPr bwMode="auto">
          <a:xfrm>
            <a:off x="4191001" y="6405565"/>
            <a:ext cx="4737385" cy="400105"/>
          </a:xfrm>
          <a:prstGeom prst="rect">
            <a:avLst/>
          </a:prstGeom>
          <a:noFill/>
          <a:ln w="9525">
            <a:noFill/>
            <a:miter lim="800000"/>
            <a:headEnd/>
            <a:tailEnd/>
          </a:ln>
          <a:effectLst>
            <a:outerShdw blurRad="63500" dist="38099" dir="2700000" algn="ctr" rotWithShape="0">
              <a:schemeClr val="bg2">
                <a:alpha val="74997"/>
              </a:schemeClr>
            </a:outerShdw>
          </a:effectLst>
        </p:spPr>
        <p:txBody>
          <a:bodyPr wrap="none" lIns="90993" tIns="45499" rIns="90993" bIns="45499">
            <a:spAutoFit/>
          </a:body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sz="2000" b="1" i="1" u="none" strike="noStrike" kern="1200" cap="none" spc="0" normalizeH="0" baseline="0" noProof="0">
                <a:ln>
                  <a:noFill/>
                </a:ln>
                <a:solidFill>
                  <a:srgbClr val="FFFFFF"/>
                </a:solidFill>
                <a:effectLst/>
                <a:uLnTx/>
                <a:uFillTx/>
                <a:latin typeface="26" charset="0"/>
                <a:ea typeface="ＭＳ Ｐゴシック" charset="0"/>
                <a:cs typeface="+mn-cs"/>
              </a:rPr>
              <a:t>Bercot, 93-100 in Garlow &amp; Jones, 94</a:t>
            </a:r>
          </a:p>
        </p:txBody>
      </p:sp>
    </p:spTree>
    <p:extLst>
      <p:ext uri="{BB962C8B-B14F-4D97-AF65-F5344CB8AC3E}">
        <p14:creationId xmlns:p14="http://schemas.microsoft.com/office/powerpoint/2010/main" val="3614077994"/>
      </p:ext>
    </p:extLst>
  </p:cSld>
  <p:clrMapOvr>
    <a:masterClrMapping/>
  </p:clrMapOvr>
  <p:transition>
    <p:zoom/>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9741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297412">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97412">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97412">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97412">
                                            <p:txEl>
                                              <p:pRg st="4" end="4"/>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97412">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97412" grpId="0" build="p"/>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Eternal life comes by trusting Jesus as God made man.</a:t>
            </a: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6145209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70.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9219" name="Rectangle 3">
            <a:extLst>
              <a:ext uri="{FF2B5EF4-FFF2-40B4-BE49-F238E27FC236}">
                <a16:creationId xmlns:a16="http://schemas.microsoft.com/office/drawing/2014/main" id="{83F7928F-CB6A-C840-AD12-11A154560BF4}"/>
              </a:ext>
            </a:extLst>
          </p:cNvPr>
          <p:cNvSpPr>
            <a:spLocks noGrp="1" noChangeArrowheads="1"/>
          </p:cNvSpPr>
          <p:nvPr>
            <p:ph type="title" idx="4294967295"/>
          </p:nvPr>
        </p:nvSpPr>
        <p:spPr>
          <a:xfrm>
            <a:off x="292100" y="411163"/>
            <a:ext cx="5378450" cy="579437"/>
          </a:xfrm>
          <a:noFill/>
          <a:effectLst>
            <a:outerShdw blurRad="63500" dist="35921" dir="2700000" algn="ctr" rotWithShape="0">
              <a:srgbClr val="000000">
                <a:alpha val="74997"/>
              </a:srgbClr>
            </a:outerShdw>
          </a:effectLst>
        </p:spPr>
        <p:txBody>
          <a:bodyPr wrap="none" anchor="t">
            <a:spAutoFit/>
          </a:bodyPr>
          <a:lstStyle/>
          <a:p>
            <a:r>
              <a:rPr lang="en-US" altLang="en-US" sz="3200" u="sng" dirty="0">
                <a:solidFill>
                  <a:schemeClr val="bg1"/>
                </a:solidFill>
              </a:rPr>
              <a:t>The Nicene Creed (AD 325)</a:t>
            </a:r>
          </a:p>
        </p:txBody>
      </p:sp>
      <p:sp>
        <p:nvSpPr>
          <p:cNvPr id="9220" name="Text Box 4">
            <a:extLst>
              <a:ext uri="{FF2B5EF4-FFF2-40B4-BE49-F238E27FC236}">
                <a16:creationId xmlns:a16="http://schemas.microsoft.com/office/drawing/2014/main" id="{0AA24D83-3AC9-954A-9F4C-0AC9F7BA6705}"/>
              </a:ext>
            </a:extLst>
          </p:cNvPr>
          <p:cNvSpPr txBox="1">
            <a:spLocks noChangeArrowheads="1"/>
          </p:cNvSpPr>
          <p:nvPr/>
        </p:nvSpPr>
        <p:spPr bwMode="auto">
          <a:xfrm>
            <a:off x="-23671" y="1447800"/>
            <a:ext cx="6011581"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lvl1pPr algn="ctr">
              <a:defRPr sz="3200" b="1" u="sng">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We believe in one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Father All Governing,</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Creator of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visible and invisible;</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in one Lord Jesus Christ,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the Son of God,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Light from Light,</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true God from true God</a:t>
            </a:r>
          </a:p>
        </p:txBody>
      </p:sp>
      <p:pic>
        <p:nvPicPr>
          <p:cNvPr id="30725" name="Picture 5" descr="Nicaea_icon">
            <a:extLst>
              <a:ext uri="{FF2B5EF4-FFF2-40B4-BE49-F238E27FC236}">
                <a16:creationId xmlns:a16="http://schemas.microsoft.com/office/drawing/2014/main" id="{1A04E2D5-EDE8-D940-9BA0-FE7DE89B93C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1186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875250244"/>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1267" name="Rectangle 3">
            <a:extLst>
              <a:ext uri="{FF2B5EF4-FFF2-40B4-BE49-F238E27FC236}">
                <a16:creationId xmlns:a16="http://schemas.microsoft.com/office/drawing/2014/main" id="{59AFB010-90C2-5E46-96E7-7697D7215F79}"/>
              </a:ext>
            </a:extLst>
          </p:cNvPr>
          <p:cNvSpPr>
            <a:spLocks noGrp="1" noChangeArrowheads="1"/>
          </p:cNvSpPr>
          <p:nvPr>
            <p:ph type="title" idx="4294967295"/>
          </p:nvPr>
        </p:nvSpPr>
        <p:spPr>
          <a:xfrm>
            <a:off x="304800" y="3048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2773" name="Picture 5" descr="Nicaea_icon">
            <a:extLst>
              <a:ext uri="{FF2B5EF4-FFF2-40B4-BE49-F238E27FC236}">
                <a16:creationId xmlns:a16="http://schemas.microsoft.com/office/drawing/2014/main" id="{4ADDFC80-E0F6-A749-A97F-00267AF6BAB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268" name="Text Box 4">
            <a:extLst>
              <a:ext uri="{FF2B5EF4-FFF2-40B4-BE49-F238E27FC236}">
                <a16:creationId xmlns:a16="http://schemas.microsoft.com/office/drawing/2014/main" id="{A5594B7B-6E5B-5F47-BB38-95DDF50618F1}"/>
              </a:ext>
            </a:extLst>
          </p:cNvPr>
          <p:cNvSpPr txBox="1">
            <a:spLocks noChangeArrowheads="1"/>
          </p:cNvSpPr>
          <p:nvPr/>
        </p:nvSpPr>
        <p:spPr bwMode="auto">
          <a:xfrm>
            <a:off x="6051" y="1617663"/>
            <a:ext cx="7446269" cy="4524315"/>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begotten not created,</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of the same essence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as the Father,</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through whom all things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into being,</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in heaven and on earth;</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Who for us men and for our salvation</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came down and was incarnate,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becoming human.</a:t>
            </a:r>
          </a:p>
        </p:txBody>
      </p:sp>
    </p:spTree>
    <p:extLst>
      <p:ext uri="{BB962C8B-B14F-4D97-AF65-F5344CB8AC3E}">
        <p14:creationId xmlns:p14="http://schemas.microsoft.com/office/powerpoint/2010/main" val="3067555920"/>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bg>
      <p:bgPr>
        <a:solidFill>
          <a:schemeClr val="accent2"/>
        </a:solidFill>
        <a:effectLst/>
      </p:bgPr>
    </p:bg>
    <p:spTree>
      <p:nvGrpSpPr>
        <p:cNvPr id="1" name=""/>
        <p:cNvGrpSpPr/>
        <p:nvPr/>
      </p:nvGrpSpPr>
      <p:grpSpPr>
        <a:xfrm>
          <a:off x="0" y="0"/>
          <a:ext cx="0" cy="0"/>
          <a:chOff x="0" y="0"/>
          <a:chExt cx="0" cy="0"/>
        </a:xfrm>
      </p:grpSpPr>
      <p:sp>
        <p:nvSpPr>
          <p:cNvPr id="13315" name="Rectangle 3">
            <a:extLst>
              <a:ext uri="{FF2B5EF4-FFF2-40B4-BE49-F238E27FC236}">
                <a16:creationId xmlns:a16="http://schemas.microsoft.com/office/drawing/2014/main" id="{7FE35021-51A0-2F41-9B93-2FFAD9FFACAA}"/>
              </a:ext>
            </a:extLst>
          </p:cNvPr>
          <p:cNvSpPr>
            <a:spLocks noGrp="1" noChangeArrowheads="1"/>
          </p:cNvSpPr>
          <p:nvPr>
            <p:ph type="title" idx="4294967295"/>
          </p:nvPr>
        </p:nvSpPr>
        <p:spPr>
          <a:xfrm>
            <a:off x="533400" y="457200"/>
            <a:ext cx="5378450" cy="579438"/>
          </a:xfrm>
          <a:noFill/>
          <a:effectLst>
            <a:outerShdw blurRad="63500" dist="35921" dir="2700000" algn="ctr" rotWithShape="0">
              <a:srgbClr val="000000">
                <a:alpha val="74997"/>
              </a:srgbClr>
            </a:outerShdw>
          </a:effectLst>
        </p:spPr>
        <p:txBody>
          <a:bodyPr wrap="none" anchor="t">
            <a:spAutoFit/>
          </a:bodyPr>
          <a:lstStyle/>
          <a:p>
            <a:r>
              <a:rPr lang="en-US" altLang="en-US" sz="3200" u="sng">
                <a:solidFill>
                  <a:schemeClr val="bg1"/>
                </a:solidFill>
              </a:rPr>
              <a:t>The Nicene Creed (AD 325)</a:t>
            </a:r>
          </a:p>
        </p:txBody>
      </p:sp>
      <p:pic>
        <p:nvPicPr>
          <p:cNvPr id="34820" name="Picture 4" descr="Nicaea_icon">
            <a:extLst>
              <a:ext uri="{FF2B5EF4-FFF2-40B4-BE49-F238E27FC236}">
                <a16:creationId xmlns:a16="http://schemas.microsoft.com/office/drawing/2014/main" id="{D8112AD3-ED2E-334B-9E11-524670B57E4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6005513" y="0"/>
            <a:ext cx="3132137" cy="4191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317" name="Text Box 5">
            <a:extLst>
              <a:ext uri="{FF2B5EF4-FFF2-40B4-BE49-F238E27FC236}">
                <a16:creationId xmlns:a16="http://schemas.microsoft.com/office/drawing/2014/main" id="{3FB3688B-229B-9840-841B-6E17884DB226}"/>
              </a:ext>
            </a:extLst>
          </p:cNvPr>
          <p:cNvSpPr txBox="1">
            <a:spLocks noChangeArrowheads="1"/>
          </p:cNvSpPr>
          <p:nvPr/>
        </p:nvSpPr>
        <p:spPr bwMode="auto">
          <a:xfrm>
            <a:off x="9071" y="1906588"/>
            <a:ext cx="6627134" cy="4031873"/>
          </a:xfrm>
          <a:prstGeom prst="rect">
            <a:avLst/>
          </a:prstGeom>
          <a:noFill/>
          <a:ln>
            <a:noFill/>
          </a:ln>
          <a:effectLst>
            <a:outerShdw blurRad="63500" dist="35921" dir="2700000" algn="ctr" rotWithShape="0">
              <a:srgbClr val="000000">
                <a:alpha val="74997"/>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none" lIns="91440" tIns="45720" rIns="91440" bIns="45720" numCol="1" anchor="t" anchorCtr="0" compatLnSpc="1">
            <a:prstTxWarp prst="textNoShape">
              <a:avLst/>
            </a:prstTxWarp>
            <a:spAutoFit/>
          </a:bodyPr>
          <a:lstStyle>
            <a:defPPr>
              <a:defRPr lang="en-US"/>
            </a:defPPr>
            <a:lvl1pPr algn="ctr">
              <a:defRPr sz="3200" b="1" u="none">
                <a:solidFill>
                  <a:schemeClr val="bg1"/>
                </a:solidFill>
                <a:latin typeface="+mj-lt"/>
                <a:cs typeface="+mj-cs"/>
              </a:defRPr>
            </a:lvl1pPr>
            <a:lvl2pPr algn="ctr">
              <a:defRPr sz="4400" b="1">
                <a:latin typeface="Arial" pitchFamily="-65" charset="0"/>
              </a:defRPr>
            </a:lvl2pPr>
            <a:lvl3pPr algn="ctr">
              <a:defRPr sz="4400" b="1">
                <a:latin typeface="Arial" pitchFamily="-65" charset="0"/>
              </a:defRPr>
            </a:lvl3pPr>
            <a:lvl4pPr algn="ctr">
              <a:defRPr sz="4400" b="1">
                <a:latin typeface="Arial" pitchFamily="-65" charset="0"/>
              </a:defRPr>
            </a:lvl4pPr>
            <a:lvl5pPr algn="ctr">
              <a:defRPr sz="4400" b="1">
                <a:latin typeface="Arial" pitchFamily="-65" charset="0"/>
              </a:defRPr>
            </a:lvl5pPr>
            <a:lvl6pPr marL="457200" algn="ctr" fontAlgn="base">
              <a:spcBef>
                <a:spcPct val="0"/>
              </a:spcBef>
              <a:spcAft>
                <a:spcPct val="0"/>
              </a:spcAft>
              <a:defRPr sz="4400" b="1">
                <a:latin typeface="Arial" pitchFamily="-65" charset="0"/>
              </a:defRPr>
            </a:lvl6pPr>
            <a:lvl7pPr marL="914400" algn="ctr" fontAlgn="base">
              <a:spcBef>
                <a:spcPct val="0"/>
              </a:spcBef>
              <a:spcAft>
                <a:spcPct val="0"/>
              </a:spcAft>
              <a:defRPr sz="4400" b="1">
                <a:latin typeface="Arial" pitchFamily="-65" charset="0"/>
              </a:defRPr>
            </a:lvl7pPr>
            <a:lvl8pPr marL="1371600" algn="ctr" fontAlgn="base">
              <a:spcBef>
                <a:spcPct val="0"/>
              </a:spcBef>
              <a:spcAft>
                <a:spcPct val="0"/>
              </a:spcAft>
              <a:defRPr sz="4400" b="1">
                <a:latin typeface="Arial" pitchFamily="-65" charset="0"/>
              </a:defRPr>
            </a:lvl8pPr>
            <a:lvl9pPr marL="1828800" algn="ctr" fontAlgn="base">
              <a:spcBef>
                <a:spcPct val="0"/>
              </a:spcBef>
              <a:spcAft>
                <a:spcPct val="0"/>
              </a:spcAft>
              <a:defRPr sz="4400" b="1">
                <a:latin typeface="Arial" pitchFamily="-65"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He suffered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the third day he rose,</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ascended </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into the heavens.</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he will come to judge</a:t>
            </a:r>
            <a:b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b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both the living and the dead.</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FFFFFF"/>
                </a:solidFill>
                <a:effectLst/>
                <a:uLnTx/>
                <a:uFillTx/>
                <a:latin typeface="Arial"/>
                <a:ea typeface="ＭＳ Ｐゴシック" panose="020B0600070205080204" pitchFamily="34" charset="-128"/>
                <a:cs typeface="+mj-cs"/>
              </a:rPr>
              <a:t>And we believe in the Holy Spirit.</a:t>
            </a:r>
          </a:p>
        </p:txBody>
      </p:sp>
    </p:spTree>
    <p:extLst>
      <p:ext uri="{BB962C8B-B14F-4D97-AF65-F5344CB8AC3E}">
        <p14:creationId xmlns:p14="http://schemas.microsoft.com/office/powerpoint/2010/main" val="3905017820"/>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1C188171-5B9E-C281-E1DD-D05DCF62CF0B}"/>
              </a:ext>
            </a:extLst>
          </p:cNvPr>
          <p:cNvGrpSpPr/>
          <p:nvPr/>
        </p:nvGrpSpPr>
        <p:grpSpPr>
          <a:xfrm>
            <a:off x="609600" y="0"/>
            <a:ext cx="8056629" cy="5791200"/>
            <a:chOff x="609600" y="0"/>
            <a:chExt cx="8056629" cy="5791200"/>
          </a:xfrm>
        </p:grpSpPr>
        <p:grpSp>
          <p:nvGrpSpPr>
            <p:cNvPr id="489473" name="Group 8"/>
            <p:cNvGrpSpPr>
              <a:grpSpLocks/>
            </p:cNvGrpSpPr>
            <p:nvPr/>
          </p:nvGrpSpPr>
          <p:grpSpPr bwMode="auto">
            <a:xfrm>
              <a:off x="609600" y="0"/>
              <a:ext cx="7886700" cy="5791200"/>
              <a:chOff x="384" y="0"/>
              <a:chExt cx="4968" cy="3648"/>
            </a:xfrm>
          </p:grpSpPr>
          <p:pic>
            <p:nvPicPr>
              <p:cNvPr id="489477" name="Picture 2" descr="64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84" y="0"/>
                <a:ext cx="4968" cy="36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89478" name="Picture 3" descr="64 copy"/>
              <p:cNvPicPr>
                <a:picLocks noChangeAspect="1" noChangeArrowheads="1"/>
              </p:cNvPicPr>
              <p:nvPr/>
            </p:nvPicPr>
            <p:blipFill>
              <a:blip r:embed="rId4">
                <a:clrChange>
                  <a:clrFrom>
                    <a:srgbClr val="FFFFFE"/>
                  </a:clrFrom>
                  <a:clrTo>
                    <a:srgbClr val="FFFFFE">
                      <a:alpha val="0"/>
                    </a:srgbClr>
                  </a:clrTo>
                </a:clrChange>
                <a:extLst>
                  <a:ext uri="{28A0092B-C50C-407E-A947-70E740481C1C}">
                    <a14:useLocalDpi xmlns:a14="http://schemas.microsoft.com/office/drawing/2010/main"/>
                  </a:ext>
                </a:extLst>
              </a:blip>
              <a:srcRect/>
              <a:stretch>
                <a:fillRect/>
              </a:stretch>
            </p:blipFill>
            <p:spPr bwMode="auto">
              <a:xfrm>
                <a:off x="1664" y="2256"/>
                <a:ext cx="880" cy="257"/>
              </a:xfrm>
              <a:prstGeom prst="rect">
                <a:avLst/>
              </a:prstGeom>
              <a:solidFill>
                <a:schemeClr val="bg1"/>
              </a:solidFill>
              <a:ln>
                <a:noFill/>
              </a:ln>
              <a:extLst>
                <a:ext uri="{91240B29-F687-4f45-9708-019B960494DF}">
                  <a14:hiddenLine xmlns="" xmlns:a14="http://schemas.microsoft.com/office/drawing/2010/main" w="9525">
                    <a:solidFill>
                      <a:srgbClr val="000000"/>
                    </a:solidFill>
                    <a:miter lim="800000"/>
                    <a:headEnd/>
                    <a:tailEnd/>
                  </a14:hiddenLine>
                </a:ext>
              </a:extLst>
            </p:spPr>
          </p:pic>
        </p:grpSp>
        <p:sp>
          <p:nvSpPr>
            <p:cNvPr id="9" name="Rectangle 8">
              <a:extLst>
                <a:ext uri="{FF2B5EF4-FFF2-40B4-BE49-F238E27FC236}">
                  <a16:creationId xmlns:a16="http://schemas.microsoft.com/office/drawing/2014/main" id="{F81B26CA-D459-0E9F-C81E-EA9422C0F61C}"/>
                </a:ext>
              </a:extLst>
            </p:cNvPr>
            <p:cNvSpPr/>
            <p:nvPr/>
          </p:nvSpPr>
          <p:spPr bwMode="auto">
            <a:xfrm>
              <a:off x="755576" y="37840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598C676A-2BE0-C716-4A7B-AC17961A27A9}"/>
                </a:ext>
              </a:extLst>
            </p:cNvPr>
            <p:cNvSpPr/>
            <p:nvPr/>
          </p:nvSpPr>
          <p:spPr bwMode="auto">
            <a:xfrm rot="20373045">
              <a:off x="2470352" y="3525192"/>
              <a:ext cx="1886024" cy="75010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D1137A43-6275-1ECB-33D4-0D41FE49AD41}"/>
                </a:ext>
              </a:extLst>
            </p:cNvPr>
            <p:cNvSpPr/>
            <p:nvPr/>
          </p:nvSpPr>
          <p:spPr bwMode="auto">
            <a:xfrm rot="1706082">
              <a:off x="5272188" y="3306706"/>
              <a:ext cx="1886024" cy="1108275"/>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2" name="Rectangle 11">
              <a:extLst>
                <a:ext uri="{FF2B5EF4-FFF2-40B4-BE49-F238E27FC236}">
                  <a16:creationId xmlns:a16="http://schemas.microsoft.com/office/drawing/2014/main" id="{1F8CDE92-B825-4431-C1FD-A7ED7F32AA17}"/>
                </a:ext>
              </a:extLst>
            </p:cNvPr>
            <p:cNvSpPr/>
            <p:nvPr/>
          </p:nvSpPr>
          <p:spPr bwMode="auto">
            <a:xfrm>
              <a:off x="3679751" y="3212533"/>
              <a:ext cx="1886024" cy="509063"/>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3" name="Rectangle 12">
              <a:extLst>
                <a:ext uri="{FF2B5EF4-FFF2-40B4-BE49-F238E27FC236}">
                  <a16:creationId xmlns:a16="http://schemas.microsoft.com/office/drawing/2014/main" id="{8AF2E12F-29D6-C757-BE31-4263EA1C990B}"/>
                </a:ext>
              </a:extLst>
            </p:cNvPr>
            <p:cNvSpPr/>
            <p:nvPr/>
          </p:nvSpPr>
          <p:spPr bwMode="auto">
            <a:xfrm rot="691946">
              <a:off x="6780205" y="3965770"/>
              <a:ext cx="1886024" cy="101311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4" name="Rectangle 13">
              <a:extLst>
                <a:ext uri="{FF2B5EF4-FFF2-40B4-BE49-F238E27FC236}">
                  <a16:creationId xmlns:a16="http://schemas.microsoft.com/office/drawing/2014/main" id="{C1EA2D42-5ABC-F44D-1937-DBCB9E1B886F}"/>
                </a:ext>
              </a:extLst>
            </p:cNvPr>
            <p:cNvSpPr/>
            <p:nvPr/>
          </p:nvSpPr>
          <p:spPr bwMode="auto">
            <a:xfrm rot="1482643">
              <a:off x="6466914" y="4514691"/>
              <a:ext cx="523664" cy="256769"/>
            </a:xfrm>
            <a:prstGeom prst="rect">
              <a:avLst/>
            </a:prstGeom>
            <a:solidFill>
              <a:srgbClr val="FFFFFF"/>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89475" name="Text Box 5"/>
          <p:cNvSpPr txBox="1">
            <a:spLocks noChangeArrowheads="1"/>
          </p:cNvSpPr>
          <p:nvPr/>
        </p:nvSpPr>
        <p:spPr bwMode="auto">
          <a:xfrm>
            <a:off x="0" y="6496055"/>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89476" name="Rectangle 6"/>
          <p:cNvSpPr>
            <a:spLocks noGrp="1" noChangeArrowheads="1"/>
          </p:cNvSpPr>
          <p:nvPr>
            <p:ph type="title" idx="4294967295"/>
          </p:nvPr>
        </p:nvSpPr>
        <p:spPr>
          <a:xfrm>
            <a:off x="0" y="0"/>
            <a:ext cx="9144000" cy="685800"/>
          </a:xfrm>
          <a:solidFill>
            <a:schemeClr val="accent2"/>
          </a:solidFill>
        </p:spPr>
        <p:txBody>
          <a:bodyPr/>
          <a:lstStyle/>
          <a:p>
            <a:pPr eaLnBrk="1" hangingPunct="1"/>
            <a:r>
              <a:rPr lang="en-US" sz="3600" b="0" i="1">
                <a:solidFill>
                  <a:schemeClr val="bg1"/>
                </a:solidFill>
                <a:latin typeface="Arial" charset="0"/>
                <a:ea typeface="ＭＳ Ｐゴシック" charset="0"/>
                <a:cs typeface="ＭＳ Ｐゴシック" charset="0"/>
              </a:rPr>
              <a:t>The Arian Controversy and Trinitarianism</a:t>
            </a:r>
          </a:p>
        </p:txBody>
      </p:sp>
      <p:sp>
        <p:nvSpPr>
          <p:cNvPr id="2" name="Text Box 5">
            <a:extLst>
              <a:ext uri="{FF2B5EF4-FFF2-40B4-BE49-F238E27FC236}">
                <a16:creationId xmlns:a16="http://schemas.microsoft.com/office/drawing/2014/main" id="{07EDEB43-CF48-955F-0C1C-2C6D7780615C}"/>
              </a:ext>
            </a:extLst>
          </p:cNvPr>
          <p:cNvSpPr txBox="1">
            <a:spLocks noChangeArrowheads="1"/>
          </p:cNvSpPr>
          <p:nvPr/>
        </p:nvSpPr>
        <p:spPr bwMode="auto">
          <a:xfrm>
            <a:off x="539552" y="3699611"/>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Conflict with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3" name="Text Box 5">
            <a:extLst>
              <a:ext uri="{FF2B5EF4-FFF2-40B4-BE49-F238E27FC236}">
                <a16:creationId xmlns:a16="http://schemas.microsoft.com/office/drawing/2014/main" id="{2DFCA213-B3B4-AEED-C19A-DBF630395E0C}"/>
              </a:ext>
            </a:extLst>
          </p:cNvPr>
          <p:cNvSpPr txBox="1">
            <a:spLocks noChangeArrowheads="1"/>
          </p:cNvSpPr>
          <p:nvPr/>
        </p:nvSpPr>
        <p:spPr bwMode="auto">
          <a:xfrm>
            <a:off x="1913278" y="3813440"/>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Nicaea</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4" name="Text Box 5">
            <a:extLst>
              <a:ext uri="{FF2B5EF4-FFF2-40B4-BE49-F238E27FC236}">
                <a16:creationId xmlns:a16="http://schemas.microsoft.com/office/drawing/2014/main" id="{2B94BF3A-2F39-9ABD-3456-0C9AD23C36F6}"/>
              </a:ext>
            </a:extLst>
          </p:cNvPr>
          <p:cNvSpPr txBox="1">
            <a:spLocks noChangeArrowheads="1"/>
          </p:cNvSpPr>
          <p:nvPr/>
        </p:nvSpPr>
        <p:spPr bwMode="auto">
          <a:xfrm>
            <a:off x="3860726" y="302333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5" name="Text Box 5">
            <a:extLst>
              <a:ext uri="{FF2B5EF4-FFF2-40B4-BE49-F238E27FC236}">
                <a16:creationId xmlns:a16="http://schemas.microsoft.com/office/drawing/2014/main" id="{A2696D3A-2C1F-5E25-EBF9-0DA6DBF45544}"/>
              </a:ext>
            </a:extLst>
          </p:cNvPr>
          <p:cNvSpPr txBox="1">
            <a:spLocks noChangeArrowheads="1"/>
          </p:cNvSpPr>
          <p:nvPr/>
        </p:nvSpPr>
        <p:spPr bwMode="auto">
          <a:xfrm>
            <a:off x="5436741" y="3499586"/>
            <a:ext cx="17995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Work of the Cappadocians</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6" name="Text Box 5">
            <a:extLst>
              <a:ext uri="{FF2B5EF4-FFF2-40B4-BE49-F238E27FC236}">
                <a16:creationId xmlns:a16="http://schemas.microsoft.com/office/drawing/2014/main" id="{E4ABA783-AB7C-5070-65AA-57879B07C169}"/>
              </a:ext>
            </a:extLst>
          </p:cNvPr>
          <p:cNvSpPr txBox="1">
            <a:spLocks noChangeArrowheads="1"/>
          </p:cNvSpPr>
          <p:nvPr/>
        </p:nvSpPr>
        <p:spPr bwMode="auto">
          <a:xfrm>
            <a:off x="6660232" y="4159093"/>
            <a:ext cx="2015455"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Council of Constantinople</a:t>
            </a:r>
            <a:endParaRPr kumimoji="0" lang="en-US" sz="32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7" name="Text Box 5">
            <a:extLst>
              <a:ext uri="{FF2B5EF4-FFF2-40B4-BE49-F238E27FC236}">
                <a16:creationId xmlns:a16="http://schemas.microsoft.com/office/drawing/2014/main" id="{84C221A6-6F69-0AFE-425E-15497E8668E7}"/>
              </a:ext>
            </a:extLst>
          </p:cNvPr>
          <p:cNvSpPr txBox="1">
            <a:spLocks noChangeArrowheads="1"/>
          </p:cNvSpPr>
          <p:nvPr/>
        </p:nvSpPr>
        <p:spPr bwMode="auto">
          <a:xfrm>
            <a:off x="1907705" y="55218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Initial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
        <p:nvSpPr>
          <p:cNvPr id="8" name="Text Box 5">
            <a:extLst>
              <a:ext uri="{FF2B5EF4-FFF2-40B4-BE49-F238E27FC236}">
                <a16:creationId xmlns:a16="http://schemas.microsoft.com/office/drawing/2014/main" id="{8EF7CF67-2493-4003-5363-BFDBDB14E8A8}"/>
              </a:ext>
            </a:extLst>
          </p:cNvPr>
          <p:cNvSpPr txBox="1">
            <a:spLocks noChangeArrowheads="1"/>
          </p:cNvSpPr>
          <p:nvPr/>
        </p:nvSpPr>
        <p:spPr bwMode="auto">
          <a:xfrm>
            <a:off x="4908080" y="5483791"/>
            <a:ext cx="2391246"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Final Rejection of Arianism</a:t>
            </a:r>
            <a:endParaRPr kumimoji="0" lang="en-US" sz="36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endParaRPr>
          </a:p>
        </p:txBody>
      </p:sp>
    </p:spTree>
    <p:extLst>
      <p:ext uri="{BB962C8B-B14F-4D97-AF65-F5344CB8AC3E}">
        <p14:creationId xmlns:p14="http://schemas.microsoft.com/office/powerpoint/2010/main" val="3212023446"/>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2" name="Group 11">
            <a:extLst>
              <a:ext uri="{FF2B5EF4-FFF2-40B4-BE49-F238E27FC236}">
                <a16:creationId xmlns:a16="http://schemas.microsoft.com/office/drawing/2014/main" id="{4F6E104F-2BC9-A7AD-7558-DDD1004D63F5}"/>
              </a:ext>
            </a:extLst>
          </p:cNvPr>
          <p:cNvGrpSpPr/>
          <p:nvPr/>
        </p:nvGrpSpPr>
        <p:grpSpPr>
          <a:xfrm>
            <a:off x="990600" y="-243408"/>
            <a:ext cx="7162800" cy="6808788"/>
            <a:chOff x="990600" y="-243408"/>
            <a:chExt cx="7162800" cy="6808788"/>
          </a:xfrm>
        </p:grpSpPr>
        <p:pic>
          <p:nvPicPr>
            <p:cNvPr id="491521" name="Picture 2" descr="65 cop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990600" y="-243408"/>
              <a:ext cx="7162800" cy="68087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7">
              <a:extLst>
                <a:ext uri="{FF2B5EF4-FFF2-40B4-BE49-F238E27FC236}">
                  <a16:creationId xmlns:a16="http://schemas.microsoft.com/office/drawing/2014/main" id="{B87B9C2B-E628-641E-5686-59BDDCDB98A2}"/>
                </a:ext>
              </a:extLst>
            </p:cNvPr>
            <p:cNvSpPr/>
            <p:nvPr/>
          </p:nvSpPr>
          <p:spPr bwMode="auto">
            <a:xfrm>
              <a:off x="2087724" y="1167036"/>
              <a:ext cx="4968552" cy="915802"/>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9" name="Rectangle 8">
              <a:extLst>
                <a:ext uri="{FF2B5EF4-FFF2-40B4-BE49-F238E27FC236}">
                  <a16:creationId xmlns:a16="http://schemas.microsoft.com/office/drawing/2014/main" id="{71AB1832-26CC-E627-BDDF-5FAB1516E424}"/>
                </a:ext>
              </a:extLst>
            </p:cNvPr>
            <p:cNvSpPr/>
            <p:nvPr/>
          </p:nvSpPr>
          <p:spPr bwMode="auto">
            <a:xfrm>
              <a:off x="2163924" y="2481486"/>
              <a:ext cx="4784340" cy="340551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0" name="Rectangle 9">
              <a:extLst>
                <a:ext uri="{FF2B5EF4-FFF2-40B4-BE49-F238E27FC236}">
                  <a16:creationId xmlns:a16="http://schemas.microsoft.com/office/drawing/2014/main" id="{30BCCB99-0E49-AE28-91C8-E6E144142620}"/>
                </a:ext>
              </a:extLst>
            </p:cNvPr>
            <p:cNvSpPr/>
            <p:nvPr/>
          </p:nvSpPr>
          <p:spPr bwMode="auto">
            <a:xfrm>
              <a:off x="1870261" y="5373216"/>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sp>
          <p:nvSpPr>
            <p:cNvPr id="11" name="Rectangle 10">
              <a:extLst>
                <a:ext uri="{FF2B5EF4-FFF2-40B4-BE49-F238E27FC236}">
                  <a16:creationId xmlns:a16="http://schemas.microsoft.com/office/drawing/2014/main" id="{1437122F-8267-8B07-9AA7-52C400FBAC62}"/>
                </a:ext>
              </a:extLst>
            </p:cNvPr>
            <p:cNvSpPr/>
            <p:nvPr/>
          </p:nvSpPr>
          <p:spPr bwMode="auto">
            <a:xfrm>
              <a:off x="5518336" y="5401791"/>
              <a:ext cx="2049487" cy="597768"/>
            </a:xfrm>
            <a:prstGeom prst="rect">
              <a:avLst/>
            </a:prstGeom>
            <a:solidFill>
              <a:srgbClr val="ECF8FA"/>
            </a:solidFill>
            <a:ln w="9525" cap="flat" cmpd="sng" algn="ctr">
              <a:no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BONES" pitchFamily="-105" charset="0"/>
                <a:ea typeface="ＭＳ Ｐゴシック" charset="0"/>
                <a:cs typeface="+mn-cs"/>
              </a:endParaRPr>
            </a:p>
          </p:txBody>
        </p:sp>
      </p:grpSp>
      <p:sp>
        <p:nvSpPr>
          <p:cNvPr id="491522" name="Text Box 3"/>
          <p:cNvSpPr txBox="1">
            <a:spLocks noChangeArrowheads="1"/>
          </p:cNvSpPr>
          <p:nvPr/>
        </p:nvSpPr>
        <p:spPr bwMode="auto">
          <a:xfrm>
            <a:off x="0" y="6521450"/>
            <a:ext cx="9144000" cy="34124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John D. Hannah, </a:t>
            </a:r>
            <a:r>
              <a:rPr kumimoji="0" lang="en-US" sz="1600" b="0" i="1" u="none" strike="noStrike" kern="1200" cap="none" spc="0" normalizeH="0" baseline="0" noProof="0" dirty="0">
                <a:ln>
                  <a:noFill/>
                </a:ln>
                <a:solidFill>
                  <a:srgbClr val="000000"/>
                </a:solidFill>
                <a:effectLst/>
                <a:uLnTx/>
                <a:uFillTx/>
                <a:latin typeface="Times New Roman" charset="0"/>
                <a:ea typeface="ＭＳ Ｐゴシック" charset="0"/>
              </a:rPr>
              <a:t>Charts of Ancient &amp; Medieval Church History</a:t>
            </a:r>
            <a:r>
              <a:rPr kumimoji="0" lang="en-US" sz="1600" b="0" i="0" u="none" strike="noStrike" kern="1200" cap="none" spc="0" normalizeH="0" baseline="0" noProof="0" dirty="0">
                <a:ln>
                  <a:noFill/>
                </a:ln>
                <a:solidFill>
                  <a:srgbClr val="000000"/>
                </a:solidFill>
                <a:effectLst/>
                <a:uLnTx/>
                <a:uFillTx/>
                <a:latin typeface="Times New Roman" charset="0"/>
                <a:ea typeface="ＭＳ Ｐゴシック" charset="0"/>
              </a:rPr>
              <a:t> (Grand Rapids: Zondervan, 2001)</a:t>
            </a:r>
          </a:p>
        </p:txBody>
      </p:sp>
      <p:sp>
        <p:nvSpPr>
          <p:cNvPr id="491523" name="Rectangle 4"/>
          <p:cNvSpPr>
            <a:spLocks noGrp="1" noChangeArrowheads="1"/>
          </p:cNvSpPr>
          <p:nvPr>
            <p:ph type="title" idx="4294967295"/>
          </p:nvPr>
        </p:nvSpPr>
        <p:spPr>
          <a:xfrm>
            <a:off x="685800" y="137593"/>
            <a:ext cx="7772400" cy="762000"/>
          </a:xfrm>
          <a:solidFill>
            <a:schemeClr val="accent2"/>
          </a:solidFill>
        </p:spPr>
        <p:txBody>
          <a:bodyPr/>
          <a:lstStyle/>
          <a:p>
            <a:pPr eaLnBrk="1" hangingPunct="1"/>
            <a:r>
              <a:rPr lang="en-US">
                <a:solidFill>
                  <a:schemeClr val="bg1"/>
                </a:solidFill>
                <a:latin typeface="Arial" charset="0"/>
                <a:ea typeface="ＭＳ Ｐゴシック" charset="0"/>
                <a:cs typeface="ＭＳ Ｐゴシック" charset="0"/>
              </a:rPr>
              <a:t>The Resurgence of Arianism</a:t>
            </a:r>
            <a:endParaRPr lang="en-US">
              <a:latin typeface="Arial" charset="0"/>
              <a:ea typeface="ＭＳ Ｐゴシック" charset="0"/>
              <a:cs typeface="ＭＳ Ｐゴシック" charset="0"/>
            </a:endParaRPr>
          </a:p>
        </p:txBody>
      </p:sp>
      <p:sp>
        <p:nvSpPr>
          <p:cNvPr id="2" name="Text Box 5">
            <a:extLst>
              <a:ext uri="{FF2B5EF4-FFF2-40B4-BE49-F238E27FC236}">
                <a16:creationId xmlns:a16="http://schemas.microsoft.com/office/drawing/2014/main" id="{46384C34-9ABF-ED56-4169-AF5EF478DF0C}"/>
              </a:ext>
            </a:extLst>
          </p:cNvPr>
          <p:cNvSpPr txBox="1">
            <a:spLocks noChangeArrowheads="1"/>
          </p:cNvSpPr>
          <p:nvPr/>
        </p:nvSpPr>
        <p:spPr bwMode="auto">
          <a:xfrm>
            <a:off x="1859124" y="4950345"/>
            <a:ext cx="1799555"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325</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Nicaea</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
        <p:nvSpPr>
          <p:cNvPr id="3" name="Text Box 5">
            <a:extLst>
              <a:ext uri="{FF2B5EF4-FFF2-40B4-BE49-F238E27FC236}">
                <a16:creationId xmlns:a16="http://schemas.microsoft.com/office/drawing/2014/main" id="{C747D2E4-85A1-C7B1-642E-53C6DF7ADE46}"/>
              </a:ext>
            </a:extLst>
          </p:cNvPr>
          <p:cNvSpPr txBox="1">
            <a:spLocks noChangeArrowheads="1"/>
          </p:cNvSpPr>
          <p:nvPr/>
        </p:nvSpPr>
        <p:spPr bwMode="auto">
          <a:xfrm>
            <a:off x="2018457" y="2766851"/>
            <a:ext cx="2049487" cy="710067"/>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Arius versus</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Athanasius</a:t>
            </a:r>
          </a:p>
        </p:txBody>
      </p:sp>
      <p:sp>
        <p:nvSpPr>
          <p:cNvPr id="4" name="Text Box 5">
            <a:extLst>
              <a:ext uri="{FF2B5EF4-FFF2-40B4-BE49-F238E27FC236}">
                <a16:creationId xmlns:a16="http://schemas.microsoft.com/office/drawing/2014/main" id="{39E838D9-05C3-7C22-4151-FAC399950942}"/>
              </a:ext>
            </a:extLst>
          </p:cNvPr>
          <p:cNvSpPr txBox="1">
            <a:spLocks noChangeArrowheads="1"/>
          </p:cNvSpPr>
          <p:nvPr/>
        </p:nvSpPr>
        <p:spPr bwMode="auto">
          <a:xfrm>
            <a:off x="4211960" y="2802054"/>
            <a:ext cx="2886242"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Basil of Caesarea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Nyssa</a:t>
            </a:r>
            <a:b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br>
            <a:r>
              <a:rPr kumimoji="0" lang="en-US" sz="20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Gregory of Nazianzus</a:t>
            </a:r>
          </a:p>
        </p:txBody>
      </p:sp>
      <p:sp>
        <p:nvSpPr>
          <p:cNvPr id="5" name="Text Box 5">
            <a:extLst>
              <a:ext uri="{FF2B5EF4-FFF2-40B4-BE49-F238E27FC236}">
                <a16:creationId xmlns:a16="http://schemas.microsoft.com/office/drawing/2014/main" id="{1D17D024-F71F-7D90-6232-93F65E70A231}"/>
              </a:ext>
            </a:extLst>
          </p:cNvPr>
          <p:cNvSpPr txBox="1">
            <a:spLocks noChangeArrowheads="1"/>
          </p:cNvSpPr>
          <p:nvPr/>
        </p:nvSpPr>
        <p:spPr bwMode="auto">
          <a:xfrm>
            <a:off x="2018457" y="1127273"/>
            <a:ext cx="2049487"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Resurgence of Arianism</a:t>
            </a:r>
          </a:p>
        </p:txBody>
      </p:sp>
      <p:sp>
        <p:nvSpPr>
          <p:cNvPr id="6" name="Text Box 5">
            <a:extLst>
              <a:ext uri="{FF2B5EF4-FFF2-40B4-BE49-F238E27FC236}">
                <a16:creationId xmlns:a16="http://schemas.microsoft.com/office/drawing/2014/main" id="{E7AB37A1-E946-FEDA-A9DB-B703A48C0DB6}"/>
              </a:ext>
            </a:extLst>
          </p:cNvPr>
          <p:cNvSpPr txBox="1">
            <a:spLocks noChangeArrowheads="1"/>
          </p:cNvSpPr>
          <p:nvPr/>
        </p:nvSpPr>
        <p:spPr bwMode="auto">
          <a:xfrm>
            <a:off x="4388157" y="1127273"/>
            <a:ext cx="2533849" cy="833178"/>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400" b="1" i="0" u="none" strike="noStrike" kern="1200" cap="none" spc="0" normalizeH="0" baseline="0" noProof="0" dirty="0">
                <a:ln>
                  <a:noFill/>
                </a:ln>
                <a:solidFill>
                  <a:srgbClr val="000000"/>
                </a:solidFill>
                <a:effectLst/>
                <a:uLnTx/>
                <a:uFillTx/>
                <a:latin typeface="Times New Roman" panose="02020603050405020304" pitchFamily="18" charset="0"/>
                <a:ea typeface="ＭＳ Ｐゴシック" charset="0"/>
                <a:cs typeface="Times New Roman" panose="02020603050405020304" pitchFamily="18" charset="0"/>
              </a:rPr>
              <a:t>Labor of Three Cappadocians</a:t>
            </a:r>
          </a:p>
        </p:txBody>
      </p:sp>
      <p:sp>
        <p:nvSpPr>
          <p:cNvPr id="7" name="Text Box 5">
            <a:extLst>
              <a:ext uri="{FF2B5EF4-FFF2-40B4-BE49-F238E27FC236}">
                <a16:creationId xmlns:a16="http://schemas.microsoft.com/office/drawing/2014/main" id="{02B01D88-573A-C487-232F-A71CE8287211}"/>
              </a:ext>
            </a:extLst>
          </p:cNvPr>
          <p:cNvSpPr txBox="1">
            <a:spLocks noChangeArrowheads="1"/>
          </p:cNvSpPr>
          <p:nvPr/>
        </p:nvSpPr>
        <p:spPr bwMode="auto">
          <a:xfrm>
            <a:off x="4649279" y="4950345"/>
            <a:ext cx="3048241" cy="1017844"/>
          </a:xfrm>
          <a:prstGeom prst="rect">
            <a:avLst/>
          </a:prstGeom>
          <a:noFill/>
          <a:ln>
            <a:noFill/>
          </a:ln>
          <a:effectLst/>
          <a:extLst>
            <a:ext uri="{91240B29-F687-4f45-9708-019B960494DF}">
              <a14:hiddenLine xmlns="" xmlns:a14="http://schemas.microsoft.com/office/drawing/2010/main" w="9525">
                <a:solidFill>
                  <a:srgbClr val="000000"/>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txBody>
          <a:bodyPr wrap="square" lIns="90000" tIns="46800" rIns="90000" bIns="46800">
            <a:spAutoFit/>
          </a:bodyPr>
          <a:lstStyle>
            <a:lvl1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cs typeface="ＭＳ Ｐゴシック" charset="0"/>
              </a:defRPr>
            </a:lvl1pPr>
            <a:lvl2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2pPr>
            <a:lvl3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3pPr>
            <a:lvl4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4pPr>
            <a:lvl5pPr eaLnBrk="0" hangingPunc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5pPr>
            <a:lvl6pPr marL="25146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6pPr>
            <a:lvl7pPr marL="29718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7pPr>
            <a:lvl8pPr marL="34290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8pPr>
            <a:lvl9pPr marL="3886200" indent="-228600" eaLnBrk="0" fontAlgn="base" hangingPunct="0">
              <a:spcBef>
                <a:spcPct val="0"/>
              </a:spcBef>
              <a:spcAft>
                <a:spcPct val="0"/>
              </a:spcAft>
              <a:buClr>
                <a:srgbClr val="000000"/>
              </a:buClr>
              <a:buSzPct val="100000"/>
              <a:buFont typeface="Times New Roman" charset="0"/>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sz="2600">
                <a:solidFill>
                  <a:schemeClr val="bg1"/>
                </a:solidFill>
                <a:latin typeface="Times New Roman" charset="0"/>
                <a:ea typeface="ＭＳ Ｐゴシック" charset="0"/>
              </a:defRPr>
            </a:lvl9pPr>
          </a:lstStyle>
          <a:p>
            <a:pPr marL="0" marR="0" lvl="0" indent="0" algn="ctr" defTabSz="914400" rtl="0" eaLnBrk="1" fontAlgn="base" latinLnBrk="0" hangingPunct="1">
              <a:lnSpc>
                <a:spcPct val="100000"/>
              </a:lnSpc>
              <a:spcBef>
                <a:spcPts val="2000"/>
              </a:spcBef>
              <a:spcAft>
                <a:spcPct val="0"/>
              </a:spcAft>
              <a:buClrTx/>
              <a:buSzTx/>
              <a:buFontTx/>
              <a:buNone/>
              <a:tabLst>
                <a:tab pos="0" algn="l"/>
                <a:tab pos="457200" algn="l"/>
                <a:tab pos="914400" algn="l"/>
                <a:tab pos="1371600" algn="l"/>
                <a:tab pos="1828800" algn="l"/>
                <a:tab pos="2286000" algn="l"/>
                <a:tab pos="2743200" algn="l"/>
                <a:tab pos="3200400" algn="l"/>
                <a:tab pos="3657600" algn="l"/>
                <a:tab pos="4114800" algn="l"/>
                <a:tab pos="4572000" algn="l"/>
                <a:tab pos="5029200" algn="l"/>
                <a:tab pos="5486400" algn="l"/>
                <a:tab pos="5943600" algn="l"/>
                <a:tab pos="6400800" algn="l"/>
                <a:tab pos="6858000" algn="l"/>
                <a:tab pos="7315200" algn="l"/>
                <a:tab pos="7772400" algn="l"/>
                <a:tab pos="8229600" algn="l"/>
                <a:tab pos="8686800" algn="l"/>
                <a:tab pos="9144000" algn="l"/>
              </a:tabLst>
              <a:defRPr/>
            </a:pP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381</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Council</a:t>
            </a:r>
            <a:b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br>
            <a:r>
              <a:rPr kumimoji="0" lang="en-US" sz="2000" b="1" i="0" u="none" strike="noStrike" kern="1200" cap="none" spc="0" normalizeH="0" baseline="0" noProof="0" dirty="0">
                <a:ln>
                  <a:noFill/>
                </a:ln>
                <a:solidFill>
                  <a:srgbClr val="000000"/>
                </a:solidFill>
                <a:effectLst/>
                <a:uLnTx/>
                <a:uFillTx/>
                <a:latin typeface="Rockwell Extra Bold" charset="0"/>
                <a:ea typeface="ＭＳ Ｐゴシック" charset="0"/>
              </a:rPr>
              <a:t>of Constantinople</a:t>
            </a:r>
            <a:endParaRPr kumimoji="0" lang="en-US" sz="2800" b="1" i="0" u="none" strike="noStrike" kern="1200" cap="none" spc="0" normalizeH="0" baseline="0" noProof="0" dirty="0">
              <a:ln>
                <a:noFill/>
              </a:ln>
              <a:solidFill>
                <a:srgbClr val="000000"/>
              </a:solidFill>
              <a:effectLst/>
              <a:uLnTx/>
              <a:uFillTx/>
              <a:latin typeface="Rockwell Extra Bold" charset="0"/>
              <a:ea typeface="ＭＳ Ｐゴシック" charset="0"/>
            </a:endParaRPr>
          </a:p>
        </p:txBody>
      </p:sp>
    </p:spTree>
    <p:extLst>
      <p:ext uri="{BB962C8B-B14F-4D97-AF65-F5344CB8AC3E}">
        <p14:creationId xmlns:p14="http://schemas.microsoft.com/office/powerpoint/2010/main" val="89378420"/>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99713" name="Object 2">
            <a:hlinkClick r:id="" action="ppaction://ole?verb=0"/>
          </p:cNvPr>
          <p:cNvGraphicFramePr>
            <a:graphicFrameLocks/>
          </p:cNvGraphicFramePr>
          <p:nvPr/>
        </p:nvGraphicFramePr>
        <p:xfrm>
          <a:off x="7896286" y="4191001"/>
          <a:ext cx="1247775" cy="2495550"/>
        </p:xfrm>
        <a:graphic>
          <a:graphicData uri="http://schemas.openxmlformats.org/presentationml/2006/ole">
            <mc:AlternateContent xmlns:mc="http://schemas.openxmlformats.org/markup-compatibility/2006">
              <mc:Choice xmlns:v="urn:schemas-microsoft-com:vml" Requires="v">
                <p:oleObj name="Clip" r:id="rId3" imgW="310680" imgH="603360" progId="">
                  <p:embed/>
                </p:oleObj>
              </mc:Choice>
              <mc:Fallback>
                <p:oleObj name="Clip" r:id="rId3" imgW="310680" imgH="603360" progId="">
                  <p:embed/>
                  <p:pic>
                    <p:nvPicPr>
                      <p:cNvPr id="499713" name="Object 2">
                        <a:hlinkClick r:id="" action="ppaction://ole?verb=0"/>
                      </p:cNvPr>
                      <p:cNvPicPr>
                        <a:picLocks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896286" y="4191001"/>
                        <a:ext cx="1247775" cy="2495550"/>
                      </a:xfrm>
                      <a:prstGeom prst="rect">
                        <a:avLst/>
                      </a:prstGeom>
                      <a:noFill/>
                      <a:extLst>
                        <a:ext uri="{909E8E84-426E-40DD-AFC4-6F175D3DCCD1}">
                          <a14:hiddenFill xmlns:a14="http://schemas.microsoft.com/office/drawing/2010/main">
                            <a:solidFill>
                              <a:srgbClr val="FFFFFF"/>
                            </a:solidFill>
                          </a14:hiddenFill>
                        </a:ext>
                      </a:extLst>
                    </p:spPr>
                  </p:pic>
                </p:oleObj>
              </mc:Fallback>
            </mc:AlternateContent>
          </a:graphicData>
        </a:graphic>
      </p:graphicFrame>
      <p:sp>
        <p:nvSpPr>
          <p:cNvPr id="499714" name="Rectangle 1030"/>
          <p:cNvSpPr>
            <a:spLocks noGrp="1" noChangeArrowheads="1"/>
          </p:cNvSpPr>
          <p:nvPr>
            <p:ph type="title"/>
          </p:nvPr>
        </p:nvSpPr>
        <p:spPr>
          <a:xfrm>
            <a:off x="685800" y="304800"/>
            <a:ext cx="7772400" cy="1143000"/>
          </a:xfrm>
        </p:spPr>
        <p:txBody>
          <a:bodyPr/>
          <a:lstStyle/>
          <a:p>
            <a:r>
              <a:rPr lang="en-US">
                <a:latin typeface="Arial" charset="0"/>
                <a:ea typeface="ＭＳ Ｐゴシック" charset="0"/>
                <a:cs typeface="ＭＳ Ｐゴシック" charset="0"/>
              </a:rPr>
              <a:t>Christ Alone is the Light</a:t>
            </a:r>
          </a:p>
        </p:txBody>
      </p:sp>
      <p:sp>
        <p:nvSpPr>
          <p:cNvPr id="67586" name="Rectangle 1026"/>
          <p:cNvSpPr>
            <a:spLocks noChangeArrowheads="1"/>
          </p:cNvSpPr>
          <p:nvPr/>
        </p:nvSpPr>
        <p:spPr bwMode="auto">
          <a:xfrm>
            <a:off x="0" y="1600200"/>
            <a:ext cx="4648200" cy="27432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John</a:t>
            </a:r>
            <a:r>
              <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(1:6-9)</a:t>
            </a:r>
            <a:endParaRPr kumimoji="0" lang="en-US" sz="2800" b="0"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to the world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Came into existence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A Man (6)</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charset="0"/>
                <a:ea typeface="ＭＳ Ｐゴシック" charset="0"/>
                <a:cs typeface="+mn-cs"/>
              </a:rPr>
              <a:t>Testified of the Light (7-8)</a:t>
            </a:r>
          </a:p>
        </p:txBody>
      </p:sp>
      <p:sp>
        <p:nvSpPr>
          <p:cNvPr id="67587" name="Rectangle 1027"/>
          <p:cNvSpPr>
            <a:spLocks noChangeArrowheads="1"/>
          </p:cNvSpPr>
          <p:nvPr/>
        </p:nvSpPr>
        <p:spPr bwMode="auto">
          <a:xfrm>
            <a:off x="4572000" y="1600201"/>
            <a:ext cx="4572000" cy="2895600"/>
          </a:xfrm>
          <a:prstGeom prst="rect">
            <a:avLst/>
          </a:prstGeom>
          <a:noFill/>
          <a:ln w="12700">
            <a:noFill/>
            <a:miter lim="800000"/>
            <a:headEnd/>
            <a:tailEnd/>
          </a:ln>
        </p:spPr>
        <p:txBody>
          <a:bodyPr lIns="90043" tIns="44238" rIns="90043" bIns="44238"/>
          <a:lstStyle/>
          <a:p>
            <a:pPr marL="341244" marR="0" lvl="0" indent="-341244" algn="l" defTabSz="914400" rtl="0" eaLnBrk="0" fontAlgn="base" latinLnBrk="0" hangingPunct="0">
              <a:lnSpc>
                <a:spcPct val="100000"/>
              </a:lnSpc>
              <a:spcBef>
                <a:spcPct val="20000"/>
              </a:spcBef>
              <a:spcAft>
                <a:spcPct val="0"/>
              </a:spcAft>
              <a:buClr>
                <a:srgbClr val="FFFF00"/>
              </a:buClr>
              <a:buSzPct val="75000"/>
              <a:buFontTx/>
              <a:buNone/>
              <a:tabLst/>
              <a:defRPr/>
            </a:pPr>
            <a:r>
              <a:rPr kumimoji="0" lang="en-US" sz="36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Jesus</a:t>
            </a:r>
            <a:r>
              <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Cooper Black" charset="0"/>
                <a:ea typeface="ＭＳ Ｐゴシック" charset="0"/>
                <a:cs typeface="+mn-cs"/>
              </a:rPr>
              <a:t> (1:1-5)</a:t>
            </a:r>
            <a:endParaRPr kumimoji="0" lang="en-US" sz="2800" b="0" i="0" u="sng"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endParaRP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Made the world (3)</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in the beginning (1a)</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The Word, or God (1c)</a:t>
            </a:r>
          </a:p>
          <a:p>
            <a:pPr marL="341244" marR="0" lvl="0" indent="-341244" algn="l" defTabSz="914400" rtl="0" eaLnBrk="0" fontAlgn="base" latinLnBrk="0" hangingPunct="0">
              <a:lnSpc>
                <a:spcPct val="100000"/>
              </a:lnSpc>
              <a:spcBef>
                <a:spcPct val="20000"/>
              </a:spcBef>
              <a:spcAft>
                <a:spcPct val="0"/>
              </a:spcAft>
              <a:buClr>
                <a:srgbClr val="FFFF00"/>
              </a:buClr>
              <a:buSzPct val="75000"/>
              <a:buFont typeface="Monotype Sorts" charset="0"/>
              <a:buChar char="n"/>
              <a:tabLst/>
              <a:defRPr/>
            </a:pPr>
            <a:r>
              <a:rPr kumimoji="0" 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charset="0"/>
                <a:ea typeface="ＭＳ Ｐゴシック" charset="0"/>
                <a:cs typeface="+mn-cs"/>
              </a:rPr>
              <a:t>Was the Light Himself (9)</a:t>
            </a:r>
          </a:p>
        </p:txBody>
      </p:sp>
    </p:spTree>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7586">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7587">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7586">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7587">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7586">
                                            <p:txEl>
                                              <p:pRg st="2" end="2"/>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67587">
                                            <p:txEl>
                                              <p:pRg st="2" end="2"/>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7586">
                                            <p:txEl>
                                              <p:pRg st="3" end="3"/>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7587">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7586">
                                            <p:txEl>
                                              <p:pRg st="4" end="4"/>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7587">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586" grpId="0" build="p"/>
      <p:bldP spid="67587" grpId="0" build="p"/>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People both believed and rejected Christ's public revelation of himself as God (1:19–12:50).</a:t>
            </a:r>
          </a:p>
        </p:txBody>
      </p:sp>
    </p:spTree>
    <p:extLst>
      <p:ext uri="{BB962C8B-B14F-4D97-AF65-F5344CB8AC3E}">
        <p14:creationId xmlns:p14="http://schemas.microsoft.com/office/powerpoint/2010/main" val="3555858993"/>
      </p:ext>
    </p:extLst>
  </p:cSld>
  <p:clrMapOvr>
    <a:masterClrMapping/>
  </p:clrMapOvr>
  <p:transition/>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Jesus prepared his disciples to depend on the Holy Spirit (John 13–17).</a:t>
            </a:r>
          </a:p>
        </p:txBody>
      </p:sp>
    </p:spTree>
    <p:extLst>
      <p:ext uri="{BB962C8B-B14F-4D97-AF65-F5344CB8AC3E}">
        <p14:creationId xmlns:p14="http://schemas.microsoft.com/office/powerpoint/2010/main" val="1400578669"/>
      </p:ext>
    </p:extLst>
  </p:cSld>
  <p:clrMapOvr>
    <a:masterClrMapping/>
  </p:clrMapOvr>
  <p:transition/>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God’s plan was for Jesus to die and rise back to life for you (John 18–20).</a:t>
            </a:r>
          </a:p>
        </p:txBody>
      </p:sp>
    </p:spTree>
    <p:extLst>
      <p:ext uri="{BB962C8B-B14F-4D97-AF65-F5344CB8AC3E}">
        <p14:creationId xmlns:p14="http://schemas.microsoft.com/office/powerpoint/2010/main" val="2426024854"/>
      </p:ext>
    </p:extLst>
  </p:cSld>
  <p:clrMapOvr>
    <a:masterClrMapping/>
  </p:clrMapOvr>
  <p:transition/>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00098" name="Rectangle 2"/>
          <p:cNvSpPr>
            <a:spLocks noGrp="1" noChangeArrowheads="1"/>
          </p:cNvSpPr>
          <p:nvPr>
            <p:ph type="ctrTitle"/>
          </p:nvPr>
        </p:nvSpPr>
        <p:spPr>
          <a:xfrm>
            <a:off x="0" y="49784"/>
            <a:ext cx="9144000" cy="5395440"/>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Jesus taught his adequacy for all who believe (John 21).</a:t>
            </a:r>
          </a:p>
        </p:txBody>
      </p:sp>
    </p:spTree>
    <p:extLst>
      <p:ext uri="{BB962C8B-B14F-4D97-AF65-F5344CB8AC3E}">
        <p14:creationId xmlns:p14="http://schemas.microsoft.com/office/powerpoint/2010/main" val="2523275237"/>
      </p:ext>
    </p:extLst>
  </p:cSld>
  <p:clrMapOvr>
    <a:masterClrMapping/>
  </p:clrMapOvr>
  <p:transition/>
</p:sld>
</file>

<file path=ppt/slides/slide18.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sp>
        <p:nvSpPr>
          <p:cNvPr id="1783816" name="Text Box 8"/>
          <p:cNvSpPr txBox="1">
            <a:spLocks noChangeArrowheads="1"/>
          </p:cNvSpPr>
          <p:nvPr/>
        </p:nvSpPr>
        <p:spPr bwMode="auto">
          <a:xfrm>
            <a:off x="304800" y="3668748"/>
            <a:ext cx="8686800" cy="3113087"/>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1275" tIns="45638" rIns="91275" bIns="45638">
            <a:spAutoFit/>
          </a:bodyPr>
          <a:lstStyle>
            <a:lvl1pPr marL="574675"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574675" marR="0" lvl="0" indent="0" algn="l"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3399"/>
                </a:solidFill>
                <a:effectLst/>
                <a:uLnTx/>
                <a:uFillTx/>
                <a:latin typeface="Arial" charset="0"/>
                <a:ea typeface="ＭＳ Ｐゴシック" charset="0"/>
              </a:rPr>
              <a:t>For God so loved the world that he gave his one and only Son, that whoever believes in him shall not perish but have eternal life.  </a:t>
            </a:r>
          </a:p>
          <a:p>
            <a:pPr marL="574675" marR="0" lvl="0" indent="0" algn="r" defTabSz="914400" rtl="0" eaLnBrk="0" fontAlgn="base" latinLnBrk="0" hangingPunct="0">
              <a:lnSpc>
                <a:spcPct val="100000"/>
              </a:lnSpc>
              <a:spcBef>
                <a:spcPct val="50000"/>
              </a:spcBef>
              <a:spcAft>
                <a:spcPct val="0"/>
              </a:spcAft>
              <a:buClrTx/>
              <a:buSzTx/>
              <a:buFontTx/>
              <a:buNone/>
              <a:tabLst/>
              <a:defRPr/>
            </a:pPr>
            <a:r>
              <a:rPr kumimoji="0" lang="en-US" sz="3600" b="1" i="0" u="none" strike="noStrike" kern="1200" cap="none" spc="0" normalizeH="0" baseline="0" noProof="0">
                <a:ln>
                  <a:noFill/>
                </a:ln>
                <a:solidFill>
                  <a:srgbClr val="003399"/>
                </a:solidFill>
                <a:effectLst/>
                <a:uLnTx/>
                <a:uFillTx/>
                <a:latin typeface="Arial" charset="0"/>
                <a:ea typeface="ＭＳ Ｐゴシック" charset="0"/>
              </a:rPr>
              <a:t>John 3:16</a:t>
            </a:r>
          </a:p>
        </p:txBody>
      </p:sp>
      <p:pic>
        <p:nvPicPr>
          <p:cNvPr id="1783814" name="Picture 6" descr="John316Code0001"/>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00" y="152400"/>
            <a:ext cx="8686800" cy="3276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83810" name="Rectangle 2"/>
          <p:cNvSpPr>
            <a:spLocks noGrp="1" noChangeArrowheads="1"/>
          </p:cNvSpPr>
          <p:nvPr>
            <p:ph type="ctrTitle"/>
          </p:nvPr>
        </p:nvSpPr>
        <p:spPr>
          <a:xfrm rot="16200000">
            <a:off x="-3009900" y="3009900"/>
            <a:ext cx="6858000" cy="838200"/>
          </a:xfrm>
          <a:gradFill rotWithShape="0">
            <a:gsLst>
              <a:gs pos="0">
                <a:schemeClr val="accent1"/>
              </a:gs>
              <a:gs pos="100000">
                <a:schemeClr val="accent1">
                  <a:gamma/>
                  <a:shade val="46275"/>
                  <a:invGamma/>
                </a:schemeClr>
              </a:gs>
            </a:gsLst>
            <a:path path="shape">
              <a:fillToRect l="50000" t="50000" r="50000" b="50000"/>
            </a:path>
          </a:gradFill>
        </p:spPr>
        <p:txBody>
          <a:bodyPr/>
          <a:lstStyle/>
          <a:p>
            <a:pPr eaLnBrk="1" hangingPunct="1">
              <a:defRPr/>
            </a:pPr>
            <a:r>
              <a:rPr lang="en-US">
                <a:solidFill>
                  <a:schemeClr val="tx1"/>
                </a:solidFill>
                <a:latin typeface="Crass" charset="0"/>
                <a:ea typeface="ＭＳ Ｐゴシック" charset="0"/>
                <a:cs typeface="ＭＳ Ｐゴシック" charset="0"/>
              </a:rPr>
              <a:t>The Divine Code</a:t>
            </a:r>
            <a:endParaRPr lang="en-US">
              <a:latin typeface="Arial Black" charset="0"/>
              <a:ea typeface="ＭＳ Ｐゴシック" charset="0"/>
              <a:cs typeface="ＭＳ Ｐゴシック" charset="0"/>
            </a:endParaRPr>
          </a:p>
        </p:txBody>
      </p:sp>
    </p:spTree>
    <p:extLst>
      <p:ext uri="{BB962C8B-B14F-4D97-AF65-F5344CB8AC3E}">
        <p14:creationId xmlns:p14="http://schemas.microsoft.com/office/powerpoint/2010/main" val="3800353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8" fill="hold" nodeType="afterEffect">
                                  <p:stCondLst>
                                    <p:cond delay="0"/>
                                  </p:stCondLst>
                                  <p:childTnLst>
                                    <p:set>
                                      <p:cBhvr>
                                        <p:cTn id="6" dur="1" fill="hold">
                                          <p:stCondLst>
                                            <p:cond delay="0"/>
                                          </p:stCondLst>
                                        </p:cTn>
                                        <p:tgtEl>
                                          <p:spTgt spid="1783814"/>
                                        </p:tgtEl>
                                        <p:attrNameLst>
                                          <p:attrName>style.visibility</p:attrName>
                                        </p:attrNameLst>
                                      </p:cBhvr>
                                      <p:to>
                                        <p:strVal val="visible"/>
                                      </p:to>
                                    </p:set>
                                    <p:anim calcmode="lin" valueType="num">
                                      <p:cBhvr additive="base">
                                        <p:cTn id="7" dur="500" fill="hold"/>
                                        <p:tgtEl>
                                          <p:spTgt spid="1783814"/>
                                        </p:tgtEl>
                                        <p:attrNameLst>
                                          <p:attrName>ppt_x</p:attrName>
                                        </p:attrNameLst>
                                      </p:cBhvr>
                                      <p:tavLst>
                                        <p:tav tm="0">
                                          <p:val>
                                            <p:strVal val="0-#ppt_w/2"/>
                                          </p:val>
                                        </p:tav>
                                        <p:tav tm="100000">
                                          <p:val>
                                            <p:strVal val="#ppt_x"/>
                                          </p:val>
                                        </p:tav>
                                      </p:tavLst>
                                    </p:anim>
                                    <p:anim calcmode="lin" valueType="num">
                                      <p:cBhvr additive="base">
                                        <p:cTn id="8" dur="500" fill="hold"/>
                                        <p:tgtEl>
                                          <p:spTgt spid="1783814"/>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783816"/>
                                        </p:tgtEl>
                                        <p:attrNameLst>
                                          <p:attrName>style.visibility</p:attrName>
                                        </p:attrNameLst>
                                      </p:cBhvr>
                                      <p:to>
                                        <p:strVal val="visible"/>
                                      </p:to>
                                    </p:set>
                                    <p:anim calcmode="lin" valueType="num">
                                      <p:cBhvr additive="base">
                                        <p:cTn id="13" dur="500" fill="hold"/>
                                        <p:tgtEl>
                                          <p:spTgt spid="1783816"/>
                                        </p:tgtEl>
                                        <p:attrNameLst>
                                          <p:attrName>ppt_x</p:attrName>
                                        </p:attrNameLst>
                                      </p:cBhvr>
                                      <p:tavLst>
                                        <p:tav tm="0">
                                          <p:val>
                                            <p:strVal val="0-#ppt_w/2"/>
                                          </p:val>
                                        </p:tav>
                                        <p:tav tm="100000">
                                          <p:val>
                                            <p:strVal val="#ppt_x"/>
                                          </p:val>
                                        </p:tav>
                                      </p:tavLst>
                                    </p:anim>
                                    <p:anim calcmode="lin" valueType="num">
                                      <p:cBhvr additive="base">
                                        <p:cTn id="14" dur="500" fill="hold"/>
                                        <p:tgtEl>
                                          <p:spTgt spid="1783816"/>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499"/>
                                          </p:stCondLst>
                                        </p:cTn>
                                        <p:tgtEl>
                                          <p:spTgt spid="17838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3816" grpId="0" animBg="1" autoUpdateAnimBg="0"/>
      <p:bldP spid="1783810" grpId="0" animBg="1" autoUpdateAnimBg="0"/>
    </p:bld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369512" y="87079"/>
            <a:ext cx="8457446" cy="923257"/>
          </a:xfrm>
          <a:prstGeom prst="rect">
            <a:avLst/>
          </a:prstGeom>
          <a:noFill/>
        </p:spPr>
        <p:txBody>
          <a:bodyPr lIns="91105" tIns="45555" rIns="91105" bIns="45555">
            <a:spAutoFit/>
          </a:bodyPr>
          <a:lstStyle/>
          <a:p>
            <a:pPr algn="r" defTabSz="911473" eaLnBrk="0" hangingPunct="0">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THE BAPTIST</a:t>
            </a:r>
          </a:p>
        </p:txBody>
      </p:sp>
      <p:pic>
        <p:nvPicPr>
          <p:cNvPr id="3075" name="Picture 2" descr="FB_00_Prodigal Son_1024.jpg                                    008FF0F0Drive A                        7C268443:"/>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508680" y="998082"/>
            <a:ext cx="5284787" cy="2430387"/>
          </a:xfrm>
          <a:prstGeom prst="rect">
            <a:avLst/>
          </a:prstGeom>
          <a:noFill/>
        </p:spPr>
        <p:txBody>
          <a:bodyPr lIns="91105" tIns="45555" rIns="91105" bIns="45555">
            <a:spAutoFit/>
          </a:bodyPr>
          <a:lstStyle/>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3:1-16</a:t>
            </a:r>
          </a:p>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1:1-11</a:t>
            </a:r>
          </a:p>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3:1-22</a:t>
            </a:r>
          </a:p>
          <a:p>
            <a:pPr algn="r" defTabSz="911473"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1:1-34</a:t>
            </a:r>
          </a:p>
        </p:txBody>
      </p:sp>
      <p:grpSp>
        <p:nvGrpSpPr>
          <p:cNvPr id="7" name="Group 6"/>
          <p:cNvGrpSpPr/>
          <p:nvPr/>
        </p:nvGrpSpPr>
        <p:grpSpPr>
          <a:xfrm>
            <a:off x="6156176" y="4293096"/>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5"/>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0" hangingPunct="0"/>
                <a:endParaRPr lang="en-US">
                  <a:solidFill>
                    <a:srgbClr val="FFFFFF"/>
                  </a:solidFill>
                  <a:latin typeface="Arial"/>
                  <a:ea typeface="Osaka"/>
                  <a:cs typeface="Osaka"/>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eaLnBrk="0" hangingPunct="0">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171854891"/>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703957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60157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76011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4.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5999B61C-E982-DB9C-D72A-FB50195ADBF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3">
            <a:extLst>
              <a:ext uri="{FF2B5EF4-FFF2-40B4-BE49-F238E27FC236}">
                <a16:creationId xmlns:a16="http://schemas.microsoft.com/office/drawing/2014/main" id="{73AC134D-73AC-4408-8BF5-D956FE7FB47D}"/>
              </a:ext>
            </a:extLst>
          </p:cNvPr>
          <p:cNvSpPr/>
          <p:nvPr/>
        </p:nvSpPr>
        <p:spPr>
          <a:xfrm>
            <a:off x="791580" y="251937"/>
            <a:ext cx="7560840" cy="562533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lvl="0"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19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Now this was John’s testimony when the Jewish leaders in Jerusalem sent priests and Levites to ask him who he was. </a:t>
            </a:r>
            <a:b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br>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20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He did not fail to confess, but confessed freely, “I am not the Messiah.”</a:t>
            </a:r>
          </a:p>
          <a:p>
            <a:pPr lvl="0"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21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They asked him, “Then who are you? Are you Elijah?”</a:t>
            </a:r>
          </a:p>
          <a:p>
            <a:pPr lvl="0" algn="ctr" rtl="1" eaLnBrk="0" hangingPunct="0"/>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He said, “I am not.”</a:t>
            </a:r>
          </a:p>
          <a:p>
            <a:pPr lvl="0" algn="ctr" rtl="1" eaLnBrk="0" hangingPunct="0"/>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“Are you the Prophet?”</a:t>
            </a:r>
          </a:p>
          <a:p>
            <a:pPr lvl="0" algn="ctr" rtl="1" eaLnBrk="0" hangingPunct="0"/>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He answered, “No.”</a:t>
            </a:r>
          </a:p>
        </p:txBody>
      </p:sp>
      <p:sp>
        <p:nvSpPr>
          <p:cNvPr id="5" name="Rectangle 4">
            <a:extLst>
              <a:ext uri="{FF2B5EF4-FFF2-40B4-BE49-F238E27FC236}">
                <a16:creationId xmlns:a16="http://schemas.microsoft.com/office/drawing/2014/main" id="{8EA3C9CE-FA1E-45D5-8E43-235B553AEEA5}"/>
              </a:ext>
            </a:extLst>
          </p:cNvPr>
          <p:cNvSpPr/>
          <p:nvPr/>
        </p:nvSpPr>
        <p:spPr>
          <a:xfrm>
            <a:off x="2267744" y="5949280"/>
            <a:ext cx="4320480" cy="646331"/>
          </a:xfrm>
          <a:prstGeom prst="rect">
            <a:avLst/>
          </a:prstGeom>
          <a:solidFill>
            <a:schemeClr val="tx1"/>
          </a:solidFill>
          <a:effectLst/>
        </p:spPr>
        <p:txBody>
          <a:bodyPr wrap="square">
            <a:spAutoFit/>
          </a:bodyPr>
          <a:lstStyle/>
          <a:p>
            <a:pPr lvl="0" algn="ctr" defTabSz="342883" fontAlgn="auto">
              <a:spcBef>
                <a:spcPts val="0"/>
              </a:spcBef>
              <a:spcAft>
                <a:spcPts val="0"/>
              </a:spcAft>
              <a:defRPr/>
            </a:pPr>
            <a:r>
              <a:rPr lang="en-US" sz="3600" b="1" dirty="0">
                <a:solidFill>
                  <a:prstClr val="white"/>
                </a:solidFill>
                <a:effectLst/>
                <a:latin typeface="Arial" panose="020B0604020202020204" pitchFamily="34" charset="0"/>
                <a:cs typeface="Arial" panose="020B0604020202020204" pitchFamily="34" charset="0"/>
              </a:rPr>
              <a:t>John 1:19-21</a:t>
            </a:r>
            <a:r>
              <a:rPr lang="en-US" sz="3200" b="1" dirty="0">
                <a:solidFill>
                  <a:prstClr val="white"/>
                </a:solidFill>
                <a:effectLst/>
                <a:latin typeface="Arial" panose="020B0604020202020204" pitchFamily="34" charset="0"/>
                <a:cs typeface="Arial" panose="020B0604020202020204" pitchFamily="34" charset="0"/>
              </a:rPr>
              <a:t> NIV</a:t>
            </a:r>
            <a:r>
              <a:rPr lang="en-US" sz="2800" b="1" dirty="0">
                <a:solidFill>
                  <a:prstClr val="white"/>
                </a:solidFill>
                <a:effectLst/>
                <a:latin typeface="Arial" panose="020B0604020202020204" pitchFamily="34" charset="0"/>
                <a:cs typeface="Arial" panose="020B0604020202020204" pitchFamily="34" charset="0"/>
              </a:rPr>
              <a:t>84</a:t>
            </a:r>
            <a:endParaRPr lang="en-US" sz="3600" b="1" dirty="0">
              <a:solidFill>
                <a:prstClr val="white"/>
              </a:solidFill>
              <a:effectLst/>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2762254924"/>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9F18A476-0178-331A-0125-3FC57B669EA6}"/>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a:extLst>
              <a:ext uri="{FF2B5EF4-FFF2-40B4-BE49-F238E27FC236}">
                <a16:creationId xmlns:a16="http://schemas.microsoft.com/office/drawing/2014/main" id="{CEB9D9C7-3529-45AA-AA25-C0B43D39BF86}"/>
              </a:ext>
            </a:extLst>
          </p:cNvPr>
          <p:cNvSpPr/>
          <p:nvPr/>
        </p:nvSpPr>
        <p:spPr>
          <a:xfrm>
            <a:off x="-1" y="548680"/>
            <a:ext cx="9144001" cy="4524315"/>
          </a:xfrm>
          <a:prstGeom prst="rect">
            <a:avLst/>
          </a:prstGeom>
          <a:noFill/>
          <a:ln>
            <a:noFill/>
          </a:ln>
          <a:effectLst>
            <a:outerShdw blurRad="63500" dist="35921" dir="2700000" algn="ctr" rotWithShape="0">
              <a:schemeClr val="tx2">
                <a:alpha val="74998"/>
              </a:schemeClr>
            </a:outerShdw>
          </a:effectLst>
        </p:spPr>
        <p:txBody>
          <a:bodyPr vert="horz" wrap="square" lIns="91152" tIns="45578" rIns="91152" bIns="45578" numCol="1" anchor="t" anchorCtr="0" compatLnSpc="1">
            <a:prstTxWarp prst="textNoShape">
              <a:avLst/>
            </a:prstTxWarp>
          </a:bodyPr>
          <a:lstStyle/>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22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Finally they said, “Who are you? Give us an answer to take back to those who sent us. What do you say about yourself?”</a:t>
            </a:r>
          </a:p>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23</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 John replied in the words of Isaiah the prophet, “I am the voice of one calling in the wilderness, ‘Make straight the way for the Lord.’ ”</a:t>
            </a:r>
          </a:p>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24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Now the Pharisees who had been sent </a:t>
            </a:r>
          </a:p>
          <a:p>
            <a:pPr algn="ctr" rtl="1" eaLnBrk="0" hangingPunct="0"/>
            <a:r>
              <a:rPr lang="en-US" sz="2800" b="1" baseline="30000" dirty="0">
                <a:solidFill>
                  <a:prstClr val="white"/>
                </a:solidFill>
                <a:effectLst>
                  <a:glow rad="127000">
                    <a:prstClr val="black"/>
                  </a:glow>
                </a:effectLst>
                <a:latin typeface="Arial" panose="020B0604020202020204" pitchFamily="34" charset="0"/>
                <a:cs typeface="Arial" panose="020B0604020202020204" pitchFamily="34" charset="0"/>
              </a:rPr>
              <a:t>25 </a:t>
            </a:r>
            <a:r>
              <a:rPr lang="en-US" sz="2800" b="1" dirty="0">
                <a:solidFill>
                  <a:prstClr val="white"/>
                </a:solidFill>
                <a:effectLst>
                  <a:glow rad="127000">
                    <a:prstClr val="black"/>
                  </a:glow>
                </a:effectLst>
                <a:latin typeface="Arial" panose="020B0604020202020204" pitchFamily="34" charset="0"/>
                <a:cs typeface="Arial" panose="020B0604020202020204" pitchFamily="34" charset="0"/>
              </a:rPr>
              <a:t>questioned him, “Why then do you baptize if you are not the Messiah, nor Elijah, nor the Prophet?”</a:t>
            </a:r>
          </a:p>
        </p:txBody>
      </p:sp>
      <p:sp>
        <p:nvSpPr>
          <p:cNvPr id="4" name="Rectangle 3">
            <a:extLst>
              <a:ext uri="{FF2B5EF4-FFF2-40B4-BE49-F238E27FC236}">
                <a16:creationId xmlns:a16="http://schemas.microsoft.com/office/drawing/2014/main" id="{B5F324C6-D3E9-473D-A09D-BDAB896D1F17}"/>
              </a:ext>
            </a:extLst>
          </p:cNvPr>
          <p:cNvSpPr/>
          <p:nvPr/>
        </p:nvSpPr>
        <p:spPr>
          <a:xfrm>
            <a:off x="2195736" y="5949280"/>
            <a:ext cx="4536504" cy="646331"/>
          </a:xfrm>
          <a:prstGeom prst="rect">
            <a:avLst/>
          </a:prstGeom>
          <a:solidFill>
            <a:schemeClr val="tx1"/>
          </a:solidFill>
          <a:effectLst/>
        </p:spPr>
        <p:txBody>
          <a:bodyPr wrap="square">
            <a:spAutoFit/>
          </a:bodyPr>
          <a:lstStyle/>
          <a:p>
            <a:pPr lvl="0" algn="ctr" defTabSz="342883" fontAlgn="auto">
              <a:spcBef>
                <a:spcPts val="0"/>
              </a:spcBef>
              <a:spcAft>
                <a:spcPts val="0"/>
              </a:spcAft>
              <a:defRPr/>
            </a:pPr>
            <a:r>
              <a:rPr lang="en-US" sz="3600" b="1" dirty="0">
                <a:solidFill>
                  <a:prstClr val="white"/>
                </a:solidFill>
                <a:latin typeface="Arial" panose="020B0604020202020204" pitchFamily="34" charset="0"/>
                <a:cs typeface="Arial" panose="020B0604020202020204" pitchFamily="34" charset="0"/>
              </a:rPr>
              <a:t>John 1:22-25</a:t>
            </a:r>
            <a:r>
              <a:rPr lang="en-US" sz="3200" b="1" dirty="0">
                <a:solidFill>
                  <a:prstClr val="white"/>
                </a:solidFill>
                <a:latin typeface="Arial" panose="020B0604020202020204" pitchFamily="34" charset="0"/>
                <a:cs typeface="Arial" panose="020B0604020202020204" pitchFamily="34" charset="0"/>
              </a:rPr>
              <a:t> NIV</a:t>
            </a:r>
            <a:r>
              <a:rPr lang="en-US" sz="2800" b="1" dirty="0">
                <a:solidFill>
                  <a:prstClr val="white"/>
                </a:solidFill>
                <a:latin typeface="Arial" panose="020B0604020202020204" pitchFamily="34" charset="0"/>
                <a:cs typeface="Arial" panose="020B0604020202020204" pitchFamily="34" charset="0"/>
              </a:rPr>
              <a:t>84</a:t>
            </a:r>
            <a:endParaRPr lang="en-US" sz="3600" b="1" dirty="0">
              <a:solidFill>
                <a:prstClr val="white"/>
              </a:solidFill>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470677622"/>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9482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22437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2514500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6245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1089" name="Picture 2" descr="Bread of Life"/>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304800"/>
            <a:ext cx="9144000" cy="77374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965635" name="Rectangle 3"/>
          <p:cNvSpPr>
            <a:spLocks noGrp="1" noChangeArrowheads="1"/>
          </p:cNvSpPr>
          <p:nvPr>
            <p:ph type="title"/>
          </p:nvPr>
        </p:nvSpPr>
        <p:spPr>
          <a:xfrm>
            <a:off x="152400" y="-152400"/>
            <a:ext cx="8534400" cy="1123950"/>
          </a:xfrm>
          <a:effectLst>
            <a:outerShdw blurRad="63500" dist="107763" dir="2700000" algn="ctr" rotWithShape="0">
              <a:srgbClr val="000000">
                <a:alpha val="74997"/>
              </a:srgbClr>
            </a:outerShdw>
          </a:effectLst>
        </p:spPr>
        <p:txBody>
          <a:bodyPr/>
          <a:lstStyle/>
          <a:p>
            <a:pPr eaLnBrk="1" hangingPunct="1">
              <a:defRPr/>
            </a:pPr>
            <a:r>
              <a:rPr lang="en-US" b="1" dirty="0">
                <a:latin typeface="Tahoma" charset="0"/>
                <a:ea typeface="ＭＳ Ｐゴシック" charset="0"/>
                <a:cs typeface="ＭＳ Ｐゴシック" charset="0"/>
              </a:rPr>
              <a:t>How can you know Him?</a:t>
            </a:r>
          </a:p>
        </p:txBody>
      </p:sp>
      <p:sp>
        <p:nvSpPr>
          <p:cNvPr id="5" name="Rectangle 4"/>
          <p:cNvSpPr txBox="1">
            <a:spLocks noChangeArrowheads="1"/>
          </p:cNvSpPr>
          <p:nvPr/>
        </p:nvSpPr>
        <p:spPr bwMode="auto">
          <a:xfrm>
            <a:off x="0" y="2743200"/>
            <a:ext cx="9144000" cy="4419600"/>
          </a:xfrm>
          <a:prstGeom prst="rect">
            <a:avLst/>
          </a:prstGeom>
          <a:noFill/>
          <a:ln w="9525">
            <a:noFill/>
            <a:miter lim="800000"/>
            <a:headEnd/>
            <a:tailEnd/>
          </a:ln>
          <a:effectLst>
            <a:outerShdw blurRad="63500" dist="107763" dir="2700000" algn="ctr" rotWithShape="0">
              <a:srgbClr val="000000">
                <a:alpha val="74997"/>
              </a:srgbClr>
            </a:outerShdw>
          </a:effectLst>
        </p:spPr>
        <p:txBody>
          <a:bodyPr lIns="91275" tIns="45638" rIns="91275" bIns="45638"/>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Admit you have sinned</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Believe that Jesus died for you</a:t>
            </a:r>
          </a:p>
          <a:p>
            <a:pPr marL="342900" marR="0" lvl="0" indent="-342900" algn="l" defTabSz="914400" rtl="0" eaLnBrk="1" fontAlgn="base" latinLnBrk="0" hangingPunct="1">
              <a:lnSpc>
                <a:spcPct val="100000"/>
              </a:lnSpc>
              <a:spcBef>
                <a:spcPct val="20000"/>
              </a:spcBef>
              <a:spcAft>
                <a:spcPct val="0"/>
              </a:spcAft>
              <a:buClr>
                <a:srgbClr val="FFCC66"/>
              </a:buClr>
              <a:buSzPct val="80000"/>
              <a:buFont typeface="Wingdings" charset="0"/>
              <a:buChar char="n"/>
              <a:tabLst/>
              <a:defRPr/>
            </a:pPr>
            <a:r>
              <a:rPr kumimoji="0" 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Tahoma" charset="0"/>
                <a:ea typeface="ＭＳ Ｐゴシック" charset="0"/>
              </a:rPr>
              <a:t>Confess that you have changed your mind about what or who can save you (repent)</a:t>
            </a:r>
          </a:p>
        </p:txBody>
      </p:sp>
    </p:spTree>
    <p:extLst>
      <p:ext uri="{BB962C8B-B14F-4D97-AF65-F5344CB8AC3E}">
        <p14:creationId xmlns:p14="http://schemas.microsoft.com/office/powerpoint/2010/main" val="3471453162"/>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987307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273091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372113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4962694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538818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470484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5722344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141105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09704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729407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7200" b="1" dirty="0">
                <a:solidFill>
                  <a:srgbClr val="FFFFFF"/>
                </a:solidFill>
                <a:effectLst>
                  <a:glow rad="127000">
                    <a:srgbClr val="000000"/>
                  </a:glow>
                </a:effectLst>
                <a:latin typeface="Arial" charset="0"/>
                <a:ea typeface="ＭＳ Ｐゴシック" charset="0"/>
                <a:cs typeface="ＭＳ Ｐゴシック" charset="0"/>
              </a:rPr>
              <a:t>Believe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4878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107</a:t>
            </a:r>
          </a:p>
        </p:txBody>
      </p:sp>
    </p:spTree>
    <p:extLst>
      <p:ext uri="{BB962C8B-B14F-4D97-AF65-F5344CB8AC3E}">
        <p14:creationId xmlns:p14="http://schemas.microsoft.com/office/powerpoint/2010/main" val="583115330"/>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407439760"/>
      </p:ext>
    </p:extLst>
  </p:cSld>
  <p:clrMapOvr>
    <a:masterClrMapping/>
  </p:clrMapOvr>
  <p:transition/>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18669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337169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8610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817181301"/>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61" name="Rectangle 7"/>
          <p:cNvSpPr>
            <a:spLocks noChangeArrowheads="1"/>
          </p:cNvSpPr>
          <p:nvPr/>
        </p:nvSpPr>
        <p:spPr bwMode="auto">
          <a:xfrm>
            <a:off x="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01762" name="Text Box 3"/>
          <p:cNvSpPr txBox="1">
            <a:spLocks noChangeArrowheads="1"/>
          </p:cNvSpPr>
          <p:nvPr/>
        </p:nvSpPr>
        <p:spPr bwMode="auto">
          <a:xfrm>
            <a:off x="7943882" y="76223"/>
            <a:ext cx="1267594"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114-116</a:t>
            </a:r>
          </a:p>
        </p:txBody>
      </p:sp>
      <p:sp>
        <p:nvSpPr>
          <p:cNvPr id="35844" name="Text Box 4"/>
          <p:cNvSpPr txBox="1">
            <a:spLocks noChangeArrowheads="1"/>
          </p:cNvSpPr>
          <p:nvPr/>
        </p:nvSpPr>
        <p:spPr bwMode="auto">
          <a:xfrm>
            <a:off x="228600" y="914428"/>
            <a:ext cx="86868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(1:1-18) John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theological prologue </a:t>
            </a:r>
            <a:r>
              <a:rPr lang="en-US" altLang="zh-CN" sz="2200" b="1">
                <a:solidFill>
                  <a:srgbClr val="FFFFFF"/>
                </a:solidFill>
                <a:latin typeface="Arial" charset="0"/>
                <a:cs typeface="Arial" charset="0"/>
              </a:rPr>
              <a:t>presents Christ as God made man to be man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light and life to introduce themes which recur later in his Gospel and to encourage belief in the following account. </a:t>
            </a:r>
            <a:endParaRPr lang="en-US" sz="2200" b="1">
              <a:solidFill>
                <a:srgbClr val="FFFFFF"/>
              </a:solidFill>
              <a:latin typeface="Arial" charset="0"/>
              <a:cs typeface="Arial" charset="0"/>
            </a:endParaRPr>
          </a:p>
        </p:txBody>
      </p:sp>
      <p:sp>
        <p:nvSpPr>
          <p:cNvPr id="35845" name="Text Box 5"/>
          <p:cNvSpPr txBox="1">
            <a:spLocks noChangeArrowheads="1"/>
          </p:cNvSpPr>
          <p:nvPr/>
        </p:nvSpPr>
        <p:spPr bwMode="auto">
          <a:xfrm>
            <a:off x="228600" y="2803543"/>
            <a:ext cx="86487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(1:19–12:50) John affirms how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public revelation </a:t>
            </a:r>
            <a:r>
              <a:rPr lang="en-US" altLang="zh-CN" sz="2200" b="1">
                <a:solidFill>
                  <a:srgbClr val="FFFFFF"/>
                </a:solidFill>
                <a:latin typeface="Arial" charset="0"/>
                <a:cs typeface="Arial" charset="0"/>
              </a:rPr>
              <a:t>of Himself as God through seven signs and eight discourses receives a mixed reaction to cause his readers to consider their own personal response to Christ as Savior. </a:t>
            </a:r>
            <a:endParaRPr lang="en-US" sz="2200" b="1">
              <a:solidFill>
                <a:srgbClr val="FFFFFF"/>
              </a:solidFill>
              <a:latin typeface="Arial" charset="0"/>
              <a:cs typeface="Arial" charset="0"/>
            </a:endParaRPr>
          </a:p>
        </p:txBody>
      </p:sp>
      <p:sp>
        <p:nvSpPr>
          <p:cNvPr id="6" name="Title 5"/>
          <p:cNvSpPr>
            <a:spLocks noGrp="1"/>
          </p:cNvSpPr>
          <p:nvPr>
            <p:ph type="title" idx="4294967295"/>
          </p:nvPr>
        </p:nvSpPr>
        <p:spPr>
          <a:xfrm>
            <a:off x="685800" y="0"/>
            <a:ext cx="7772400" cy="762000"/>
          </a:xfrm>
        </p:spPr>
        <p:txBody>
          <a:bodyPr/>
          <a:lstStyle/>
          <a:p>
            <a:pPr>
              <a:defRPr/>
            </a:pPr>
            <a:r>
              <a:rPr lang="en-US" sz="4000">
                <a:latin typeface="Arial" charset="0"/>
                <a:ea typeface="ＭＳ Ｐゴシック" charset="0"/>
                <a:cs typeface="Arial" charset="0"/>
              </a:rPr>
              <a:t>Outline of 1–12</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5844"/>
                                        </p:tgtEl>
                                        <p:attrNameLst>
                                          <p:attrName>style.visibility</p:attrName>
                                        </p:attrNameLst>
                                      </p:cBhvr>
                                      <p:to>
                                        <p:strVal val="visible"/>
                                      </p:to>
                                    </p:set>
                                    <p:anim calcmode="lin" valueType="num">
                                      <p:cBhvr>
                                        <p:cTn id="7" dur="500" fill="hold"/>
                                        <p:tgtEl>
                                          <p:spTgt spid="35844"/>
                                        </p:tgtEl>
                                        <p:attrNameLst>
                                          <p:attrName>ppt_w</p:attrName>
                                        </p:attrNameLst>
                                      </p:cBhvr>
                                      <p:tavLst>
                                        <p:tav tm="0">
                                          <p:val>
                                            <p:fltVal val="0"/>
                                          </p:val>
                                        </p:tav>
                                        <p:tav tm="100000">
                                          <p:val>
                                            <p:strVal val="#ppt_w"/>
                                          </p:val>
                                        </p:tav>
                                      </p:tavLst>
                                    </p:anim>
                                    <p:anim calcmode="lin" valueType="num">
                                      <p:cBhvr>
                                        <p:cTn id="8" dur="500" fill="hold"/>
                                        <p:tgtEl>
                                          <p:spTgt spid="3584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5845"/>
                                        </p:tgtEl>
                                        <p:attrNameLst>
                                          <p:attrName>style.visibility</p:attrName>
                                        </p:attrNameLst>
                                      </p:cBhvr>
                                      <p:to>
                                        <p:strVal val="visible"/>
                                      </p:to>
                                    </p:set>
                                    <p:anim calcmode="lin" valueType="num">
                                      <p:cBhvr>
                                        <p:cTn id="13" dur="500" fill="hold"/>
                                        <p:tgtEl>
                                          <p:spTgt spid="35845"/>
                                        </p:tgtEl>
                                        <p:attrNameLst>
                                          <p:attrName>ppt_w</p:attrName>
                                        </p:attrNameLst>
                                      </p:cBhvr>
                                      <p:tavLst>
                                        <p:tav tm="0">
                                          <p:val>
                                            <p:fltVal val="0"/>
                                          </p:val>
                                        </p:tav>
                                        <p:tav tm="100000">
                                          <p:val>
                                            <p:strVal val="#ppt_w"/>
                                          </p:val>
                                        </p:tav>
                                      </p:tavLst>
                                    </p:anim>
                                    <p:anim calcmode="lin" valueType="num">
                                      <p:cBhvr>
                                        <p:cTn id="14" dur="500" fill="hold"/>
                                        <p:tgtEl>
                                          <p:spTgt spid="35845"/>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4" grpId="0" animBg="1" autoUpdateAnimBg="0"/>
      <p:bldP spid="35845" grpId="0" animBg="1" autoUpdateAnimBg="0"/>
    </p:bldLst>
  </p:timing>
</p:sld>
</file>

<file path=ppt/slides/slide206.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2</a:t>
            </a:r>
          </a:p>
        </p:txBody>
      </p:sp>
    </p:spTree>
    <p:extLst>
      <p:ext uri="{BB962C8B-B14F-4D97-AF65-F5344CB8AC3E}">
        <p14:creationId xmlns:p14="http://schemas.microsoft.com/office/powerpoint/2010/main" val="1361780441"/>
      </p:ext>
    </p:extLst>
  </p:cSld>
  <p:clrMapOvr>
    <a:overrideClrMapping bg1="lt1" tx1="dk1" bg2="lt2" tx2="dk2" accent1="accent1" accent2="accent2" accent3="accent3" accent4="accent4" accent5="accent5" accent6="accent6" hlink="hlink" folHlink="folHlink"/>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0" name="Rectangle 2">
            <a:extLst>
              <a:ext uri="{FF2B5EF4-FFF2-40B4-BE49-F238E27FC236}">
                <a16:creationId xmlns:a16="http://schemas.microsoft.com/office/drawing/2014/main" id="{9F3FAAAB-89BA-4542-9794-E537A5993964}"/>
              </a:ext>
            </a:extLst>
          </p:cNvPr>
          <p:cNvSpPr>
            <a:spLocks noGrp="1" noChangeArrowheads="1"/>
          </p:cNvSpPr>
          <p:nvPr>
            <p:ph type="ctrTitle"/>
          </p:nvPr>
        </p:nvSpPr>
        <p:spPr>
          <a:xfrm rot="21326222">
            <a:off x="979488" y="2209800"/>
            <a:ext cx="8164512" cy="1238250"/>
          </a:xfrm>
        </p:spPr>
        <p:txBody>
          <a:bodyPr/>
          <a:lstStyle/>
          <a:p>
            <a:pPr eaLnBrk="1" hangingPunct="1">
              <a:defRPr/>
            </a:pPr>
            <a:r>
              <a:rPr lang="en-US" sz="9600" dirty="0">
                <a:solidFill>
                  <a:srgbClr val="FFFF66"/>
                </a:solidFill>
                <a:effectLst>
                  <a:outerShdw blurRad="38100" dist="38100" dir="2700000" algn="tl">
                    <a:srgbClr val="000000"/>
                  </a:outerShdw>
                </a:effectLst>
                <a:latin typeface="Alan Den" charset="0"/>
              </a:rPr>
              <a:t>John 2</a:t>
            </a:r>
          </a:p>
        </p:txBody>
      </p:sp>
      <p:sp>
        <p:nvSpPr>
          <p:cNvPr id="2051" name="Rectangle 3">
            <a:extLst>
              <a:ext uri="{FF2B5EF4-FFF2-40B4-BE49-F238E27FC236}">
                <a16:creationId xmlns:a16="http://schemas.microsoft.com/office/drawing/2014/main" id="{97134760-7BD0-D941-8290-3D6B404D7BAC}"/>
              </a:ext>
            </a:extLst>
          </p:cNvPr>
          <p:cNvSpPr>
            <a:spLocks noGrp="1" noChangeArrowheads="1"/>
          </p:cNvSpPr>
          <p:nvPr>
            <p:ph type="subTitle" idx="1"/>
          </p:nvPr>
        </p:nvSpPr>
        <p:spPr>
          <a:xfrm rot="21326222">
            <a:off x="1371600" y="3581400"/>
            <a:ext cx="7416800" cy="990600"/>
          </a:xfrm>
        </p:spPr>
        <p:txBody>
          <a:bodyPr/>
          <a:lstStyle/>
          <a:p>
            <a:pPr eaLnBrk="1" hangingPunct="1">
              <a:defRPr/>
            </a:pPr>
            <a:r>
              <a:rPr lang="en-US" sz="5400" dirty="0">
                <a:effectLst>
                  <a:outerShdw blurRad="38100" dist="38100" dir="2700000" algn="tl">
                    <a:srgbClr val="000000"/>
                  </a:outerShdw>
                </a:effectLst>
                <a:latin typeface="Alan Den" charset="0"/>
              </a:rPr>
              <a:t>The first miracle</a:t>
            </a:r>
          </a:p>
        </p:txBody>
      </p:sp>
      <p:sp>
        <p:nvSpPr>
          <p:cNvPr id="2052" name="Rectangle 4">
            <a:extLst>
              <a:ext uri="{FF2B5EF4-FFF2-40B4-BE49-F238E27FC236}">
                <a16:creationId xmlns:a16="http://schemas.microsoft.com/office/drawing/2014/main" id="{3120707A-852E-3F4F-8D62-0C5AAE6F536F}"/>
              </a:ext>
            </a:extLst>
          </p:cNvPr>
          <p:cNvSpPr>
            <a:spLocks noChangeArrowheads="1"/>
          </p:cNvSpPr>
          <p:nvPr/>
        </p:nvSpPr>
        <p:spPr bwMode="auto">
          <a:xfrm rot="21326222">
            <a:off x="1371600" y="4495800"/>
            <a:ext cx="7416800" cy="1066800"/>
          </a:xfrm>
          <a:prstGeom prst="rect">
            <a:avLst/>
          </a:prstGeom>
          <a:noFill/>
          <a:ln w="9525">
            <a:noFill/>
            <a:miter lim="800000"/>
            <a:headEnd/>
            <a:tailEnd/>
          </a:ln>
          <a:effectLst/>
        </p:spPr>
        <p:txBody>
          <a:bodyPr/>
          <a:lstStyle/>
          <a:p>
            <a:pPr marL="0" marR="0" lvl="0" indent="0" algn="ctr" defTabSz="914400" rtl="0" eaLnBrk="1" fontAlgn="base" latinLnBrk="0" hangingPunct="1">
              <a:lnSpc>
                <a:spcPct val="100000"/>
              </a:lnSpc>
              <a:spcBef>
                <a:spcPct val="20000"/>
              </a:spcBef>
              <a:spcAft>
                <a:spcPct val="0"/>
              </a:spcAft>
              <a:buClrTx/>
              <a:buSzTx/>
              <a:buFontTx/>
              <a:buNone/>
              <a:tabLst/>
              <a:defRPr/>
            </a:pPr>
            <a:r>
              <a:rPr kumimoji="0" lang="en-US" sz="5400" b="1" i="0" u="none" strike="noStrike" kern="1200" cap="none" spc="0" normalizeH="0" baseline="0" noProof="0" dirty="0">
                <a:ln>
                  <a:noFill/>
                </a:ln>
                <a:solidFill>
                  <a:srgbClr val="99FF66"/>
                </a:solidFill>
                <a:effectLst>
                  <a:outerShdw blurRad="38100" dist="38100" dir="2700000" algn="tl">
                    <a:srgbClr val="000000"/>
                  </a:outerShdw>
                </a:effectLst>
                <a:uLnTx/>
                <a:uFillTx/>
                <a:latin typeface="Alan Den" charset="0"/>
                <a:cs typeface="Arial" charset="0"/>
              </a:rPr>
              <a:t>The temple cleansing</a:t>
            </a:r>
          </a:p>
        </p:txBody>
      </p:sp>
      <p:sp>
        <p:nvSpPr>
          <p:cNvPr id="37893" name="TextBox 4">
            <a:extLst>
              <a:ext uri="{FF2B5EF4-FFF2-40B4-BE49-F238E27FC236}">
                <a16:creationId xmlns:a16="http://schemas.microsoft.com/office/drawing/2014/main" id="{6292429B-79BC-DD46-A1A3-E688C3611D33}"/>
              </a:ext>
            </a:extLst>
          </p:cNvPr>
          <p:cNvSpPr txBox="1">
            <a:spLocks noChangeArrowheads="1"/>
          </p:cNvSpPr>
          <p:nvPr/>
        </p:nvSpPr>
        <p:spPr bwMode="auto">
          <a:xfrm rot="-174716">
            <a:off x="304800" y="714375"/>
            <a:ext cx="8839200" cy="585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00"/>
                </a:solidFill>
                <a:effectLst/>
                <a:uLnTx/>
                <a:uFillTx/>
                <a:latin typeface="Arial" panose="020B0604020202020204" pitchFamily="34" charset="0"/>
                <a:cs typeface="Arial" panose="020B0604020202020204" pitchFamily="34" charset="0"/>
              </a:rPr>
              <a:t>Christ can make all things new in your life!</a:t>
            </a:r>
          </a:p>
        </p:txBody>
      </p:sp>
    </p:spTree>
    <p:extLst>
      <p:ext uri="{BB962C8B-B14F-4D97-AF65-F5344CB8AC3E}">
        <p14:creationId xmlns:p14="http://schemas.microsoft.com/office/powerpoint/2010/main" val="828126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3" presetClass="entr" presetSubtype="16" fill="hold" grpId="0"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plus(in)">
                                      <p:cBhvr>
                                        <p:cTn id="7" dur="500"/>
                                        <p:tgtEl>
                                          <p:spTgt spid="2050"/>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7" presetClass="entr" presetSubtype="4" fill="hold" grpId="0" nodeType="clickEffect">
                                  <p:stCondLst>
                                    <p:cond delay="0"/>
                                  </p:stCondLst>
                                  <p:childTnLst>
                                    <p:set>
                                      <p:cBhvr>
                                        <p:cTn id="11" dur="1" fill="hold">
                                          <p:stCondLst>
                                            <p:cond delay="0"/>
                                          </p:stCondLst>
                                        </p:cTn>
                                        <p:tgtEl>
                                          <p:spTgt spid="2051">
                                            <p:txEl>
                                              <p:pRg st="0" end="0"/>
                                            </p:txEl>
                                          </p:spTgt>
                                        </p:tgtEl>
                                        <p:attrNameLst>
                                          <p:attrName>style.visibility</p:attrName>
                                        </p:attrNameLst>
                                      </p:cBhvr>
                                      <p:to>
                                        <p:strVal val="visible"/>
                                      </p:to>
                                    </p:set>
                                    <p:anim calcmode="lin" valueType="num">
                                      <p:cBhvr additive="base">
                                        <p:cTn id="12" dur="2000" fill="hold"/>
                                        <p:tgtEl>
                                          <p:spTgt spid="2051">
                                            <p:txEl>
                                              <p:pRg st="0" end="0"/>
                                            </p:txEl>
                                          </p:spTgt>
                                        </p:tgtEl>
                                        <p:attrNameLst>
                                          <p:attrName>ppt_x</p:attrName>
                                        </p:attrNameLst>
                                      </p:cBhvr>
                                      <p:tavLst>
                                        <p:tav tm="0">
                                          <p:val>
                                            <p:strVal val="#ppt_x"/>
                                          </p:val>
                                        </p:tav>
                                        <p:tav tm="100000">
                                          <p:val>
                                            <p:strVal val="#ppt_x"/>
                                          </p:val>
                                        </p:tav>
                                      </p:tavLst>
                                    </p:anim>
                                    <p:anim calcmode="lin" valueType="num">
                                      <p:cBhvr additive="base">
                                        <p:cTn id="13" dur="2000" fill="hold"/>
                                        <p:tgtEl>
                                          <p:spTgt spid="2051">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7" presetClass="entr" presetSubtype="4" fill="hold" grpId="0" nodeType="clickEffect">
                                  <p:stCondLst>
                                    <p:cond delay="0"/>
                                  </p:stCondLst>
                                  <p:childTnLst>
                                    <p:set>
                                      <p:cBhvr>
                                        <p:cTn id="17" dur="1" fill="hold">
                                          <p:stCondLst>
                                            <p:cond delay="0"/>
                                          </p:stCondLst>
                                        </p:cTn>
                                        <p:tgtEl>
                                          <p:spTgt spid="2052">
                                            <p:txEl>
                                              <p:pRg st="0" end="0"/>
                                            </p:txEl>
                                          </p:spTgt>
                                        </p:tgtEl>
                                        <p:attrNameLst>
                                          <p:attrName>style.visibility</p:attrName>
                                        </p:attrNameLst>
                                      </p:cBhvr>
                                      <p:to>
                                        <p:strVal val="visible"/>
                                      </p:to>
                                    </p:set>
                                    <p:anim calcmode="lin" valueType="num">
                                      <p:cBhvr additive="base">
                                        <p:cTn id="18" dur="2000" fill="hold"/>
                                        <p:tgtEl>
                                          <p:spTgt spid="2052">
                                            <p:txEl>
                                              <p:pRg st="0" end="0"/>
                                            </p:txEl>
                                          </p:spTgt>
                                        </p:tgtEl>
                                        <p:attrNameLst>
                                          <p:attrName>ppt_x</p:attrName>
                                        </p:attrNameLst>
                                      </p:cBhvr>
                                      <p:tavLst>
                                        <p:tav tm="0">
                                          <p:val>
                                            <p:strVal val="#ppt_x"/>
                                          </p:val>
                                        </p:tav>
                                        <p:tav tm="100000">
                                          <p:val>
                                            <p:strVal val="#ppt_x"/>
                                          </p:val>
                                        </p:tav>
                                      </p:tavLst>
                                    </p:anim>
                                    <p:anim calcmode="lin" valueType="num">
                                      <p:cBhvr additive="base">
                                        <p:cTn id="19" dur="2000" fill="hold"/>
                                        <p:tgtEl>
                                          <p:spTgt spid="2052">
                                            <p:txEl>
                                              <p:pRg st="0" end="0"/>
                                            </p:txEl>
                                          </p:spTgt>
                                        </p:tgtEl>
                                        <p:attrNameLst>
                                          <p:attrName>ppt_y</p:attrName>
                                        </p:attrNameLst>
                                      </p:cBhvr>
                                      <p:tavLst>
                                        <p:tav tm="0">
                                          <p:val>
                                            <p:strVal val="1+#ppt_h/2"/>
                                          </p:val>
                                        </p:tav>
                                        <p:tav tm="100000">
                                          <p:val>
                                            <p:strVal val="#ppt_y"/>
                                          </p:val>
                                        </p:tav>
                                      </p:tavLst>
                                    </p:anim>
                                  </p:childTnLst>
                                </p:cTn>
                              </p:par>
                              <p:par>
                                <p:cTn id="20" presetID="3" presetClass="emph" presetSubtype="2" fill="hold" grpId="1" nodeType="withEffect">
                                  <p:stCondLst>
                                    <p:cond delay="0"/>
                                  </p:stCondLst>
                                  <p:childTnLst>
                                    <p:animClr clrSpc="rgb" dir="cw">
                                      <p:cBhvr override="childStyle">
                                        <p:cTn id="21" dur="2000" fill="hold"/>
                                        <p:tgtEl>
                                          <p:spTgt spid="2051">
                                            <p:txEl>
                                              <p:pRg st="0" end="0"/>
                                            </p:txEl>
                                          </p:spTgt>
                                        </p:tgtEl>
                                        <p:attrNameLst>
                                          <p:attrName>style.color</p:attrName>
                                        </p:attrNameLst>
                                      </p:cBhvr>
                                      <p:to>
                                        <a:srgbClr val="FF0000"/>
                                      </p:to>
                                    </p:animClr>
                                  </p:childTnLst>
                                </p:cTn>
                              </p:par>
                            </p:childTnLst>
                          </p:cTn>
                        </p:par>
                        <p:par>
                          <p:cTn id="22" fill="hold" nodeType="afterGroup">
                            <p:stCondLst>
                              <p:cond delay="2000"/>
                            </p:stCondLst>
                            <p:childTnLst>
                              <p:par>
                                <p:cTn id="23" presetID="3" presetClass="emph" presetSubtype="6" fill="hold" nodeType="afterEffect">
                                  <p:stCondLst>
                                    <p:cond delay="0"/>
                                  </p:stCondLst>
                                  <p:childTnLst>
                                    <p:animClr clrSpc="hsl" dir="cw">
                                      <p:cBhvr override="childStyle">
                                        <p:cTn id="24" dur="2000" fill="hold"/>
                                        <p:tgtEl>
                                          <p:spTgt spid="2052">
                                            <p:txEl>
                                              <p:pRg st="0" end="0"/>
                                            </p:txEl>
                                          </p:spTgt>
                                        </p:tgtEl>
                                        <p:attrNameLst>
                                          <p:attrName>style.color</p:attrName>
                                        </p:attrNameLst>
                                      </p:cBhvr>
                                      <p:to>
                                        <a:schemeClr val="tx1"/>
                                      </p:to>
                                    </p:animClr>
                                  </p:childTnLst>
                                </p:cTn>
                              </p:par>
                            </p:childTnLst>
                          </p:cTn>
                        </p:par>
                      </p:childTnLst>
                    </p:cTn>
                  </p:par>
                  <p:par>
                    <p:cTn id="25" fill="hold" nodeType="clickPar">
                      <p:stCondLst>
                        <p:cond delay="indefinite"/>
                      </p:stCondLst>
                      <p:childTnLst>
                        <p:par>
                          <p:cTn id="26" fill="hold" nodeType="withGroup">
                            <p:stCondLst>
                              <p:cond delay="0"/>
                            </p:stCondLst>
                            <p:childTnLst>
                              <p:par>
                                <p:cTn id="27" presetID="37" presetClass="entr" presetSubtype="0" fill="hold" grpId="0" nodeType="clickEffect">
                                  <p:stCondLst>
                                    <p:cond delay="0"/>
                                  </p:stCondLst>
                                  <p:childTnLst>
                                    <p:set>
                                      <p:cBhvr>
                                        <p:cTn id="28" dur="1" fill="hold">
                                          <p:stCondLst>
                                            <p:cond delay="0"/>
                                          </p:stCondLst>
                                        </p:cTn>
                                        <p:tgtEl>
                                          <p:spTgt spid="37893"/>
                                        </p:tgtEl>
                                        <p:attrNameLst>
                                          <p:attrName>style.visibility</p:attrName>
                                        </p:attrNameLst>
                                      </p:cBhvr>
                                      <p:to>
                                        <p:strVal val="visible"/>
                                      </p:to>
                                    </p:set>
                                    <p:animEffect transition="in" filter="fade">
                                      <p:cBhvr>
                                        <p:cTn id="29" dur="1000"/>
                                        <p:tgtEl>
                                          <p:spTgt spid="37893"/>
                                        </p:tgtEl>
                                      </p:cBhvr>
                                    </p:animEffect>
                                    <p:anim calcmode="lin" valueType="num">
                                      <p:cBhvr>
                                        <p:cTn id="30" dur="1000" fill="hold"/>
                                        <p:tgtEl>
                                          <p:spTgt spid="37893"/>
                                        </p:tgtEl>
                                        <p:attrNameLst>
                                          <p:attrName>ppt_x</p:attrName>
                                        </p:attrNameLst>
                                      </p:cBhvr>
                                      <p:tavLst>
                                        <p:tav tm="0">
                                          <p:val>
                                            <p:strVal val="#ppt_x"/>
                                          </p:val>
                                        </p:tav>
                                        <p:tav tm="100000">
                                          <p:val>
                                            <p:strVal val="#ppt_x"/>
                                          </p:val>
                                        </p:tav>
                                      </p:tavLst>
                                    </p:anim>
                                    <p:anim calcmode="lin" valueType="num">
                                      <p:cBhvr>
                                        <p:cTn id="31" dur="900" decel="100000" fill="hold"/>
                                        <p:tgtEl>
                                          <p:spTgt spid="37893"/>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37893"/>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50" grpId="0"/>
      <p:bldP spid="2051" grpId="0" build="p"/>
      <p:bldP spid="2051" grpId="1" build="p"/>
      <p:bldP spid="2052" grpId="0" build="p"/>
      <p:bldP spid="37893" grpId="0"/>
    </p:bld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4" name="Picture 4" descr="img4088">
            <a:extLst>
              <a:ext uri="{FF2B5EF4-FFF2-40B4-BE49-F238E27FC236}">
                <a16:creationId xmlns:a16="http://schemas.microsoft.com/office/drawing/2014/main" id="{9E209623-5175-DF4C-9860-3029FA94E886}"/>
              </a:ext>
            </a:extLst>
          </p:cNvPr>
          <p:cNvPicPr>
            <a:picLocks noGrp="1" noChangeAspect="1" noChangeArrowheads="1"/>
          </p:cNvPicPr>
          <p:nvPr>
            <p:ph sz="half" idx="2"/>
          </p:nvPr>
        </p:nvPicPr>
        <p:blipFill>
          <a:blip r:embed="rId3">
            <a:lum bright="-20000"/>
            <a:extLst>
              <a:ext uri="{28A0092B-C50C-407E-A947-70E740481C1C}">
                <a14:useLocalDpi xmlns:a14="http://schemas.microsoft.com/office/drawing/2010/main" val="0"/>
              </a:ext>
            </a:extLst>
          </a:blip>
          <a:srcRect t="19167" b="5833"/>
          <a:stretch>
            <a:fillRect/>
          </a:stretch>
        </p:blipFill>
        <p:spPr>
          <a:xfrm rot="21365839">
            <a:off x="1595438" y="1258888"/>
            <a:ext cx="8015287" cy="6858000"/>
          </a:xfrm>
          <a:noFill/>
          <a:extLst>
            <a:ext uri="{909E8E84-426E-40DD-AFC4-6F175D3DCCD1}">
              <a14:hiddenFill xmlns:a14="http://schemas.microsoft.com/office/drawing/2010/main">
                <a:solidFill>
                  <a:srgbClr val="FFFFFF"/>
                </a:solidFill>
              </a14:hiddenFill>
            </a:ext>
          </a:extLst>
        </p:spPr>
      </p:pic>
      <p:sp>
        <p:nvSpPr>
          <p:cNvPr id="10242" name="Rectangle 2">
            <a:extLst>
              <a:ext uri="{FF2B5EF4-FFF2-40B4-BE49-F238E27FC236}">
                <a16:creationId xmlns:a16="http://schemas.microsoft.com/office/drawing/2014/main" id="{A61C4760-DF12-0D4D-BBC7-AE680CDE12CF}"/>
              </a:ext>
            </a:extLst>
          </p:cNvPr>
          <p:cNvSpPr>
            <a:spLocks noGrp="1" noChangeArrowheads="1"/>
          </p:cNvSpPr>
          <p:nvPr>
            <p:ph type="title"/>
          </p:nvPr>
        </p:nvSpPr>
        <p:spPr>
          <a:xfrm rot="21402147">
            <a:off x="1422400" y="-347663"/>
            <a:ext cx="9144000" cy="1143001"/>
          </a:xfrm>
        </p:spPr>
        <p:txBody>
          <a:bodyPr/>
          <a:lstStyle/>
          <a:p>
            <a:pPr algn="l" eaLnBrk="1" hangingPunct="1">
              <a:defRPr/>
            </a:pPr>
            <a:r>
              <a:rPr lang="en-US" sz="6000">
                <a:solidFill>
                  <a:schemeClr val="bg1"/>
                </a:solidFill>
                <a:effectLst>
                  <a:outerShdw blurRad="38100" dist="38100" dir="2700000" algn="tl">
                    <a:srgbClr val="DDDDDD"/>
                  </a:outerShdw>
                </a:effectLst>
                <a:latin typeface="Amped For Evil" pitchFamily="2" charset="2"/>
              </a:rPr>
              <a:t>Cana Wedding</a:t>
            </a:r>
          </a:p>
        </p:txBody>
      </p:sp>
      <p:sp>
        <p:nvSpPr>
          <p:cNvPr id="7" name="Rectangle 3">
            <a:extLst>
              <a:ext uri="{FF2B5EF4-FFF2-40B4-BE49-F238E27FC236}">
                <a16:creationId xmlns:a16="http://schemas.microsoft.com/office/drawing/2014/main" id="{485A04FD-9D1F-4C49-9242-ECA18F39102C}"/>
              </a:ext>
            </a:extLst>
          </p:cNvPr>
          <p:cNvSpPr txBox="1">
            <a:spLocks noChangeArrowheads="1"/>
          </p:cNvSpPr>
          <p:nvPr/>
        </p:nvSpPr>
        <p:spPr bwMode="auto">
          <a:xfrm rot="21365682">
            <a:off x="1498600" y="1943100"/>
            <a:ext cx="5791200" cy="5410200"/>
          </a:xfrm>
          <a:prstGeom prst="rect">
            <a:avLst/>
          </a:prstGeom>
          <a:noFill/>
          <a:ln w="9525">
            <a:noFill/>
            <a:miter lim="800000"/>
            <a:headEnd/>
            <a:tailEnd/>
          </a:ln>
          <a:effectLst/>
        </p:spPr>
        <p:txBody>
          <a:bodyPr/>
          <a:lstStyle>
            <a:lvl1pPr marL="622300" indent="-622300" eaLnBrk="0" hangingPunct="0">
              <a:defRPr sz="2000">
                <a:solidFill>
                  <a:schemeClr val="tx1"/>
                </a:solidFill>
                <a:latin typeface="Arial" panose="020B0604020202020204" pitchFamily="34" charset="0"/>
                <a:cs typeface="Arial" panose="020B0604020202020204" pitchFamily="34" charset="0"/>
              </a:defRPr>
            </a:lvl1pPr>
            <a:lvl2pPr marL="37931725" indent="-37474525" eaLnBrk="0" hangingPunct="0">
              <a:defRPr sz="2000">
                <a:solidFill>
                  <a:schemeClr val="tx1"/>
                </a:solidFill>
                <a:latin typeface="Arial" panose="020B0604020202020204" pitchFamily="34" charset="0"/>
                <a:cs typeface="Arial" panose="020B0604020202020204" pitchFamily="34" charset="0"/>
              </a:defRPr>
            </a:lvl2pPr>
            <a:lvl3pPr eaLnBrk="0" hangingPunct="0">
              <a:defRPr sz="2000">
                <a:solidFill>
                  <a:schemeClr val="tx1"/>
                </a:solidFill>
                <a:latin typeface="Arial" panose="020B0604020202020204" pitchFamily="34" charset="0"/>
                <a:cs typeface="Arial" panose="020B0604020202020204" pitchFamily="34" charset="0"/>
              </a:defRPr>
            </a:lvl3pPr>
            <a:lvl4pPr eaLnBrk="0" hangingPunct="0">
              <a:defRPr sz="2000">
                <a:solidFill>
                  <a:schemeClr val="tx1"/>
                </a:solidFill>
                <a:latin typeface="Arial" panose="020B0604020202020204" pitchFamily="34" charset="0"/>
                <a:cs typeface="Arial" panose="020B0604020202020204" pitchFamily="34" charset="0"/>
              </a:defRPr>
            </a:lvl4pPr>
            <a:lvl5pPr eaLnBrk="0" hangingPunct="0">
              <a:defRPr sz="20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622300" marR="0" lvl="0" indent="-622300" algn="l" defTabSz="914400" rtl="0" eaLnBrk="1" fontAlgn="base" latinLnBrk="0" hangingPunct="1">
              <a:lnSpc>
                <a:spcPct val="100000"/>
              </a:lnSpc>
              <a:spcBef>
                <a:spcPct val="20000"/>
              </a:spcBef>
              <a:spcAft>
                <a:spcPct val="0"/>
              </a:spcAft>
              <a:buClrTx/>
              <a:buSzTx/>
              <a:buFont typeface="Arial" panose="020B0604020202020204" pitchFamily="34" charset="0"/>
              <a:buChar char="•"/>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C0C0C0"/>
                  </a:outerShdw>
                </a:effectLst>
                <a:uLnTx/>
                <a:uFillTx/>
                <a:latin typeface="Arial" panose="020B0604020202020204" pitchFamily="34" charset="0"/>
                <a:cs typeface="Arial" panose="020B0604020202020204" pitchFamily="34" charset="0"/>
              </a:rPr>
              <a:t>The Jewish purification ritual couldn’t cleanse completely and eternally (2:1-6).</a:t>
            </a:r>
            <a:endParaRPr kumimoji="0" lang="en-US" altLang="en-US" sz="4000" b="1" i="0" u="none" strike="noStrike" kern="1200" cap="none" spc="0" normalizeH="0" baseline="0" noProof="0">
              <a:ln>
                <a:noFill/>
              </a:ln>
              <a:solidFill>
                <a:srgbClr val="FFFFFF"/>
              </a:solidFill>
              <a:effectLst>
                <a:outerShdw blurRad="38100" dist="38100" dir="2700000" algn="tl">
                  <a:srgbClr val="C0C0C0"/>
                </a:outerShdw>
              </a:effectLst>
              <a:uLnTx/>
              <a:uFillTx/>
              <a:latin typeface="Apple Butter" pitchFamily="2" charset="0"/>
              <a:cs typeface="Arial" panose="020B0604020202020204" pitchFamily="34" charset="0"/>
            </a:endParaRPr>
          </a:p>
        </p:txBody>
      </p:sp>
    </p:spTree>
    <p:extLst>
      <p:ext uri="{BB962C8B-B14F-4D97-AF65-F5344CB8AC3E}">
        <p14:creationId xmlns:p14="http://schemas.microsoft.com/office/powerpoint/2010/main" val="157824176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mph" presetSubtype="0" nodeType="withEffect">
                                  <p:stCondLst>
                                    <p:cond delay="0"/>
                                  </p:stCondLst>
                                  <p:childTnLst>
                                    <p:set>
                                      <p:cBhvr rctx="PPT">
                                        <p:cTn id="6" dur="indefinite"/>
                                        <p:tgtEl>
                                          <p:spTgt spid="10244"/>
                                        </p:tgtEl>
                                        <p:attrNameLst>
                                          <p:attrName>style.opacity</p:attrName>
                                        </p:attrNameLst>
                                      </p:cBhvr>
                                      <p:to>
                                        <p:strVal val="0.25"/>
                                      </p:to>
                                    </p:set>
                                    <p:animEffect filter="image" prLst="opacity: 0.25">
                                      <p:cBhvr rctx="IE">
                                        <p:cTn id="7" dur="indefinite"/>
                                        <p:tgtEl>
                                          <p:spTgt spid="1024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 presetClass="entr" presetSubtype="8"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 calcmode="lin" valueType="num">
                                      <p:cBhvr additive="base">
                                        <p:cTn id="12" dur="500" fill="hold"/>
                                        <p:tgtEl>
                                          <p:spTgt spid="7">
                                            <p:txEl>
                                              <p:pRg st="0" end="0"/>
                                            </p:txEl>
                                          </p:spTgt>
                                        </p:tgtEl>
                                        <p:attrNameLst>
                                          <p:attrName>ppt_x</p:attrName>
                                        </p:attrNameLst>
                                      </p:cBhvr>
                                      <p:tavLst>
                                        <p:tav tm="0">
                                          <p:val>
                                            <p:strVal val="0-#ppt_w/2"/>
                                          </p:val>
                                        </p:tav>
                                        <p:tav tm="100000">
                                          <p:val>
                                            <p:strVal val="#ppt_x"/>
                                          </p:val>
                                        </p:tav>
                                      </p:tavLst>
                                    </p:anim>
                                    <p:anim calcmode="lin" valueType="num">
                                      <p:cBhvr additive="base">
                                        <p:cTn id="13" dur="500" fill="hold"/>
                                        <p:tgtEl>
                                          <p:spTgt spid="7">
                                            <p:txEl>
                                              <p:pRg st="0" end="0"/>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9394" name="Picture 5" descr="Thanksgiving Joy Background Slide.jpg">
            <a:extLst>
              <a:ext uri="{FF2B5EF4-FFF2-40B4-BE49-F238E27FC236}">
                <a16:creationId xmlns:a16="http://schemas.microsoft.com/office/drawing/2014/main" id="{16FE66A7-109C-7849-A4AE-E9BBFC8657D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13CC834-2CC6-A049-AF54-EA6A60F4D8A7}"/>
              </a:ext>
            </a:extLst>
          </p:cNvPr>
          <p:cNvSpPr>
            <a:spLocks noGrp="1"/>
          </p:cNvSpPr>
          <p:nvPr>
            <p:ph type="title"/>
          </p:nvPr>
        </p:nvSpPr>
        <p:spPr>
          <a:xfrm>
            <a:off x="228600" y="76200"/>
            <a:ext cx="8229600" cy="2286000"/>
          </a:xfrm>
        </p:spPr>
        <p:txBody>
          <a:bodyPr/>
          <a:lstStyle/>
          <a:p>
            <a:pPr algn="l"/>
            <a:r>
              <a:rPr lang="en-US" altLang="en-US">
                <a:solidFill>
                  <a:srgbClr val="FFFFFF"/>
                </a:solidFill>
                <a:effectLst>
                  <a:outerShdw blurRad="38100" dist="38100" dir="2700000" algn="tl">
                    <a:srgbClr val="C0C0C0"/>
                  </a:outerShdw>
                </a:effectLst>
              </a:rPr>
              <a:t>Admit that Jesus is better than rituals because he can make all things new.</a:t>
            </a:r>
          </a:p>
        </p:txBody>
      </p:sp>
    </p:spTree>
    <p:extLst>
      <p:ext uri="{BB962C8B-B14F-4D97-AF65-F5344CB8AC3E}">
        <p14:creationId xmlns:p14="http://schemas.microsoft.com/office/powerpoint/2010/main" val="391372796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697"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1/6</a:t>
            </a:r>
          </a:p>
        </p:txBody>
      </p:sp>
      <p:pic>
        <p:nvPicPr>
          <p:cNvPr id="285698" name="Picture 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196" name="Rectangle 4"/>
          <p:cNvSpPr>
            <a:spLocks noChangeArrowheads="1"/>
          </p:cNvSpPr>
          <p:nvPr/>
        </p:nvSpPr>
        <p:spPr bwMode="auto">
          <a:xfrm>
            <a:off x="934501" y="146063"/>
            <a:ext cx="7316350"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a:solidFill>
                  <a:srgbClr val="FFFFFF"/>
                </a:solidFill>
                <a:latin typeface="Arial" pitchFamily="-107" charset="0"/>
                <a:ea typeface="+mn-ea"/>
                <a:cs typeface="+mn-cs"/>
              </a:rPr>
              <a:t>I believe in Jesus. </a:t>
            </a:r>
          </a:p>
          <a:p>
            <a:pPr algn="ctr" eaLnBrk="0" hangingPunct="0">
              <a:defRPr/>
            </a:pPr>
            <a:r>
              <a:rPr lang="en-US" sz="3600" b="1">
                <a:solidFill>
                  <a:srgbClr val="FFFFFF"/>
                </a:solidFill>
                <a:latin typeface="Arial" pitchFamily="-107" charset="0"/>
                <a:ea typeface="+mn-ea"/>
                <a:cs typeface="+mn-cs"/>
              </a:rPr>
              <a:t>I believe He is the Son of God.</a:t>
            </a:r>
          </a:p>
          <a:p>
            <a:pPr algn="ctr" eaLnBrk="0" hangingPunct="0">
              <a:defRPr/>
            </a:pPr>
            <a:r>
              <a:rPr lang="en-US" sz="3600" b="1">
                <a:solidFill>
                  <a:srgbClr val="FFFFFF"/>
                </a:solidFill>
                <a:latin typeface="Arial" pitchFamily="-107" charset="0"/>
                <a:ea typeface="+mn-ea"/>
                <a:cs typeface="+mn-cs"/>
              </a:rPr>
              <a:t>I believe He died and rose again,</a:t>
            </a:r>
          </a:p>
          <a:p>
            <a:pPr algn="ctr" eaLnBrk="0" hangingPunct="0">
              <a:defRPr/>
            </a:pPr>
            <a:r>
              <a:rPr lang="en-US" sz="3600" b="1">
                <a:solidFill>
                  <a:srgbClr val="FFFFFF"/>
                </a:solidFill>
                <a:latin typeface="Arial" pitchFamily="-107" charset="0"/>
                <a:ea typeface="+mn-ea"/>
                <a:cs typeface="+mn-cs"/>
              </a:rPr>
              <a:t>I believe He paid for us all.</a:t>
            </a:r>
          </a:p>
        </p:txBody>
      </p:sp>
    </p:spTree>
  </p:cSld>
  <p:clrMapOvr>
    <a:masterClrMapping/>
  </p:clrMapOvr>
  <p:transition spd="slow">
    <p:strips dir="ld"/>
  </p:transition>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782254"/>
            <a:ext cx="8876128" cy="957989"/>
          </a:xfrm>
          <a:prstGeom prst="rect">
            <a:avLst/>
          </a:prstGeom>
          <a:noFill/>
        </p:spPr>
        <p:txBody>
          <a:bodyPr wrap="square" lIns="90930" tIns="45469" rIns="90930" bIns="45469">
            <a:spAutoFit/>
          </a:bodyPr>
          <a:lstStyle/>
          <a:p>
            <a:pPr defTabSz="909815">
              <a:defRPr/>
            </a:pPr>
            <a:r>
              <a:rPr lang="en-US" sz="5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WEDDING AT CANA</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761832" y="340030"/>
            <a:ext cx="5284995" cy="676615"/>
          </a:xfrm>
          <a:prstGeom prst="rect">
            <a:avLst/>
          </a:prstGeom>
          <a:noFill/>
        </p:spPr>
        <p:txBody>
          <a:bodyPr wrap="square" lIns="90930" tIns="45469" rIns="90930" bIns="45469">
            <a:spAutoFit/>
          </a:bodyPr>
          <a:lstStyle/>
          <a:p>
            <a:pPr algn="r" defTabSz="909815">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2:1-11</a:t>
            </a:r>
          </a:p>
        </p:txBody>
      </p:sp>
      <p:grpSp>
        <p:nvGrpSpPr>
          <p:cNvPr id="7" name="Group 6"/>
          <p:cNvGrpSpPr/>
          <p:nvPr/>
        </p:nvGrpSpPr>
        <p:grpSpPr>
          <a:xfrm>
            <a:off x="179512" y="188644"/>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3226205535"/>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064364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27636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992617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9292607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00834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12393208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363723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3309022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257282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7745"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2/6</a:t>
            </a:r>
          </a:p>
        </p:txBody>
      </p:sp>
      <p:pic>
        <p:nvPicPr>
          <p:cNvPr id="287746" name="Picture 3"/>
          <p:cNvPicPr>
            <a:picLocks noChangeAspect="1" noChangeArrowheads="1"/>
          </p:cNvPicPr>
          <p:nvPr/>
        </p:nvPicPr>
        <p:blipFill>
          <a:blip r:embed="rId3">
            <a:lum bright="12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268" name="Rectangle 4"/>
          <p:cNvSpPr>
            <a:spLocks noChangeArrowheads="1"/>
          </p:cNvSpPr>
          <p:nvPr/>
        </p:nvSpPr>
        <p:spPr bwMode="auto">
          <a:xfrm>
            <a:off x="881063" y="146050"/>
            <a:ext cx="7423150" cy="2289175"/>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He</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s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82170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5845471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048026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037643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328480814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16100" y="4188705"/>
            <a:ext cx="4860576" cy="1758319"/>
          </a:xfrm>
          <a:prstGeom prst="rect">
            <a:avLst/>
          </a:prstGeom>
          <a:noFill/>
        </p:spPr>
        <p:txBody>
          <a:bodyPr lIns="91078" tIns="45541" rIns="91078" bIns="45541">
            <a:spAutoFit/>
          </a:bodyPr>
          <a:lstStyle/>
          <a:p>
            <a:pPr defTabSz="911205" eaLnBrk="0" hangingPunct="0">
              <a:defRPr/>
            </a:pPr>
            <a:r>
              <a:rPr lang="en-US" sz="54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CLEANSING THE TEMPLE</a:t>
            </a:r>
          </a:p>
        </p:txBody>
      </p:sp>
      <p:pic>
        <p:nvPicPr>
          <p:cNvPr id="3075" name="Picture 2" descr="FB_00_Prodigal Son_1024.jpg                                    008FF0F0Drive A                        7C268443:"/>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117" y="6064247"/>
            <a:ext cx="9181956" cy="8663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217689" y="137317"/>
            <a:ext cx="5284787" cy="2430386"/>
          </a:xfrm>
          <a:prstGeom prst="rect">
            <a:avLst/>
          </a:prstGeom>
          <a:noFill/>
        </p:spPr>
        <p:txBody>
          <a:bodyPr lIns="91078" tIns="45541" rIns="91078" bIns="45541">
            <a:spAutoFit/>
          </a:bodyPr>
          <a:lstStyle/>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21:12-17</a:t>
            </a:r>
          </a:p>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11:15-19</a:t>
            </a:r>
          </a:p>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19:45-48</a:t>
            </a:r>
          </a:p>
          <a:p>
            <a:pPr defTabSz="911205" eaLnBrk="0" hangingPunct="0">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2:13-24</a:t>
            </a:r>
          </a:p>
        </p:txBody>
      </p:sp>
      <p:sp>
        <p:nvSpPr>
          <p:cNvPr id="9" name="TextBox 8"/>
          <p:cNvSpPr txBox="1"/>
          <p:nvPr/>
        </p:nvSpPr>
        <p:spPr>
          <a:xfrm>
            <a:off x="217689" y="3833692"/>
            <a:ext cx="3174236" cy="416828"/>
          </a:xfrm>
          <a:prstGeom prst="rect">
            <a:avLst/>
          </a:prstGeom>
          <a:noFill/>
        </p:spPr>
        <p:txBody>
          <a:bodyPr wrap="none" lIns="64052" tIns="32026" rIns="64052" bIns="32026">
            <a:spAutoFit/>
          </a:bodyPr>
          <a:lstStyle/>
          <a:p>
            <a:pPr defTabSz="320476" eaLnBrk="0" hangingPunct="0">
              <a:defRPr/>
            </a:pPr>
            <a:r>
              <a:rPr lang="en-US" sz="2300" b="1">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cs typeface="DejaVu Sans" charset="0"/>
              </a:rPr>
              <a:t>THE EASTER STORY</a:t>
            </a:r>
          </a:p>
        </p:txBody>
      </p:sp>
      <p:grpSp>
        <p:nvGrpSpPr>
          <p:cNvPr id="8" name="Group 7"/>
          <p:cNvGrpSpPr/>
          <p:nvPr/>
        </p:nvGrpSpPr>
        <p:grpSpPr>
          <a:xfrm>
            <a:off x="6011648" y="4293102"/>
            <a:ext cx="3456896" cy="1394677"/>
            <a:chOff x="5508104" y="620689"/>
            <a:chExt cx="3456896" cy="1394677"/>
          </a:xfrm>
        </p:grpSpPr>
        <p:grpSp>
          <p:nvGrpSpPr>
            <p:cNvPr id="10" name="Group 9"/>
            <p:cNvGrpSpPr/>
            <p:nvPr/>
          </p:nvGrpSpPr>
          <p:grpSpPr>
            <a:xfrm>
              <a:off x="5508104" y="620689"/>
              <a:ext cx="2660102" cy="1394677"/>
              <a:chOff x="5508104" y="620689"/>
              <a:chExt cx="2660102" cy="1394677"/>
            </a:xfrm>
          </p:grpSpPr>
          <p:pic>
            <p:nvPicPr>
              <p:cNvPr id="12"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3" name="Rectangle 12"/>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0" hangingPunct="0"/>
                <a:endParaRPr lang="en-US">
                  <a:solidFill>
                    <a:srgbClr val="FFFFFF"/>
                  </a:solidFill>
                  <a:latin typeface="Arial"/>
                </a:endParaRPr>
              </a:p>
            </p:txBody>
          </p:sp>
        </p:grpSp>
        <p:sp>
          <p:nvSpPr>
            <p:cNvPr id="11" name="TextBox 10"/>
            <p:cNvSpPr txBox="1"/>
            <p:nvPr/>
          </p:nvSpPr>
          <p:spPr>
            <a:xfrm>
              <a:off x="6804248" y="648153"/>
              <a:ext cx="2160752" cy="1366528"/>
            </a:xfrm>
            <a:prstGeom prst="rect">
              <a:avLst/>
            </a:prstGeom>
            <a:noFill/>
          </p:spPr>
          <p:txBody>
            <a:bodyPr wrap="square" rtlCol="0">
              <a:spAutoFit/>
            </a:bodyPr>
            <a:lstStyle/>
            <a:p>
              <a:pPr eaLnBrk="0" hangingPunct="0">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233360060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It was nearly time for the Jewish Passover celebration, so Jesus went to Jerusalem (2:13).</a:t>
            </a:r>
          </a:p>
        </p:txBody>
      </p:sp>
    </p:spTree>
    <p:extLst>
      <p:ext uri="{BB962C8B-B14F-4D97-AF65-F5344CB8AC3E}">
        <p14:creationId xmlns:p14="http://schemas.microsoft.com/office/powerpoint/2010/main" val="321648113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512" y="-27382"/>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In the Temple area he saw merchants selling cattle, sheep, and doves for sacrifices (2:14a).</a:t>
            </a:r>
          </a:p>
        </p:txBody>
      </p:sp>
    </p:spTree>
    <p:extLst>
      <p:ext uri="{BB962C8B-B14F-4D97-AF65-F5344CB8AC3E}">
        <p14:creationId xmlns:p14="http://schemas.microsoft.com/office/powerpoint/2010/main" val="464232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He also saw dealers at tables exchanging foreign money.</a:t>
            </a:r>
          </a:p>
          <a:p>
            <a:pPr>
              <a:defRPr/>
            </a:pPr>
            <a:endParaRPr lang="en-US" sz="360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52204893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9793"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3/6</a:t>
            </a:r>
          </a:p>
        </p:txBody>
      </p:sp>
      <p:pic>
        <p:nvPicPr>
          <p:cNvPr id="289794"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3316" name="Rectangle 4"/>
          <p:cNvSpPr>
            <a:spLocks noChangeArrowheads="1"/>
          </p:cNvSpPr>
          <p:nvPr/>
        </p:nvSpPr>
        <p:spPr bwMode="auto">
          <a:xfrm>
            <a:off x="809367" y="69863"/>
            <a:ext cx="7555523" cy="2307878"/>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a:solidFill>
                  <a:srgbClr val="FFFFFF"/>
                </a:solidFill>
                <a:latin typeface="Arial" pitchFamily="-107" charset="0"/>
                <a:ea typeface="+mn-ea"/>
                <a:cs typeface="+mn-cs"/>
              </a:rPr>
              <a:t>I believe in You, Lord. </a:t>
            </a:r>
          </a:p>
          <a:p>
            <a:pPr algn="ctr" eaLnBrk="0" hangingPunct="0">
              <a:defRPr/>
            </a:pPr>
            <a:r>
              <a:rPr lang="en-US" sz="3600" b="1">
                <a:solidFill>
                  <a:srgbClr val="FFFFFF"/>
                </a:solidFill>
                <a:latin typeface="Arial" pitchFamily="-107" charset="0"/>
                <a:ea typeface="+mn-ea"/>
                <a:cs typeface="+mn-cs"/>
              </a:rPr>
              <a:t>I believe You are the Son of God.</a:t>
            </a:r>
          </a:p>
          <a:p>
            <a:pPr algn="ctr" eaLnBrk="0" hangingPunct="0">
              <a:defRPr/>
            </a:pPr>
            <a:r>
              <a:rPr lang="en-US" sz="3600" b="1">
                <a:solidFill>
                  <a:srgbClr val="FFFFFF"/>
                </a:solidFill>
                <a:latin typeface="Arial" pitchFamily="-107" charset="0"/>
                <a:ea typeface="+mn-ea"/>
                <a:cs typeface="+mn-cs"/>
              </a:rPr>
              <a:t>I believe You died and rose again,</a:t>
            </a:r>
          </a:p>
          <a:p>
            <a:pPr algn="ctr" eaLnBrk="0" hangingPunct="0">
              <a:defRPr/>
            </a:pPr>
            <a:r>
              <a:rPr lang="en-US" sz="3600" b="1">
                <a:solidFill>
                  <a:srgbClr val="FFFFFF"/>
                </a:solidFill>
                <a:latin typeface="Arial" pitchFamily="-107" charset="0"/>
                <a:ea typeface="+mn-ea"/>
                <a:cs typeface="+mn-cs"/>
              </a:rPr>
              <a:t>I believe You paid for us all.</a:t>
            </a:r>
          </a:p>
        </p:txBody>
      </p:sp>
    </p:spTree>
  </p:cSld>
  <p:clrMapOvr>
    <a:masterClrMapping/>
  </p:clrMapOvr>
  <p:transition spd="slow">
    <p:strips dir="ld"/>
  </p:transition>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95749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Jesus made a whip from some ropes and chased them all out of the Temple (2:15a). </a:t>
            </a:r>
          </a:p>
        </p:txBody>
      </p:sp>
    </p:spTree>
    <p:extLst>
      <p:ext uri="{BB962C8B-B14F-4D97-AF65-F5344CB8AC3E}">
        <p14:creationId xmlns:p14="http://schemas.microsoft.com/office/powerpoint/2010/main" val="250521386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Rectangle 2"/>
          <p:cNvSpPr txBox="1">
            <a:spLocks noChangeArrowheads="1"/>
          </p:cNvSpPr>
          <p:nvPr/>
        </p:nvSpPr>
        <p:spPr bwMode="auto">
          <a:xfrm>
            <a:off x="18196" y="116632"/>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He drove out the sheep and cattle, scattered the money changers’ coins over the floor (2:15b)</a:t>
            </a:r>
          </a:p>
        </p:txBody>
      </p:sp>
    </p:spTree>
    <p:extLst>
      <p:ext uri="{BB962C8B-B14F-4D97-AF65-F5344CB8AC3E}">
        <p14:creationId xmlns:p14="http://schemas.microsoft.com/office/powerpoint/2010/main" val="330825505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and turned over their tables (2:15c).</a:t>
            </a:r>
          </a:p>
          <a:p>
            <a:pPr>
              <a:defRPr/>
            </a:pPr>
            <a:endParaRPr lang="en-US" sz="360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91719594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4427984" y="0"/>
            <a:ext cx="4716016" cy="458112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Then, going over to the people who sold doves, he told them... (2:16a)</a:t>
            </a:r>
          </a:p>
        </p:txBody>
      </p:sp>
    </p:spTree>
    <p:extLst>
      <p:ext uri="{BB962C8B-B14F-4D97-AF65-F5344CB8AC3E}">
        <p14:creationId xmlns:p14="http://schemas.microsoft.com/office/powerpoint/2010/main" val="239357023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0" y="0"/>
            <a:ext cx="9144000" cy="184482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“Get these things out of here. Stop turning my Father’s house into a marketplace!” (2:16b)</a:t>
            </a:r>
          </a:p>
          <a:p>
            <a:pPr>
              <a:defRPr/>
            </a:pPr>
            <a:endParaRPr lang="en-US" sz="3600"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37814806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0468" y="4437112"/>
            <a:ext cx="9144000" cy="2420888"/>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Then his disciples remembered this prophecy from the Scriptures: “Passion for God’s house will consume me”</a:t>
            </a:r>
            <a:r>
              <a:rPr lang="ar-SA" sz="3600" dirty="0">
                <a:effectLst>
                  <a:glow rad="127000">
                    <a:schemeClr val="tx1"/>
                  </a:glow>
                </a:effectLst>
                <a:latin typeface="Arial" charset="0"/>
                <a:ea typeface="ＭＳ Ｐゴシック" charset="0"/>
                <a:cs typeface="ＭＳ Ｐゴシック" charset="0"/>
              </a:rPr>
              <a:t> </a:t>
            </a:r>
            <a:r>
              <a:rPr lang="en-US" sz="3600" dirty="0">
                <a:effectLst>
                  <a:glow rad="127000">
                    <a:schemeClr val="tx1"/>
                  </a:glow>
                </a:effectLst>
                <a:latin typeface="Arial" charset="0"/>
                <a:ea typeface="ＭＳ Ｐゴシック" charset="0"/>
                <a:cs typeface="ＭＳ Ｐゴシック" charset="0"/>
              </a:rPr>
              <a:t> (2:17)</a:t>
            </a:r>
          </a:p>
        </p:txBody>
      </p:sp>
    </p:spTree>
    <p:extLst>
      <p:ext uri="{BB962C8B-B14F-4D97-AF65-F5344CB8AC3E}">
        <p14:creationId xmlns:p14="http://schemas.microsoft.com/office/powerpoint/2010/main" val="45749857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9081798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3140968"/>
            <a:ext cx="8892480" cy="2607443"/>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But the Jewish leaders demanded, "What are you doing? If God gave you authority to do this, show us a miraculous sign to prove it" (2:18).</a:t>
            </a:r>
          </a:p>
        </p:txBody>
      </p:sp>
    </p:spTree>
    <p:extLst>
      <p:ext uri="{BB962C8B-B14F-4D97-AF65-F5344CB8AC3E}">
        <p14:creationId xmlns:p14="http://schemas.microsoft.com/office/powerpoint/2010/main" val="14582574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755576" y="116632"/>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“All right,” Jesus replied. “Destroy this temple, and in three days I will raise it up” (2:19).</a:t>
            </a:r>
          </a:p>
        </p:txBody>
      </p:sp>
    </p:spTree>
    <p:extLst>
      <p:ext uri="{BB962C8B-B14F-4D97-AF65-F5344CB8AC3E}">
        <p14:creationId xmlns:p14="http://schemas.microsoft.com/office/powerpoint/2010/main" val="1859443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1841"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4/6</a:t>
            </a:r>
          </a:p>
        </p:txBody>
      </p:sp>
      <p:pic>
        <p:nvPicPr>
          <p:cNvPr id="291842"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5364" name="Rectangle 4"/>
          <p:cNvSpPr>
            <a:spLocks noChangeArrowheads="1"/>
          </p:cNvSpPr>
          <p:nvPr/>
        </p:nvSpPr>
        <p:spPr bwMode="auto">
          <a:xfrm>
            <a:off x="696941" y="69851"/>
            <a:ext cx="7780337" cy="2289175"/>
          </a:xfrm>
          <a:prstGeom prst="rect">
            <a:avLst/>
          </a:prstGeom>
          <a:noFill/>
          <a:ln w="9525">
            <a:noFill/>
            <a:miter lim="800000"/>
            <a:headEnd/>
            <a:tailEnd/>
          </a:ln>
          <a:effectLst>
            <a:outerShdw blurRad="63500" dist="38099" dir="2700000"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You</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re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79512" y="1052736"/>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“What!” they exclaimed. “It has taken forty-six years to build this Temple, and you can rebuild it in three days?” (2:20). </a:t>
            </a:r>
          </a:p>
        </p:txBody>
      </p:sp>
    </p:spTree>
    <p:extLst>
      <p:ext uri="{BB962C8B-B14F-4D97-AF65-F5344CB8AC3E}">
        <p14:creationId xmlns:p14="http://schemas.microsoft.com/office/powerpoint/2010/main" val="144196327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323528" y="0"/>
            <a:ext cx="4464496" cy="4335635"/>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But when Jesus said “this temple,” he meant his own body (2:21).</a:t>
            </a:r>
          </a:p>
        </p:txBody>
      </p:sp>
    </p:spTree>
    <p:extLst>
      <p:ext uri="{BB962C8B-B14F-4D97-AF65-F5344CB8AC3E}">
        <p14:creationId xmlns:p14="http://schemas.microsoft.com/office/powerpoint/2010/main" val="826751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Rectangle 2"/>
          <p:cNvSpPr txBox="1">
            <a:spLocks noChangeArrowheads="1"/>
          </p:cNvSpPr>
          <p:nvPr/>
        </p:nvSpPr>
        <p:spPr bwMode="auto">
          <a:xfrm>
            <a:off x="1835696" y="3689648"/>
            <a:ext cx="72008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152" tIns="45578" rIns="91152" bIns="45578" numCol="1" anchor="t"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72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44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716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880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defRPr/>
            </a:pPr>
            <a:r>
              <a:rPr lang="en-US" sz="3600" dirty="0">
                <a:effectLst>
                  <a:glow rad="127000">
                    <a:schemeClr val="tx1"/>
                  </a:glow>
                </a:effectLst>
                <a:latin typeface="Arial" charset="0"/>
                <a:ea typeface="ＭＳ Ｐゴシック" charset="0"/>
                <a:cs typeface="ＭＳ Ｐゴシック" charset="0"/>
              </a:rPr>
              <a:t>After he was raised from the dead, his disciples remembered he had said this, and they believed both the Scriptures and what Jesus had said (2:22).</a:t>
            </a:r>
          </a:p>
        </p:txBody>
      </p:sp>
    </p:spTree>
    <p:extLst>
      <p:ext uri="{BB962C8B-B14F-4D97-AF65-F5344CB8AC3E}">
        <p14:creationId xmlns:p14="http://schemas.microsoft.com/office/powerpoint/2010/main" val="11549493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2444599032"/>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dirty="0">
                <a:latin typeface="Arial"/>
                <a:cs typeface="Arial"/>
              </a:rPr>
              <a:t>Used with Permission</a:t>
            </a:r>
            <a:endParaRPr sz="2400" dirty="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519535351"/>
      </p:ext>
    </p:extLst>
  </p:cSld>
  <p:clrMapOvr>
    <a:masterClrMapping/>
  </p:clrMapOvr>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73F52820-874D-864A-B243-FB51796CD11C}"/>
              </a:ext>
            </a:extLst>
          </p:cNvPr>
          <p:cNvSpPr>
            <a:spLocks noGrp="1" noChangeArrowheads="1"/>
          </p:cNvSpPr>
          <p:nvPr>
            <p:ph type="title"/>
          </p:nvPr>
        </p:nvSpPr>
        <p:spPr>
          <a:xfrm rot="21436669">
            <a:off x="306179" y="-26828"/>
            <a:ext cx="9144000" cy="990600"/>
          </a:xfrm>
        </p:spPr>
        <p:txBody>
          <a:bodyPr/>
          <a:lstStyle/>
          <a:p>
            <a:pPr eaLnBrk="1" hangingPunct="1">
              <a:defRPr/>
            </a:pPr>
            <a:r>
              <a:rPr lang="en-US"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Summary (John 2:23-25</a:t>
            </a:r>
            <a:r>
              <a:rPr lang="en-US" sz="3600"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 NIV</a:t>
            </a:r>
            <a:r>
              <a:rPr lang="en-US"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a:t>
            </a:r>
          </a:p>
        </p:txBody>
      </p:sp>
      <p:sp>
        <p:nvSpPr>
          <p:cNvPr id="101379" name="Rectangle 3">
            <a:extLst>
              <a:ext uri="{FF2B5EF4-FFF2-40B4-BE49-F238E27FC236}">
                <a16:creationId xmlns:a16="http://schemas.microsoft.com/office/drawing/2014/main" id="{78291B5A-7741-884C-89AB-D33F8EB2DAE9}"/>
              </a:ext>
            </a:extLst>
          </p:cNvPr>
          <p:cNvSpPr>
            <a:spLocks noGrp="1" noChangeArrowheads="1"/>
          </p:cNvSpPr>
          <p:nvPr>
            <p:ph type="body" idx="1"/>
          </p:nvPr>
        </p:nvSpPr>
        <p:spPr>
          <a:xfrm rot="21400540">
            <a:off x="1974475" y="1671017"/>
            <a:ext cx="6976292" cy="4988911"/>
          </a:xfrm>
        </p:spPr>
        <p:txBody>
          <a:bodyPr/>
          <a:lstStyle/>
          <a:p>
            <a:pPr marL="11113" lvl="1" indent="0" eaLnBrk="1" hangingPunct="1">
              <a:lnSpc>
                <a:spcPct val="90000"/>
              </a:lnSpc>
              <a:buFontTx/>
              <a:buNone/>
            </a:pPr>
            <a:r>
              <a:rPr lang="en-US" altLang="en-US" sz="3600" dirty="0">
                <a:solidFill>
                  <a:srgbClr val="FFFF00"/>
                </a:solidFill>
                <a:effectLst>
                  <a:outerShdw blurRad="38100" dist="38100" dir="2700000" algn="tl">
                    <a:schemeClr val="tx1"/>
                  </a:outerShdw>
                </a:effectLst>
                <a:latin typeface="Apple Butter" pitchFamily="2" charset="0"/>
              </a:rPr>
              <a:t>Now while he was in Jerusalem at the Passover Feast, many people saw the miraculous signs he was doing and </a:t>
            </a:r>
            <a:r>
              <a:rPr lang="en-US" altLang="en-US" sz="3600" dirty="0">
                <a:solidFill>
                  <a:schemeClr val="bg1"/>
                </a:solidFill>
                <a:effectLst>
                  <a:outerShdw blurRad="38100" dist="38100" dir="2700000" algn="tl">
                    <a:schemeClr val="tx1"/>
                  </a:outerShdw>
                </a:effectLst>
                <a:latin typeface="Apple Butter" pitchFamily="2" charset="0"/>
              </a:rPr>
              <a:t>believed in his name</a:t>
            </a:r>
            <a:r>
              <a:rPr lang="en-US" altLang="en-US" sz="3600" dirty="0">
                <a:solidFill>
                  <a:srgbClr val="FFFF00"/>
                </a:solidFill>
                <a:effectLst>
                  <a:outerShdw blurRad="38100" dist="38100" dir="2700000" algn="tl">
                    <a:schemeClr val="tx1"/>
                  </a:outerShdw>
                </a:effectLst>
                <a:latin typeface="Apple Butter" pitchFamily="2" charset="0"/>
              </a:rPr>
              <a:t>. </a:t>
            </a:r>
            <a:r>
              <a:rPr lang="en-US" altLang="en-US" sz="3600" baseline="30000" dirty="0">
                <a:solidFill>
                  <a:srgbClr val="FFFF00"/>
                </a:solidFill>
                <a:effectLst>
                  <a:outerShdw blurRad="38100" dist="38100" dir="2700000" algn="tl">
                    <a:schemeClr val="tx1"/>
                  </a:outerShdw>
                </a:effectLst>
                <a:latin typeface="Apple Butter" pitchFamily="2" charset="0"/>
              </a:rPr>
              <a:t>24</a:t>
            </a:r>
            <a:r>
              <a:rPr lang="en-US" altLang="en-US" sz="3600" dirty="0">
                <a:solidFill>
                  <a:srgbClr val="FFFF00"/>
                </a:solidFill>
                <a:effectLst>
                  <a:outerShdw blurRad="38100" dist="38100" dir="2700000" algn="tl">
                    <a:schemeClr val="tx1"/>
                  </a:outerShdw>
                </a:effectLst>
                <a:latin typeface="Apple Butter" pitchFamily="2" charset="0"/>
              </a:rPr>
              <a:t>But Jesus would not entrust himself to them, for he knew all men.  </a:t>
            </a:r>
            <a:r>
              <a:rPr lang="en-US" altLang="en-US" sz="3600" baseline="30000" dirty="0">
                <a:solidFill>
                  <a:srgbClr val="FFFF00"/>
                </a:solidFill>
                <a:effectLst>
                  <a:outerShdw blurRad="38100" dist="38100" dir="2700000" algn="tl">
                    <a:schemeClr val="tx1"/>
                  </a:outerShdw>
                </a:effectLst>
                <a:latin typeface="Apple Butter" pitchFamily="2" charset="0"/>
              </a:rPr>
              <a:t>25</a:t>
            </a:r>
            <a:r>
              <a:rPr lang="en-US" altLang="en-US" sz="3600" dirty="0">
                <a:solidFill>
                  <a:srgbClr val="FFFF00"/>
                </a:solidFill>
                <a:effectLst>
                  <a:outerShdw blurRad="38100" dist="38100" dir="2700000" algn="tl">
                    <a:schemeClr val="tx1"/>
                  </a:outerShdw>
                </a:effectLst>
                <a:latin typeface="Apple Butter" pitchFamily="2" charset="0"/>
              </a:rPr>
              <a:t>He did not need man's testimony about man, for he knew what was in a man.</a:t>
            </a:r>
            <a:r>
              <a:rPr lang="en-US" altLang="en-US" sz="3200" dirty="0">
                <a:solidFill>
                  <a:srgbClr val="FFFF00"/>
                </a:solidFill>
                <a:effectLst>
                  <a:outerShdw blurRad="38100" dist="38100" dir="2700000" algn="tl">
                    <a:schemeClr val="tx1"/>
                  </a:outerShdw>
                </a:effectLst>
                <a:latin typeface="Apple Butter" pitchFamily="2" charset="0"/>
                <a:cs typeface="AngsanaUPC" panose="02020603050405020304" pitchFamily="18" charset="-34"/>
              </a:rPr>
              <a:t> </a:t>
            </a:r>
          </a:p>
        </p:txBody>
      </p:sp>
      <p:sp>
        <p:nvSpPr>
          <p:cNvPr id="2" name="Oval Callout 1">
            <a:extLst>
              <a:ext uri="{FF2B5EF4-FFF2-40B4-BE49-F238E27FC236}">
                <a16:creationId xmlns:a16="http://schemas.microsoft.com/office/drawing/2014/main" id="{A12045F4-FB83-DF4C-82F3-5B182A0214FE}"/>
              </a:ext>
            </a:extLst>
          </p:cNvPr>
          <p:cNvSpPr/>
          <p:nvPr/>
        </p:nvSpPr>
        <p:spPr>
          <a:xfrm>
            <a:off x="-396552" y="3068960"/>
            <a:ext cx="2520280" cy="2448272"/>
          </a:xfrm>
          <a:prstGeom prst="wedgeEllipseCallout">
            <a:avLst>
              <a:gd name="adj1" fmla="val 125148"/>
              <a:gd name="adj2" fmla="val -34140"/>
            </a:avLst>
          </a:prstGeom>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ysClr val="windowText" lastClr="000000"/>
                </a:solidFill>
              </a:rPr>
              <a:t>Does “believed” mean “believed”?</a:t>
            </a:r>
          </a:p>
        </p:txBody>
      </p:sp>
      <p:sp>
        <p:nvSpPr>
          <p:cNvPr id="5" name="Oval Callout 4">
            <a:extLst>
              <a:ext uri="{FF2B5EF4-FFF2-40B4-BE49-F238E27FC236}">
                <a16:creationId xmlns:a16="http://schemas.microsoft.com/office/drawing/2014/main" id="{3AF08317-A7A3-7242-AF9F-B5F50D274A89}"/>
              </a:ext>
            </a:extLst>
          </p:cNvPr>
          <p:cNvSpPr/>
          <p:nvPr/>
        </p:nvSpPr>
        <p:spPr>
          <a:xfrm>
            <a:off x="0" y="3062"/>
            <a:ext cx="2808094" cy="2448272"/>
          </a:xfrm>
          <a:prstGeom prst="wedgeEllipseCallout">
            <a:avLst>
              <a:gd name="adj1" fmla="val -1707"/>
              <a:gd name="adj2" fmla="val 101249"/>
            </a:avLst>
          </a:prstGeom>
        </p:spPr>
        <p:style>
          <a:lnRef idx="1">
            <a:schemeClr val="accent1"/>
          </a:lnRef>
          <a:fillRef idx="3">
            <a:schemeClr val="accent1"/>
          </a:fillRef>
          <a:effectRef idx="2">
            <a:schemeClr val="accent1"/>
          </a:effectRef>
          <a:fontRef idx="minor">
            <a:schemeClr val="lt1"/>
          </a:fontRef>
        </p:style>
        <p:txBody>
          <a:bodyPr rtlCol="0" anchor="ctr"/>
          <a:lstStyle/>
          <a:p>
            <a:pPr marL="11113" algn="ctr">
              <a:tabLst>
                <a:tab pos="1812925" algn="l"/>
              </a:tabLst>
            </a:pPr>
            <a:r>
              <a:rPr lang="en-US" b="1" dirty="0">
                <a:solidFill>
                  <a:sysClr val="windowText" lastClr="000000"/>
                </a:solidFill>
              </a:rPr>
              <a:t>What else does “believe” mean in John’s gospel?</a:t>
            </a:r>
          </a:p>
        </p:txBody>
      </p:sp>
    </p:spTree>
    <p:extLst>
      <p:ext uri="{BB962C8B-B14F-4D97-AF65-F5344CB8AC3E}">
        <p14:creationId xmlns:p14="http://schemas.microsoft.com/office/powerpoint/2010/main" val="13036540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01379">
                                            <p:txEl>
                                              <p:pRg st="0" end="0"/>
                                            </p:txEl>
                                          </p:spTgt>
                                        </p:tgtEl>
                                        <p:attrNameLst>
                                          <p:attrName>style.visibility</p:attrName>
                                        </p:attrNameLst>
                                      </p:cBhvr>
                                      <p:to>
                                        <p:strVal val="visible"/>
                                      </p:to>
                                    </p:set>
                                    <p:anim calcmode="lin" valueType="num">
                                      <p:cBhvr additive="base">
                                        <p:cTn id="7" dur="500" fill="hold"/>
                                        <p:tgtEl>
                                          <p:spTgt spid="1013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13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animEffect transition="in" filter="wipe(right)">
                                      <p:cBhvr>
                                        <p:cTn id="13" dur="500"/>
                                        <p:tgtEl>
                                          <p:spTgt spid="2"/>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wipe(right)">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build="p" bldLvl="2"/>
      <p:bldP spid="2" grpId="0" animBg="1"/>
      <p:bldP spid="5" grpId="0" animBg="1"/>
    </p:bld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1378" name="Rectangle 2">
            <a:extLst>
              <a:ext uri="{FF2B5EF4-FFF2-40B4-BE49-F238E27FC236}">
                <a16:creationId xmlns:a16="http://schemas.microsoft.com/office/drawing/2014/main" id="{73F52820-874D-864A-B243-FB51796CD11C}"/>
              </a:ext>
            </a:extLst>
          </p:cNvPr>
          <p:cNvSpPr>
            <a:spLocks noGrp="1" noChangeArrowheads="1"/>
          </p:cNvSpPr>
          <p:nvPr>
            <p:ph type="title"/>
          </p:nvPr>
        </p:nvSpPr>
        <p:spPr>
          <a:xfrm rot="21436669">
            <a:off x="306179" y="-26828"/>
            <a:ext cx="9144000" cy="990600"/>
          </a:xfrm>
        </p:spPr>
        <p:txBody>
          <a:bodyPr/>
          <a:lstStyle/>
          <a:p>
            <a:pPr eaLnBrk="1" hangingPunct="1">
              <a:defRPr/>
            </a:pPr>
            <a:r>
              <a:rPr lang="en-US" dirty="0">
                <a:solidFill>
                  <a:schemeClr val="bg1"/>
                </a:solidFill>
                <a:effectLst>
                  <a:outerShdw blurRad="38100" dist="38100" dir="2700000" algn="tl">
                    <a:srgbClr val="000000"/>
                  </a:outerShdw>
                </a:effectLst>
                <a:latin typeface="Yahoo" pitchFamily="2" charset="0"/>
                <a:ea typeface="Arabic Transparent" pitchFamily="2" charset="0"/>
                <a:cs typeface="Arabic Transparent" pitchFamily="2" charset="0"/>
              </a:rPr>
              <a:t>Belief in John 2:23-25</a:t>
            </a:r>
          </a:p>
        </p:txBody>
      </p:sp>
      <p:sp>
        <p:nvSpPr>
          <p:cNvPr id="101379" name="Rectangle 3">
            <a:extLst>
              <a:ext uri="{FF2B5EF4-FFF2-40B4-BE49-F238E27FC236}">
                <a16:creationId xmlns:a16="http://schemas.microsoft.com/office/drawing/2014/main" id="{78291B5A-7741-884C-89AB-D33F8EB2DAE9}"/>
              </a:ext>
            </a:extLst>
          </p:cNvPr>
          <p:cNvSpPr>
            <a:spLocks noGrp="1" noChangeArrowheads="1"/>
          </p:cNvSpPr>
          <p:nvPr>
            <p:ph type="body" idx="1"/>
          </p:nvPr>
        </p:nvSpPr>
        <p:spPr>
          <a:xfrm rot="21400540">
            <a:off x="1974475" y="1671017"/>
            <a:ext cx="6976292" cy="4988911"/>
          </a:xfrm>
        </p:spPr>
        <p:txBody>
          <a:bodyPr/>
          <a:lstStyle/>
          <a:p>
            <a:pPr marL="11113" lvl="1" indent="0" eaLnBrk="1" hangingPunct="1">
              <a:lnSpc>
                <a:spcPct val="90000"/>
              </a:lnSpc>
              <a:buFontTx/>
              <a:buNone/>
            </a:pPr>
            <a:r>
              <a:rPr lang="en-US" altLang="en-US" sz="3600" dirty="0">
                <a:solidFill>
                  <a:schemeClr val="bg1"/>
                </a:solidFill>
                <a:effectLst>
                  <a:outerShdw blurRad="38100" dist="38100" dir="2700000" algn="tl">
                    <a:schemeClr val="tx1"/>
                  </a:outerShdw>
                </a:effectLst>
                <a:latin typeface="Apple Butter" pitchFamily="2" charset="0"/>
              </a:rPr>
              <a:t>Most scholars see “believe” here as false. Why is this wrong?</a:t>
            </a:r>
          </a:p>
          <a:p>
            <a:pPr marL="468313" lvl="1" indent="-457200" eaLnBrk="1" hangingPunct="1">
              <a:lnSpc>
                <a:spcPct val="90000"/>
              </a:lnSpc>
              <a:buFont typeface="Wingdings" pitchFamily="2" charset="2"/>
              <a:buChar char="q"/>
            </a:pP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This is the normal word for “believe” (cf. 1:12).</a:t>
            </a:r>
          </a:p>
          <a:p>
            <a:pPr marL="468313" lvl="1" indent="-457200" eaLnBrk="1" hangingPunct="1">
              <a:lnSpc>
                <a:spcPct val="90000"/>
              </a:lnSpc>
              <a:buFont typeface="Wingdings" pitchFamily="2" charset="2"/>
              <a:buChar char="q"/>
            </a:pP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Nowhere does the NT say that Jesus “commits himself” to all believers.</a:t>
            </a:r>
          </a:p>
          <a:p>
            <a:pPr marL="468313" lvl="1" indent="-457200" eaLnBrk="1" hangingPunct="1">
              <a:lnSpc>
                <a:spcPct val="90000"/>
              </a:lnSpc>
              <a:buFont typeface="Wingdings" pitchFamily="2" charset="2"/>
              <a:buChar char="q"/>
            </a:pP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This </a:t>
            </a:r>
            <a:r>
              <a:rPr lang="en-US" altLang="en-US" sz="3600">
                <a:solidFill>
                  <a:schemeClr val="bg1"/>
                </a:solidFill>
                <a:effectLst>
                  <a:outerShdw blurRad="38100" dist="38100" dir="2700000" algn="tl">
                    <a:schemeClr val="tx1"/>
                  </a:outerShdw>
                </a:effectLst>
                <a:latin typeface="Apple Butter" pitchFamily="2" charset="0"/>
                <a:cs typeface="AngsanaUPC" panose="02020603050405020304" pitchFamily="18" charset="-34"/>
              </a:rPr>
              <a:t>text actually tells </a:t>
            </a:r>
            <a:r>
              <a:rPr lang="en-US" altLang="en-US" sz="3600" dirty="0">
                <a:solidFill>
                  <a:schemeClr val="bg1"/>
                </a:solidFill>
                <a:effectLst>
                  <a:outerShdw blurRad="38100" dist="38100" dir="2700000" algn="tl">
                    <a:schemeClr val="tx1"/>
                  </a:outerShdw>
                </a:effectLst>
                <a:latin typeface="Apple Butter" pitchFamily="2" charset="0"/>
                <a:cs typeface="AngsanaUPC" panose="02020603050405020304" pitchFamily="18" charset="-34"/>
              </a:rPr>
              <a:t>us not to be a secret saint.</a:t>
            </a:r>
            <a:endParaRPr lang="en-US" altLang="en-US" sz="3200" dirty="0">
              <a:solidFill>
                <a:schemeClr val="bg1"/>
              </a:solidFill>
              <a:effectLst>
                <a:outerShdw blurRad="38100" dist="38100" dir="2700000" algn="tl">
                  <a:schemeClr val="tx1"/>
                </a:outerShdw>
              </a:effectLst>
              <a:latin typeface="Apple Butter" pitchFamily="2" charset="0"/>
              <a:cs typeface="AngsanaUPC" panose="02020603050405020304" pitchFamily="18" charset="-34"/>
            </a:endParaRPr>
          </a:p>
        </p:txBody>
      </p:sp>
      <p:sp>
        <p:nvSpPr>
          <p:cNvPr id="6" name="Text Box 3">
            <a:extLst>
              <a:ext uri="{FF2B5EF4-FFF2-40B4-BE49-F238E27FC236}">
                <a16:creationId xmlns:a16="http://schemas.microsoft.com/office/drawing/2014/main" id="{ECCDC753-0DAD-2D4E-A770-E63E03ECFF9F}"/>
              </a:ext>
            </a:extLst>
          </p:cNvPr>
          <p:cNvSpPr txBox="1">
            <a:spLocks noChangeArrowheads="1"/>
          </p:cNvSpPr>
          <p:nvPr/>
        </p:nvSpPr>
        <p:spPr bwMode="auto">
          <a:xfrm>
            <a:off x="8200062" y="26"/>
            <a:ext cx="852857"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dirty="0">
                <a:solidFill>
                  <a:schemeClr val="bg1"/>
                </a:solidFill>
                <a:latin typeface="Arial" charset="0"/>
                <a:cs typeface="Arial" charset="0"/>
              </a:rPr>
              <a:t>119a</a:t>
            </a:r>
          </a:p>
        </p:txBody>
      </p:sp>
    </p:spTree>
    <p:extLst>
      <p:ext uri="{BB962C8B-B14F-4D97-AF65-F5344CB8AC3E}">
        <p14:creationId xmlns:p14="http://schemas.microsoft.com/office/powerpoint/2010/main" val="294635898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grpId="0" nodeType="afterEffect">
                                  <p:stCondLst>
                                    <p:cond delay="0"/>
                                  </p:stCondLst>
                                  <p:childTnLst>
                                    <p:set>
                                      <p:cBhvr>
                                        <p:cTn id="6" dur="1" fill="hold">
                                          <p:stCondLst>
                                            <p:cond delay="0"/>
                                          </p:stCondLst>
                                        </p:cTn>
                                        <p:tgtEl>
                                          <p:spTgt spid="101379">
                                            <p:txEl>
                                              <p:pRg st="0" end="0"/>
                                            </p:txEl>
                                          </p:spTgt>
                                        </p:tgtEl>
                                        <p:attrNameLst>
                                          <p:attrName>style.visibility</p:attrName>
                                        </p:attrNameLst>
                                      </p:cBhvr>
                                      <p:to>
                                        <p:strVal val="visible"/>
                                      </p:to>
                                    </p:set>
                                    <p:anim calcmode="lin" valueType="num">
                                      <p:cBhvr additive="base">
                                        <p:cTn id="7" dur="500" fill="hold"/>
                                        <p:tgtEl>
                                          <p:spTgt spid="101379">
                                            <p:txEl>
                                              <p:pRg st="0" end="0"/>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101379">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grpId="0" nodeType="clickEffect">
                                  <p:stCondLst>
                                    <p:cond delay="0"/>
                                  </p:stCondLst>
                                  <p:childTnLst>
                                    <p:set>
                                      <p:cBhvr>
                                        <p:cTn id="12" dur="1" fill="hold">
                                          <p:stCondLst>
                                            <p:cond delay="0"/>
                                          </p:stCondLst>
                                        </p:cTn>
                                        <p:tgtEl>
                                          <p:spTgt spid="101379">
                                            <p:txEl>
                                              <p:pRg st="1" end="1"/>
                                            </p:txEl>
                                          </p:spTgt>
                                        </p:tgtEl>
                                        <p:attrNameLst>
                                          <p:attrName>style.visibility</p:attrName>
                                        </p:attrNameLst>
                                      </p:cBhvr>
                                      <p:to>
                                        <p:strVal val="visible"/>
                                      </p:to>
                                    </p:set>
                                    <p:anim calcmode="lin" valueType="num">
                                      <p:cBhvr additive="base">
                                        <p:cTn id="13" dur="500" fill="hold"/>
                                        <p:tgtEl>
                                          <p:spTgt spid="101379">
                                            <p:txEl>
                                              <p:pRg st="1" end="1"/>
                                            </p:txEl>
                                          </p:spTgt>
                                        </p:tgtEl>
                                        <p:attrNameLst>
                                          <p:attrName>ppt_x</p:attrName>
                                        </p:attrNameLst>
                                      </p:cBhvr>
                                      <p:tavLst>
                                        <p:tav tm="0">
                                          <p:val>
                                            <p:strVal val="1+#ppt_w/2"/>
                                          </p:val>
                                        </p:tav>
                                        <p:tav tm="100000">
                                          <p:val>
                                            <p:strVal val="#ppt_x"/>
                                          </p:val>
                                        </p:tav>
                                      </p:tavLst>
                                    </p:anim>
                                    <p:anim calcmode="lin" valueType="num">
                                      <p:cBhvr additive="base">
                                        <p:cTn id="14" dur="500" fill="hold"/>
                                        <p:tgtEl>
                                          <p:spTgt spid="101379">
                                            <p:txEl>
                                              <p:pRg st="1" end="1"/>
                                            </p:txEl>
                                          </p:spTgt>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101379">
                                            <p:txEl>
                                              <p:pRg st="2" end="2"/>
                                            </p:txEl>
                                          </p:spTgt>
                                        </p:tgtEl>
                                        <p:attrNameLst>
                                          <p:attrName>style.visibility</p:attrName>
                                        </p:attrNameLst>
                                      </p:cBhvr>
                                      <p:to>
                                        <p:strVal val="visible"/>
                                      </p:to>
                                    </p:set>
                                    <p:anim calcmode="lin" valueType="num">
                                      <p:cBhvr additive="base">
                                        <p:cTn id="19" dur="500" fill="hold"/>
                                        <p:tgtEl>
                                          <p:spTgt spid="101379">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101379">
                                            <p:txEl>
                                              <p:pRg st="2" end="2"/>
                                            </p:txEl>
                                          </p:spTgt>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101379">
                                            <p:txEl>
                                              <p:pRg st="3" end="3"/>
                                            </p:txEl>
                                          </p:spTgt>
                                        </p:tgtEl>
                                        <p:attrNameLst>
                                          <p:attrName>style.visibility</p:attrName>
                                        </p:attrNameLst>
                                      </p:cBhvr>
                                      <p:to>
                                        <p:strVal val="visible"/>
                                      </p:to>
                                    </p:set>
                                    <p:anim calcmode="lin" valueType="num">
                                      <p:cBhvr additive="base">
                                        <p:cTn id="25" dur="500" fill="hold"/>
                                        <p:tgtEl>
                                          <p:spTgt spid="101379">
                                            <p:txEl>
                                              <p:pRg st="3" end="3"/>
                                            </p:txEl>
                                          </p:spTgt>
                                        </p:tgtEl>
                                        <p:attrNameLst>
                                          <p:attrName>ppt_x</p:attrName>
                                        </p:attrNameLst>
                                      </p:cBhvr>
                                      <p:tavLst>
                                        <p:tav tm="0">
                                          <p:val>
                                            <p:strVal val="1+#ppt_w/2"/>
                                          </p:val>
                                        </p:tav>
                                        <p:tav tm="100000">
                                          <p:val>
                                            <p:strVal val="#ppt_x"/>
                                          </p:val>
                                        </p:tav>
                                      </p:tavLst>
                                    </p:anim>
                                    <p:anim calcmode="lin" valueType="num">
                                      <p:cBhvr additive="base">
                                        <p:cTn id="26" dur="500" fill="hold"/>
                                        <p:tgtEl>
                                          <p:spTgt spid="101379">
                                            <p:txEl>
                                              <p:pRg st="3" end="3"/>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379" grpId="0" build="p" bldLvl="2"/>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3</a:t>
            </a:r>
          </a:p>
        </p:txBody>
      </p:sp>
    </p:spTree>
    <p:extLst>
      <p:ext uri="{BB962C8B-B14F-4D97-AF65-F5344CB8AC3E}">
        <p14:creationId xmlns:p14="http://schemas.microsoft.com/office/powerpoint/2010/main" val="232667243"/>
      </p:ext>
    </p:extLst>
  </p:cSld>
  <p:clrMapOvr>
    <a:masterClrMapping/>
  </p:clrMapOvr>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3" descr="Baptism Background Image.jpg"/>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pic>
      <p:sp>
        <p:nvSpPr>
          <p:cNvPr id="260100" name="Text Box 3"/>
          <p:cNvSpPr txBox="1">
            <a:spLocks noChangeArrowheads="1"/>
          </p:cNvSpPr>
          <p:nvPr/>
        </p:nvSpPr>
        <p:spPr bwMode="auto">
          <a:xfrm>
            <a:off x="8192178" y="16"/>
            <a:ext cx="868617" cy="46137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a:solidFill>
                  <a:srgbClr val="EEECE1"/>
                </a:solidFill>
                <a:latin typeface="Arial" charset="0"/>
                <a:cs typeface="Arial" charset="0"/>
              </a:rPr>
              <a:t>119d</a:t>
            </a:r>
          </a:p>
        </p:txBody>
      </p:sp>
      <p:sp>
        <p:nvSpPr>
          <p:cNvPr id="6" name="TextBox 5"/>
          <p:cNvSpPr txBox="1"/>
          <p:nvPr/>
        </p:nvSpPr>
        <p:spPr>
          <a:xfrm>
            <a:off x="381000" y="762027"/>
            <a:ext cx="8458200" cy="4154983"/>
          </a:xfrm>
          <a:prstGeom prst="rect">
            <a:avLst/>
          </a:prstGeom>
          <a:noFill/>
        </p:spPr>
        <p:txBody>
          <a:bodyPr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altLang="zh-CN"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rPr>
              <a:t>"Jesus replied, 'I assure you, no one can enter the Kingdom of God without being born of water and the Spirit.'"</a:t>
            </a:r>
          </a:p>
          <a:p>
            <a:pPr eaLnBrk="1" hangingPunct="1">
              <a:defRPr/>
            </a:pPr>
            <a:endParaRPr lang="en-US" altLang="zh-CN"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endParaRPr>
          </a:p>
          <a:p>
            <a:pPr eaLnBrk="1" hangingPunct="1">
              <a:defRPr/>
            </a:pPr>
            <a:r>
              <a:rPr lang="en-US" altLang="zh-CN"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rPr>
              <a:t>John 3:5</a:t>
            </a:r>
            <a:endParaRPr lang="en-US" sz="4400" b="1" dirty="0">
              <a:solidFill>
                <a:prstClr val="white"/>
              </a:solidFill>
              <a:effectLst>
                <a:glow rad="203200">
                  <a:prstClr val="black">
                    <a:alpha val="99000"/>
                  </a:prstClr>
                </a:glow>
                <a:outerShdw blurRad="38100" dist="38100" dir="2700000" algn="tl">
                  <a:srgbClr val="000000"/>
                </a:outerShdw>
              </a:effectLst>
              <a:latin typeface="Arial"/>
              <a:ea typeface="SimHei" charset="0"/>
              <a:cs typeface="Arial"/>
            </a:endParaRPr>
          </a:p>
        </p:txBody>
      </p:sp>
    </p:spTree>
    <p:extLst>
      <p:ext uri="{BB962C8B-B14F-4D97-AF65-F5344CB8AC3E}">
        <p14:creationId xmlns:p14="http://schemas.microsoft.com/office/powerpoint/2010/main" val="2748669730"/>
      </p:ext>
    </p:extLst>
  </p:cSld>
  <p:clrMapOvr>
    <a:masterClrMapping/>
  </p:clrMapOvr>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5857" name="Content Placeholder 3" descr="Baptism Background Image.jpg"/>
          <p:cNvPicPr>
            <a:picLocks noGrp="1" noChangeAspect="1"/>
          </p:cNvPicPr>
          <p:nvPr>
            <p:ph idx="1"/>
          </p:nvPr>
        </p:nvPicPr>
        <p:blipFill>
          <a:blip r:embed="rId3">
            <a:extLst>
              <a:ext uri="{28A0092B-C50C-407E-A947-70E740481C1C}">
                <a14:useLocalDpi xmlns:a14="http://schemas.microsoft.com/office/drawing/2010/main"/>
              </a:ext>
            </a:extLst>
          </a:blip>
          <a:srcRect/>
          <a:stretch>
            <a:fillRect/>
          </a:stretch>
        </p:blipFill>
        <p:spPr>
          <a:xfrm>
            <a:off x="0" y="0"/>
            <a:ext cx="9144000" cy="6858000"/>
          </a:xfrm>
        </p:spPr>
      </p:pic>
      <p:sp>
        <p:nvSpPr>
          <p:cNvPr id="505858" name="Title 1"/>
          <p:cNvSpPr>
            <a:spLocks noGrp="1"/>
          </p:cNvSpPr>
          <p:nvPr>
            <p:ph type="title"/>
          </p:nvPr>
        </p:nvSpPr>
        <p:spPr>
          <a:xfrm>
            <a:off x="457200" y="152400"/>
            <a:ext cx="7315200" cy="609600"/>
          </a:xfrm>
          <a:solidFill>
            <a:schemeClr val="tx1"/>
          </a:solidFill>
        </p:spPr>
        <p:txBody>
          <a:bodyPr/>
          <a:lstStyle/>
          <a:p>
            <a:pPr eaLnBrk="1" hangingPunct="1"/>
            <a:r>
              <a:rPr lang="en-US" sz="3600">
                <a:solidFill>
                  <a:schemeClr val="bg1"/>
                </a:solidFill>
                <a:latin typeface="Calibri" charset="0"/>
                <a:ea typeface="ＭＳ Ｐゴシック" charset="0"/>
                <a:cs typeface="ＭＳ Ｐゴシック" charset="0"/>
              </a:rPr>
              <a:t>John 3:5 Interpretations</a:t>
            </a:r>
          </a:p>
        </p:txBody>
      </p:sp>
      <p:sp>
        <p:nvSpPr>
          <p:cNvPr id="505859" name="Text Box 3"/>
          <p:cNvSpPr txBox="1">
            <a:spLocks noChangeArrowheads="1"/>
          </p:cNvSpPr>
          <p:nvPr/>
        </p:nvSpPr>
        <p:spPr bwMode="auto">
          <a:xfrm>
            <a:off x="8192343" y="26"/>
            <a:ext cx="868296"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b="1" dirty="0">
                <a:latin typeface="Arial" charset="0"/>
                <a:cs typeface="Arial" charset="0"/>
              </a:rPr>
              <a:t>119d</a:t>
            </a:r>
          </a:p>
        </p:txBody>
      </p:sp>
      <p:sp>
        <p:nvSpPr>
          <p:cNvPr id="11" name="Text Box 4"/>
          <p:cNvSpPr txBox="1">
            <a:spLocks noChangeArrowheads="1"/>
          </p:cNvSpPr>
          <p:nvPr/>
        </p:nvSpPr>
        <p:spPr bwMode="auto">
          <a:xfrm>
            <a:off x="473136" y="1143061"/>
            <a:ext cx="4295775" cy="5238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Baptismal Regeneration </a:t>
            </a:r>
            <a:endParaRPr lang="en-US" sz="2800" b="1">
              <a:solidFill>
                <a:srgbClr val="000000"/>
              </a:solidFill>
              <a:latin typeface="Arial" charset="0"/>
              <a:cs typeface="Arial" charset="0"/>
            </a:endParaRPr>
          </a:p>
        </p:txBody>
      </p:sp>
      <p:sp>
        <p:nvSpPr>
          <p:cNvPr id="12" name="Text Box 5"/>
          <p:cNvSpPr txBox="1">
            <a:spLocks noChangeArrowheads="1"/>
          </p:cNvSpPr>
          <p:nvPr/>
        </p:nvSpPr>
        <p:spPr bwMode="auto">
          <a:xfrm>
            <a:off x="1452563" y="2305111"/>
            <a:ext cx="5084762" cy="523875"/>
          </a:xfrm>
          <a:prstGeom prst="rect">
            <a:avLst/>
          </a:prstGeom>
          <a:solidFill>
            <a:srgbClr val="CCFFCC"/>
          </a:solidFill>
          <a:ln w="12700" cap="sq">
            <a:noFill/>
            <a:miter lim="800000"/>
            <a:headEnd type="none" w="sm" len="sm"/>
            <a:tailEnd type="none" w="sm" len="sm"/>
          </a:ln>
        </p:spPr>
        <p:txBody>
          <a:bodyPr wrap="none" lIns="90993" tIns="45499" rIns="90993" bIns="45499">
            <a:spAutoFit/>
          </a:bodyPr>
          <a:lstStyle/>
          <a:p>
            <a:pPr algn="ctr" fontAlgn="auto">
              <a:spcBef>
                <a:spcPts val="0"/>
              </a:spcBef>
              <a:spcAft>
                <a:spcPts val="0"/>
              </a:spcAft>
              <a:defRPr/>
            </a:pPr>
            <a:r>
              <a:rPr lang="en-US" altLang="zh-CN" sz="2800" b="1" kern="0">
                <a:solidFill>
                  <a:srgbClr val="000000"/>
                </a:solidFill>
                <a:latin typeface="Arial"/>
                <a:ea typeface="SimSun" pitchFamily="2" charset="-122"/>
                <a:cs typeface="Arial"/>
              </a:rPr>
              <a:t>Cleansing Effect of the Word </a:t>
            </a:r>
          </a:p>
        </p:txBody>
      </p:sp>
      <p:sp>
        <p:nvSpPr>
          <p:cNvPr id="13" name="Text Box 6"/>
          <p:cNvSpPr txBox="1">
            <a:spLocks noChangeArrowheads="1"/>
          </p:cNvSpPr>
          <p:nvPr/>
        </p:nvSpPr>
        <p:spPr bwMode="auto">
          <a:xfrm>
            <a:off x="1970088" y="3505261"/>
            <a:ext cx="6337300" cy="5238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Water as a Symbol of the Holy Spirit </a:t>
            </a:r>
            <a:endParaRPr lang="en-US" sz="2800" b="1">
              <a:solidFill>
                <a:srgbClr val="000000"/>
              </a:solidFill>
              <a:latin typeface="Arial" charset="0"/>
              <a:cs typeface="Arial" charset="0"/>
            </a:endParaRPr>
          </a:p>
        </p:txBody>
      </p:sp>
      <p:sp>
        <p:nvSpPr>
          <p:cNvPr id="14" name="Text Box 7"/>
          <p:cNvSpPr txBox="1">
            <a:spLocks noChangeArrowheads="1"/>
          </p:cNvSpPr>
          <p:nvPr/>
        </p:nvSpPr>
        <p:spPr bwMode="auto">
          <a:xfrm>
            <a:off x="2728913" y="4629211"/>
            <a:ext cx="5091112" cy="5238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Repentance Ministry of John </a:t>
            </a:r>
            <a:endParaRPr lang="en-US" sz="2800" b="1">
              <a:solidFill>
                <a:srgbClr val="000000"/>
              </a:solidFill>
              <a:latin typeface="Arial" charset="0"/>
              <a:cs typeface="Arial" charset="0"/>
            </a:endParaRPr>
          </a:p>
        </p:txBody>
      </p:sp>
      <p:sp>
        <p:nvSpPr>
          <p:cNvPr id="15" name="Text Box 8"/>
          <p:cNvSpPr txBox="1">
            <a:spLocks noChangeArrowheads="1"/>
          </p:cNvSpPr>
          <p:nvPr/>
        </p:nvSpPr>
        <p:spPr bwMode="auto">
          <a:xfrm>
            <a:off x="3756025" y="5791261"/>
            <a:ext cx="2579688" cy="523875"/>
          </a:xfrm>
          <a:prstGeom prst="rect">
            <a:avLst/>
          </a:prstGeom>
          <a:solidFill>
            <a:srgbClr val="CCFFCC"/>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2800" b="1">
                <a:solidFill>
                  <a:srgbClr val="000000"/>
                </a:solidFill>
                <a:latin typeface="Arial" charset="0"/>
                <a:cs typeface="Arial" charset="0"/>
              </a:rPr>
              <a:t>Physical Birth </a:t>
            </a:r>
            <a:endParaRPr lang="en-US" sz="2800" b="1">
              <a:solidFill>
                <a:srgbClr val="000000"/>
              </a:solidFill>
              <a:latin typeface="Arial" charset="0"/>
              <a:cs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 calcmode="lin" valueType="num">
                                      <p:cBhvr additive="base">
                                        <p:cTn id="7" dur="500" fill="hold"/>
                                        <p:tgtEl>
                                          <p:spTgt spid="11"/>
                                        </p:tgtEl>
                                        <p:attrNameLst>
                                          <p:attrName>ppt_x</p:attrName>
                                        </p:attrNameLst>
                                      </p:cBhvr>
                                      <p:tavLst>
                                        <p:tav tm="0">
                                          <p:val>
                                            <p:strVal val="0-#ppt_w/2"/>
                                          </p:val>
                                        </p:tav>
                                        <p:tav tm="100000">
                                          <p:val>
                                            <p:strVal val="#ppt_x"/>
                                          </p:val>
                                        </p:tav>
                                      </p:tavLst>
                                    </p:anim>
                                    <p:anim calcmode="lin" valueType="num">
                                      <p:cBhvr additive="base">
                                        <p:cTn id="8" dur="500" fill="hold"/>
                                        <p:tgtEl>
                                          <p:spTgt spid="11"/>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12"/>
                                        </p:tgtEl>
                                        <p:attrNameLst>
                                          <p:attrName>style.visibility</p:attrName>
                                        </p:attrNameLst>
                                      </p:cBhvr>
                                      <p:to>
                                        <p:strVal val="visible"/>
                                      </p:to>
                                    </p:set>
                                    <p:anim calcmode="lin" valueType="num">
                                      <p:cBhvr additive="base">
                                        <p:cTn id="13" dur="500" fill="hold"/>
                                        <p:tgtEl>
                                          <p:spTgt spid="12"/>
                                        </p:tgtEl>
                                        <p:attrNameLst>
                                          <p:attrName>ppt_x</p:attrName>
                                        </p:attrNameLst>
                                      </p:cBhvr>
                                      <p:tavLst>
                                        <p:tav tm="0">
                                          <p:val>
                                            <p:strVal val="0-#ppt_w/2"/>
                                          </p:val>
                                        </p:tav>
                                        <p:tav tm="100000">
                                          <p:val>
                                            <p:strVal val="#ppt_x"/>
                                          </p:val>
                                        </p:tav>
                                      </p:tavLst>
                                    </p:anim>
                                    <p:anim calcmode="lin" valueType="num">
                                      <p:cBhvr additive="base">
                                        <p:cTn id="14" dur="500" fill="hold"/>
                                        <p:tgtEl>
                                          <p:spTgt spid="12"/>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anim calcmode="lin" valueType="num">
                                      <p:cBhvr additive="base">
                                        <p:cTn id="19" dur="500" fill="hold"/>
                                        <p:tgtEl>
                                          <p:spTgt spid="13"/>
                                        </p:tgtEl>
                                        <p:attrNameLst>
                                          <p:attrName>ppt_x</p:attrName>
                                        </p:attrNameLst>
                                      </p:cBhvr>
                                      <p:tavLst>
                                        <p:tav tm="0">
                                          <p:val>
                                            <p:strVal val="0-#ppt_w/2"/>
                                          </p:val>
                                        </p:tav>
                                        <p:tav tm="100000">
                                          <p:val>
                                            <p:strVal val="#ppt_x"/>
                                          </p:val>
                                        </p:tav>
                                      </p:tavLst>
                                    </p:anim>
                                    <p:anim calcmode="lin" valueType="num">
                                      <p:cBhvr additive="base">
                                        <p:cTn id="20" dur="500" fill="hold"/>
                                        <p:tgtEl>
                                          <p:spTgt spid="13"/>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14"/>
                                        </p:tgtEl>
                                        <p:attrNameLst>
                                          <p:attrName>style.visibility</p:attrName>
                                        </p:attrNameLst>
                                      </p:cBhvr>
                                      <p:to>
                                        <p:strVal val="visible"/>
                                      </p:to>
                                    </p:set>
                                    <p:anim calcmode="lin" valueType="num">
                                      <p:cBhvr additive="base">
                                        <p:cTn id="25" dur="500" fill="hold"/>
                                        <p:tgtEl>
                                          <p:spTgt spid="14"/>
                                        </p:tgtEl>
                                        <p:attrNameLst>
                                          <p:attrName>ppt_x</p:attrName>
                                        </p:attrNameLst>
                                      </p:cBhvr>
                                      <p:tavLst>
                                        <p:tav tm="0">
                                          <p:val>
                                            <p:strVal val="0-#ppt_w/2"/>
                                          </p:val>
                                        </p:tav>
                                        <p:tav tm="100000">
                                          <p:val>
                                            <p:strVal val="#ppt_x"/>
                                          </p:val>
                                        </p:tav>
                                      </p:tavLst>
                                    </p:anim>
                                    <p:anim calcmode="lin" valueType="num">
                                      <p:cBhvr additive="base">
                                        <p:cTn id="26" dur="500" fill="hold"/>
                                        <p:tgtEl>
                                          <p:spTgt spid="14"/>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500" fill="hold"/>
                                        <p:tgtEl>
                                          <p:spTgt spid="15"/>
                                        </p:tgtEl>
                                        <p:attrNameLst>
                                          <p:attrName>ppt_x</p:attrName>
                                        </p:attrNameLst>
                                      </p:cBhvr>
                                      <p:tavLst>
                                        <p:tav tm="0">
                                          <p:val>
                                            <p:strVal val="0-#ppt_w/2"/>
                                          </p:val>
                                        </p:tav>
                                        <p:tav tm="100000">
                                          <p:val>
                                            <p:strVal val="#ppt_x"/>
                                          </p:val>
                                        </p:tav>
                                      </p:tavLst>
                                    </p:anim>
                                    <p:anim calcmode="lin" valueType="num">
                                      <p:cBhvr additive="base">
                                        <p:cTn id="32" dur="500" fill="hold"/>
                                        <p:tgtEl>
                                          <p:spTgt spid="1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autoUpdateAnimBg="0"/>
      <p:bldP spid="12" grpId="0" animBg="1" autoUpdateAnimBg="0"/>
      <p:bldP spid="13" grpId="0" animBg="1" autoUpdateAnimBg="0"/>
      <p:bldP spid="14" grpId="0" animBg="1" autoUpdateAnimBg="0"/>
      <p:bldP spid="15" grpId="0" animBg="1" autoUpdateAnimBg="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3889"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5/6</a:t>
            </a:r>
          </a:p>
        </p:txBody>
      </p:sp>
      <p:pic>
        <p:nvPicPr>
          <p:cNvPr id="293890"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7412" name="Rectangle 4"/>
          <p:cNvSpPr>
            <a:spLocks noChangeArrowheads="1"/>
          </p:cNvSpPr>
          <p:nvPr/>
        </p:nvSpPr>
        <p:spPr bwMode="auto">
          <a:xfrm>
            <a:off x="696941" y="911225"/>
            <a:ext cx="7780337" cy="2289175"/>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You</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re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7412"/>
                                        </p:tgtEl>
                                        <p:attrNameLst>
                                          <p:attrName>style.visibility</p:attrName>
                                        </p:attrNameLst>
                                      </p:cBhvr>
                                      <p:to>
                                        <p:strVal val="visible"/>
                                      </p:to>
                                    </p:set>
                                    <p:animEffect transition="in" filter="dissolve">
                                      <p:cBhvr>
                                        <p:cTn id="7" dur="500"/>
                                        <p:tgtEl>
                                          <p:spTgt spid="174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2" grpId="0" autoUpdateAnimBg="0"/>
    </p:bldLst>
  </p:timing>
</p:sld>
</file>

<file path=ppt/slides/slide250.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0" y="279400"/>
            <a:ext cx="4262380" cy="6286500"/>
          </a:xfrm>
          <a:prstGeom prst="rect">
            <a:avLst/>
          </a:prstGeom>
        </p:spPr>
      </p:pic>
      <p:sp>
        <p:nvSpPr>
          <p:cNvPr id="121859"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uLnTx/>
                <a:uFillTx/>
                <a:latin typeface="Arial"/>
                <a:ea typeface="Times New Roman" pitchFamily="-111" charset="0"/>
                <a:cs typeface="Arial"/>
              </a:rPr>
              <a:t>Numbers 21:8-9</a:t>
            </a:r>
          </a:p>
        </p:txBody>
      </p:sp>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spTree>
    <p:extLst>
      <p:ext uri="{BB962C8B-B14F-4D97-AF65-F5344CB8AC3E}">
        <p14:creationId xmlns:p14="http://schemas.microsoft.com/office/powerpoint/2010/main" val="3055139624"/>
      </p:ext>
    </p:extLst>
  </p:cSld>
  <p:clrMapOvr>
    <a:masterClrMapping/>
  </p:clrMapOvr>
  <p:transition spd="med">
    <p:randomBar dir="vert"/>
  </p:transition>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3"/>
          <a:stretch>
            <a:fillRect/>
          </a:stretch>
        </p:blipFill>
        <p:spPr>
          <a:xfrm>
            <a:off x="0" y="0"/>
            <a:ext cx="9144000" cy="6858000"/>
          </a:xfrm>
          <a:prstGeom prst="rect">
            <a:avLst/>
          </a:prstGeom>
        </p:spPr>
      </p:pic>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5" name="Picture 4"/>
          <p:cNvPicPr>
            <a:picLocks noChangeAspect="1"/>
          </p:cNvPicPr>
          <p:nvPr/>
        </p:nvPicPr>
        <p:blipFill>
          <a:blip r:embed="rId4"/>
          <a:stretch>
            <a:fillRect/>
          </a:stretch>
        </p:blipFill>
        <p:spPr>
          <a:xfrm>
            <a:off x="103605" y="2550027"/>
            <a:ext cx="3937000" cy="4178300"/>
          </a:xfrm>
          <a:prstGeom prst="rect">
            <a:avLst/>
          </a:prstGeom>
          <a:ln w="57150" cmpd="sng">
            <a:solidFill>
              <a:srgbClr val="000000"/>
            </a:solidFill>
          </a:ln>
        </p:spPr>
      </p:pic>
      <p:sp>
        <p:nvSpPr>
          <p:cNvPr id="6" name="Text Box 3"/>
          <p:cNvSpPr txBox="1">
            <a:spLocks noChangeArrowheads="1"/>
          </p:cNvSpPr>
          <p:nvPr/>
        </p:nvSpPr>
        <p:spPr bwMode="auto">
          <a:xfrm>
            <a:off x="3352800" y="5638800"/>
            <a:ext cx="5486400" cy="579438"/>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Numbers 21:8-9</a:t>
            </a:r>
          </a:p>
        </p:txBody>
      </p:sp>
    </p:spTree>
    <p:extLst>
      <p:ext uri="{BB962C8B-B14F-4D97-AF65-F5344CB8AC3E}">
        <p14:creationId xmlns:p14="http://schemas.microsoft.com/office/powerpoint/2010/main" val="1352914632"/>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1000" fill="hold"/>
                                        <p:tgtEl>
                                          <p:spTgt spid="5"/>
                                        </p:tgtEl>
                                        <p:attrNameLst>
                                          <p:attrName>ppt_w</p:attrName>
                                        </p:attrNameLst>
                                      </p:cBhvr>
                                      <p:tavLst>
                                        <p:tav tm="0">
                                          <p:val>
                                            <p:fltVal val="0"/>
                                          </p:val>
                                        </p:tav>
                                        <p:tav tm="100000">
                                          <p:val>
                                            <p:strVal val="#ppt_w"/>
                                          </p:val>
                                        </p:tav>
                                      </p:tavLst>
                                    </p:anim>
                                    <p:anim calcmode="lin" valueType="num">
                                      <p:cBhvr>
                                        <p:cTn id="8" dur="1000" fill="hold"/>
                                        <p:tgtEl>
                                          <p:spTgt spid="5"/>
                                        </p:tgtEl>
                                        <p:attrNameLst>
                                          <p:attrName>ppt_h</p:attrName>
                                        </p:attrNameLst>
                                      </p:cBhvr>
                                      <p:tavLst>
                                        <p:tav tm="0">
                                          <p:val>
                                            <p:fltVal val="0"/>
                                          </p:val>
                                        </p:tav>
                                        <p:tav tm="100000">
                                          <p:val>
                                            <p:strVal val="#ppt_h"/>
                                          </p:val>
                                        </p:tav>
                                      </p:tavLst>
                                    </p:anim>
                                    <p:anim calcmode="lin" valueType="num">
                                      <p:cBhvr>
                                        <p:cTn id="9" dur="1000" fill="hold"/>
                                        <p:tgtEl>
                                          <p:spTgt spid="5"/>
                                        </p:tgtEl>
                                        <p:attrNameLst>
                                          <p:attrName>style.rotation</p:attrName>
                                        </p:attrNameLst>
                                      </p:cBhvr>
                                      <p:tavLst>
                                        <p:tav tm="0">
                                          <p:val>
                                            <p:fltVal val="90"/>
                                          </p:val>
                                        </p:tav>
                                        <p:tav tm="100000">
                                          <p:val>
                                            <p:fltVal val="0"/>
                                          </p:val>
                                        </p:tav>
                                      </p:tavLst>
                                    </p:anim>
                                    <p:animEffect transition="in" filter="fade">
                                      <p:cBhvr>
                                        <p:cTn id="10" dur="1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sp>
        <p:nvSpPr>
          <p:cNvPr id="216068" name="Rectangle 4"/>
          <p:cNvSpPr>
            <a:spLocks noGrp="1" noChangeArrowheads="1"/>
          </p:cNvSpPr>
          <p:nvPr>
            <p:ph type="title" idx="4294967295"/>
          </p:nvPr>
        </p:nvSpPr>
        <p:spPr>
          <a:xfrm>
            <a:off x="3352800" y="333911"/>
            <a:ext cx="5149183" cy="2362200"/>
          </a:xfrm>
        </p:spPr>
        <p:txBody>
          <a:bodyPr/>
          <a:lstStyle/>
          <a:p>
            <a:pPr algn="r" eaLnBrk="1" hangingPunct="1">
              <a:defRPr/>
            </a:pPr>
            <a:r>
              <a:rPr lang="en-US" sz="6000" b="1" dirty="0">
                <a:effectLst>
                  <a:glow rad="165100">
                    <a:schemeClr val="tx1">
                      <a:alpha val="96000"/>
                    </a:schemeClr>
                  </a:glow>
                </a:effectLst>
                <a:latin typeface="Arial" charset="0"/>
              </a:rPr>
              <a:t>The Bronze Serpent</a:t>
            </a:r>
          </a:p>
        </p:txBody>
      </p:sp>
      <p:pic>
        <p:nvPicPr>
          <p:cNvPr id="3" name="Picture 2"/>
          <p:cNvPicPr>
            <a:picLocks noChangeAspect="1"/>
          </p:cNvPicPr>
          <p:nvPr/>
        </p:nvPicPr>
        <p:blipFill>
          <a:blip r:embed="rId3"/>
          <a:stretch>
            <a:fillRect/>
          </a:stretch>
        </p:blipFill>
        <p:spPr>
          <a:xfrm>
            <a:off x="0" y="279400"/>
            <a:ext cx="9144000" cy="6286500"/>
          </a:xfrm>
          <a:prstGeom prst="rect">
            <a:avLst/>
          </a:prstGeom>
        </p:spPr>
      </p:pic>
      <p:sp>
        <p:nvSpPr>
          <p:cNvPr id="121859" name="Text Box 3"/>
          <p:cNvSpPr txBox="1">
            <a:spLocks noChangeArrowheads="1"/>
          </p:cNvSpPr>
          <p:nvPr/>
        </p:nvSpPr>
        <p:spPr bwMode="auto">
          <a:xfrm>
            <a:off x="97685" y="4558899"/>
            <a:ext cx="8839200" cy="2062103"/>
          </a:xfrm>
          <a:prstGeom prst="rect">
            <a:avLst/>
          </a:prstGeom>
          <a:noFill/>
          <a:ln w="9525">
            <a:noFill/>
            <a:miter lim="800000"/>
            <a:headEnd/>
            <a:tailEnd/>
          </a:ln>
          <a:effectLst>
            <a:outerShdw blurRad="63500" dist="38099" dir="2700000" algn="ctr" rotWithShape="0">
              <a:schemeClr val="tx1">
                <a:alpha val="74998"/>
              </a:schemeClr>
            </a:outerShdw>
          </a:effectLst>
        </p:spPr>
        <p:txBody>
          <a:bodyPr wrap="square">
            <a:spAutoFit/>
          </a:bodyPr>
          <a:lstStyle/>
          <a:p>
            <a:pPr marL="0" marR="0" lvl="0" indent="0" algn="r" defTabSz="914400" rtl="0" eaLnBrk="1" fontAlgn="base" latinLnBrk="0" hangingPunct="1">
              <a:lnSpc>
                <a:spcPct val="100000"/>
              </a:lnSpc>
              <a:spcBef>
                <a:spcPct val="50000"/>
              </a:spcBef>
              <a:spcAft>
                <a:spcPct val="0"/>
              </a:spcAft>
              <a:buClrTx/>
              <a:buSzTx/>
              <a:buFontTx/>
              <a:buNone/>
              <a:tabLst/>
              <a:defRPr/>
            </a:pP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"And as Moses lifted up the bronze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snake on a pole in the wilderness, </a:t>
            </a:r>
            <a:b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SG"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so the Son of Man must be lifted up."</a:t>
            </a:r>
            <a:b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br>
            <a:r>
              <a:rPr kumimoji="0" lang="en-US" sz="3200" b="1" i="0" u="none" strike="noStrike" kern="1200" cap="none" spc="0" normalizeH="0" baseline="0" noProof="0">
                <a:ln>
                  <a:noFill/>
                </a:ln>
                <a:solidFill>
                  <a:srgbClr val="FFFFFF"/>
                </a:solidFill>
                <a:effectLst>
                  <a:glow rad="228600">
                    <a:srgbClr val="000000"/>
                  </a:glow>
                </a:effectLst>
                <a:uLnTx/>
                <a:uFillTx/>
                <a:latin typeface="Arial"/>
                <a:ea typeface="Times New Roman" pitchFamily="-111" charset="0"/>
                <a:cs typeface="Arial"/>
              </a:rPr>
              <a:t>John 3:14 NLT</a:t>
            </a:r>
          </a:p>
        </p:txBody>
      </p:sp>
    </p:spTree>
    <p:extLst>
      <p:ext uri="{BB962C8B-B14F-4D97-AF65-F5344CB8AC3E}">
        <p14:creationId xmlns:p14="http://schemas.microsoft.com/office/powerpoint/2010/main" val="3463940964"/>
      </p:ext>
    </p:extLst>
  </p:cSld>
  <p:clrMapOvr>
    <a:masterClrMapping/>
  </p:clrMapOvr>
  <p:transition spd="med">
    <p:randomBar dir="vert"/>
  </p:transition>
</p:sld>
</file>

<file path=ppt/slides/slide253.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050" name="Picture 2" descr="John 3:16 NIV | Christian images, Bible pictures, For god so loved the world">
            <a:extLst>
              <a:ext uri="{FF2B5EF4-FFF2-40B4-BE49-F238E27FC236}">
                <a16:creationId xmlns:a16="http://schemas.microsoft.com/office/drawing/2014/main" id="{2D04A029-2B05-D878-C450-E691E83FD8AA}"/>
              </a:ext>
            </a:extLst>
          </p:cNvPr>
          <p:cNvPicPr>
            <a:picLocks noChangeAspect="1" noChangeArrowheads="1"/>
          </p:cNvPicPr>
          <p:nvPr/>
        </p:nvPicPr>
        <p:blipFill rotWithShape="1">
          <a:blip r:embed="rId4">
            <a:extLst>
              <a:ext uri="{28A0092B-C50C-407E-A947-70E740481C1C}">
                <a14:useLocalDpi xmlns:a14="http://schemas.microsoft.com/office/drawing/2010/main" val="0"/>
              </a:ext>
            </a:extLst>
          </a:blip>
          <a:srcRect b="45800"/>
          <a:stretch/>
        </p:blipFill>
        <p:spPr bwMode="auto">
          <a:xfrm>
            <a:off x="0" y="0"/>
            <a:ext cx="9144000" cy="3717032"/>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p:cNvSpPr txBox="1"/>
          <p:nvPr/>
        </p:nvSpPr>
        <p:spPr>
          <a:xfrm>
            <a:off x="342900" y="3429000"/>
            <a:ext cx="8333556" cy="3416033"/>
          </a:xfrm>
          <a:prstGeom prst="rect">
            <a:avLst/>
          </a:prstGeom>
          <a:noFill/>
        </p:spPr>
        <p:txBody>
          <a:bodyPr wrap="square" lIns="91152" tIns="45578" rIns="91152" bIns="45578">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"For God loved the world so much that he gave his one and only Son, so that everyone who believes in him will not perish but have eternal life."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CN"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CN"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John 3:16 </a:t>
            </a:r>
            <a:r>
              <a:rPr kumimoji="0" lang="en-US" altLang="zh-CN" sz="32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rPr>
              <a:t>NLT</a:t>
            </a:r>
            <a:endParaRPr kumimoji="0" lang="en-US" sz="3600" b="1" i="0" u="none" strike="noStrike" kern="1200" cap="none" spc="0" normalizeH="0" baseline="0" noProof="0" dirty="0">
              <a:ln>
                <a:noFill/>
              </a:ln>
              <a:solidFill>
                <a:prstClr val="white"/>
              </a:solidFill>
              <a:effectLst>
                <a:glow rad="203200">
                  <a:prstClr val="black">
                    <a:alpha val="99000"/>
                  </a:prstClr>
                </a:glow>
                <a:outerShdw blurRad="38100" dist="38100" dir="2700000" algn="tl">
                  <a:srgbClr val="000000"/>
                </a:outerShdw>
              </a:effectLst>
              <a:uLnTx/>
              <a:uFillTx/>
              <a:latin typeface="Arial"/>
              <a:ea typeface="SimHei" charset="0"/>
              <a:cs typeface="Arial"/>
            </a:endParaRPr>
          </a:p>
        </p:txBody>
      </p:sp>
    </p:spTree>
    <p:extLst>
      <p:ext uri="{BB962C8B-B14F-4D97-AF65-F5344CB8AC3E}">
        <p14:creationId xmlns:p14="http://schemas.microsoft.com/office/powerpoint/2010/main" val="4141167798"/>
      </p:ext>
    </p:extLst>
  </p:cSld>
  <p:clrMapOvr>
    <a:overrideClrMapping bg1="lt1" tx1="dk1" bg2="lt2" tx2="dk2" accent1="accent1" accent2="accent2" accent3="accent3" accent4="accent4" accent5="accent5" accent6="accent6" hlink="hlink" folHlink="folHlink"/>
  </p:clrMapOvr>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4</a:t>
            </a:r>
          </a:p>
        </p:txBody>
      </p:sp>
    </p:spTree>
    <p:extLst>
      <p:ext uri="{BB962C8B-B14F-4D97-AF65-F5344CB8AC3E}">
        <p14:creationId xmlns:p14="http://schemas.microsoft.com/office/powerpoint/2010/main" val="2219974947"/>
      </p:ext>
    </p:extLst>
  </p:cSld>
  <p:clrMapOvr>
    <a:masterClrMapping/>
  </p:clrMapOvr>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7905" name="Rectangle 7"/>
          <p:cNvSpPr>
            <a:spLocks noChangeArrowheads="1"/>
          </p:cNvSpPr>
          <p:nvPr/>
        </p:nvSpPr>
        <p:spPr bwMode="auto">
          <a:xfrm>
            <a:off x="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pic>
        <p:nvPicPr>
          <p:cNvPr id="507906" name="Picture 3"/>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0" y="0"/>
            <a:ext cx="6477000" cy="8991600"/>
          </a:xfrm>
          <a:prstGeom prst="rect">
            <a:avLst/>
          </a:prstGeom>
          <a:solidFill>
            <a:srgbClr val="FFFF99"/>
          </a:solidFill>
          <a:ln>
            <a:noFill/>
          </a:ln>
          <a:extLst>
            <a:ext uri="{91240B29-F687-4f45-9708-019B960494DF}">
              <a14:hiddenLine xmlns="" xmlns:a14="http://schemas.microsoft.com/office/drawing/2010/main" w="9525">
                <a:solidFill>
                  <a:srgbClr val="000000"/>
                </a:solidFill>
                <a:miter lim="800000"/>
                <a:headEnd/>
                <a:tailEnd/>
              </a14:hiddenLine>
            </a:ext>
          </a:extLst>
        </p:spPr>
      </p:pic>
      <p:sp>
        <p:nvSpPr>
          <p:cNvPr id="507907" name="Text Box 5"/>
          <p:cNvSpPr txBox="1">
            <a:spLocks noChangeArrowheads="1"/>
          </p:cNvSpPr>
          <p:nvPr/>
        </p:nvSpPr>
        <p:spPr bwMode="auto">
          <a:xfrm>
            <a:off x="8382033" y="2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107</a:t>
            </a:r>
          </a:p>
        </p:txBody>
      </p:sp>
      <p:sp>
        <p:nvSpPr>
          <p:cNvPr id="15367" name="Oval 7"/>
          <p:cNvSpPr>
            <a:spLocks noChangeArrowheads="1"/>
          </p:cNvSpPr>
          <p:nvPr/>
        </p:nvSpPr>
        <p:spPr bwMode="auto">
          <a:xfrm>
            <a:off x="4114800" y="3048000"/>
            <a:ext cx="762000" cy="3048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endParaRPr lang="en-US">
              <a:latin typeface="Arial" charset="0"/>
              <a:cs typeface="Arial" charset="0"/>
            </a:endParaRPr>
          </a:p>
        </p:txBody>
      </p:sp>
      <p:sp>
        <p:nvSpPr>
          <p:cNvPr id="15372" name="Oval 12"/>
          <p:cNvSpPr>
            <a:spLocks noChangeArrowheads="1"/>
          </p:cNvSpPr>
          <p:nvPr/>
        </p:nvSpPr>
        <p:spPr bwMode="auto">
          <a:xfrm>
            <a:off x="3276601" y="4267200"/>
            <a:ext cx="762000" cy="4572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endParaRPr lang="en-US">
              <a:latin typeface="Arial" charset="0"/>
              <a:cs typeface="Arial" charset="0"/>
            </a:endParaRPr>
          </a:p>
        </p:txBody>
      </p:sp>
      <p:sp>
        <p:nvSpPr>
          <p:cNvPr id="7" name="Title 6"/>
          <p:cNvSpPr>
            <a:spLocks noGrp="1"/>
          </p:cNvSpPr>
          <p:nvPr>
            <p:ph type="title" idx="4294967295"/>
          </p:nvPr>
        </p:nvSpPr>
        <p:spPr>
          <a:xfrm>
            <a:off x="6553200" y="762000"/>
            <a:ext cx="2514600" cy="4343400"/>
          </a:xfrm>
        </p:spPr>
        <p:txBody>
          <a:bodyPr/>
          <a:lstStyle/>
          <a:p>
            <a:pPr>
              <a:defRPr/>
            </a:pPr>
            <a:r>
              <a:rPr lang="en-US">
                <a:latin typeface="Arial" charset="0"/>
                <a:ea typeface="ＭＳ Ｐゴシック" charset="0"/>
                <a:cs typeface="Arial" charset="0"/>
              </a:rPr>
              <a:t>Jesus in Judea and Samaria</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5367"/>
                                        </p:tgtEl>
                                        <p:attrNameLst>
                                          <p:attrName>style.visibility</p:attrName>
                                        </p:attrNameLst>
                                      </p:cBhvr>
                                      <p:to>
                                        <p:strVal val="visible"/>
                                      </p:to>
                                    </p:set>
                                    <p:anim calcmode="lin" valueType="num">
                                      <p:cBhvr>
                                        <p:cTn id="7" dur="1000" fill="hold"/>
                                        <p:tgtEl>
                                          <p:spTgt spid="15367"/>
                                        </p:tgtEl>
                                        <p:attrNameLst>
                                          <p:attrName>ppt_w</p:attrName>
                                        </p:attrNameLst>
                                      </p:cBhvr>
                                      <p:tavLst>
                                        <p:tav tm="0">
                                          <p:val>
                                            <p:fltVal val="0"/>
                                          </p:val>
                                        </p:tav>
                                        <p:tav tm="100000">
                                          <p:val>
                                            <p:strVal val="#ppt_w"/>
                                          </p:val>
                                        </p:tav>
                                      </p:tavLst>
                                    </p:anim>
                                    <p:anim calcmode="lin" valueType="num">
                                      <p:cBhvr>
                                        <p:cTn id="8" dur="1000" fill="hold"/>
                                        <p:tgtEl>
                                          <p:spTgt spid="15367"/>
                                        </p:tgtEl>
                                        <p:attrNameLst>
                                          <p:attrName>ppt_h</p:attrName>
                                        </p:attrNameLst>
                                      </p:cBhvr>
                                      <p:tavLst>
                                        <p:tav tm="0">
                                          <p:val>
                                            <p:fltVal val="0"/>
                                          </p:val>
                                        </p:tav>
                                        <p:tav tm="100000">
                                          <p:val>
                                            <p:strVal val="#ppt_h"/>
                                          </p:val>
                                        </p:tav>
                                      </p:tavLst>
                                    </p:anim>
                                    <p:anim calcmode="lin" valueType="num">
                                      <p:cBhvr>
                                        <p:cTn id="9" dur="1000" fill="hold"/>
                                        <p:tgtEl>
                                          <p:spTgt spid="15367"/>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5367"/>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5372"/>
                                        </p:tgtEl>
                                        <p:attrNameLst>
                                          <p:attrName>style.visibility</p:attrName>
                                        </p:attrNameLst>
                                      </p:cBhvr>
                                      <p:to>
                                        <p:strVal val="visible"/>
                                      </p:to>
                                    </p:set>
                                    <p:anim calcmode="lin" valueType="num">
                                      <p:cBhvr>
                                        <p:cTn id="15" dur="1000" fill="hold"/>
                                        <p:tgtEl>
                                          <p:spTgt spid="15372"/>
                                        </p:tgtEl>
                                        <p:attrNameLst>
                                          <p:attrName>ppt_w</p:attrName>
                                        </p:attrNameLst>
                                      </p:cBhvr>
                                      <p:tavLst>
                                        <p:tav tm="0">
                                          <p:val>
                                            <p:fltVal val="0"/>
                                          </p:val>
                                        </p:tav>
                                        <p:tav tm="100000">
                                          <p:val>
                                            <p:strVal val="#ppt_w"/>
                                          </p:val>
                                        </p:tav>
                                      </p:tavLst>
                                    </p:anim>
                                    <p:anim calcmode="lin" valueType="num">
                                      <p:cBhvr>
                                        <p:cTn id="16" dur="1000" fill="hold"/>
                                        <p:tgtEl>
                                          <p:spTgt spid="15372"/>
                                        </p:tgtEl>
                                        <p:attrNameLst>
                                          <p:attrName>ppt_h</p:attrName>
                                        </p:attrNameLst>
                                      </p:cBhvr>
                                      <p:tavLst>
                                        <p:tav tm="0">
                                          <p:val>
                                            <p:fltVal val="0"/>
                                          </p:val>
                                        </p:tav>
                                        <p:tav tm="100000">
                                          <p:val>
                                            <p:strVal val="#ppt_h"/>
                                          </p:val>
                                        </p:tav>
                                      </p:tavLst>
                                    </p:anim>
                                    <p:anim calcmode="lin" valueType="num">
                                      <p:cBhvr>
                                        <p:cTn id="17" dur="1000" fill="hold"/>
                                        <p:tgtEl>
                                          <p:spTgt spid="15372"/>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5372"/>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367" grpId="0" animBg="1"/>
      <p:bldP spid="15372"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5</a:t>
            </a:r>
          </a:p>
        </p:txBody>
      </p:sp>
    </p:spTree>
    <p:extLst>
      <p:ext uri="{BB962C8B-B14F-4D97-AF65-F5344CB8AC3E}">
        <p14:creationId xmlns:p14="http://schemas.microsoft.com/office/powerpoint/2010/main" val="3637477648"/>
      </p:ext>
    </p:extLst>
  </p:cSld>
  <p:clrMapOvr>
    <a:masterClrMapping/>
  </p:clrMapOvr>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441777"/>
            <a:ext cx="8876128" cy="1390854"/>
          </a:xfrm>
          <a:prstGeom prst="rect">
            <a:avLst/>
          </a:prstGeom>
          <a:noFill/>
        </p:spPr>
        <p:txBody>
          <a:bodyPr wrap="square" lIns="90941" tIns="45473" rIns="90941" bIns="45473">
            <a:spAutoFit/>
          </a:bodyPr>
          <a:lstStyle/>
          <a:p>
            <a:pPr defTabSz="909904">
              <a:defRPr/>
            </a:pP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AND THE LAME MAN </a:t>
            </a:r>
            <a:b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b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AT THE POOL OF BETHESDA</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69173" y="3884749"/>
            <a:ext cx="5284995" cy="676615"/>
          </a:xfrm>
          <a:prstGeom prst="rect">
            <a:avLst/>
          </a:prstGeom>
          <a:noFill/>
        </p:spPr>
        <p:txBody>
          <a:bodyPr wrap="square" lIns="90941" tIns="45473" rIns="90941" bIns="45473">
            <a:spAutoFit/>
          </a:bodyPr>
          <a:lstStyle/>
          <a:p>
            <a:pPr defTabSz="909904">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5:1-30</a:t>
            </a:r>
          </a:p>
        </p:txBody>
      </p:sp>
      <p:grpSp>
        <p:nvGrpSpPr>
          <p:cNvPr id="7" name="Group 6"/>
          <p:cNvGrpSpPr/>
          <p:nvPr/>
        </p:nvGrpSpPr>
        <p:grpSpPr>
          <a:xfrm>
            <a:off x="179512" y="188644"/>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10" name="TextBox 9"/>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1097776955"/>
      </p:ext>
    </p:extLst>
  </p:cSld>
  <p:clrMapOvr>
    <a:masterClrMapping/>
  </p:clrMapOvr>
</p:sld>
</file>

<file path=ppt/slides/slide25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8121346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4045751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5937" name="Rectangle 2"/>
          <p:cNvSpPr>
            <a:spLocks noGrp="1" noChangeArrowheads="1"/>
          </p:cNvSpPr>
          <p:nvPr>
            <p:ph type="title" idx="4294967295"/>
          </p:nvPr>
        </p:nvSpPr>
        <p:spPr/>
        <p:txBody>
          <a:bodyPr/>
          <a:lstStyle/>
          <a:p>
            <a:pPr eaLnBrk="1" hangingPunct="1"/>
            <a:r>
              <a:rPr lang="en-US">
                <a:latin typeface="Arial" charset="0"/>
                <a:ea typeface="ＭＳ Ｐゴシック" charset="0"/>
                <a:cs typeface="ＭＳ Ｐゴシック" charset="0"/>
              </a:rPr>
              <a:t>I believe in Jesus 6/6</a:t>
            </a:r>
          </a:p>
        </p:txBody>
      </p:sp>
      <p:pic>
        <p:nvPicPr>
          <p:cNvPr id="295938" name="Picture 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9460" name="Rectangle 4"/>
          <p:cNvSpPr>
            <a:spLocks noChangeArrowheads="1"/>
          </p:cNvSpPr>
          <p:nvPr/>
        </p:nvSpPr>
        <p:spPr bwMode="auto">
          <a:xfrm>
            <a:off x="696941" y="73030"/>
            <a:ext cx="7780337" cy="2289175"/>
          </a:xfrm>
          <a:prstGeom prst="rect">
            <a:avLst/>
          </a:prstGeom>
          <a:noFill/>
          <a:ln w="9525">
            <a:noFill/>
            <a:miter lim="800000"/>
            <a:headEnd/>
            <a:tailEnd/>
          </a:ln>
          <a:effectLst>
            <a:outerShdw blurRad="63500" dist="46662" dir="3284183" algn="ctr" rotWithShape="0">
              <a:schemeClr val="tx1">
                <a:alpha val="74997"/>
              </a:schemeClr>
            </a:outerShdw>
          </a:effectLst>
        </p:spPr>
        <p:txBody>
          <a:bodyPr wrap="none" lIns="90993" tIns="45499" rIns="90993" bIns="45499">
            <a:spAutoFit/>
          </a:bodyPr>
          <a:lstStyle/>
          <a:p>
            <a:pPr algn="ctr" eaLnBrk="0" hangingPunct="0">
              <a:defRPr/>
            </a:pPr>
            <a:r>
              <a:rPr lang="en-US" sz="3600" b="1" dirty="0">
                <a:solidFill>
                  <a:srgbClr val="FFFFFF"/>
                </a:solidFill>
                <a:latin typeface="Arial" charset="0"/>
                <a:ea typeface="ＭＳ Ｐゴシック" charset="-128"/>
                <a:cs typeface="ＭＳ Ｐゴシック" charset="-128"/>
              </a:rPr>
              <a:t>And I believe that You</a:t>
            </a:r>
            <a:r>
              <a:rPr lang="fr-FR" sz="3600" b="1" dirty="0">
                <a:solidFill>
                  <a:srgbClr val="FFFFFF"/>
                </a:solidFill>
                <a:latin typeface="Arial" charset="0"/>
                <a:ea typeface="ＭＳ Ｐゴシック" charset="-128"/>
                <a:cs typeface="ＭＳ Ｐゴシック" charset="-128"/>
              </a:rPr>
              <a:t>'</a:t>
            </a:r>
            <a:r>
              <a:rPr lang="en-US" sz="3600" b="1" dirty="0">
                <a:solidFill>
                  <a:srgbClr val="FFFFFF"/>
                </a:solidFill>
                <a:latin typeface="Arial" charset="0"/>
                <a:ea typeface="ＭＳ Ｐゴシック" charset="-128"/>
                <a:cs typeface="ＭＳ Ｐゴシック" charset="-128"/>
              </a:rPr>
              <a:t>re here now,</a:t>
            </a:r>
          </a:p>
          <a:p>
            <a:pPr algn="ctr" eaLnBrk="0" hangingPunct="0">
              <a:defRPr/>
            </a:pPr>
            <a:r>
              <a:rPr lang="en-US" sz="3600" b="1" dirty="0">
                <a:solidFill>
                  <a:srgbClr val="FFFFFF"/>
                </a:solidFill>
                <a:latin typeface="Arial" charset="0"/>
                <a:ea typeface="ＭＳ Ｐゴシック" charset="-128"/>
                <a:cs typeface="ＭＳ Ｐゴシック" charset="-128"/>
              </a:rPr>
              <a:t>standing in our midst;</a:t>
            </a:r>
          </a:p>
          <a:p>
            <a:pPr algn="ctr" eaLnBrk="0" hangingPunct="0">
              <a:defRPr/>
            </a:pPr>
            <a:r>
              <a:rPr lang="en-US" sz="3600" b="1" dirty="0">
                <a:solidFill>
                  <a:srgbClr val="FFFFFF"/>
                </a:solidFill>
                <a:latin typeface="Arial" charset="0"/>
                <a:ea typeface="ＭＳ Ｐゴシック" charset="-128"/>
                <a:cs typeface="ＭＳ Ｐゴシック" charset="-128"/>
              </a:rPr>
              <a:t>Here with the power to heal now, </a:t>
            </a:r>
          </a:p>
          <a:p>
            <a:pPr algn="ctr" eaLnBrk="0" hangingPunct="0">
              <a:defRPr/>
            </a:pPr>
            <a:r>
              <a:rPr lang="en-US" sz="3600" b="1" dirty="0">
                <a:solidFill>
                  <a:srgbClr val="FFFFFF"/>
                </a:solidFill>
                <a:latin typeface="Arial" charset="0"/>
                <a:ea typeface="ＭＳ Ｐゴシック" charset="-128"/>
                <a:cs typeface="ＭＳ Ｐゴシック" charset="-128"/>
              </a:rPr>
              <a:t>and the grace to forgive.</a:t>
            </a:r>
          </a:p>
        </p:txBody>
      </p:sp>
    </p:spTree>
  </p:cSld>
  <p:clrMapOvr>
    <a:masterClrMapping/>
  </p:clrMapOvr>
  <p:transition spd="slow">
    <p:strips dir="l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afterEffect">
                                  <p:stCondLst>
                                    <p:cond delay="0"/>
                                  </p:stCondLst>
                                  <p:childTnLst>
                                    <p:set>
                                      <p:cBhvr>
                                        <p:cTn id="6" dur="1" fill="hold">
                                          <p:stCondLst>
                                            <p:cond delay="0"/>
                                          </p:stCondLst>
                                        </p:cTn>
                                        <p:tgtEl>
                                          <p:spTgt spid="19460"/>
                                        </p:tgtEl>
                                        <p:attrNameLst>
                                          <p:attrName>style.visibility</p:attrName>
                                        </p:attrNameLst>
                                      </p:cBhvr>
                                      <p:to>
                                        <p:strVal val="visible"/>
                                      </p:to>
                                    </p:set>
                                    <p:animEffect transition="in" filter="dissolve">
                                      <p:cBhvr>
                                        <p:cTn id="7" dur="500"/>
                                        <p:tgtEl>
                                          <p:spTgt spid="194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0" grpId="0" autoUpdateAnimBg="0"/>
    </p:bldLst>
  </p:timing>
</p:sld>
</file>

<file path=ppt/slides/slide26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0448572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15170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5271535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3680591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57079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5.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85233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6.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615679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7.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97869911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8.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492073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69.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20774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7985" name="Picture 2" descr="intro.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74803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63490" name="Rectangle 2"/>
          <p:cNvSpPr>
            <a:spLocks noGrp="1" noChangeArrowheads="1"/>
          </p:cNvSpPr>
          <p:nvPr>
            <p:ph type="title"/>
          </p:nvPr>
        </p:nvSpPr>
        <p:spPr>
          <a:xfrm>
            <a:off x="1752600" y="914400"/>
            <a:ext cx="2590800" cy="1828800"/>
          </a:xfrm>
        </p:spPr>
        <p:txBody>
          <a:bodyPr/>
          <a:lstStyle/>
          <a:p>
            <a:pPr eaLnBrk="1" hangingPunct="1">
              <a:defRPr/>
            </a:pPr>
            <a:r>
              <a:rPr lang="en-US" b="1" dirty="0">
                <a:solidFill>
                  <a:schemeClr val="tx1"/>
                </a:solidFill>
                <a:latin typeface="Arial" charset="0"/>
                <a:ea typeface="ＭＳ Ｐゴシック" charset="0"/>
                <a:cs typeface="ＭＳ Ｐゴシック" charset="0"/>
              </a:rPr>
              <a:t>Now for…</a:t>
            </a:r>
          </a:p>
        </p:txBody>
      </p:sp>
      <p:sp>
        <p:nvSpPr>
          <p:cNvPr id="4" name="Rectangle 2"/>
          <p:cNvSpPr txBox="1">
            <a:spLocks noChangeArrowheads="1"/>
          </p:cNvSpPr>
          <p:nvPr/>
        </p:nvSpPr>
        <p:spPr bwMode="auto">
          <a:xfrm>
            <a:off x="4953000" y="762000"/>
            <a:ext cx="2590800" cy="1524000"/>
          </a:xfrm>
          <a:prstGeom prst="rect">
            <a:avLst/>
          </a:prstGeom>
          <a:noFill/>
          <a:ln w="9525">
            <a:noFill/>
            <a:miter lim="800000"/>
            <a:headEnd/>
            <a:tailEnd/>
          </a:ln>
          <a:effectLst/>
        </p:spPr>
        <p:txBody>
          <a:bodyPr lIns="91628" tIns="45812" rIns="91628" bIns="45812" anchor="ct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sz="4400" b="1">
                <a:effectLst>
                  <a:outerShdw blurRad="38100" dist="38100" dir="2700000" algn="tl">
                    <a:srgbClr val="000000"/>
                  </a:outerShdw>
                </a:effectLst>
                <a:latin typeface="Arial" charset="0"/>
              </a:rPr>
              <a:t>a little review…</a:t>
            </a:r>
          </a:p>
        </p:txBody>
      </p:sp>
    </p:spTree>
  </p:cSld>
  <p:clrMapOvr>
    <a:masterClrMapping/>
  </p:clrMapOvr>
</p:sld>
</file>

<file path=ppt/slides/slide270.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331174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1.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718836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2.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7205532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0681369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4.xml><?xml version="1.0" encoding="utf-8"?>
<p:sld xmlns:a="http://schemas.openxmlformats.org/drawingml/2006/main" xmlns:r="http://schemas.openxmlformats.org/officeDocument/2006/relationships" xmlns:p="http://schemas.openxmlformats.org/presentationml/2006/main">
  <p:cSld>
    <p:bg>
      <p:bgPr>
        <a:solidFill>
          <a:srgbClr val="FFFFFF"/>
        </a:solidFill>
        <a:effectLst/>
      </p:bgPr>
    </p:bg>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323320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9953" name="Rectangle 8"/>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09954" name="Text Box 3"/>
          <p:cNvSpPr txBox="1">
            <a:spLocks noChangeArrowheads="1"/>
          </p:cNvSpPr>
          <p:nvPr/>
        </p:nvSpPr>
        <p:spPr bwMode="auto">
          <a:xfrm>
            <a:off x="7943882" y="76223"/>
            <a:ext cx="1267594"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114-116</a:t>
            </a:r>
          </a:p>
        </p:txBody>
      </p:sp>
      <p:sp>
        <p:nvSpPr>
          <p:cNvPr id="509955" name="Text Box 4"/>
          <p:cNvSpPr txBox="1">
            <a:spLocks noChangeArrowheads="1"/>
          </p:cNvSpPr>
          <p:nvPr/>
        </p:nvSpPr>
        <p:spPr bwMode="auto">
          <a:xfrm>
            <a:off x="228600" y="914428"/>
            <a:ext cx="86868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(1:1-18) John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theological prologue </a:t>
            </a:r>
            <a:r>
              <a:rPr lang="en-US" altLang="zh-CN" sz="2200" b="1">
                <a:solidFill>
                  <a:srgbClr val="FFFFFF"/>
                </a:solidFill>
                <a:latin typeface="Arial" charset="0"/>
                <a:cs typeface="Arial" charset="0"/>
              </a:rPr>
              <a:t>presents Christ as God made man to be man</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light and life to introduce themes which recur later in his Gospel and to encourage belief in the following account. </a:t>
            </a:r>
            <a:endParaRPr lang="en-US" sz="2200" b="1">
              <a:solidFill>
                <a:srgbClr val="FFFFFF"/>
              </a:solidFill>
              <a:latin typeface="Arial" charset="0"/>
              <a:cs typeface="Arial" charset="0"/>
            </a:endParaRPr>
          </a:p>
        </p:txBody>
      </p:sp>
      <p:sp>
        <p:nvSpPr>
          <p:cNvPr id="509956" name="Text Box 5"/>
          <p:cNvSpPr txBox="1">
            <a:spLocks noChangeArrowheads="1"/>
          </p:cNvSpPr>
          <p:nvPr/>
        </p:nvSpPr>
        <p:spPr bwMode="auto">
          <a:xfrm>
            <a:off x="228600" y="2803543"/>
            <a:ext cx="86487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(1:19–12:50) John affirms how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public revelation </a:t>
            </a:r>
            <a:r>
              <a:rPr lang="en-US" altLang="zh-CN" sz="2200" b="1">
                <a:solidFill>
                  <a:srgbClr val="FFFFFF"/>
                </a:solidFill>
                <a:latin typeface="Arial" charset="0"/>
                <a:cs typeface="Arial" charset="0"/>
              </a:rPr>
              <a:t>of Himself as God through seven signs and eight discourses receives a mixed reaction to cause his readers to consider their own personal response to Christ as Savior. </a:t>
            </a:r>
            <a:endParaRPr lang="en-US" sz="2200" b="1">
              <a:solidFill>
                <a:srgbClr val="FFFFFF"/>
              </a:solidFill>
              <a:latin typeface="Arial" charset="0"/>
              <a:cs typeface="Arial" charset="0"/>
            </a:endParaRPr>
          </a:p>
        </p:txBody>
      </p:sp>
      <p:sp>
        <p:nvSpPr>
          <p:cNvPr id="54278" name="Text Box 6"/>
          <p:cNvSpPr txBox="1">
            <a:spLocks noChangeArrowheads="1"/>
          </p:cNvSpPr>
          <p:nvPr/>
        </p:nvSpPr>
        <p:spPr bwMode="auto">
          <a:xfrm>
            <a:off x="228600" y="5029228"/>
            <a:ext cx="86868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200" b="1">
                <a:solidFill>
                  <a:srgbClr val="FFFFFF"/>
                </a:solidFill>
                <a:latin typeface="Arial" charset="0"/>
                <a:cs typeface="Arial" charset="0"/>
              </a:rPr>
              <a:t>(Chs. 13–17) John relates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private preparation </a:t>
            </a:r>
            <a:r>
              <a:rPr lang="en-US" altLang="zh-CN" sz="2200" b="1">
                <a:solidFill>
                  <a:srgbClr val="FFFFFF"/>
                </a:solidFill>
                <a:latin typeface="Arial" charset="0"/>
                <a:cs typeface="Arial" charset="0"/>
              </a:rPr>
              <a:t>of His disciples for His death and their ministry to encourage his believing readers to serve others and fulfill God</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purpose for them by dependence upon the Holy Spirit. </a:t>
            </a:r>
            <a:endParaRPr lang="en-US" sz="2200" b="1">
              <a:solidFill>
                <a:srgbClr val="FFFFFF"/>
              </a:solidFill>
              <a:latin typeface="Arial" charset="0"/>
              <a:cs typeface="Arial" charset="0"/>
            </a:endParaRPr>
          </a:p>
        </p:txBody>
      </p:sp>
      <p:sp>
        <p:nvSpPr>
          <p:cNvPr id="7" name="Title 6"/>
          <p:cNvSpPr>
            <a:spLocks noGrp="1"/>
          </p:cNvSpPr>
          <p:nvPr>
            <p:ph type="title" idx="4294967295"/>
          </p:nvPr>
        </p:nvSpPr>
        <p:spPr>
          <a:xfrm>
            <a:off x="685800" y="0"/>
            <a:ext cx="7772400" cy="838200"/>
          </a:xfrm>
        </p:spPr>
        <p:txBody>
          <a:bodyPr/>
          <a:lstStyle/>
          <a:p>
            <a:pPr>
              <a:defRPr/>
            </a:pPr>
            <a:r>
              <a:rPr lang="en-US" sz="4000">
                <a:latin typeface="Arial" charset="0"/>
                <a:ea typeface="ＭＳ Ｐゴシック" charset="0"/>
                <a:cs typeface="Arial" charset="0"/>
              </a:rPr>
              <a:t>Outline of 1–17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54278"/>
                                        </p:tgtEl>
                                        <p:attrNameLst>
                                          <p:attrName>style.visibility</p:attrName>
                                        </p:attrNameLst>
                                      </p:cBhvr>
                                      <p:to>
                                        <p:strVal val="visible"/>
                                      </p:to>
                                    </p:set>
                                    <p:anim calcmode="lin" valueType="num">
                                      <p:cBhvr>
                                        <p:cTn id="7" dur="500" fill="hold"/>
                                        <p:tgtEl>
                                          <p:spTgt spid="54278"/>
                                        </p:tgtEl>
                                        <p:attrNameLst>
                                          <p:attrName>ppt_w</p:attrName>
                                        </p:attrNameLst>
                                      </p:cBhvr>
                                      <p:tavLst>
                                        <p:tav tm="0">
                                          <p:val>
                                            <p:fltVal val="0"/>
                                          </p:val>
                                        </p:tav>
                                        <p:tav tm="100000">
                                          <p:val>
                                            <p:strVal val="#ppt_w"/>
                                          </p:val>
                                        </p:tav>
                                      </p:tavLst>
                                    </p:anim>
                                    <p:anim calcmode="lin" valueType="num">
                                      <p:cBhvr>
                                        <p:cTn id="8" dur="500" fill="hold"/>
                                        <p:tgtEl>
                                          <p:spTgt spid="54278"/>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278" grpId="0" animBg="1" autoUpdateAnimBg="0"/>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01" name="Rectangle 8"/>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2002" name="Text Box 3"/>
          <p:cNvSpPr txBox="1">
            <a:spLocks noChangeArrowheads="1"/>
          </p:cNvSpPr>
          <p:nvPr/>
        </p:nvSpPr>
        <p:spPr bwMode="auto">
          <a:xfrm>
            <a:off x="7924832" y="152426"/>
            <a:ext cx="1267594"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114-116</a:t>
            </a:r>
          </a:p>
        </p:txBody>
      </p:sp>
      <p:sp>
        <p:nvSpPr>
          <p:cNvPr id="36868" name="Text Box 4"/>
          <p:cNvSpPr txBox="1">
            <a:spLocks noChangeArrowheads="1"/>
          </p:cNvSpPr>
          <p:nvPr/>
        </p:nvSpPr>
        <p:spPr bwMode="auto">
          <a:xfrm>
            <a:off x="304800" y="2933728"/>
            <a:ext cx="86106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2200" b="1">
                <a:solidFill>
                  <a:srgbClr val="FFFFFF"/>
                </a:solidFill>
                <a:latin typeface="Arial" charset="0"/>
                <a:cs typeface="Arial" charset="0"/>
              </a:rPr>
              <a:t>(Chs. 18–20) John relates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public arrest, trials, death, burial, and victorious resurrection </a:t>
            </a:r>
            <a:r>
              <a:rPr lang="en-US" altLang="zh-CN" sz="2200" b="1">
                <a:solidFill>
                  <a:srgbClr val="FFFFFF"/>
                </a:solidFill>
                <a:latin typeface="Arial" charset="0"/>
                <a:cs typeface="Arial" charset="0"/>
              </a:rPr>
              <a:t>to document His substitutionary death for the world as God so that all might believe in Him for eternal life.</a:t>
            </a:r>
          </a:p>
        </p:txBody>
      </p:sp>
      <p:sp>
        <p:nvSpPr>
          <p:cNvPr id="36869" name="Text Box 5"/>
          <p:cNvSpPr txBox="1">
            <a:spLocks noChangeArrowheads="1"/>
          </p:cNvSpPr>
          <p:nvPr/>
        </p:nvSpPr>
        <p:spPr bwMode="auto">
          <a:xfrm>
            <a:off x="304800" y="4876827"/>
            <a:ext cx="86106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2200" b="1">
                <a:solidFill>
                  <a:srgbClr val="FFFFFF"/>
                </a:solidFill>
                <a:latin typeface="Arial" charset="0"/>
                <a:cs typeface="Arial" charset="0"/>
              </a:rPr>
              <a:t>(Ch. 21)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final </a:t>
            </a:r>
            <a:r>
              <a:rPr lang="en-US" altLang="zh-CN" sz="2200" b="1">
                <a:solidFill>
                  <a:srgbClr val="FFFF00"/>
                </a:solidFill>
                <a:latin typeface="Arial" charset="0"/>
                <a:cs typeface="Arial" charset="0"/>
              </a:rPr>
              <a:t>miraculous appearance </a:t>
            </a:r>
            <a:r>
              <a:rPr lang="en-US" altLang="zh-CN" sz="2200" b="1">
                <a:solidFill>
                  <a:srgbClr val="FFFFFF"/>
                </a:solidFill>
                <a:latin typeface="Arial" charset="0"/>
                <a:cs typeface="Arial" charset="0"/>
              </a:rPr>
              <a:t>at the Sea and reinstatement of Peter confirms His adequacy for them, teaches that success in ministry is an outgrowth of love, and subdues a rumor that John would never die. </a:t>
            </a:r>
            <a:endParaRPr lang="en-US" sz="2200" b="1">
              <a:solidFill>
                <a:srgbClr val="FFFFFF"/>
              </a:solidFill>
              <a:latin typeface="Arial" charset="0"/>
              <a:cs typeface="Arial" charset="0"/>
            </a:endParaRPr>
          </a:p>
        </p:txBody>
      </p:sp>
      <p:sp>
        <p:nvSpPr>
          <p:cNvPr id="512005" name="Text Box 6"/>
          <p:cNvSpPr txBox="1">
            <a:spLocks noChangeArrowheads="1"/>
          </p:cNvSpPr>
          <p:nvPr/>
        </p:nvSpPr>
        <p:spPr bwMode="auto">
          <a:xfrm>
            <a:off x="304800" y="990628"/>
            <a:ext cx="8686800" cy="1446213"/>
          </a:xfrm>
          <a:prstGeom prst="rect">
            <a:avLst/>
          </a:prstGeom>
          <a:solidFill>
            <a:srgbClr val="000000"/>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just" eaLnBrk="1" hangingPunct="1"/>
            <a:r>
              <a:rPr lang="en-US" altLang="zh-CN" sz="2200" b="1">
                <a:solidFill>
                  <a:srgbClr val="FFFFFF"/>
                </a:solidFill>
                <a:latin typeface="Arial" charset="0"/>
                <a:cs typeface="Arial" charset="0"/>
              </a:rPr>
              <a:t>(Chs. 13–17) John relates Christ</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a:t>
            </a:r>
            <a:r>
              <a:rPr lang="en-US" altLang="zh-CN" sz="2200" b="1">
                <a:solidFill>
                  <a:srgbClr val="FFFF00"/>
                </a:solidFill>
                <a:latin typeface="Arial" charset="0"/>
                <a:cs typeface="Arial" charset="0"/>
              </a:rPr>
              <a:t>private preparation </a:t>
            </a:r>
            <a:r>
              <a:rPr lang="en-US" altLang="zh-CN" sz="2200" b="1">
                <a:solidFill>
                  <a:srgbClr val="FFFFFF"/>
                </a:solidFill>
                <a:latin typeface="Arial" charset="0"/>
                <a:cs typeface="Arial" charset="0"/>
              </a:rPr>
              <a:t>of His disciples for His death and their ministry to encourage his believing readers to serve others and fulfill God</a:t>
            </a:r>
            <a:r>
              <a:rPr lang="fr-FR" altLang="zh-CN" sz="2200" b="1">
                <a:solidFill>
                  <a:srgbClr val="FFFFFF"/>
                </a:solidFill>
                <a:latin typeface="Arial" charset="0"/>
                <a:cs typeface="Arial" charset="0"/>
              </a:rPr>
              <a:t>'</a:t>
            </a:r>
            <a:r>
              <a:rPr lang="en-US" altLang="zh-CN" sz="2200" b="1">
                <a:solidFill>
                  <a:srgbClr val="FFFFFF"/>
                </a:solidFill>
                <a:latin typeface="Arial" charset="0"/>
                <a:cs typeface="Arial" charset="0"/>
              </a:rPr>
              <a:t>s purpose for them by dependence upon the Holy Spirit. </a:t>
            </a:r>
            <a:endParaRPr lang="en-US" sz="2200" b="1">
              <a:solidFill>
                <a:srgbClr val="FFFFFF"/>
              </a:solidFill>
              <a:latin typeface="Arial" charset="0"/>
              <a:cs typeface="Arial" charset="0"/>
            </a:endParaRPr>
          </a:p>
        </p:txBody>
      </p:sp>
      <p:sp>
        <p:nvSpPr>
          <p:cNvPr id="7" name="Title 6"/>
          <p:cNvSpPr>
            <a:spLocks noGrp="1"/>
          </p:cNvSpPr>
          <p:nvPr>
            <p:ph type="title" idx="4294967295"/>
          </p:nvPr>
        </p:nvSpPr>
        <p:spPr>
          <a:xfrm>
            <a:off x="685800" y="0"/>
            <a:ext cx="7772400" cy="838200"/>
          </a:xfrm>
        </p:spPr>
        <p:txBody>
          <a:bodyPr/>
          <a:lstStyle/>
          <a:p>
            <a:pPr>
              <a:defRPr/>
            </a:pPr>
            <a:r>
              <a:rPr lang="en-US" sz="4000">
                <a:latin typeface="Arial" charset="0"/>
                <a:ea typeface="ＭＳ Ｐゴシック" charset="0"/>
                <a:cs typeface="Arial" charset="0"/>
              </a:rPr>
              <a:t>Outline of 13–21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6868"/>
                                        </p:tgtEl>
                                        <p:attrNameLst>
                                          <p:attrName>style.visibility</p:attrName>
                                        </p:attrNameLst>
                                      </p:cBhvr>
                                      <p:to>
                                        <p:strVal val="visible"/>
                                      </p:to>
                                    </p:set>
                                    <p:anim calcmode="lin" valueType="num">
                                      <p:cBhvr>
                                        <p:cTn id="7" dur="500" fill="hold"/>
                                        <p:tgtEl>
                                          <p:spTgt spid="36868"/>
                                        </p:tgtEl>
                                        <p:attrNameLst>
                                          <p:attrName>ppt_w</p:attrName>
                                        </p:attrNameLst>
                                      </p:cBhvr>
                                      <p:tavLst>
                                        <p:tav tm="0">
                                          <p:val>
                                            <p:fltVal val="0"/>
                                          </p:val>
                                        </p:tav>
                                        <p:tav tm="100000">
                                          <p:val>
                                            <p:strVal val="#ppt_w"/>
                                          </p:val>
                                        </p:tav>
                                      </p:tavLst>
                                    </p:anim>
                                    <p:anim calcmode="lin" valueType="num">
                                      <p:cBhvr>
                                        <p:cTn id="8" dur="500" fill="hold"/>
                                        <p:tgtEl>
                                          <p:spTgt spid="36868"/>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6869"/>
                                        </p:tgtEl>
                                        <p:attrNameLst>
                                          <p:attrName>style.visibility</p:attrName>
                                        </p:attrNameLst>
                                      </p:cBhvr>
                                      <p:to>
                                        <p:strVal val="visible"/>
                                      </p:to>
                                    </p:set>
                                    <p:anim calcmode="lin" valueType="num">
                                      <p:cBhvr>
                                        <p:cTn id="13" dur="500" fill="hold"/>
                                        <p:tgtEl>
                                          <p:spTgt spid="36869"/>
                                        </p:tgtEl>
                                        <p:attrNameLst>
                                          <p:attrName>ppt_w</p:attrName>
                                        </p:attrNameLst>
                                      </p:cBhvr>
                                      <p:tavLst>
                                        <p:tav tm="0">
                                          <p:val>
                                            <p:fltVal val="0"/>
                                          </p:val>
                                        </p:tav>
                                        <p:tav tm="100000">
                                          <p:val>
                                            <p:strVal val="#ppt_w"/>
                                          </p:val>
                                        </p:tav>
                                      </p:tavLst>
                                    </p:anim>
                                    <p:anim calcmode="lin" valueType="num">
                                      <p:cBhvr>
                                        <p:cTn id="14" dur="500" fill="hold"/>
                                        <p:tgtEl>
                                          <p:spTgt spid="36869"/>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868" grpId="0" animBg="1" autoUpdateAnimBg="0"/>
      <p:bldP spid="36869" grpId="0" animBg="1" autoUpdateAnimBg="0"/>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7425" name="Picture 2"/>
          <p:cNvPicPr>
            <a:picLocks noChangeAspect="1" noChangeArrowheads="1"/>
          </p:cNvPicPr>
          <p:nvPr/>
        </p:nvPicPr>
        <p:blipFill>
          <a:blip r:embed="rId3" cstate="screen">
            <a:clrChange>
              <a:clrFrom>
                <a:srgbClr val="FFFFFF"/>
              </a:clrFrom>
              <a:clrTo>
                <a:srgbClr val="FFFFFF">
                  <a:alpha val="0"/>
                </a:srgbClr>
              </a:clrTo>
            </a:clrChange>
            <a:lum bright="-2000" contrast="100000"/>
            <a:extLst>
              <a:ext uri="{28A0092B-C50C-407E-A947-70E740481C1C}">
                <a14:useLocalDpi xmlns:a14="http://schemas.microsoft.com/office/drawing/2010/main"/>
              </a:ext>
            </a:extLst>
          </a:blip>
          <a:srcRect/>
          <a:stretch>
            <a:fillRect/>
          </a:stretch>
        </p:blipFill>
        <p:spPr bwMode="auto">
          <a:xfrm>
            <a:off x="-36512" y="-26987"/>
            <a:ext cx="9275763" cy="6956426"/>
          </a:xfrm>
          <a:prstGeom prst="rect">
            <a:avLst/>
          </a:prstGeom>
          <a:solidFill>
            <a:schemeClr val="accent1">
              <a:lumMod val="20000"/>
              <a:lumOff val="80000"/>
            </a:schemeClr>
          </a:solidFill>
          <a:ln>
            <a:noFill/>
          </a:ln>
        </p:spPr>
      </p:pic>
      <p:sp>
        <p:nvSpPr>
          <p:cNvPr id="514050" name="Text Box 4"/>
          <p:cNvSpPr txBox="1">
            <a:spLocks noChangeArrowheads="1"/>
          </p:cNvSpPr>
          <p:nvPr/>
        </p:nvSpPr>
        <p:spPr bwMode="auto">
          <a:xfrm>
            <a:off x="8502686" y="23"/>
            <a:ext cx="634007" cy="461219"/>
          </a:xfrm>
          <a:prstGeom prst="rect">
            <a:avLst/>
          </a:prstGeom>
          <a:solidFill>
            <a:schemeClr val="bg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t>118</a:t>
            </a:r>
          </a:p>
        </p:txBody>
      </p:sp>
      <p:sp>
        <p:nvSpPr>
          <p:cNvPr id="16389" name="Oval 5"/>
          <p:cNvSpPr>
            <a:spLocks noChangeArrowheads="1"/>
          </p:cNvSpPr>
          <p:nvPr/>
        </p:nvSpPr>
        <p:spPr bwMode="auto">
          <a:xfrm>
            <a:off x="5257800" y="3581401"/>
            <a:ext cx="685800" cy="3810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pPr algn="ctr"/>
            <a:endParaRPr lang="en-US">
              <a:solidFill>
                <a:schemeClr val="hlink"/>
              </a:solidFill>
            </a:endParaRPr>
          </a:p>
        </p:txBody>
      </p:sp>
      <p:sp>
        <p:nvSpPr>
          <p:cNvPr id="16391" name="Oval 7"/>
          <p:cNvSpPr>
            <a:spLocks noChangeArrowheads="1"/>
          </p:cNvSpPr>
          <p:nvPr/>
        </p:nvSpPr>
        <p:spPr bwMode="auto">
          <a:xfrm>
            <a:off x="6629400" y="1905000"/>
            <a:ext cx="1066800" cy="381000"/>
          </a:xfrm>
          <a:prstGeom prst="ellipse">
            <a:avLst/>
          </a:prstGeom>
          <a:noFill/>
          <a:ln w="57150" cap="sq">
            <a:solidFill>
              <a:schemeClr val="bg1"/>
            </a:solidFill>
            <a:round/>
            <a:headEnd type="none" w="sm" len="sm"/>
            <a:tailEnd type="none" w="sm" len="sm"/>
          </a:ln>
          <a:extLst>
            <a:ext uri="{909E8E84-426E-40dd-AFC4-6F175D3DCCD1}">
              <a14:hiddenFill xmlns="" xmlns:a14="http://schemas.microsoft.com/office/drawing/2010/main">
                <a:solidFill>
                  <a:srgbClr val="FFFFFF"/>
                </a:solidFill>
              </a14:hiddenFill>
            </a:ext>
          </a:extLst>
        </p:spPr>
        <p:txBody>
          <a:bodyPr wrap="none" lIns="90993" tIns="45499" rIns="90993" bIns="45499" anchor="ctr"/>
          <a:lstStyle/>
          <a:p>
            <a:pPr algn="ctr"/>
            <a:endParaRPr lang="en-US">
              <a:solidFill>
                <a:schemeClr val="hlink"/>
              </a:solidFill>
            </a:endParaRPr>
          </a:p>
        </p:txBody>
      </p:sp>
      <p:sp>
        <p:nvSpPr>
          <p:cNvPr id="7" name="Title 6"/>
          <p:cNvSpPr>
            <a:spLocks noGrp="1"/>
          </p:cNvSpPr>
          <p:nvPr>
            <p:ph type="title" idx="4294967295"/>
          </p:nvPr>
        </p:nvSpPr>
        <p:spPr>
          <a:xfrm>
            <a:off x="0" y="38100"/>
            <a:ext cx="4114800" cy="647700"/>
          </a:xfrm>
          <a:solidFill>
            <a:schemeClr val="bg1"/>
          </a:solidFill>
          <a:effectLst>
            <a:outerShdw blurRad="63500" dist="38099" dir="2700000" algn="ctr" rotWithShape="0">
              <a:schemeClr val="bg2">
                <a:alpha val="74997"/>
              </a:schemeClr>
            </a:outerShdw>
          </a:effectLst>
        </p:spPr>
        <p:txBody>
          <a:bodyPr>
            <a:spAutoFit/>
          </a:bodyPr>
          <a:lstStyle/>
          <a:p>
            <a:pPr>
              <a:spcBef>
                <a:spcPct val="50000"/>
              </a:spcBef>
              <a:defRPr/>
            </a:pPr>
            <a:r>
              <a:rPr lang="en-US" sz="3600" b="1">
                <a:solidFill>
                  <a:schemeClr val="tx1"/>
                </a:solidFill>
                <a:latin typeface="Arial" charset="0"/>
                <a:ea typeface="ＭＳ Ｐゴシック" charset="0"/>
                <a:cs typeface="Arial" charset="0"/>
              </a:rPr>
              <a:t>Jesus in Galilee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5" presetClass="entr" presetSubtype="0" fill="hold" grpId="0" nodeType="clickEffect">
                                  <p:stCondLst>
                                    <p:cond delay="0"/>
                                  </p:stCondLst>
                                  <p:childTnLst>
                                    <p:set>
                                      <p:cBhvr>
                                        <p:cTn id="6" dur="1" fill="hold">
                                          <p:stCondLst>
                                            <p:cond delay="0"/>
                                          </p:stCondLst>
                                        </p:cTn>
                                        <p:tgtEl>
                                          <p:spTgt spid="16389"/>
                                        </p:tgtEl>
                                        <p:attrNameLst>
                                          <p:attrName>style.visibility</p:attrName>
                                        </p:attrNameLst>
                                      </p:cBhvr>
                                      <p:to>
                                        <p:strVal val="visible"/>
                                      </p:to>
                                    </p:set>
                                    <p:anim calcmode="lin" valueType="num">
                                      <p:cBhvr>
                                        <p:cTn id="7" dur="1000" fill="hold"/>
                                        <p:tgtEl>
                                          <p:spTgt spid="16389"/>
                                        </p:tgtEl>
                                        <p:attrNameLst>
                                          <p:attrName>ppt_w</p:attrName>
                                        </p:attrNameLst>
                                      </p:cBhvr>
                                      <p:tavLst>
                                        <p:tav tm="0">
                                          <p:val>
                                            <p:fltVal val="0"/>
                                          </p:val>
                                        </p:tav>
                                        <p:tav tm="100000">
                                          <p:val>
                                            <p:strVal val="#ppt_w"/>
                                          </p:val>
                                        </p:tav>
                                      </p:tavLst>
                                    </p:anim>
                                    <p:anim calcmode="lin" valueType="num">
                                      <p:cBhvr>
                                        <p:cTn id="8" dur="1000" fill="hold"/>
                                        <p:tgtEl>
                                          <p:spTgt spid="16389"/>
                                        </p:tgtEl>
                                        <p:attrNameLst>
                                          <p:attrName>ppt_h</p:attrName>
                                        </p:attrNameLst>
                                      </p:cBhvr>
                                      <p:tavLst>
                                        <p:tav tm="0">
                                          <p:val>
                                            <p:fltVal val="0"/>
                                          </p:val>
                                        </p:tav>
                                        <p:tav tm="100000">
                                          <p:val>
                                            <p:strVal val="#ppt_h"/>
                                          </p:val>
                                        </p:tav>
                                      </p:tavLst>
                                    </p:anim>
                                    <p:anim calcmode="lin" valueType="num">
                                      <p:cBhvr>
                                        <p:cTn id="9" dur="1000" fill="hold"/>
                                        <p:tgtEl>
                                          <p:spTgt spid="1638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16389"/>
                                        </p:tgtEl>
                                        <p:attrNameLst>
                                          <p:attrName>ppt_y</p:attrName>
                                        </p:attrNameLst>
                                      </p:cBhvr>
                                      <p:tavLst>
                                        <p:tav tm="0" fmla="#ppt_y+(sin(-2*pi*(1-$))*-#ppt_x+cos(-2*pi*(1-$))*(1-#ppt_y))*(1-$)">
                                          <p:val>
                                            <p:fltVal val="0"/>
                                          </p:val>
                                        </p:tav>
                                        <p:tav tm="100000">
                                          <p:val>
                                            <p:fltVal val="1"/>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5" presetClass="entr" presetSubtype="0" fill="hold" grpId="0" nodeType="clickEffect">
                                  <p:stCondLst>
                                    <p:cond delay="0"/>
                                  </p:stCondLst>
                                  <p:childTnLst>
                                    <p:set>
                                      <p:cBhvr>
                                        <p:cTn id="14" dur="1" fill="hold">
                                          <p:stCondLst>
                                            <p:cond delay="0"/>
                                          </p:stCondLst>
                                        </p:cTn>
                                        <p:tgtEl>
                                          <p:spTgt spid="16391"/>
                                        </p:tgtEl>
                                        <p:attrNameLst>
                                          <p:attrName>style.visibility</p:attrName>
                                        </p:attrNameLst>
                                      </p:cBhvr>
                                      <p:to>
                                        <p:strVal val="visible"/>
                                      </p:to>
                                    </p:set>
                                    <p:anim calcmode="lin" valueType="num">
                                      <p:cBhvr>
                                        <p:cTn id="15" dur="1000" fill="hold"/>
                                        <p:tgtEl>
                                          <p:spTgt spid="16391"/>
                                        </p:tgtEl>
                                        <p:attrNameLst>
                                          <p:attrName>ppt_w</p:attrName>
                                        </p:attrNameLst>
                                      </p:cBhvr>
                                      <p:tavLst>
                                        <p:tav tm="0">
                                          <p:val>
                                            <p:fltVal val="0"/>
                                          </p:val>
                                        </p:tav>
                                        <p:tav tm="100000">
                                          <p:val>
                                            <p:strVal val="#ppt_w"/>
                                          </p:val>
                                        </p:tav>
                                      </p:tavLst>
                                    </p:anim>
                                    <p:anim calcmode="lin" valueType="num">
                                      <p:cBhvr>
                                        <p:cTn id="16" dur="1000" fill="hold"/>
                                        <p:tgtEl>
                                          <p:spTgt spid="16391"/>
                                        </p:tgtEl>
                                        <p:attrNameLst>
                                          <p:attrName>ppt_h</p:attrName>
                                        </p:attrNameLst>
                                      </p:cBhvr>
                                      <p:tavLst>
                                        <p:tav tm="0">
                                          <p:val>
                                            <p:fltVal val="0"/>
                                          </p:val>
                                        </p:tav>
                                        <p:tav tm="100000">
                                          <p:val>
                                            <p:strVal val="#ppt_h"/>
                                          </p:val>
                                        </p:tav>
                                      </p:tavLst>
                                    </p:anim>
                                    <p:anim calcmode="lin" valueType="num">
                                      <p:cBhvr>
                                        <p:cTn id="17" dur="1000" fill="hold"/>
                                        <p:tgtEl>
                                          <p:spTgt spid="16391"/>
                                        </p:tgtEl>
                                        <p:attrNameLst>
                                          <p:attrName>ppt_x</p:attrName>
                                        </p:attrNameLst>
                                      </p:cBhvr>
                                      <p:tavLst>
                                        <p:tav tm="0" fmla="#ppt_x+(cos(-2*pi*(1-$))*-#ppt_x-sin(-2*pi*(1-$))*(1-#ppt_y))*(1-$)">
                                          <p:val>
                                            <p:fltVal val="0"/>
                                          </p:val>
                                        </p:tav>
                                        <p:tav tm="100000">
                                          <p:val>
                                            <p:fltVal val="1"/>
                                          </p:val>
                                        </p:tav>
                                      </p:tavLst>
                                    </p:anim>
                                    <p:anim calcmode="lin" valueType="num">
                                      <p:cBhvr>
                                        <p:cTn id="18" dur="1000" fill="hold"/>
                                        <p:tgtEl>
                                          <p:spTgt spid="16391"/>
                                        </p:tgtEl>
                                        <p:attrNameLst>
                                          <p:attrName>ppt_y</p:attrName>
                                        </p:attrNameLst>
                                      </p:cBhvr>
                                      <p:tavLst>
                                        <p:tav tm="0" fmla="#ppt_y+(sin(-2*pi*(1-$))*-#ppt_x+cos(-2*pi*(1-$))*(1-#ppt_y))*(1-$)">
                                          <p:val>
                                            <p:fltVal val="0"/>
                                          </p:val>
                                        </p:tav>
                                        <p:tav tm="100000">
                                          <p:val>
                                            <p:fltVal val="1"/>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389" grpId="0" animBg="1"/>
      <p:bldP spid="16391"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6097" name="Rectangle 10"/>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6098" name="Text Box 2"/>
          <p:cNvSpPr txBox="1">
            <a:spLocks noChangeArrowheads="1"/>
          </p:cNvSpPr>
          <p:nvPr/>
        </p:nvSpPr>
        <p:spPr bwMode="auto">
          <a:xfrm>
            <a:off x="8458201" y="-4740"/>
            <a:ext cx="712788"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latin typeface="Arial" charset="0"/>
                <a:cs typeface="Arial" charset="0"/>
              </a:rPr>
              <a:t>112</a:t>
            </a:r>
          </a:p>
        </p:txBody>
      </p:sp>
      <p:sp>
        <p:nvSpPr>
          <p:cNvPr id="33796" name="Text Box 4"/>
          <p:cNvSpPr txBox="1">
            <a:spLocks noChangeArrowheads="1"/>
          </p:cNvSpPr>
          <p:nvPr/>
        </p:nvSpPr>
        <p:spPr bwMode="auto">
          <a:xfrm>
            <a:off x="-152362" y="854104"/>
            <a:ext cx="94154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dirty="0">
                <a:solidFill>
                  <a:schemeClr val="bg2"/>
                </a:solidFill>
                <a:latin typeface="Arial" charset="0"/>
                <a:cs typeface="Arial" charset="0"/>
              </a:rPr>
              <a:t>Prologue: Theological Introduction Previewing Themes in the Book (1:1-18) </a:t>
            </a:r>
            <a:endParaRPr lang="en-US" b="1" dirty="0">
              <a:solidFill>
                <a:schemeClr val="bg2"/>
              </a:solidFill>
              <a:latin typeface="Arial" charset="0"/>
              <a:cs typeface="Arial" charset="0"/>
            </a:endParaRPr>
          </a:p>
        </p:txBody>
      </p:sp>
      <p:sp>
        <p:nvSpPr>
          <p:cNvPr id="33798" name="Text Box 6"/>
          <p:cNvSpPr txBox="1">
            <a:spLocks noChangeArrowheads="1"/>
          </p:cNvSpPr>
          <p:nvPr/>
        </p:nvSpPr>
        <p:spPr bwMode="auto">
          <a:xfrm>
            <a:off x="617572" y="2073304"/>
            <a:ext cx="8645525"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a:solidFill>
                  <a:schemeClr val="bg2"/>
                </a:solidFill>
                <a:latin typeface="Arial" charset="0"/>
                <a:cs typeface="Arial" charset="0"/>
              </a:rPr>
              <a:t>Public: Signs and Discourses Presenting Christ as God to Israel (1:19–12:50) </a:t>
            </a:r>
            <a:endParaRPr lang="en-US" b="1">
              <a:solidFill>
                <a:schemeClr val="bg2"/>
              </a:solidFill>
              <a:latin typeface="Arial" charset="0"/>
              <a:cs typeface="Arial" charset="0"/>
            </a:endParaRPr>
          </a:p>
        </p:txBody>
      </p:sp>
      <p:sp>
        <p:nvSpPr>
          <p:cNvPr id="33800" name="Text Box 8"/>
          <p:cNvSpPr txBox="1">
            <a:spLocks noChangeArrowheads="1"/>
          </p:cNvSpPr>
          <p:nvPr/>
        </p:nvSpPr>
        <p:spPr bwMode="auto">
          <a:xfrm>
            <a:off x="1295461" y="3292504"/>
            <a:ext cx="79676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dirty="0">
                <a:solidFill>
                  <a:schemeClr val="bg2"/>
                </a:solidFill>
                <a:latin typeface="Arial" charset="0"/>
                <a:cs typeface="Arial" charset="0"/>
              </a:rPr>
              <a:t>Private: Discourse Preparing Disciples for Ministry and Christ</a:t>
            </a:r>
            <a:r>
              <a:rPr lang="fr-FR" altLang="zh-CN" b="1" dirty="0">
                <a:solidFill>
                  <a:schemeClr val="bg2"/>
                </a:solidFill>
                <a:latin typeface="Arial" charset="0"/>
                <a:cs typeface="Arial" charset="0"/>
              </a:rPr>
              <a:t>'</a:t>
            </a:r>
            <a:r>
              <a:rPr lang="en-US" altLang="zh-CN" b="1" dirty="0">
                <a:solidFill>
                  <a:schemeClr val="bg2"/>
                </a:solidFill>
                <a:latin typeface="Arial" charset="0"/>
                <a:cs typeface="Arial" charset="0"/>
              </a:rPr>
              <a:t>s Death (</a:t>
            </a:r>
            <a:r>
              <a:rPr lang="en-US" altLang="zh-CN" b="1" dirty="0" err="1">
                <a:solidFill>
                  <a:schemeClr val="bg2"/>
                </a:solidFill>
                <a:latin typeface="Arial" charset="0"/>
                <a:cs typeface="Arial" charset="0"/>
              </a:rPr>
              <a:t>chs</a:t>
            </a:r>
            <a:r>
              <a:rPr lang="en-US" altLang="zh-CN" b="1" dirty="0">
                <a:solidFill>
                  <a:schemeClr val="bg2"/>
                </a:solidFill>
                <a:latin typeface="Arial" charset="0"/>
                <a:cs typeface="Arial" charset="0"/>
              </a:rPr>
              <a:t>. 13–17) </a:t>
            </a:r>
            <a:endParaRPr lang="en-US" b="1" dirty="0">
              <a:solidFill>
                <a:schemeClr val="bg2"/>
              </a:solidFill>
              <a:latin typeface="Arial" charset="0"/>
              <a:cs typeface="Arial" charset="0"/>
            </a:endParaRPr>
          </a:p>
        </p:txBody>
      </p:sp>
      <p:sp>
        <p:nvSpPr>
          <p:cNvPr id="33803" name="Text Box 11"/>
          <p:cNvSpPr txBox="1">
            <a:spLocks noChangeArrowheads="1"/>
          </p:cNvSpPr>
          <p:nvPr/>
        </p:nvSpPr>
        <p:spPr bwMode="auto">
          <a:xfrm>
            <a:off x="2020949" y="4511705"/>
            <a:ext cx="7242175"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a:solidFill>
                  <a:schemeClr val="bg2"/>
                </a:solidFill>
                <a:latin typeface="Arial" charset="0"/>
                <a:cs typeface="Arial" charset="0"/>
              </a:rPr>
              <a:t>Public: Passion and Resurrection Proving Christ as Deity (chs. 18–20) </a:t>
            </a:r>
            <a:endParaRPr lang="en-US" b="1">
              <a:solidFill>
                <a:schemeClr val="bg2"/>
              </a:solidFill>
              <a:latin typeface="Arial" charset="0"/>
              <a:cs typeface="Arial" charset="0"/>
            </a:endParaRPr>
          </a:p>
        </p:txBody>
      </p:sp>
      <p:sp>
        <p:nvSpPr>
          <p:cNvPr id="33804" name="Text Box 12"/>
          <p:cNvSpPr txBox="1">
            <a:spLocks noChangeArrowheads="1"/>
          </p:cNvSpPr>
          <p:nvPr/>
        </p:nvSpPr>
        <p:spPr bwMode="auto">
          <a:xfrm>
            <a:off x="2438461" y="5730904"/>
            <a:ext cx="6824663" cy="830550"/>
          </a:xfrm>
          <a:prstGeom prst="rect">
            <a:avLst/>
          </a:prstGeom>
          <a:solidFill>
            <a:schemeClr val="accent1">
              <a:lumMod val="20000"/>
              <a:lumOff val="80000"/>
            </a:schemeClr>
          </a:solidFill>
          <a:ln>
            <a:noFill/>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defRPr/>
            </a:pPr>
            <a:r>
              <a:rPr lang="en-US" altLang="zh-CN" b="1" dirty="0">
                <a:solidFill>
                  <a:schemeClr val="bg2"/>
                </a:solidFill>
                <a:latin typeface="Arial" charset="0"/>
                <a:cs typeface="Arial" charset="0"/>
              </a:rPr>
              <a:t>Epilogue (Private): Appearance at the Sea Presenting Disciples</a:t>
            </a:r>
            <a:r>
              <a:rPr lang="fr-FR" altLang="zh-CN" b="1" dirty="0">
                <a:solidFill>
                  <a:schemeClr val="bg2"/>
                </a:solidFill>
                <a:latin typeface="Arial" charset="0"/>
                <a:cs typeface="Arial" charset="0"/>
              </a:rPr>
              <a:t>'</a:t>
            </a:r>
            <a:r>
              <a:rPr lang="en-US" altLang="zh-CN" b="1" dirty="0">
                <a:solidFill>
                  <a:schemeClr val="bg2"/>
                </a:solidFill>
                <a:latin typeface="Arial" charset="0"/>
                <a:cs typeface="Arial" charset="0"/>
              </a:rPr>
              <a:t> Responsibilities (</a:t>
            </a:r>
            <a:r>
              <a:rPr lang="en-US" altLang="zh-CN" b="1" dirty="0" err="1">
                <a:solidFill>
                  <a:schemeClr val="bg2"/>
                </a:solidFill>
                <a:latin typeface="Arial" charset="0"/>
                <a:cs typeface="Arial" charset="0"/>
              </a:rPr>
              <a:t>ch.</a:t>
            </a:r>
            <a:r>
              <a:rPr lang="en-US" altLang="zh-CN" b="1" dirty="0">
                <a:solidFill>
                  <a:schemeClr val="bg2"/>
                </a:solidFill>
                <a:latin typeface="Arial" charset="0"/>
                <a:cs typeface="Arial" charset="0"/>
              </a:rPr>
              <a:t> 21) </a:t>
            </a:r>
            <a:endParaRPr lang="en-US" b="1" dirty="0">
              <a:solidFill>
                <a:schemeClr val="bg2"/>
              </a:solidFill>
              <a:latin typeface="Arial" charset="0"/>
              <a:cs typeface="Arial" charset="0"/>
            </a:endParaRPr>
          </a:p>
        </p:txBody>
      </p:sp>
      <p:sp>
        <p:nvSpPr>
          <p:cNvPr id="9" name="Title 8"/>
          <p:cNvSpPr>
            <a:spLocks noGrp="1"/>
          </p:cNvSpPr>
          <p:nvPr>
            <p:ph type="title" idx="4294967295"/>
          </p:nvPr>
        </p:nvSpPr>
        <p:spPr>
          <a:xfrm>
            <a:off x="685800" y="44451"/>
            <a:ext cx="7772400" cy="685800"/>
          </a:xfrm>
        </p:spPr>
        <p:txBody>
          <a:bodyPr/>
          <a:lstStyle/>
          <a:p>
            <a:pPr>
              <a:defRPr/>
            </a:pPr>
            <a:r>
              <a:rPr lang="en-US" sz="4000" b="1" dirty="0">
                <a:latin typeface="Arial" charset="0"/>
                <a:ea typeface="ＭＳ Ｐゴシック" charset="0"/>
                <a:cs typeface="Arial" charset="0"/>
              </a:rPr>
              <a:t>The Argument of John</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8" fill="hold" grpId="0" nodeType="clickEffect">
                                  <p:stCondLst>
                                    <p:cond delay="0"/>
                                  </p:stCondLst>
                                  <p:childTnLst>
                                    <p:set>
                                      <p:cBhvr>
                                        <p:cTn id="6" dur="1" fill="hold">
                                          <p:stCondLst>
                                            <p:cond delay="0"/>
                                          </p:stCondLst>
                                        </p:cTn>
                                        <p:tgtEl>
                                          <p:spTgt spid="33796"/>
                                        </p:tgtEl>
                                        <p:attrNameLst>
                                          <p:attrName>style.visibility</p:attrName>
                                        </p:attrNameLst>
                                      </p:cBhvr>
                                      <p:to>
                                        <p:strVal val="visible"/>
                                      </p:to>
                                    </p:set>
                                    <p:anim calcmode="lin" valueType="num">
                                      <p:cBhvr additive="base">
                                        <p:cTn id="7" dur="500" fill="hold"/>
                                        <p:tgtEl>
                                          <p:spTgt spid="33796"/>
                                        </p:tgtEl>
                                        <p:attrNameLst>
                                          <p:attrName>ppt_x</p:attrName>
                                        </p:attrNameLst>
                                      </p:cBhvr>
                                      <p:tavLst>
                                        <p:tav tm="0">
                                          <p:val>
                                            <p:strVal val="0-#ppt_w/2"/>
                                          </p:val>
                                        </p:tav>
                                        <p:tav tm="100000">
                                          <p:val>
                                            <p:strVal val="#ppt_x"/>
                                          </p:val>
                                        </p:tav>
                                      </p:tavLst>
                                    </p:anim>
                                    <p:anim calcmode="lin" valueType="num">
                                      <p:cBhvr additive="base">
                                        <p:cTn id="8" dur="500" fill="hold"/>
                                        <p:tgtEl>
                                          <p:spTgt spid="33796"/>
                                        </p:tgtEl>
                                        <p:attrNameLst>
                                          <p:attrName>ppt_y</p:attrName>
                                        </p:attrNameLst>
                                      </p:cBhvr>
                                      <p:tavLst>
                                        <p:tav tm="0">
                                          <p:val>
                                            <p:strVal val="#ppt_y"/>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8" fill="hold" grpId="0" nodeType="clickEffect">
                                  <p:stCondLst>
                                    <p:cond delay="0"/>
                                  </p:stCondLst>
                                  <p:childTnLst>
                                    <p:set>
                                      <p:cBhvr>
                                        <p:cTn id="12" dur="1" fill="hold">
                                          <p:stCondLst>
                                            <p:cond delay="0"/>
                                          </p:stCondLst>
                                        </p:cTn>
                                        <p:tgtEl>
                                          <p:spTgt spid="33798"/>
                                        </p:tgtEl>
                                        <p:attrNameLst>
                                          <p:attrName>style.visibility</p:attrName>
                                        </p:attrNameLst>
                                      </p:cBhvr>
                                      <p:to>
                                        <p:strVal val="visible"/>
                                      </p:to>
                                    </p:set>
                                    <p:anim calcmode="lin" valueType="num">
                                      <p:cBhvr additive="base">
                                        <p:cTn id="13" dur="500" fill="hold"/>
                                        <p:tgtEl>
                                          <p:spTgt spid="33798"/>
                                        </p:tgtEl>
                                        <p:attrNameLst>
                                          <p:attrName>ppt_x</p:attrName>
                                        </p:attrNameLst>
                                      </p:cBhvr>
                                      <p:tavLst>
                                        <p:tav tm="0">
                                          <p:val>
                                            <p:strVal val="0-#ppt_w/2"/>
                                          </p:val>
                                        </p:tav>
                                        <p:tav tm="100000">
                                          <p:val>
                                            <p:strVal val="#ppt_x"/>
                                          </p:val>
                                        </p:tav>
                                      </p:tavLst>
                                    </p:anim>
                                    <p:anim calcmode="lin" valueType="num">
                                      <p:cBhvr additive="base">
                                        <p:cTn id="14" dur="500" fill="hold"/>
                                        <p:tgtEl>
                                          <p:spTgt spid="33798"/>
                                        </p:tgtEl>
                                        <p:attrNameLst>
                                          <p:attrName>ppt_y</p:attrName>
                                        </p:attrNameLst>
                                      </p:cBhvr>
                                      <p:tavLst>
                                        <p:tav tm="0">
                                          <p:val>
                                            <p:strVal val="#ppt_y"/>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ntr" presetSubtype="8" fill="hold" grpId="0" nodeType="clickEffect">
                                  <p:stCondLst>
                                    <p:cond delay="0"/>
                                  </p:stCondLst>
                                  <p:childTnLst>
                                    <p:set>
                                      <p:cBhvr>
                                        <p:cTn id="18" dur="1" fill="hold">
                                          <p:stCondLst>
                                            <p:cond delay="0"/>
                                          </p:stCondLst>
                                        </p:cTn>
                                        <p:tgtEl>
                                          <p:spTgt spid="33800"/>
                                        </p:tgtEl>
                                        <p:attrNameLst>
                                          <p:attrName>style.visibility</p:attrName>
                                        </p:attrNameLst>
                                      </p:cBhvr>
                                      <p:to>
                                        <p:strVal val="visible"/>
                                      </p:to>
                                    </p:set>
                                    <p:anim calcmode="lin" valueType="num">
                                      <p:cBhvr additive="base">
                                        <p:cTn id="19" dur="500" fill="hold"/>
                                        <p:tgtEl>
                                          <p:spTgt spid="33800"/>
                                        </p:tgtEl>
                                        <p:attrNameLst>
                                          <p:attrName>ppt_x</p:attrName>
                                        </p:attrNameLst>
                                      </p:cBhvr>
                                      <p:tavLst>
                                        <p:tav tm="0">
                                          <p:val>
                                            <p:strVal val="0-#ppt_w/2"/>
                                          </p:val>
                                        </p:tav>
                                        <p:tav tm="100000">
                                          <p:val>
                                            <p:strVal val="#ppt_x"/>
                                          </p:val>
                                        </p:tav>
                                      </p:tavLst>
                                    </p:anim>
                                    <p:anim calcmode="lin" valueType="num">
                                      <p:cBhvr additive="base">
                                        <p:cTn id="20" dur="500" fill="hold"/>
                                        <p:tgtEl>
                                          <p:spTgt spid="33800"/>
                                        </p:tgtEl>
                                        <p:attrNameLst>
                                          <p:attrName>ppt_y</p:attrName>
                                        </p:attrNameLst>
                                      </p:cBhvr>
                                      <p:tavLst>
                                        <p:tav tm="0">
                                          <p:val>
                                            <p:strVal val="#ppt_y"/>
                                          </p:val>
                                        </p:tav>
                                        <p:tav tm="100000">
                                          <p:val>
                                            <p:strVal val="#ppt_y"/>
                                          </p:val>
                                        </p:tav>
                                      </p:tavLst>
                                    </p:anim>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ntr" presetSubtype="8" fill="hold" grpId="0" nodeType="clickEffect">
                                  <p:stCondLst>
                                    <p:cond delay="0"/>
                                  </p:stCondLst>
                                  <p:childTnLst>
                                    <p:set>
                                      <p:cBhvr>
                                        <p:cTn id="24" dur="1" fill="hold">
                                          <p:stCondLst>
                                            <p:cond delay="0"/>
                                          </p:stCondLst>
                                        </p:cTn>
                                        <p:tgtEl>
                                          <p:spTgt spid="33803"/>
                                        </p:tgtEl>
                                        <p:attrNameLst>
                                          <p:attrName>style.visibility</p:attrName>
                                        </p:attrNameLst>
                                      </p:cBhvr>
                                      <p:to>
                                        <p:strVal val="visible"/>
                                      </p:to>
                                    </p:set>
                                    <p:anim calcmode="lin" valueType="num">
                                      <p:cBhvr additive="base">
                                        <p:cTn id="25" dur="500" fill="hold"/>
                                        <p:tgtEl>
                                          <p:spTgt spid="33803"/>
                                        </p:tgtEl>
                                        <p:attrNameLst>
                                          <p:attrName>ppt_x</p:attrName>
                                        </p:attrNameLst>
                                      </p:cBhvr>
                                      <p:tavLst>
                                        <p:tav tm="0">
                                          <p:val>
                                            <p:strVal val="0-#ppt_w/2"/>
                                          </p:val>
                                        </p:tav>
                                        <p:tav tm="100000">
                                          <p:val>
                                            <p:strVal val="#ppt_x"/>
                                          </p:val>
                                        </p:tav>
                                      </p:tavLst>
                                    </p:anim>
                                    <p:anim calcmode="lin" valueType="num">
                                      <p:cBhvr additive="base">
                                        <p:cTn id="26" dur="500" fill="hold"/>
                                        <p:tgtEl>
                                          <p:spTgt spid="33803"/>
                                        </p:tgtEl>
                                        <p:attrNameLst>
                                          <p:attrName>ppt_y</p:attrName>
                                        </p:attrNameLst>
                                      </p:cBhvr>
                                      <p:tavLst>
                                        <p:tav tm="0">
                                          <p:val>
                                            <p:strVal val="#ppt_y"/>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ntr" presetSubtype="8" fill="hold" grpId="0" nodeType="clickEffect">
                                  <p:stCondLst>
                                    <p:cond delay="0"/>
                                  </p:stCondLst>
                                  <p:childTnLst>
                                    <p:set>
                                      <p:cBhvr>
                                        <p:cTn id="30" dur="1" fill="hold">
                                          <p:stCondLst>
                                            <p:cond delay="0"/>
                                          </p:stCondLst>
                                        </p:cTn>
                                        <p:tgtEl>
                                          <p:spTgt spid="33804"/>
                                        </p:tgtEl>
                                        <p:attrNameLst>
                                          <p:attrName>style.visibility</p:attrName>
                                        </p:attrNameLst>
                                      </p:cBhvr>
                                      <p:to>
                                        <p:strVal val="visible"/>
                                      </p:to>
                                    </p:set>
                                    <p:anim calcmode="lin" valueType="num">
                                      <p:cBhvr additive="base">
                                        <p:cTn id="31" dur="500" fill="hold"/>
                                        <p:tgtEl>
                                          <p:spTgt spid="33804"/>
                                        </p:tgtEl>
                                        <p:attrNameLst>
                                          <p:attrName>ppt_x</p:attrName>
                                        </p:attrNameLst>
                                      </p:cBhvr>
                                      <p:tavLst>
                                        <p:tav tm="0">
                                          <p:val>
                                            <p:strVal val="0-#ppt_w/2"/>
                                          </p:val>
                                        </p:tav>
                                        <p:tav tm="100000">
                                          <p:val>
                                            <p:strVal val="#ppt_x"/>
                                          </p:val>
                                        </p:tav>
                                      </p:tavLst>
                                    </p:anim>
                                    <p:anim calcmode="lin" valueType="num">
                                      <p:cBhvr additive="base">
                                        <p:cTn id="32" dur="500" fill="hold"/>
                                        <p:tgtEl>
                                          <p:spTgt spid="3380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796" grpId="0" animBg="1" autoUpdateAnimBg="0"/>
      <p:bldP spid="33798" grpId="0" animBg="1" autoUpdateAnimBg="0"/>
      <p:bldP spid="33800" grpId="0" animBg="1" autoUpdateAnimBg="0"/>
      <p:bldP spid="33803" grpId="0" animBg="1" autoUpdateAnimBg="0"/>
      <p:bldP spid="33804" grpId="0" animBg="1" autoUpdateAnimBg="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8961"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defRPr/>
            </a:pPr>
            <a:endParaRPr lang="en-US" sz="1800">
              <a:solidFill>
                <a:srgbClr val="000000"/>
              </a:solidFill>
              <a:effectLst>
                <a:outerShdw blurRad="38100" dist="38100" dir="2700000" algn="tl">
                  <a:srgbClr val="000000">
                    <a:alpha val="43137"/>
                  </a:srgbClr>
                </a:outerShdw>
              </a:effectLst>
              <a:latin typeface="Arial"/>
              <a:cs typeface="Arial"/>
            </a:endParaRPr>
          </a:p>
        </p:txBody>
      </p:sp>
      <p:sp>
        <p:nvSpPr>
          <p:cNvPr id="208898" name="Rectangle 2"/>
          <p:cNvSpPr>
            <a:spLocks noGrp="1" noChangeArrowheads="1"/>
          </p:cNvSpPr>
          <p:nvPr>
            <p:ph type="title"/>
          </p:nvPr>
        </p:nvSpPr>
        <p:spPr>
          <a:xfrm>
            <a:off x="685800" y="457200"/>
            <a:ext cx="7772400" cy="1143000"/>
          </a:xfrm>
          <a:effectLst>
            <a:outerShdw blurRad="63500" dist="35921" dir="2700000" algn="ctr" rotWithShape="0">
              <a:schemeClr val="bg2">
                <a:alpha val="74997"/>
              </a:schemeClr>
            </a:outerShdw>
          </a:effectLst>
        </p:spPr>
        <p:txBody>
          <a:bodyPr/>
          <a:lstStyle/>
          <a:p>
            <a:pPr eaLnBrk="1" hangingPunct="1">
              <a:defRPr/>
            </a:pPr>
            <a:r>
              <a:rPr lang="en-US" altLang="zh-CN" sz="3600" b="1">
                <a:solidFill>
                  <a:schemeClr val="tx1"/>
                </a:solidFill>
                <a:effectLst>
                  <a:outerShdw blurRad="38100" dist="38100" dir="2700000" algn="tl">
                    <a:srgbClr val="000000">
                      <a:alpha val="43137"/>
                    </a:srgbClr>
                  </a:outerShdw>
                </a:effectLst>
                <a:latin typeface="Arial"/>
                <a:ea typeface="SimSun" charset="0"/>
                <a:cs typeface="Arial"/>
              </a:rPr>
              <a:t>The Synoptic Problem</a:t>
            </a:r>
            <a:endParaRPr lang="en-US" b="1">
              <a:effectLst>
                <a:outerShdw blurRad="38100" dist="38100" dir="2700000" algn="tl">
                  <a:srgbClr val="000000">
                    <a:alpha val="43137"/>
                  </a:srgbClr>
                </a:outerShdw>
              </a:effectLst>
              <a:latin typeface="Arial"/>
              <a:ea typeface="ＭＳ Ｐゴシック" charset="0"/>
              <a:cs typeface="Arial"/>
            </a:endParaRPr>
          </a:p>
        </p:txBody>
      </p:sp>
      <p:pic>
        <p:nvPicPr>
          <p:cNvPr id="300035" name="Picture 6" descr="j0316743"/>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2743200" y="1524000"/>
            <a:ext cx="3657600" cy="24193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0036" name="Text Box 7"/>
          <p:cNvSpPr txBox="1">
            <a:spLocks noChangeArrowheads="1"/>
          </p:cNvSpPr>
          <p:nvPr/>
        </p:nvSpPr>
        <p:spPr bwMode="auto">
          <a:xfrm>
            <a:off x="8532837" y="152426"/>
            <a:ext cx="52610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49</a:t>
            </a:r>
          </a:p>
        </p:txBody>
      </p:sp>
      <p:sp>
        <p:nvSpPr>
          <p:cNvPr id="168965" name="Rectangle 8"/>
          <p:cNvSpPr>
            <a:spLocks noChangeArrowheads="1"/>
          </p:cNvSpPr>
          <p:nvPr/>
        </p:nvSpPr>
        <p:spPr bwMode="auto">
          <a:xfrm>
            <a:off x="990600" y="4191000"/>
            <a:ext cx="7772400" cy="2514600"/>
          </a:xfrm>
          <a:prstGeom prst="rect">
            <a:avLst/>
          </a:prstGeom>
          <a:noFill/>
          <a:ln>
            <a:noFill/>
          </a:ln>
          <a:effectLst>
            <a:outerShdw dist="35921" dir="2700000" algn="ctr" rotWithShape="0">
              <a:schemeClr val="bg2">
                <a:alpha val="74997"/>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341244" indent="-341244" algn="just">
              <a:spcBef>
                <a:spcPct val="20000"/>
              </a:spcBef>
              <a:buClr>
                <a:schemeClr val="accent2"/>
              </a:buClr>
              <a:buSzPct val="80000"/>
              <a:defRPr/>
            </a:pPr>
            <a:r>
              <a:rPr lang="en-US" sz="3200" b="1">
                <a:effectLst>
                  <a:outerShdw blurRad="38100" dist="38100" dir="2700000" algn="tl">
                    <a:srgbClr val="000000">
                      <a:alpha val="43137"/>
                    </a:srgbClr>
                  </a:outerShdw>
                </a:effectLst>
                <a:latin typeface="Arial"/>
                <a:cs typeface="Arial"/>
              </a:rPr>
              <a:t>The Synoptic Problem in a nutshell:</a:t>
            </a:r>
          </a:p>
          <a:p>
            <a:pPr marL="341244" indent="-341244" algn="just">
              <a:spcBef>
                <a:spcPct val="20000"/>
              </a:spcBef>
              <a:buClr>
                <a:schemeClr val="accent2"/>
              </a:buClr>
              <a:buSzPct val="80000"/>
              <a:buFont typeface="Wingdings" charset="0"/>
              <a:buChar char="l"/>
              <a:defRPr/>
            </a:pPr>
            <a:r>
              <a:rPr lang="en-US" sz="3200" b="1">
                <a:effectLst>
                  <a:outerShdw blurRad="38100" dist="38100" dir="2700000" algn="tl">
                    <a:srgbClr val="000000">
                      <a:alpha val="43137"/>
                    </a:srgbClr>
                  </a:outerShdw>
                </a:effectLst>
                <a:latin typeface="Arial"/>
                <a:cs typeface="Arial"/>
              </a:rPr>
              <a:t>How do we explain their similarities?</a:t>
            </a:r>
          </a:p>
          <a:p>
            <a:pPr marL="341244" indent="-341244" algn="just">
              <a:spcBef>
                <a:spcPct val="20000"/>
              </a:spcBef>
              <a:buClr>
                <a:schemeClr val="accent2"/>
              </a:buClr>
              <a:buSzPct val="80000"/>
              <a:buFont typeface="Wingdings" charset="0"/>
              <a:buChar char="l"/>
              <a:defRPr/>
            </a:pPr>
            <a:r>
              <a:rPr lang="en-US" sz="3200" b="1">
                <a:effectLst>
                  <a:outerShdw blurRad="38100" dist="38100" dir="2700000" algn="tl">
                    <a:srgbClr val="000000">
                      <a:alpha val="43137"/>
                    </a:srgbClr>
                  </a:outerShdw>
                </a:effectLst>
                <a:latin typeface="Arial"/>
                <a:cs typeface="Arial"/>
              </a:rPr>
              <a:t>How do we explain their differences?</a:t>
            </a:r>
          </a:p>
        </p:txBody>
      </p:sp>
    </p:spTree>
  </p:cSld>
  <p:clrMapOvr>
    <a:masterClrMapping/>
  </p:clrMapOvr>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8145" name="Rectangle 7"/>
          <p:cNvSpPr>
            <a:spLocks noChangeArrowheads="1"/>
          </p:cNvSpPr>
          <p:nvPr/>
        </p:nvSpPr>
        <p:spPr bwMode="auto">
          <a:xfrm>
            <a:off x="-76200" y="-76200"/>
            <a:ext cx="9296400" cy="7010400"/>
          </a:xfrm>
          <a:prstGeom prst="rect">
            <a:avLst/>
          </a:prstGeom>
          <a:solidFill>
            <a:schemeClr val="bg2"/>
          </a:solidFill>
          <a:ln w="12700" cap="sq">
            <a:solidFill>
              <a:schemeClr val="tx1"/>
            </a:solidFill>
            <a:round/>
            <a:headEnd type="none" w="sm" len="sm"/>
            <a:tailEnd type="none" w="sm" len="sm"/>
          </a:ln>
        </p:spPr>
        <p:txBody>
          <a:bodyPr wrap="none" lIns="90993" tIns="45499" rIns="90993" bIns="45499"/>
          <a:lstStyle/>
          <a:p>
            <a:endParaRPr lang="en-US">
              <a:latin typeface="Arial" charset="0"/>
              <a:cs typeface="Arial" charset="0"/>
            </a:endParaRPr>
          </a:p>
        </p:txBody>
      </p:sp>
      <p:sp>
        <p:nvSpPr>
          <p:cNvPr id="518146" name="Text Box 3"/>
          <p:cNvSpPr txBox="1">
            <a:spLocks noChangeArrowheads="1"/>
          </p:cNvSpPr>
          <p:nvPr/>
        </p:nvSpPr>
        <p:spPr bwMode="auto">
          <a:xfrm>
            <a:off x="8578875" y="26"/>
            <a:ext cx="674432"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119</a:t>
            </a:r>
          </a:p>
        </p:txBody>
      </p:sp>
      <p:sp>
        <p:nvSpPr>
          <p:cNvPr id="518147" name="Title 5"/>
          <p:cNvSpPr>
            <a:spLocks noGrp="1"/>
          </p:cNvSpPr>
          <p:nvPr>
            <p:ph type="title" idx="4294967295"/>
          </p:nvPr>
        </p:nvSpPr>
        <p:spPr>
          <a:xfrm>
            <a:off x="1219238" y="-30163"/>
            <a:ext cx="6956425" cy="523876"/>
          </a:xfrm>
          <a:solidFill>
            <a:schemeClr val="folHlink"/>
          </a:solidFill>
          <a:extLst>
            <a:ext uri="{91240B29-F687-4f45-9708-019B960494DF}">
              <a14:hiddenLine xmlns="" xmlns:a14="http://schemas.microsoft.com/office/drawing/2010/main" w="9525">
                <a:solidFill>
                  <a:srgbClr val="000000"/>
                </a:solidFill>
                <a:miter lim="800000"/>
                <a:headEnd/>
                <a:tailEnd/>
              </a14:hiddenLine>
            </a:ext>
          </a:extLst>
        </p:spPr>
        <p:txBody>
          <a:bodyPr wrap="none">
            <a:spAutoFit/>
          </a:bodyPr>
          <a:lstStyle/>
          <a:p>
            <a:pPr algn="l"/>
            <a:r>
              <a:rPr lang="en-US" altLang="zh-CN" sz="2800" b="1">
                <a:solidFill>
                  <a:schemeClr val="bg2"/>
                </a:solidFill>
                <a:effectLst/>
                <a:latin typeface="Arial" charset="0"/>
                <a:ea typeface="ＭＳ Ｐゴシック" charset="0"/>
                <a:cs typeface="Arial" charset="0"/>
              </a:rPr>
              <a:t>The Significance of John</a:t>
            </a:r>
            <a:r>
              <a:rPr lang="fr-FR" altLang="zh-CN" sz="2800" b="1">
                <a:solidFill>
                  <a:schemeClr val="bg2"/>
                </a:solidFill>
                <a:effectLst/>
                <a:latin typeface="Arial" charset="0"/>
                <a:ea typeface="ＭＳ Ｐゴシック" charset="0"/>
                <a:cs typeface="Arial" charset="0"/>
              </a:rPr>
              <a:t>'</a:t>
            </a:r>
            <a:r>
              <a:rPr lang="en-US" altLang="zh-CN" sz="2800" b="1">
                <a:solidFill>
                  <a:schemeClr val="bg2"/>
                </a:solidFill>
                <a:effectLst/>
                <a:latin typeface="Arial" charset="0"/>
                <a:ea typeface="ＭＳ Ｐゴシック" charset="0"/>
                <a:cs typeface="Arial" charset="0"/>
              </a:rPr>
              <a:t>s Seven Signs </a:t>
            </a:r>
          </a:p>
        </p:txBody>
      </p:sp>
      <p:graphicFrame>
        <p:nvGraphicFramePr>
          <p:cNvPr id="2" name="Table 1"/>
          <p:cNvGraphicFramePr>
            <a:graphicFrameLocks noGrp="1"/>
          </p:cNvGraphicFramePr>
          <p:nvPr/>
        </p:nvGraphicFramePr>
        <p:xfrm>
          <a:off x="-36512" y="549280"/>
          <a:ext cx="7561263" cy="6154416"/>
        </p:xfrm>
        <a:graphic>
          <a:graphicData uri="http://schemas.openxmlformats.org/drawingml/2006/table">
            <a:tbl>
              <a:tblPr firstRow="1" bandRow="1">
                <a:tableStyleId>{2A488322-F2BA-4B5B-9748-0D474271808F}</a:tableStyleId>
              </a:tblPr>
              <a:tblGrid>
                <a:gridCol w="2520421">
                  <a:extLst>
                    <a:ext uri="{9D8B030D-6E8A-4147-A177-3AD203B41FA5}">
                      <a16:colId xmlns:a16="http://schemas.microsoft.com/office/drawing/2014/main" val="20000"/>
                    </a:ext>
                  </a:extLst>
                </a:gridCol>
                <a:gridCol w="2232372">
                  <a:extLst>
                    <a:ext uri="{9D8B030D-6E8A-4147-A177-3AD203B41FA5}">
                      <a16:colId xmlns:a16="http://schemas.microsoft.com/office/drawing/2014/main" val="20001"/>
                    </a:ext>
                  </a:extLst>
                </a:gridCol>
                <a:gridCol w="2808470">
                  <a:extLst>
                    <a:ext uri="{9D8B030D-6E8A-4147-A177-3AD203B41FA5}">
                      <a16:colId xmlns:a16="http://schemas.microsoft.com/office/drawing/2014/main" val="20002"/>
                    </a:ext>
                  </a:extLst>
                </a:gridCol>
              </a:tblGrid>
              <a:tr h="584427">
                <a:tc>
                  <a:txBody>
                    <a:bodyPr/>
                    <a:lstStyle/>
                    <a:p>
                      <a:r>
                        <a:rPr lang="en-US" sz="1600" b="1" dirty="0">
                          <a:latin typeface="Arial"/>
                          <a:cs typeface="Arial"/>
                        </a:rPr>
                        <a:t>Sign</a:t>
                      </a:r>
                    </a:p>
                  </a:txBody>
                  <a:tcPr marL="91445" marR="91445" marT="45714" marB="45714">
                    <a:solidFill>
                      <a:srgbClr val="000090"/>
                    </a:solidFill>
                  </a:tcPr>
                </a:tc>
                <a:tc>
                  <a:txBody>
                    <a:bodyPr/>
                    <a:lstStyle/>
                    <a:p>
                      <a:r>
                        <a:rPr lang="en-US" sz="1600" b="1" dirty="0">
                          <a:latin typeface="Arial"/>
                          <a:cs typeface="Arial"/>
                        </a:rPr>
                        <a:t>Eternal</a:t>
                      </a:r>
                      <a:r>
                        <a:rPr lang="en-US" sz="1600" b="1" baseline="0" dirty="0">
                          <a:latin typeface="Arial"/>
                          <a:cs typeface="Arial"/>
                        </a:rPr>
                        <a:t> Life Teaching</a:t>
                      </a:r>
                      <a:endParaRPr lang="en-US" sz="1600" b="1" dirty="0">
                        <a:latin typeface="Arial"/>
                        <a:cs typeface="Arial"/>
                      </a:endParaRPr>
                    </a:p>
                  </a:txBody>
                  <a:tcPr marL="91445" marR="91445" marT="45714" marB="45714">
                    <a:solidFill>
                      <a:srgbClr val="000090"/>
                    </a:solidFill>
                  </a:tcPr>
                </a:tc>
                <a:tc>
                  <a:txBody>
                    <a:bodyPr/>
                    <a:lstStyle/>
                    <a:p>
                      <a:r>
                        <a:rPr lang="en-US" sz="1600" b="1" dirty="0">
                          <a:latin typeface="Arial"/>
                          <a:cs typeface="Arial"/>
                        </a:rPr>
                        <a:t>Application</a:t>
                      </a:r>
                    </a:p>
                  </a:txBody>
                  <a:tcPr marL="91445" marR="91445" marT="45714" marB="45714">
                    <a:solidFill>
                      <a:srgbClr val="000090"/>
                    </a:solidFill>
                  </a:tcPr>
                </a:tc>
                <a:extLst>
                  <a:ext uri="{0D108BD9-81ED-4DB2-BD59-A6C34878D82A}">
                    <a16:rowId xmlns:a16="http://schemas.microsoft.com/office/drawing/2014/main" val="10000"/>
                  </a:ext>
                </a:extLst>
              </a:tr>
              <a:tr h="584427">
                <a:tc>
                  <a:txBody>
                    <a:bodyPr/>
                    <a:lstStyle/>
                    <a:p>
                      <a:r>
                        <a:rPr lang="en-US" sz="1600" b="1" dirty="0">
                          <a:latin typeface="Arial"/>
                          <a:cs typeface="Arial"/>
                        </a:rPr>
                        <a:t>1. Changing water into wine at Cana (2:1-11)*</a:t>
                      </a:r>
                    </a:p>
                  </a:txBody>
                  <a:tcPr marL="91445" marR="91445" marT="45714" marB="45714"/>
                </a:tc>
                <a:tc>
                  <a:txBody>
                    <a:bodyPr/>
                    <a:lstStyle/>
                    <a:p>
                      <a:r>
                        <a:rPr lang="en-US" sz="1600" b="1" dirty="0">
                          <a:latin typeface="Arial"/>
                          <a:cs typeface="Arial"/>
                        </a:rPr>
                        <a:t>The joy of eternal life</a:t>
                      </a:r>
                    </a:p>
                  </a:txBody>
                  <a:tcPr marL="91445" marR="91445" marT="45714" marB="45714"/>
                </a:tc>
                <a:tc>
                  <a:txBody>
                    <a:bodyPr/>
                    <a:lstStyle/>
                    <a:p>
                      <a:r>
                        <a:rPr lang="en-US" sz="1600" b="1" dirty="0">
                          <a:latin typeface="Arial"/>
                          <a:cs typeface="Arial"/>
                        </a:rPr>
                        <a:t>If He can transform</a:t>
                      </a:r>
                      <a:r>
                        <a:rPr lang="en-US" sz="1600" b="1" baseline="0" dirty="0">
                          <a:latin typeface="Arial"/>
                          <a:cs typeface="Arial"/>
                        </a:rPr>
                        <a:t> water, He can change me</a:t>
                      </a:r>
                      <a:endParaRPr lang="en-US" sz="1600" b="1" dirty="0">
                        <a:latin typeface="Arial"/>
                        <a:cs typeface="Arial"/>
                      </a:endParaRPr>
                    </a:p>
                  </a:txBody>
                  <a:tcPr marL="91445" marR="91445" marT="45714" marB="45714"/>
                </a:tc>
                <a:extLst>
                  <a:ext uri="{0D108BD9-81ED-4DB2-BD59-A6C34878D82A}">
                    <a16:rowId xmlns:a16="http://schemas.microsoft.com/office/drawing/2014/main" val="10001"/>
                  </a:ext>
                </a:extLst>
              </a:tr>
              <a:tr h="830927">
                <a:tc>
                  <a:txBody>
                    <a:bodyPr/>
                    <a:lstStyle/>
                    <a:p>
                      <a:r>
                        <a:rPr lang="en-US" sz="1600" b="1" dirty="0">
                          <a:latin typeface="Arial"/>
                          <a:cs typeface="Arial"/>
                        </a:rPr>
                        <a:t>2. Healing</a:t>
                      </a:r>
                      <a:r>
                        <a:rPr lang="en-US" sz="1600" b="1" baseline="0" dirty="0">
                          <a:latin typeface="Arial"/>
                          <a:cs typeface="Arial"/>
                        </a:rPr>
                        <a:t> of official</a:t>
                      </a:r>
                      <a:r>
                        <a:rPr lang="fr-FR" sz="1600" b="1" baseline="0" dirty="0">
                          <a:latin typeface="Arial"/>
                          <a:cs typeface="Arial"/>
                        </a:rPr>
                        <a:t>'</a:t>
                      </a:r>
                      <a:r>
                        <a:rPr lang="en-US" sz="1600" b="1" baseline="0" dirty="0">
                          <a:latin typeface="Arial"/>
                          <a:cs typeface="Arial"/>
                        </a:rPr>
                        <a:t>s son in Capernaum (4:46-54)*</a:t>
                      </a:r>
                      <a:endParaRPr lang="en-US" sz="1600" b="1" dirty="0">
                        <a:latin typeface="Arial"/>
                        <a:cs typeface="Arial"/>
                      </a:endParaRPr>
                    </a:p>
                  </a:txBody>
                  <a:tcPr marL="91445" marR="91445" marT="45714" marB="45714"/>
                </a:tc>
                <a:tc>
                  <a:txBody>
                    <a:bodyPr/>
                    <a:lstStyle/>
                    <a:p>
                      <a:r>
                        <a:rPr lang="en-US" sz="1600" b="1" dirty="0">
                          <a:latin typeface="Arial"/>
                          <a:cs typeface="Arial"/>
                        </a:rPr>
                        <a:t>The condition of eternal life (faith)</a:t>
                      </a:r>
                    </a:p>
                  </a:txBody>
                  <a:tcPr marL="91445" marR="91445" marT="45714" marB="45714"/>
                </a:tc>
                <a:tc>
                  <a:txBody>
                    <a:bodyPr/>
                    <a:lstStyle/>
                    <a:p>
                      <a:r>
                        <a:rPr lang="en-US" sz="1600" b="1" dirty="0">
                          <a:latin typeface="Arial"/>
                          <a:cs typeface="Arial"/>
                        </a:rPr>
                        <a:t>I am never</a:t>
                      </a:r>
                      <a:r>
                        <a:rPr lang="en-US" sz="1600" b="1" baseline="0" dirty="0">
                          <a:latin typeface="Arial"/>
                          <a:cs typeface="Arial"/>
                        </a:rPr>
                        <a:t> too far away to be </a:t>
                      </a:r>
                      <a:r>
                        <a:rPr lang="en-US" sz="1600" b="1" baseline="0">
                          <a:latin typeface="Arial"/>
                          <a:cs typeface="Arial"/>
                        </a:rPr>
                        <a:t>in His </a:t>
                      </a:r>
                      <a:r>
                        <a:rPr lang="en-US" sz="1600" b="1" baseline="0" dirty="0">
                          <a:latin typeface="Arial"/>
                          <a:cs typeface="Arial"/>
                        </a:rPr>
                        <a:t>care</a:t>
                      </a:r>
                      <a:endParaRPr lang="en-US" sz="1600" b="1" dirty="0">
                        <a:latin typeface="Arial"/>
                        <a:cs typeface="Arial"/>
                      </a:endParaRPr>
                    </a:p>
                  </a:txBody>
                  <a:tcPr marL="91445" marR="91445" marT="45714" marB="45714"/>
                </a:tc>
                <a:extLst>
                  <a:ext uri="{0D108BD9-81ED-4DB2-BD59-A6C34878D82A}">
                    <a16:rowId xmlns:a16="http://schemas.microsoft.com/office/drawing/2014/main" val="10002"/>
                  </a:ext>
                </a:extLst>
              </a:tr>
              <a:tr h="830927">
                <a:tc>
                  <a:txBody>
                    <a:bodyPr/>
                    <a:lstStyle/>
                    <a:p>
                      <a:r>
                        <a:rPr lang="en-US" sz="1600" b="1" dirty="0">
                          <a:latin typeface="Arial"/>
                          <a:cs typeface="Arial"/>
                        </a:rPr>
                        <a:t>3.  Healing the</a:t>
                      </a:r>
                      <a:r>
                        <a:rPr lang="en-US" sz="1600" b="1" baseline="0" dirty="0">
                          <a:latin typeface="Arial"/>
                          <a:cs typeface="Arial"/>
                        </a:rPr>
                        <a:t> invalid at the Pool of Bethesda (5:1-18)*</a:t>
                      </a:r>
                      <a:endParaRPr lang="en-US" sz="1600" b="1" dirty="0">
                        <a:latin typeface="Arial"/>
                        <a:cs typeface="Arial"/>
                      </a:endParaRPr>
                    </a:p>
                  </a:txBody>
                  <a:tcPr marL="91445" marR="91445" marT="45714" marB="45714"/>
                </a:tc>
                <a:tc>
                  <a:txBody>
                    <a:bodyPr/>
                    <a:lstStyle/>
                    <a:p>
                      <a:r>
                        <a:rPr lang="en-US" sz="1600" b="1" dirty="0">
                          <a:latin typeface="Arial"/>
                          <a:cs typeface="Arial"/>
                        </a:rPr>
                        <a:t>The power</a:t>
                      </a:r>
                      <a:r>
                        <a:rPr lang="en-US" sz="1600" b="1" baseline="0" dirty="0">
                          <a:latin typeface="Arial"/>
                          <a:cs typeface="Arial"/>
                        </a:rPr>
                        <a:t> to live the life</a:t>
                      </a:r>
                      <a:endParaRPr lang="en-US" sz="1600" b="1" dirty="0">
                        <a:latin typeface="Arial"/>
                        <a:cs typeface="Arial"/>
                      </a:endParaRPr>
                    </a:p>
                  </a:txBody>
                  <a:tcPr marL="91445" marR="91445" marT="45714" marB="45714"/>
                </a:tc>
                <a:tc>
                  <a:txBody>
                    <a:bodyPr/>
                    <a:lstStyle/>
                    <a:p>
                      <a:r>
                        <a:rPr lang="en-US" sz="1600" b="1" dirty="0">
                          <a:latin typeface="Arial"/>
                          <a:cs typeface="Arial"/>
                        </a:rPr>
                        <a:t>No</a:t>
                      </a:r>
                      <a:r>
                        <a:rPr lang="en-US" sz="1600" b="1" baseline="0" dirty="0">
                          <a:latin typeface="Arial"/>
                          <a:cs typeface="Arial"/>
                        </a:rPr>
                        <a:t> limitation surpasses His authority</a:t>
                      </a:r>
                      <a:endParaRPr lang="en-US" sz="1600" b="1" dirty="0">
                        <a:latin typeface="Arial"/>
                        <a:cs typeface="Arial"/>
                      </a:endParaRPr>
                    </a:p>
                  </a:txBody>
                  <a:tcPr marL="91445" marR="91445" marT="45714" marB="45714"/>
                </a:tc>
                <a:extLst>
                  <a:ext uri="{0D108BD9-81ED-4DB2-BD59-A6C34878D82A}">
                    <a16:rowId xmlns:a16="http://schemas.microsoft.com/office/drawing/2014/main" val="10003"/>
                  </a:ext>
                </a:extLst>
              </a:tr>
              <a:tr h="830927">
                <a:tc>
                  <a:txBody>
                    <a:bodyPr/>
                    <a:lstStyle/>
                    <a:p>
                      <a:r>
                        <a:rPr lang="en-US" sz="1600" b="1" dirty="0">
                          <a:latin typeface="Arial"/>
                          <a:cs typeface="Arial"/>
                        </a:rPr>
                        <a:t>4.  Feeding the 5000 near the Sea of Galilee (6:16-21)</a:t>
                      </a:r>
                    </a:p>
                  </a:txBody>
                  <a:tcPr marL="91445" marR="91445" marT="45714" marB="45714"/>
                </a:tc>
                <a:tc>
                  <a:txBody>
                    <a:bodyPr/>
                    <a:lstStyle/>
                    <a:p>
                      <a:r>
                        <a:rPr lang="en-US" sz="1600" b="1" dirty="0">
                          <a:latin typeface="Arial"/>
                          <a:cs typeface="Arial"/>
                        </a:rPr>
                        <a:t>The food for eternal life</a:t>
                      </a:r>
                    </a:p>
                  </a:txBody>
                  <a:tcPr marL="91445" marR="91445" marT="45714" marB="45714"/>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sz="1600" b="1" dirty="0">
                          <a:latin typeface="Arial"/>
                          <a:cs typeface="Arial"/>
                        </a:rPr>
                        <a:t>Jesus can meet our deepest needs</a:t>
                      </a:r>
                    </a:p>
                  </a:txBody>
                  <a:tcPr marL="91445" marR="91445" marT="45714" marB="45714"/>
                </a:tc>
                <a:extLst>
                  <a:ext uri="{0D108BD9-81ED-4DB2-BD59-A6C34878D82A}">
                    <a16:rowId xmlns:a16="http://schemas.microsoft.com/office/drawing/2014/main" val="10004"/>
                  </a:ext>
                </a:extLst>
              </a:tr>
              <a:tr h="830927">
                <a:tc>
                  <a:txBody>
                    <a:bodyPr/>
                    <a:lstStyle/>
                    <a:p>
                      <a:r>
                        <a:rPr lang="en-US" sz="1600" b="1" dirty="0">
                          <a:latin typeface="Arial"/>
                          <a:cs typeface="Arial"/>
                        </a:rPr>
                        <a:t>5.  Walking on water in the Sea of Galilee (6:5-14)</a:t>
                      </a:r>
                    </a:p>
                  </a:txBody>
                  <a:tcPr marL="91445" marR="91445" marT="45714" marB="45714"/>
                </a:tc>
                <a:tc>
                  <a:txBody>
                    <a:bodyPr/>
                    <a:lstStyle/>
                    <a:p>
                      <a:r>
                        <a:rPr lang="en-US" sz="1600" b="1" dirty="0">
                          <a:latin typeface="Arial"/>
                          <a:cs typeface="Arial"/>
                        </a:rPr>
                        <a:t>Guidance for eternal life</a:t>
                      </a:r>
                    </a:p>
                  </a:txBody>
                  <a:tcPr marL="91445" marR="91445" marT="45714" marB="45714"/>
                </a:tc>
                <a:tc>
                  <a:txBody>
                    <a:bodyPr/>
                    <a:lstStyle/>
                    <a:p>
                      <a:r>
                        <a:rPr lang="en-US" sz="1600" b="1" dirty="0">
                          <a:latin typeface="Arial"/>
                          <a:cs typeface="Arial"/>
                        </a:rPr>
                        <a:t>Jesus is Lord of </a:t>
                      </a:r>
                      <a:br>
                        <a:rPr lang="en-US" sz="1600" b="1" dirty="0">
                          <a:latin typeface="Arial"/>
                          <a:cs typeface="Arial"/>
                        </a:rPr>
                      </a:br>
                      <a:r>
                        <a:rPr lang="en-US" sz="1600" b="1" dirty="0">
                          <a:latin typeface="Arial"/>
                          <a:cs typeface="Arial"/>
                        </a:rPr>
                        <a:t>life</a:t>
                      </a:r>
                      <a:r>
                        <a:rPr lang="fr-FR" sz="1600" b="1" dirty="0">
                          <a:latin typeface="Arial"/>
                          <a:cs typeface="Arial"/>
                        </a:rPr>
                        <a:t>'</a:t>
                      </a:r>
                      <a:r>
                        <a:rPr lang="en-US" sz="1600" b="1" dirty="0">
                          <a:latin typeface="Arial"/>
                          <a:cs typeface="Arial"/>
                        </a:rPr>
                        <a:t>s storms</a:t>
                      </a:r>
                    </a:p>
                  </a:txBody>
                  <a:tcPr marL="91445" marR="91445" marT="45714" marB="45714"/>
                </a:tc>
                <a:extLst>
                  <a:ext uri="{0D108BD9-81ED-4DB2-BD59-A6C34878D82A}">
                    <a16:rowId xmlns:a16="http://schemas.microsoft.com/office/drawing/2014/main" val="10005"/>
                  </a:ext>
                </a:extLst>
              </a:tr>
              <a:tr h="830927">
                <a:tc>
                  <a:txBody>
                    <a:bodyPr/>
                    <a:lstStyle/>
                    <a:p>
                      <a:r>
                        <a:rPr lang="en-US" sz="1600" b="1" dirty="0">
                          <a:latin typeface="Arial"/>
                          <a:cs typeface="Arial"/>
                        </a:rPr>
                        <a:t>6.  Healing the man born blind</a:t>
                      </a:r>
                      <a:r>
                        <a:rPr lang="en-US" sz="1600" b="1" baseline="0" dirty="0">
                          <a:latin typeface="Arial"/>
                          <a:cs typeface="Arial"/>
                        </a:rPr>
                        <a:t> (9:1-7)*</a:t>
                      </a:r>
                      <a:endParaRPr lang="en-US" sz="1600" b="1" dirty="0">
                        <a:latin typeface="Arial"/>
                        <a:cs typeface="Arial"/>
                      </a:endParaRPr>
                    </a:p>
                  </a:txBody>
                  <a:tcPr marL="91445" marR="91445" marT="45714" marB="45714"/>
                </a:tc>
                <a:tc>
                  <a:txBody>
                    <a:bodyPr/>
                    <a:lstStyle/>
                    <a:p>
                      <a:r>
                        <a:rPr lang="en-US" sz="1600" b="1" dirty="0">
                          <a:latin typeface="Arial"/>
                          <a:cs typeface="Arial"/>
                        </a:rPr>
                        <a:t>Light for eternal</a:t>
                      </a:r>
                      <a:r>
                        <a:rPr lang="en-US" sz="1600" b="1" baseline="0" dirty="0">
                          <a:latin typeface="Arial"/>
                          <a:cs typeface="Arial"/>
                        </a:rPr>
                        <a:t> life</a:t>
                      </a:r>
                      <a:endParaRPr lang="en-US" sz="1600" b="1" dirty="0">
                        <a:latin typeface="Arial"/>
                        <a:cs typeface="Arial"/>
                      </a:endParaRPr>
                    </a:p>
                  </a:txBody>
                  <a:tcPr marL="91445" marR="91445" marT="45714" marB="45714"/>
                </a:tc>
                <a:tc>
                  <a:txBody>
                    <a:bodyPr/>
                    <a:lstStyle/>
                    <a:p>
                      <a:r>
                        <a:rPr lang="en-US" sz="1600" b="1" dirty="0">
                          <a:latin typeface="Arial"/>
                          <a:cs typeface="Arial"/>
                        </a:rPr>
                        <a:t>Jesus offers spiritual</a:t>
                      </a:r>
                      <a:br>
                        <a:rPr lang="en-US" sz="1600" b="1" dirty="0">
                          <a:latin typeface="Arial"/>
                          <a:cs typeface="Arial"/>
                        </a:rPr>
                      </a:br>
                      <a:r>
                        <a:rPr lang="en-US" sz="1600" b="1" dirty="0">
                          <a:latin typeface="Arial"/>
                          <a:cs typeface="Arial"/>
                        </a:rPr>
                        <a:t>and physical</a:t>
                      </a:r>
                      <a:r>
                        <a:rPr lang="en-US" sz="1600" b="1" baseline="0" dirty="0">
                          <a:latin typeface="Arial"/>
                          <a:cs typeface="Arial"/>
                        </a:rPr>
                        <a:t> sight </a:t>
                      </a:r>
                      <a:br>
                        <a:rPr lang="en-US" sz="1600" b="1" baseline="0" dirty="0">
                          <a:latin typeface="Arial"/>
                          <a:cs typeface="Arial"/>
                        </a:rPr>
                      </a:br>
                      <a:r>
                        <a:rPr lang="en-US" sz="1600" b="1" baseline="0" dirty="0">
                          <a:latin typeface="Arial"/>
                          <a:cs typeface="Arial"/>
                        </a:rPr>
                        <a:t>to the willing</a:t>
                      </a:r>
                      <a:endParaRPr lang="en-US" sz="1600" b="1" dirty="0">
                        <a:latin typeface="Arial"/>
                        <a:cs typeface="Arial"/>
                      </a:endParaRPr>
                    </a:p>
                  </a:txBody>
                  <a:tcPr marL="91445" marR="91445" marT="45714" marB="45714"/>
                </a:tc>
                <a:extLst>
                  <a:ext uri="{0D108BD9-81ED-4DB2-BD59-A6C34878D82A}">
                    <a16:rowId xmlns:a16="http://schemas.microsoft.com/office/drawing/2014/main" val="10006"/>
                  </a:ext>
                </a:extLst>
              </a:tr>
              <a:tr h="830927">
                <a:tc>
                  <a:txBody>
                    <a:bodyPr/>
                    <a:lstStyle/>
                    <a:p>
                      <a:r>
                        <a:rPr lang="en-US" sz="1600" b="1" dirty="0">
                          <a:latin typeface="Arial"/>
                          <a:cs typeface="Arial"/>
                        </a:rPr>
                        <a:t>7.  Raising Lazarus from the dead in Bethany (11:1-45)*</a:t>
                      </a:r>
                    </a:p>
                  </a:txBody>
                  <a:tcPr marL="91445" marR="91445" marT="45714" marB="45714"/>
                </a:tc>
                <a:tc>
                  <a:txBody>
                    <a:bodyPr/>
                    <a:lstStyle/>
                    <a:p>
                      <a:r>
                        <a:rPr lang="en-US" sz="1600" b="1" dirty="0">
                          <a:latin typeface="Arial"/>
                          <a:cs typeface="Arial"/>
                        </a:rPr>
                        <a:t>Victory</a:t>
                      </a:r>
                      <a:r>
                        <a:rPr lang="en-US" sz="1600" b="1" baseline="0" dirty="0">
                          <a:latin typeface="Arial"/>
                          <a:cs typeface="Arial"/>
                        </a:rPr>
                        <a:t> of life over death</a:t>
                      </a:r>
                      <a:endParaRPr lang="en-US" sz="1600" b="1" dirty="0">
                        <a:latin typeface="Arial"/>
                        <a:cs typeface="Arial"/>
                      </a:endParaRPr>
                    </a:p>
                  </a:txBody>
                  <a:tcPr marL="91445" marR="91445" marT="45714" marB="45714"/>
                </a:tc>
                <a:tc>
                  <a:txBody>
                    <a:bodyPr/>
                    <a:lstStyle/>
                    <a:p>
                      <a:r>
                        <a:rPr lang="en-US" sz="1600" b="1" dirty="0">
                          <a:latin typeface="Arial"/>
                          <a:cs typeface="Arial"/>
                        </a:rPr>
                        <a:t>Jesus Christ is</a:t>
                      </a:r>
                      <a:r>
                        <a:rPr lang="en-US" sz="1600" b="1" baseline="0" dirty="0">
                          <a:latin typeface="Arial"/>
                          <a:cs typeface="Arial"/>
                        </a:rPr>
                        <a:t> Lord of life and death</a:t>
                      </a:r>
                      <a:endParaRPr lang="en-US" sz="1600" b="1" dirty="0">
                        <a:latin typeface="Arial"/>
                        <a:cs typeface="Arial"/>
                      </a:endParaRPr>
                    </a:p>
                  </a:txBody>
                  <a:tcPr marL="91445" marR="91445" marT="45714" marB="45714"/>
                </a:tc>
                <a:extLst>
                  <a:ext uri="{0D108BD9-81ED-4DB2-BD59-A6C34878D82A}">
                    <a16:rowId xmlns:a16="http://schemas.microsoft.com/office/drawing/2014/main" val="10007"/>
                  </a:ext>
                </a:extLst>
              </a:tr>
            </a:tbl>
          </a:graphicData>
        </a:graphic>
      </p:graphicFrame>
      <p:sp>
        <p:nvSpPr>
          <p:cNvPr id="518176" name="Text Box 3"/>
          <p:cNvSpPr txBox="1">
            <a:spLocks noChangeArrowheads="1"/>
          </p:cNvSpPr>
          <p:nvPr/>
        </p:nvSpPr>
        <p:spPr bwMode="auto">
          <a:xfrm>
            <a:off x="-69850" y="6434184"/>
            <a:ext cx="9321800" cy="522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1400">
                <a:latin typeface="Arial" charset="0"/>
                <a:cs typeface="Arial" charset="0"/>
              </a:rPr>
              <a:t>Charles Ryrie, </a:t>
            </a:r>
            <a:r>
              <a:rPr lang="en-US" sz="1400" i="1">
                <a:latin typeface="Arial" charset="0"/>
                <a:cs typeface="Arial" charset="0"/>
              </a:rPr>
              <a:t>Ryrie Study Bible</a:t>
            </a:r>
            <a:r>
              <a:rPr lang="en-US" sz="1400">
                <a:latin typeface="Arial" charset="0"/>
                <a:cs typeface="Arial" charset="0"/>
              </a:rPr>
              <a:t>, 1618 (column 2); Mahlon Friesen, First Baptist Church of Yucaipa, CA (column 3).  </a:t>
            </a:r>
          </a:p>
          <a:p>
            <a:pPr eaLnBrk="1" hangingPunct="1"/>
            <a:r>
              <a:rPr lang="en-US" sz="1400">
                <a:latin typeface="Arial" charset="0"/>
                <a:cs typeface="Arial" charset="0"/>
              </a:rPr>
              <a:t>* The asterisks indicate signs unique to John</a:t>
            </a:r>
            <a:r>
              <a:rPr lang="fr-FR" sz="1400">
                <a:latin typeface="Arial" charset="0"/>
                <a:cs typeface="Arial" charset="0"/>
              </a:rPr>
              <a:t>'</a:t>
            </a:r>
            <a:r>
              <a:rPr lang="en-US" sz="1400">
                <a:latin typeface="Arial" charset="0"/>
                <a:cs typeface="Arial" charset="0"/>
              </a:rPr>
              <a:t>s gospel.</a:t>
            </a:r>
          </a:p>
        </p:txBody>
      </p:sp>
      <p:pic>
        <p:nvPicPr>
          <p:cNvPr id="518177" name="Picture 116" descr="lazar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6999289" y="2781335"/>
            <a:ext cx="2109787" cy="2759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2"/>
          <p:cNvGrpSpPr>
            <a:grpSpLocks/>
          </p:cNvGrpSpPr>
          <p:nvPr/>
        </p:nvGrpSpPr>
        <p:grpSpPr bwMode="auto">
          <a:xfrm>
            <a:off x="0" y="1447800"/>
            <a:ext cx="2019300" cy="4953000"/>
            <a:chOff x="3744" y="1200"/>
            <a:chExt cx="1272" cy="3120"/>
          </a:xfrm>
        </p:grpSpPr>
        <p:pic>
          <p:nvPicPr>
            <p:cNvPr id="520217" name="Picture 3" descr="thoma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744" y="1216"/>
              <a:ext cx="1272" cy="31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520218" name="Picture 4" descr="thomas"/>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3744" y="1200"/>
              <a:ext cx="576" cy="20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
        <p:nvSpPr>
          <p:cNvPr id="520194" name="Rectangle 5"/>
          <p:cNvSpPr>
            <a:spLocks noGrp="1" noChangeArrowheads="1"/>
          </p:cNvSpPr>
          <p:nvPr>
            <p:ph type="title" idx="4294967295"/>
          </p:nvPr>
        </p:nvSpPr>
        <p:spPr>
          <a:xfrm>
            <a:off x="0" y="0"/>
            <a:ext cx="8153400" cy="914400"/>
          </a:xfrm>
          <a:solidFill>
            <a:srgbClr val="FFFCF3"/>
          </a:solidFill>
        </p:spPr>
        <p:txBody>
          <a:bodyPr/>
          <a:lstStyle/>
          <a:p>
            <a:pPr eaLnBrk="1" hangingPunct="1"/>
            <a:r>
              <a:rPr lang="en-US" sz="3600" b="1">
                <a:solidFill>
                  <a:schemeClr val="bg2"/>
                </a:solidFill>
                <a:latin typeface="Verdana" charset="0"/>
                <a:ea typeface="ＭＳ Ｐゴシック" charset="0"/>
                <a:cs typeface="ＭＳ Ｐゴシック" charset="0"/>
              </a:rPr>
              <a:t>What is </a:t>
            </a:r>
            <a:r>
              <a:rPr lang="en-US" altLang="ja-JP" sz="3600" b="1">
                <a:solidFill>
                  <a:schemeClr val="bg2"/>
                </a:solidFill>
                <a:latin typeface="Verdana" charset="0"/>
                <a:ea typeface="ＭＳ Ｐゴシック" charset="0"/>
                <a:cs typeface="ＭＳ Ｐゴシック" charset="0"/>
              </a:rPr>
              <a:t>"Belief" in Christ?</a:t>
            </a:r>
            <a:endParaRPr lang="en-US" sz="4000">
              <a:solidFill>
                <a:schemeClr val="bg2"/>
              </a:solidFill>
              <a:latin typeface="Verdana" charset="0"/>
              <a:ea typeface="ＭＳ Ｐゴシック" charset="0"/>
              <a:cs typeface="ＭＳ Ｐゴシック" charset="0"/>
            </a:endParaRPr>
          </a:p>
        </p:txBody>
      </p:sp>
      <p:sp>
        <p:nvSpPr>
          <p:cNvPr id="135174" name="Oval 6"/>
          <p:cNvSpPr>
            <a:spLocks noChangeArrowheads="1"/>
          </p:cNvSpPr>
          <p:nvPr/>
        </p:nvSpPr>
        <p:spPr bwMode="auto">
          <a:xfrm>
            <a:off x="3352800" y="2209800"/>
            <a:ext cx="4191000" cy="4038600"/>
          </a:xfrm>
          <a:prstGeom prst="ellipse">
            <a:avLst/>
          </a:prstGeom>
          <a:solidFill>
            <a:srgbClr val="000090"/>
          </a:solidFill>
          <a:ln w="12700" cap="sq">
            <a:solidFill>
              <a:schemeClr val="tx1"/>
            </a:solidFill>
            <a:round/>
            <a:headEnd type="none" w="sm" len="sm"/>
            <a:tailEnd type="none" w="sm" len="sm"/>
          </a:ln>
          <a:effectLst>
            <a:outerShdw blurRad="63500" dist="107763" dir="2700000" algn="ctr" rotWithShape="0">
              <a:schemeClr val="bg2">
                <a:alpha val="74998"/>
              </a:schemeClr>
            </a:outerShdw>
          </a:effectLst>
        </p:spPr>
        <p:txBody>
          <a:bodyPr wrap="none" lIns="90993" tIns="45499" rIns="90993" bIns="45499" anchor="ctr"/>
          <a:lstStyle/>
          <a:p>
            <a:pPr algn="ctr">
              <a:defRPr/>
            </a:pPr>
            <a:endParaRPr lang="en-US">
              <a:ea typeface="ＭＳ Ｐゴシック" charset="-128"/>
              <a:cs typeface="ＭＳ Ｐゴシック" charset="-128"/>
            </a:endParaRPr>
          </a:p>
        </p:txBody>
      </p:sp>
      <p:grpSp>
        <p:nvGrpSpPr>
          <p:cNvPr id="3" name="Group 12"/>
          <p:cNvGrpSpPr>
            <a:grpSpLocks/>
          </p:cNvGrpSpPr>
          <p:nvPr/>
        </p:nvGrpSpPr>
        <p:grpSpPr bwMode="auto">
          <a:xfrm>
            <a:off x="3657600" y="3276600"/>
            <a:ext cx="3581400" cy="2895600"/>
            <a:chOff x="2160" y="1824"/>
            <a:chExt cx="2256" cy="1824"/>
          </a:xfrm>
        </p:grpSpPr>
        <p:sp>
          <p:nvSpPr>
            <p:cNvPr id="520214" name="Line 7"/>
            <p:cNvSpPr>
              <a:spLocks noChangeShapeType="1"/>
            </p:cNvSpPr>
            <p:nvPr/>
          </p:nvSpPr>
          <p:spPr bwMode="auto">
            <a:xfrm flipH="1" flipV="1">
              <a:off x="2160" y="1824"/>
              <a:ext cx="1104" cy="624"/>
            </a:xfrm>
            <a:prstGeom prst="line">
              <a:avLst/>
            </a:prstGeom>
            <a:noFill/>
            <a:ln w="57150" cap="sq">
              <a:solidFill>
                <a:srgbClr val="FFFCF3"/>
              </a:solidFill>
              <a:round/>
              <a:headEnd type="none" w="sm" len="sm"/>
              <a:tailEnd type="non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520215" name="Line 8"/>
            <p:cNvSpPr>
              <a:spLocks noChangeShapeType="1"/>
            </p:cNvSpPr>
            <p:nvPr/>
          </p:nvSpPr>
          <p:spPr bwMode="auto">
            <a:xfrm flipH="1" flipV="1">
              <a:off x="3264" y="2448"/>
              <a:ext cx="0" cy="1200"/>
            </a:xfrm>
            <a:prstGeom prst="line">
              <a:avLst/>
            </a:prstGeom>
            <a:noFill/>
            <a:ln w="57150" cap="sq">
              <a:solidFill>
                <a:srgbClr val="FFFCF3"/>
              </a:solidFill>
              <a:round/>
              <a:headEnd type="none" w="sm" len="sm"/>
              <a:tailEnd type="none" w="sm" len="sm"/>
            </a:ln>
            <a:extLst>
              <a:ext uri="{909E8E84-426E-40dd-AFC4-6F175D3DCCD1}">
                <a14:hiddenFill xmlns="" xmlns:a14="http://schemas.microsoft.com/office/drawing/2010/main">
                  <a:noFill/>
                </a14:hiddenFill>
              </a:ext>
            </a:extLst>
          </p:spPr>
          <p:txBody>
            <a:bodyPr wrap="none" anchor="ctr"/>
            <a:lstStyle/>
            <a:p>
              <a:endParaRPr lang="en-US"/>
            </a:p>
          </p:txBody>
        </p:sp>
        <p:sp>
          <p:nvSpPr>
            <p:cNvPr id="520216" name="Line 9"/>
            <p:cNvSpPr>
              <a:spLocks noChangeShapeType="1"/>
            </p:cNvSpPr>
            <p:nvPr/>
          </p:nvSpPr>
          <p:spPr bwMode="auto">
            <a:xfrm flipV="1">
              <a:off x="3264" y="1824"/>
              <a:ext cx="1152" cy="624"/>
            </a:xfrm>
            <a:prstGeom prst="line">
              <a:avLst/>
            </a:prstGeom>
            <a:noFill/>
            <a:ln w="57150" cap="sq">
              <a:solidFill>
                <a:srgbClr val="FFFCF3"/>
              </a:solidFill>
              <a:round/>
              <a:headEnd type="none" w="sm" len="sm"/>
              <a:tailEnd type="none" w="sm" len="sm"/>
            </a:ln>
            <a:extLst>
              <a:ext uri="{909E8E84-426E-40dd-AFC4-6F175D3DCCD1}">
                <a14:hiddenFill xmlns="" xmlns:a14="http://schemas.microsoft.com/office/drawing/2010/main">
                  <a:noFill/>
                </a14:hiddenFill>
              </a:ext>
            </a:extLst>
          </p:spPr>
          <p:txBody>
            <a:bodyPr wrap="none" anchor="ctr"/>
            <a:lstStyle/>
            <a:p>
              <a:endParaRPr lang="en-US"/>
            </a:p>
          </p:txBody>
        </p:sp>
      </p:grpSp>
      <p:sp>
        <p:nvSpPr>
          <p:cNvPr id="135182" name="Text Box 14"/>
          <p:cNvSpPr txBox="1">
            <a:spLocks noChangeArrowheads="1"/>
          </p:cNvSpPr>
          <p:nvPr/>
        </p:nvSpPr>
        <p:spPr bwMode="auto">
          <a:xfrm>
            <a:off x="4437739" y="2605123"/>
            <a:ext cx="2108557"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Knowledge</a:t>
            </a:r>
            <a:endParaRPr lang="en-US" sz="2800" b="1"/>
          </a:p>
        </p:txBody>
      </p:sp>
      <p:sp>
        <p:nvSpPr>
          <p:cNvPr id="135183" name="Text Box 15"/>
          <p:cNvSpPr txBox="1">
            <a:spLocks noChangeArrowheads="1"/>
          </p:cNvSpPr>
          <p:nvPr/>
        </p:nvSpPr>
        <p:spPr bwMode="auto">
          <a:xfrm>
            <a:off x="3745710" y="4114835"/>
            <a:ext cx="1387470"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Assent</a:t>
            </a:r>
            <a:endParaRPr lang="en-US" sz="2800" b="1"/>
          </a:p>
        </p:txBody>
      </p:sp>
      <p:sp>
        <p:nvSpPr>
          <p:cNvPr id="135184" name="Text Box 16"/>
          <p:cNvSpPr txBox="1">
            <a:spLocks noChangeArrowheads="1"/>
          </p:cNvSpPr>
          <p:nvPr/>
        </p:nvSpPr>
        <p:spPr bwMode="auto">
          <a:xfrm>
            <a:off x="5815136" y="4524410"/>
            <a:ext cx="1066556"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Trust</a:t>
            </a:r>
            <a:endParaRPr lang="en-US" sz="2800" b="1"/>
          </a:p>
        </p:txBody>
      </p:sp>
      <p:sp>
        <p:nvSpPr>
          <p:cNvPr id="520200" name="Text Box 17"/>
          <p:cNvSpPr txBox="1">
            <a:spLocks noChangeArrowheads="1"/>
          </p:cNvSpPr>
          <p:nvPr/>
        </p:nvSpPr>
        <p:spPr bwMode="auto">
          <a:xfrm>
            <a:off x="8442325" y="76200"/>
            <a:ext cx="598488"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latin typeface="Arial" charset="0"/>
                <a:cs typeface="Arial" charset="0"/>
              </a:rPr>
              <a:t>119</a:t>
            </a:r>
          </a:p>
        </p:txBody>
      </p:sp>
      <p:sp>
        <p:nvSpPr>
          <p:cNvPr id="135186" name="Text Box 18"/>
          <p:cNvSpPr txBox="1">
            <a:spLocks noChangeArrowheads="1"/>
          </p:cNvSpPr>
          <p:nvPr/>
        </p:nvSpPr>
        <p:spPr bwMode="auto">
          <a:xfrm>
            <a:off x="2236779" y="990635"/>
            <a:ext cx="1046301"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Faith</a:t>
            </a:r>
            <a:endParaRPr lang="en-US" sz="2800" b="1"/>
          </a:p>
        </p:txBody>
      </p:sp>
      <p:sp>
        <p:nvSpPr>
          <p:cNvPr id="135187" name="Text Box 19"/>
          <p:cNvSpPr txBox="1">
            <a:spLocks noChangeArrowheads="1"/>
          </p:cNvSpPr>
          <p:nvPr/>
        </p:nvSpPr>
        <p:spPr bwMode="auto">
          <a:xfrm>
            <a:off x="3275052" y="990635"/>
            <a:ext cx="395315"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a:t>
            </a:r>
            <a:endParaRPr lang="en-US" sz="2800" b="1"/>
          </a:p>
        </p:txBody>
      </p:sp>
      <p:sp>
        <p:nvSpPr>
          <p:cNvPr id="135188" name="Text Box 20"/>
          <p:cNvSpPr txBox="1">
            <a:spLocks noChangeArrowheads="1"/>
          </p:cNvSpPr>
          <p:nvPr/>
        </p:nvSpPr>
        <p:spPr bwMode="auto">
          <a:xfrm>
            <a:off x="3643047" y="990635"/>
            <a:ext cx="2229384"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Repentance</a:t>
            </a:r>
            <a:endParaRPr lang="en-US" sz="2800" b="1"/>
          </a:p>
        </p:txBody>
      </p:sp>
      <p:sp>
        <p:nvSpPr>
          <p:cNvPr id="135189" name="Text Box 21"/>
          <p:cNvSpPr txBox="1">
            <a:spLocks noChangeArrowheads="1"/>
          </p:cNvSpPr>
          <p:nvPr/>
        </p:nvSpPr>
        <p:spPr bwMode="auto">
          <a:xfrm>
            <a:off x="4358449" y="2971835"/>
            <a:ext cx="2268661"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Recognition</a:t>
            </a:r>
            <a:endParaRPr lang="en-US" sz="2800" b="1"/>
          </a:p>
        </p:txBody>
      </p:sp>
      <p:sp>
        <p:nvSpPr>
          <p:cNvPr id="135190" name="Text Box 22"/>
          <p:cNvSpPr txBox="1">
            <a:spLocks noChangeArrowheads="1"/>
          </p:cNvSpPr>
          <p:nvPr/>
        </p:nvSpPr>
        <p:spPr bwMode="auto">
          <a:xfrm>
            <a:off x="3415345" y="4481548"/>
            <a:ext cx="2048319"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Conviction</a:t>
            </a:r>
            <a:endParaRPr lang="en-US" sz="2800" b="1"/>
          </a:p>
        </p:txBody>
      </p:sp>
      <p:sp>
        <p:nvSpPr>
          <p:cNvPr id="135191" name="Text Box 23"/>
          <p:cNvSpPr txBox="1">
            <a:spLocks noChangeArrowheads="1"/>
          </p:cNvSpPr>
          <p:nvPr/>
        </p:nvSpPr>
        <p:spPr bwMode="auto">
          <a:xfrm>
            <a:off x="5598342" y="4891123"/>
            <a:ext cx="1500195"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folHlink"/>
                </a:solidFill>
                <a:latin typeface="Arial" charset="0"/>
              </a:rPr>
              <a:t>Turning</a:t>
            </a:r>
            <a:endParaRPr lang="en-US" sz="2800" b="1"/>
          </a:p>
        </p:txBody>
      </p:sp>
      <p:sp>
        <p:nvSpPr>
          <p:cNvPr id="135192" name="Text Box 24"/>
          <p:cNvSpPr txBox="1">
            <a:spLocks noChangeArrowheads="1"/>
          </p:cNvSpPr>
          <p:nvPr/>
        </p:nvSpPr>
        <p:spPr bwMode="auto">
          <a:xfrm>
            <a:off x="4945921" y="1919323"/>
            <a:ext cx="1106362"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MIND</a:t>
            </a:r>
            <a:endParaRPr lang="en-US" sz="2800" b="1"/>
          </a:p>
        </p:txBody>
      </p:sp>
      <p:sp>
        <p:nvSpPr>
          <p:cNvPr id="135193" name="Text Box 25"/>
          <p:cNvSpPr txBox="1">
            <a:spLocks noChangeArrowheads="1"/>
          </p:cNvSpPr>
          <p:nvPr/>
        </p:nvSpPr>
        <p:spPr bwMode="auto">
          <a:xfrm>
            <a:off x="2172376" y="5105435"/>
            <a:ext cx="2108557"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EMOTIONS</a:t>
            </a:r>
            <a:endParaRPr lang="en-US" sz="2800" b="1"/>
          </a:p>
        </p:txBody>
      </p:sp>
      <p:sp>
        <p:nvSpPr>
          <p:cNvPr id="135194" name="Text Box 26"/>
          <p:cNvSpPr txBox="1">
            <a:spLocks noChangeArrowheads="1"/>
          </p:cNvSpPr>
          <p:nvPr/>
        </p:nvSpPr>
        <p:spPr bwMode="auto">
          <a:xfrm>
            <a:off x="6622643" y="5562635"/>
            <a:ext cx="1066028"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WILL</a:t>
            </a:r>
            <a:endParaRPr lang="en-US" sz="2800" b="1"/>
          </a:p>
        </p:txBody>
      </p:sp>
      <p:sp>
        <p:nvSpPr>
          <p:cNvPr id="135196" name="Text Box 28"/>
          <p:cNvSpPr txBox="1">
            <a:spLocks noChangeArrowheads="1"/>
          </p:cNvSpPr>
          <p:nvPr/>
        </p:nvSpPr>
        <p:spPr bwMode="auto">
          <a:xfrm>
            <a:off x="6341845" y="990635"/>
            <a:ext cx="2168971" cy="525215"/>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chemeClr val="hlink"/>
                </a:solidFill>
                <a:latin typeface="Arial" charset="0"/>
              </a:rPr>
              <a:t>Conversion</a:t>
            </a:r>
            <a:endParaRPr lang="en-US" sz="2800" b="1"/>
          </a:p>
        </p:txBody>
      </p:sp>
      <p:sp>
        <p:nvSpPr>
          <p:cNvPr id="135197" name="Text Box 29"/>
          <p:cNvSpPr txBox="1">
            <a:spLocks noChangeArrowheads="1"/>
          </p:cNvSpPr>
          <p:nvPr/>
        </p:nvSpPr>
        <p:spPr bwMode="auto">
          <a:xfrm>
            <a:off x="7162800" y="1752601"/>
            <a:ext cx="1752600" cy="2256740"/>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2800" b="1">
                <a:solidFill>
                  <a:srgbClr val="FFFCF3"/>
                </a:solidFill>
                <a:latin typeface="Arial" charset="0"/>
              </a:rPr>
              <a:t>Faith is being satisfied with Christ</a:t>
            </a:r>
            <a:endParaRPr lang="en-US" sz="2800" b="1">
              <a:solidFill>
                <a:srgbClr val="FFFCF3"/>
              </a:solidFill>
            </a:endParaRPr>
          </a:p>
        </p:txBody>
      </p:sp>
      <p:sp>
        <p:nvSpPr>
          <p:cNvPr id="520212" name="Text Box 30"/>
          <p:cNvSpPr txBox="1">
            <a:spLocks noChangeArrowheads="1"/>
          </p:cNvSpPr>
          <p:nvPr/>
        </p:nvSpPr>
        <p:spPr bwMode="auto">
          <a:xfrm>
            <a:off x="3429000" y="6521450"/>
            <a:ext cx="5715000" cy="341241"/>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r>
              <a:rPr lang="en-US" sz="1600" b="1">
                <a:solidFill>
                  <a:srgbClr val="FFFCF3"/>
                </a:solidFill>
                <a:latin typeface="Arial" charset="0"/>
              </a:rPr>
              <a:t>Dr. Mahlon Friesen, First Baptist Church, Yucaipa, CA</a:t>
            </a:r>
            <a:endParaRPr lang="en-US" sz="1600" b="1">
              <a:solidFill>
                <a:srgbClr val="FFFCF3"/>
              </a:solidFill>
            </a:endParaRPr>
          </a:p>
        </p:txBody>
      </p:sp>
      <p:sp>
        <p:nvSpPr>
          <p:cNvPr id="30" name="Text Box 19"/>
          <p:cNvSpPr txBox="1">
            <a:spLocks noChangeArrowheads="1"/>
          </p:cNvSpPr>
          <p:nvPr/>
        </p:nvSpPr>
        <p:spPr bwMode="auto">
          <a:xfrm>
            <a:off x="5943443" y="990635"/>
            <a:ext cx="394013" cy="523048"/>
          </a:xfrm>
          <a:prstGeom prst="rect">
            <a:avLst/>
          </a:prstGeom>
          <a:noFill/>
          <a:ln>
            <a:noFill/>
          </a:ln>
          <a:effectLst>
            <a:outerShdw dist="35921" dir="2700000" algn="ctr" rotWithShape="0">
              <a:srgbClr val="313131">
                <a:alpha val="74997"/>
              </a:srgb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800" b="1">
                <a:solidFill>
                  <a:srgbClr val="FFFCF3"/>
                </a:solidFill>
                <a:latin typeface="Arial" charset="0"/>
              </a:rPr>
              <a:t>=</a:t>
            </a:r>
            <a:endParaRPr lang="en-US" sz="2800" b="1"/>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53"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9" presetClass="entr" presetSubtype="0" fill="hold" grpId="0" nodeType="clickEffect">
                                  <p:stCondLst>
                                    <p:cond delay="0"/>
                                  </p:stCondLst>
                                  <p:childTnLst>
                                    <p:set>
                                      <p:cBhvr>
                                        <p:cTn id="13" dur="1" fill="hold">
                                          <p:stCondLst>
                                            <p:cond delay="0"/>
                                          </p:stCondLst>
                                        </p:cTn>
                                        <p:tgtEl>
                                          <p:spTgt spid="135174"/>
                                        </p:tgtEl>
                                        <p:attrNameLst>
                                          <p:attrName>style.visibility</p:attrName>
                                        </p:attrNameLst>
                                      </p:cBhvr>
                                      <p:to>
                                        <p:strVal val="visible"/>
                                      </p:to>
                                    </p:set>
                                    <p:animEffect transition="in" filter="dissolve">
                                      <p:cBhvr>
                                        <p:cTn id="14" dur="500"/>
                                        <p:tgtEl>
                                          <p:spTgt spid="135174"/>
                                        </p:tgtEl>
                                      </p:cBhvr>
                                    </p:animEffect>
                                  </p:childTnLst>
                                </p:cTn>
                              </p:par>
                            </p:childTnLst>
                          </p:cTn>
                        </p:par>
                      </p:childTnLst>
                    </p:cTn>
                  </p:par>
                  <p:par>
                    <p:cTn id="15" fill="hold" nodeType="clickPar">
                      <p:stCondLst>
                        <p:cond delay="indefinite"/>
                      </p:stCondLst>
                      <p:childTnLst>
                        <p:par>
                          <p:cTn id="16" fill="hold" nodeType="withGroup">
                            <p:stCondLst>
                              <p:cond delay="0"/>
                            </p:stCondLst>
                            <p:childTnLst>
                              <p:par>
                                <p:cTn id="17" presetID="55" presetClass="entr" presetSubtype="0" fill="hold" nodeType="clickEffect">
                                  <p:stCondLst>
                                    <p:cond delay="0"/>
                                  </p:stCondLst>
                                  <p:childTnLst>
                                    <p:set>
                                      <p:cBhvr>
                                        <p:cTn id="18" dur="1" fill="hold">
                                          <p:stCondLst>
                                            <p:cond delay="0"/>
                                          </p:stCondLst>
                                        </p:cTn>
                                        <p:tgtEl>
                                          <p:spTgt spid="3"/>
                                        </p:tgtEl>
                                        <p:attrNameLst>
                                          <p:attrName>style.visibility</p:attrName>
                                        </p:attrNameLst>
                                      </p:cBhvr>
                                      <p:to>
                                        <p:strVal val="visible"/>
                                      </p:to>
                                    </p:set>
                                    <p:anim calcmode="lin" valueType="num">
                                      <p:cBhvr>
                                        <p:cTn id="19" dur="1000" fill="hold"/>
                                        <p:tgtEl>
                                          <p:spTgt spid="3"/>
                                        </p:tgtEl>
                                        <p:attrNameLst>
                                          <p:attrName>ppt_w</p:attrName>
                                        </p:attrNameLst>
                                      </p:cBhvr>
                                      <p:tavLst>
                                        <p:tav tm="0">
                                          <p:val>
                                            <p:strVal val="#ppt_w*0.70"/>
                                          </p:val>
                                        </p:tav>
                                        <p:tav tm="100000">
                                          <p:val>
                                            <p:strVal val="#ppt_w"/>
                                          </p:val>
                                        </p:tav>
                                      </p:tavLst>
                                    </p:anim>
                                    <p:anim calcmode="lin" valueType="num">
                                      <p:cBhvr>
                                        <p:cTn id="20" dur="1000" fill="hold"/>
                                        <p:tgtEl>
                                          <p:spTgt spid="3"/>
                                        </p:tgtEl>
                                        <p:attrNameLst>
                                          <p:attrName>ppt_h</p:attrName>
                                        </p:attrNameLst>
                                      </p:cBhvr>
                                      <p:tavLst>
                                        <p:tav tm="0">
                                          <p:val>
                                            <p:strVal val="#ppt_h"/>
                                          </p:val>
                                        </p:tav>
                                        <p:tav tm="100000">
                                          <p:val>
                                            <p:strVal val="#ppt_h"/>
                                          </p:val>
                                        </p:tav>
                                      </p:tavLst>
                                    </p:anim>
                                    <p:animEffect transition="in" filter="fade">
                                      <p:cBhvr>
                                        <p:cTn id="21" dur="1000"/>
                                        <p:tgtEl>
                                          <p:spTgt spid="3"/>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55" presetClass="entr" presetSubtype="0" fill="hold" grpId="0" nodeType="clickEffect">
                                  <p:stCondLst>
                                    <p:cond delay="0"/>
                                  </p:stCondLst>
                                  <p:childTnLst>
                                    <p:set>
                                      <p:cBhvr>
                                        <p:cTn id="25" dur="1" fill="hold">
                                          <p:stCondLst>
                                            <p:cond delay="0"/>
                                          </p:stCondLst>
                                        </p:cTn>
                                        <p:tgtEl>
                                          <p:spTgt spid="135186"/>
                                        </p:tgtEl>
                                        <p:attrNameLst>
                                          <p:attrName>style.visibility</p:attrName>
                                        </p:attrNameLst>
                                      </p:cBhvr>
                                      <p:to>
                                        <p:strVal val="visible"/>
                                      </p:to>
                                    </p:set>
                                    <p:anim calcmode="lin" valueType="num">
                                      <p:cBhvr>
                                        <p:cTn id="26" dur="1000" fill="hold"/>
                                        <p:tgtEl>
                                          <p:spTgt spid="135186"/>
                                        </p:tgtEl>
                                        <p:attrNameLst>
                                          <p:attrName>ppt_w</p:attrName>
                                        </p:attrNameLst>
                                      </p:cBhvr>
                                      <p:tavLst>
                                        <p:tav tm="0">
                                          <p:val>
                                            <p:strVal val="#ppt_w*0.70"/>
                                          </p:val>
                                        </p:tav>
                                        <p:tav tm="100000">
                                          <p:val>
                                            <p:strVal val="#ppt_w"/>
                                          </p:val>
                                        </p:tav>
                                      </p:tavLst>
                                    </p:anim>
                                    <p:anim calcmode="lin" valueType="num">
                                      <p:cBhvr>
                                        <p:cTn id="27" dur="1000" fill="hold"/>
                                        <p:tgtEl>
                                          <p:spTgt spid="135186"/>
                                        </p:tgtEl>
                                        <p:attrNameLst>
                                          <p:attrName>ppt_h</p:attrName>
                                        </p:attrNameLst>
                                      </p:cBhvr>
                                      <p:tavLst>
                                        <p:tav tm="0">
                                          <p:val>
                                            <p:strVal val="#ppt_h"/>
                                          </p:val>
                                        </p:tav>
                                        <p:tav tm="100000">
                                          <p:val>
                                            <p:strVal val="#ppt_h"/>
                                          </p:val>
                                        </p:tav>
                                      </p:tavLst>
                                    </p:anim>
                                    <p:animEffect transition="in" filter="fade">
                                      <p:cBhvr>
                                        <p:cTn id="28" dur="1000"/>
                                        <p:tgtEl>
                                          <p:spTgt spid="135186"/>
                                        </p:tgtEl>
                                      </p:cBhvr>
                                    </p:animEffect>
                                  </p:childTnLst>
                                </p:cTn>
                              </p:par>
                            </p:childTnLst>
                          </p:cTn>
                        </p:par>
                      </p:childTnLst>
                    </p:cTn>
                  </p:par>
                  <p:par>
                    <p:cTn id="29" fill="hold" nodeType="clickPar">
                      <p:stCondLst>
                        <p:cond delay="indefinite"/>
                      </p:stCondLst>
                      <p:childTnLst>
                        <p:par>
                          <p:cTn id="30" fill="hold" nodeType="withGroup">
                            <p:stCondLst>
                              <p:cond delay="0"/>
                            </p:stCondLst>
                            <p:childTnLst>
                              <p:par>
                                <p:cTn id="31" presetID="55" presetClass="entr" presetSubtype="0" fill="hold" grpId="0" nodeType="clickEffect">
                                  <p:stCondLst>
                                    <p:cond delay="0"/>
                                  </p:stCondLst>
                                  <p:childTnLst>
                                    <p:set>
                                      <p:cBhvr>
                                        <p:cTn id="32" dur="1" fill="hold">
                                          <p:stCondLst>
                                            <p:cond delay="0"/>
                                          </p:stCondLst>
                                        </p:cTn>
                                        <p:tgtEl>
                                          <p:spTgt spid="135182"/>
                                        </p:tgtEl>
                                        <p:attrNameLst>
                                          <p:attrName>style.visibility</p:attrName>
                                        </p:attrNameLst>
                                      </p:cBhvr>
                                      <p:to>
                                        <p:strVal val="visible"/>
                                      </p:to>
                                    </p:set>
                                    <p:anim calcmode="lin" valueType="num">
                                      <p:cBhvr>
                                        <p:cTn id="33" dur="1000" fill="hold"/>
                                        <p:tgtEl>
                                          <p:spTgt spid="135182"/>
                                        </p:tgtEl>
                                        <p:attrNameLst>
                                          <p:attrName>ppt_w</p:attrName>
                                        </p:attrNameLst>
                                      </p:cBhvr>
                                      <p:tavLst>
                                        <p:tav tm="0">
                                          <p:val>
                                            <p:strVal val="#ppt_w*0.70"/>
                                          </p:val>
                                        </p:tav>
                                        <p:tav tm="100000">
                                          <p:val>
                                            <p:strVal val="#ppt_w"/>
                                          </p:val>
                                        </p:tav>
                                      </p:tavLst>
                                    </p:anim>
                                    <p:anim calcmode="lin" valueType="num">
                                      <p:cBhvr>
                                        <p:cTn id="34" dur="1000" fill="hold"/>
                                        <p:tgtEl>
                                          <p:spTgt spid="135182"/>
                                        </p:tgtEl>
                                        <p:attrNameLst>
                                          <p:attrName>ppt_h</p:attrName>
                                        </p:attrNameLst>
                                      </p:cBhvr>
                                      <p:tavLst>
                                        <p:tav tm="0">
                                          <p:val>
                                            <p:strVal val="#ppt_h"/>
                                          </p:val>
                                        </p:tav>
                                        <p:tav tm="100000">
                                          <p:val>
                                            <p:strVal val="#ppt_h"/>
                                          </p:val>
                                        </p:tav>
                                      </p:tavLst>
                                    </p:anim>
                                    <p:animEffect transition="in" filter="fade">
                                      <p:cBhvr>
                                        <p:cTn id="35" dur="1000"/>
                                        <p:tgtEl>
                                          <p:spTgt spid="135182"/>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55" presetClass="entr" presetSubtype="0" fill="hold" grpId="0" nodeType="clickEffect">
                                  <p:stCondLst>
                                    <p:cond delay="0"/>
                                  </p:stCondLst>
                                  <p:childTnLst>
                                    <p:set>
                                      <p:cBhvr>
                                        <p:cTn id="39" dur="1" fill="hold">
                                          <p:stCondLst>
                                            <p:cond delay="0"/>
                                          </p:stCondLst>
                                        </p:cTn>
                                        <p:tgtEl>
                                          <p:spTgt spid="135183"/>
                                        </p:tgtEl>
                                        <p:attrNameLst>
                                          <p:attrName>style.visibility</p:attrName>
                                        </p:attrNameLst>
                                      </p:cBhvr>
                                      <p:to>
                                        <p:strVal val="visible"/>
                                      </p:to>
                                    </p:set>
                                    <p:anim calcmode="lin" valueType="num">
                                      <p:cBhvr>
                                        <p:cTn id="40" dur="1000" fill="hold"/>
                                        <p:tgtEl>
                                          <p:spTgt spid="135183"/>
                                        </p:tgtEl>
                                        <p:attrNameLst>
                                          <p:attrName>ppt_w</p:attrName>
                                        </p:attrNameLst>
                                      </p:cBhvr>
                                      <p:tavLst>
                                        <p:tav tm="0">
                                          <p:val>
                                            <p:strVal val="#ppt_w*0.70"/>
                                          </p:val>
                                        </p:tav>
                                        <p:tav tm="100000">
                                          <p:val>
                                            <p:strVal val="#ppt_w"/>
                                          </p:val>
                                        </p:tav>
                                      </p:tavLst>
                                    </p:anim>
                                    <p:anim calcmode="lin" valueType="num">
                                      <p:cBhvr>
                                        <p:cTn id="41" dur="1000" fill="hold"/>
                                        <p:tgtEl>
                                          <p:spTgt spid="135183"/>
                                        </p:tgtEl>
                                        <p:attrNameLst>
                                          <p:attrName>ppt_h</p:attrName>
                                        </p:attrNameLst>
                                      </p:cBhvr>
                                      <p:tavLst>
                                        <p:tav tm="0">
                                          <p:val>
                                            <p:strVal val="#ppt_h"/>
                                          </p:val>
                                        </p:tav>
                                        <p:tav tm="100000">
                                          <p:val>
                                            <p:strVal val="#ppt_h"/>
                                          </p:val>
                                        </p:tav>
                                      </p:tavLst>
                                    </p:anim>
                                    <p:animEffect transition="in" filter="fade">
                                      <p:cBhvr>
                                        <p:cTn id="42" dur="1000"/>
                                        <p:tgtEl>
                                          <p:spTgt spid="135183"/>
                                        </p:tgtEl>
                                      </p:cBhvr>
                                    </p:animEffect>
                                  </p:childTnLst>
                                </p:cTn>
                              </p:par>
                            </p:childTnLst>
                          </p:cTn>
                        </p:par>
                      </p:childTnLst>
                    </p:cTn>
                  </p:par>
                  <p:par>
                    <p:cTn id="43" fill="hold" nodeType="clickPar">
                      <p:stCondLst>
                        <p:cond delay="indefinite"/>
                      </p:stCondLst>
                      <p:childTnLst>
                        <p:par>
                          <p:cTn id="44" fill="hold" nodeType="withGroup">
                            <p:stCondLst>
                              <p:cond delay="0"/>
                            </p:stCondLst>
                            <p:childTnLst>
                              <p:par>
                                <p:cTn id="45" presetID="55" presetClass="entr" presetSubtype="0" fill="hold" grpId="0" nodeType="clickEffect">
                                  <p:stCondLst>
                                    <p:cond delay="0"/>
                                  </p:stCondLst>
                                  <p:childTnLst>
                                    <p:set>
                                      <p:cBhvr>
                                        <p:cTn id="46" dur="1" fill="hold">
                                          <p:stCondLst>
                                            <p:cond delay="0"/>
                                          </p:stCondLst>
                                        </p:cTn>
                                        <p:tgtEl>
                                          <p:spTgt spid="135184"/>
                                        </p:tgtEl>
                                        <p:attrNameLst>
                                          <p:attrName>style.visibility</p:attrName>
                                        </p:attrNameLst>
                                      </p:cBhvr>
                                      <p:to>
                                        <p:strVal val="visible"/>
                                      </p:to>
                                    </p:set>
                                    <p:anim calcmode="lin" valueType="num">
                                      <p:cBhvr>
                                        <p:cTn id="47" dur="1000" fill="hold"/>
                                        <p:tgtEl>
                                          <p:spTgt spid="135184"/>
                                        </p:tgtEl>
                                        <p:attrNameLst>
                                          <p:attrName>ppt_w</p:attrName>
                                        </p:attrNameLst>
                                      </p:cBhvr>
                                      <p:tavLst>
                                        <p:tav tm="0">
                                          <p:val>
                                            <p:strVal val="#ppt_w*0.70"/>
                                          </p:val>
                                        </p:tav>
                                        <p:tav tm="100000">
                                          <p:val>
                                            <p:strVal val="#ppt_w"/>
                                          </p:val>
                                        </p:tav>
                                      </p:tavLst>
                                    </p:anim>
                                    <p:anim calcmode="lin" valueType="num">
                                      <p:cBhvr>
                                        <p:cTn id="48" dur="1000" fill="hold"/>
                                        <p:tgtEl>
                                          <p:spTgt spid="135184"/>
                                        </p:tgtEl>
                                        <p:attrNameLst>
                                          <p:attrName>ppt_h</p:attrName>
                                        </p:attrNameLst>
                                      </p:cBhvr>
                                      <p:tavLst>
                                        <p:tav tm="0">
                                          <p:val>
                                            <p:strVal val="#ppt_h"/>
                                          </p:val>
                                        </p:tav>
                                        <p:tav tm="100000">
                                          <p:val>
                                            <p:strVal val="#ppt_h"/>
                                          </p:val>
                                        </p:tav>
                                      </p:tavLst>
                                    </p:anim>
                                    <p:animEffect transition="in" filter="fade">
                                      <p:cBhvr>
                                        <p:cTn id="49" dur="1000"/>
                                        <p:tgtEl>
                                          <p:spTgt spid="135184"/>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55" presetClass="entr" presetSubtype="0" fill="hold" grpId="0" nodeType="clickEffect">
                                  <p:stCondLst>
                                    <p:cond delay="0"/>
                                  </p:stCondLst>
                                  <p:childTnLst>
                                    <p:set>
                                      <p:cBhvr>
                                        <p:cTn id="53" dur="1" fill="hold">
                                          <p:stCondLst>
                                            <p:cond delay="0"/>
                                          </p:stCondLst>
                                        </p:cTn>
                                        <p:tgtEl>
                                          <p:spTgt spid="135187"/>
                                        </p:tgtEl>
                                        <p:attrNameLst>
                                          <p:attrName>style.visibility</p:attrName>
                                        </p:attrNameLst>
                                      </p:cBhvr>
                                      <p:to>
                                        <p:strVal val="visible"/>
                                      </p:to>
                                    </p:set>
                                    <p:anim calcmode="lin" valueType="num">
                                      <p:cBhvr>
                                        <p:cTn id="54" dur="1000" fill="hold"/>
                                        <p:tgtEl>
                                          <p:spTgt spid="135187"/>
                                        </p:tgtEl>
                                        <p:attrNameLst>
                                          <p:attrName>ppt_w</p:attrName>
                                        </p:attrNameLst>
                                      </p:cBhvr>
                                      <p:tavLst>
                                        <p:tav tm="0">
                                          <p:val>
                                            <p:strVal val="#ppt_w*0.70"/>
                                          </p:val>
                                        </p:tav>
                                        <p:tav tm="100000">
                                          <p:val>
                                            <p:strVal val="#ppt_w"/>
                                          </p:val>
                                        </p:tav>
                                      </p:tavLst>
                                    </p:anim>
                                    <p:anim calcmode="lin" valueType="num">
                                      <p:cBhvr>
                                        <p:cTn id="55" dur="1000" fill="hold"/>
                                        <p:tgtEl>
                                          <p:spTgt spid="135187"/>
                                        </p:tgtEl>
                                        <p:attrNameLst>
                                          <p:attrName>ppt_h</p:attrName>
                                        </p:attrNameLst>
                                      </p:cBhvr>
                                      <p:tavLst>
                                        <p:tav tm="0">
                                          <p:val>
                                            <p:strVal val="#ppt_h"/>
                                          </p:val>
                                        </p:tav>
                                        <p:tav tm="100000">
                                          <p:val>
                                            <p:strVal val="#ppt_h"/>
                                          </p:val>
                                        </p:tav>
                                      </p:tavLst>
                                    </p:anim>
                                    <p:animEffect transition="in" filter="fade">
                                      <p:cBhvr>
                                        <p:cTn id="56" dur="1000"/>
                                        <p:tgtEl>
                                          <p:spTgt spid="135187"/>
                                        </p:tgtEl>
                                      </p:cBhvr>
                                    </p:animEffect>
                                  </p:childTnLst>
                                </p:cTn>
                              </p:par>
                            </p:childTnLst>
                          </p:cTn>
                        </p:par>
                      </p:childTnLst>
                    </p:cTn>
                  </p:par>
                  <p:par>
                    <p:cTn id="57" fill="hold" nodeType="clickPar">
                      <p:stCondLst>
                        <p:cond delay="indefinite"/>
                      </p:stCondLst>
                      <p:childTnLst>
                        <p:par>
                          <p:cTn id="58" fill="hold" nodeType="withGroup">
                            <p:stCondLst>
                              <p:cond delay="0"/>
                            </p:stCondLst>
                            <p:childTnLst>
                              <p:par>
                                <p:cTn id="59" presetID="55" presetClass="entr" presetSubtype="0" fill="hold" grpId="0" nodeType="clickEffect">
                                  <p:stCondLst>
                                    <p:cond delay="0"/>
                                  </p:stCondLst>
                                  <p:childTnLst>
                                    <p:set>
                                      <p:cBhvr>
                                        <p:cTn id="60" dur="1" fill="hold">
                                          <p:stCondLst>
                                            <p:cond delay="0"/>
                                          </p:stCondLst>
                                        </p:cTn>
                                        <p:tgtEl>
                                          <p:spTgt spid="135188"/>
                                        </p:tgtEl>
                                        <p:attrNameLst>
                                          <p:attrName>style.visibility</p:attrName>
                                        </p:attrNameLst>
                                      </p:cBhvr>
                                      <p:to>
                                        <p:strVal val="visible"/>
                                      </p:to>
                                    </p:set>
                                    <p:anim calcmode="lin" valueType="num">
                                      <p:cBhvr>
                                        <p:cTn id="61" dur="1000" fill="hold"/>
                                        <p:tgtEl>
                                          <p:spTgt spid="135188"/>
                                        </p:tgtEl>
                                        <p:attrNameLst>
                                          <p:attrName>ppt_w</p:attrName>
                                        </p:attrNameLst>
                                      </p:cBhvr>
                                      <p:tavLst>
                                        <p:tav tm="0">
                                          <p:val>
                                            <p:strVal val="#ppt_w*0.70"/>
                                          </p:val>
                                        </p:tav>
                                        <p:tav tm="100000">
                                          <p:val>
                                            <p:strVal val="#ppt_w"/>
                                          </p:val>
                                        </p:tav>
                                      </p:tavLst>
                                    </p:anim>
                                    <p:anim calcmode="lin" valueType="num">
                                      <p:cBhvr>
                                        <p:cTn id="62" dur="1000" fill="hold"/>
                                        <p:tgtEl>
                                          <p:spTgt spid="135188"/>
                                        </p:tgtEl>
                                        <p:attrNameLst>
                                          <p:attrName>ppt_h</p:attrName>
                                        </p:attrNameLst>
                                      </p:cBhvr>
                                      <p:tavLst>
                                        <p:tav tm="0">
                                          <p:val>
                                            <p:strVal val="#ppt_h"/>
                                          </p:val>
                                        </p:tav>
                                        <p:tav tm="100000">
                                          <p:val>
                                            <p:strVal val="#ppt_h"/>
                                          </p:val>
                                        </p:tav>
                                      </p:tavLst>
                                    </p:anim>
                                    <p:animEffect transition="in" filter="fade">
                                      <p:cBhvr>
                                        <p:cTn id="63" dur="1000"/>
                                        <p:tgtEl>
                                          <p:spTgt spid="135188"/>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55" presetClass="entr" presetSubtype="0" fill="hold" grpId="0" nodeType="clickEffect">
                                  <p:stCondLst>
                                    <p:cond delay="0"/>
                                  </p:stCondLst>
                                  <p:childTnLst>
                                    <p:set>
                                      <p:cBhvr>
                                        <p:cTn id="67" dur="1" fill="hold">
                                          <p:stCondLst>
                                            <p:cond delay="0"/>
                                          </p:stCondLst>
                                        </p:cTn>
                                        <p:tgtEl>
                                          <p:spTgt spid="135189"/>
                                        </p:tgtEl>
                                        <p:attrNameLst>
                                          <p:attrName>style.visibility</p:attrName>
                                        </p:attrNameLst>
                                      </p:cBhvr>
                                      <p:to>
                                        <p:strVal val="visible"/>
                                      </p:to>
                                    </p:set>
                                    <p:anim calcmode="lin" valueType="num">
                                      <p:cBhvr>
                                        <p:cTn id="68" dur="1000" fill="hold"/>
                                        <p:tgtEl>
                                          <p:spTgt spid="135189"/>
                                        </p:tgtEl>
                                        <p:attrNameLst>
                                          <p:attrName>ppt_w</p:attrName>
                                        </p:attrNameLst>
                                      </p:cBhvr>
                                      <p:tavLst>
                                        <p:tav tm="0">
                                          <p:val>
                                            <p:strVal val="#ppt_w*0.70"/>
                                          </p:val>
                                        </p:tav>
                                        <p:tav tm="100000">
                                          <p:val>
                                            <p:strVal val="#ppt_w"/>
                                          </p:val>
                                        </p:tav>
                                      </p:tavLst>
                                    </p:anim>
                                    <p:anim calcmode="lin" valueType="num">
                                      <p:cBhvr>
                                        <p:cTn id="69" dur="1000" fill="hold"/>
                                        <p:tgtEl>
                                          <p:spTgt spid="135189"/>
                                        </p:tgtEl>
                                        <p:attrNameLst>
                                          <p:attrName>ppt_h</p:attrName>
                                        </p:attrNameLst>
                                      </p:cBhvr>
                                      <p:tavLst>
                                        <p:tav tm="0">
                                          <p:val>
                                            <p:strVal val="#ppt_h"/>
                                          </p:val>
                                        </p:tav>
                                        <p:tav tm="100000">
                                          <p:val>
                                            <p:strVal val="#ppt_h"/>
                                          </p:val>
                                        </p:tav>
                                      </p:tavLst>
                                    </p:anim>
                                    <p:animEffect transition="in" filter="fade">
                                      <p:cBhvr>
                                        <p:cTn id="70" dur="1000"/>
                                        <p:tgtEl>
                                          <p:spTgt spid="135189"/>
                                        </p:tgtEl>
                                      </p:cBhvr>
                                    </p:animEffect>
                                  </p:childTnLst>
                                </p:cTn>
                              </p:par>
                            </p:childTnLst>
                          </p:cTn>
                        </p:par>
                      </p:childTnLst>
                    </p:cTn>
                  </p:par>
                  <p:par>
                    <p:cTn id="71" fill="hold" nodeType="clickPar">
                      <p:stCondLst>
                        <p:cond delay="indefinite"/>
                      </p:stCondLst>
                      <p:childTnLst>
                        <p:par>
                          <p:cTn id="72" fill="hold" nodeType="withGroup">
                            <p:stCondLst>
                              <p:cond delay="0"/>
                            </p:stCondLst>
                            <p:childTnLst>
                              <p:par>
                                <p:cTn id="73" presetID="55" presetClass="entr" presetSubtype="0" fill="hold" grpId="0" nodeType="clickEffect">
                                  <p:stCondLst>
                                    <p:cond delay="0"/>
                                  </p:stCondLst>
                                  <p:childTnLst>
                                    <p:set>
                                      <p:cBhvr>
                                        <p:cTn id="74" dur="1" fill="hold">
                                          <p:stCondLst>
                                            <p:cond delay="0"/>
                                          </p:stCondLst>
                                        </p:cTn>
                                        <p:tgtEl>
                                          <p:spTgt spid="135190"/>
                                        </p:tgtEl>
                                        <p:attrNameLst>
                                          <p:attrName>style.visibility</p:attrName>
                                        </p:attrNameLst>
                                      </p:cBhvr>
                                      <p:to>
                                        <p:strVal val="visible"/>
                                      </p:to>
                                    </p:set>
                                    <p:anim calcmode="lin" valueType="num">
                                      <p:cBhvr>
                                        <p:cTn id="75" dur="1000" fill="hold"/>
                                        <p:tgtEl>
                                          <p:spTgt spid="135190"/>
                                        </p:tgtEl>
                                        <p:attrNameLst>
                                          <p:attrName>ppt_w</p:attrName>
                                        </p:attrNameLst>
                                      </p:cBhvr>
                                      <p:tavLst>
                                        <p:tav tm="0">
                                          <p:val>
                                            <p:strVal val="#ppt_w*0.70"/>
                                          </p:val>
                                        </p:tav>
                                        <p:tav tm="100000">
                                          <p:val>
                                            <p:strVal val="#ppt_w"/>
                                          </p:val>
                                        </p:tav>
                                      </p:tavLst>
                                    </p:anim>
                                    <p:anim calcmode="lin" valueType="num">
                                      <p:cBhvr>
                                        <p:cTn id="76" dur="1000" fill="hold"/>
                                        <p:tgtEl>
                                          <p:spTgt spid="135190"/>
                                        </p:tgtEl>
                                        <p:attrNameLst>
                                          <p:attrName>ppt_h</p:attrName>
                                        </p:attrNameLst>
                                      </p:cBhvr>
                                      <p:tavLst>
                                        <p:tav tm="0">
                                          <p:val>
                                            <p:strVal val="#ppt_h"/>
                                          </p:val>
                                        </p:tav>
                                        <p:tav tm="100000">
                                          <p:val>
                                            <p:strVal val="#ppt_h"/>
                                          </p:val>
                                        </p:tav>
                                      </p:tavLst>
                                    </p:anim>
                                    <p:animEffect transition="in" filter="fade">
                                      <p:cBhvr>
                                        <p:cTn id="77" dur="1000"/>
                                        <p:tgtEl>
                                          <p:spTgt spid="135190"/>
                                        </p:tgtEl>
                                      </p:cBhvr>
                                    </p:animEffect>
                                  </p:childTnLst>
                                </p:cTn>
                              </p:par>
                            </p:childTnLst>
                          </p:cTn>
                        </p:par>
                      </p:childTnLst>
                    </p:cTn>
                  </p:par>
                  <p:par>
                    <p:cTn id="78" fill="hold" nodeType="clickPar">
                      <p:stCondLst>
                        <p:cond delay="indefinite"/>
                      </p:stCondLst>
                      <p:childTnLst>
                        <p:par>
                          <p:cTn id="79" fill="hold" nodeType="withGroup">
                            <p:stCondLst>
                              <p:cond delay="0"/>
                            </p:stCondLst>
                            <p:childTnLst>
                              <p:par>
                                <p:cTn id="80" presetID="55" presetClass="entr" presetSubtype="0" fill="hold" grpId="0" nodeType="clickEffect">
                                  <p:stCondLst>
                                    <p:cond delay="0"/>
                                  </p:stCondLst>
                                  <p:childTnLst>
                                    <p:set>
                                      <p:cBhvr>
                                        <p:cTn id="81" dur="1" fill="hold">
                                          <p:stCondLst>
                                            <p:cond delay="0"/>
                                          </p:stCondLst>
                                        </p:cTn>
                                        <p:tgtEl>
                                          <p:spTgt spid="135191"/>
                                        </p:tgtEl>
                                        <p:attrNameLst>
                                          <p:attrName>style.visibility</p:attrName>
                                        </p:attrNameLst>
                                      </p:cBhvr>
                                      <p:to>
                                        <p:strVal val="visible"/>
                                      </p:to>
                                    </p:set>
                                    <p:anim calcmode="lin" valueType="num">
                                      <p:cBhvr>
                                        <p:cTn id="82" dur="1000" fill="hold"/>
                                        <p:tgtEl>
                                          <p:spTgt spid="135191"/>
                                        </p:tgtEl>
                                        <p:attrNameLst>
                                          <p:attrName>ppt_w</p:attrName>
                                        </p:attrNameLst>
                                      </p:cBhvr>
                                      <p:tavLst>
                                        <p:tav tm="0">
                                          <p:val>
                                            <p:strVal val="#ppt_w*0.70"/>
                                          </p:val>
                                        </p:tav>
                                        <p:tav tm="100000">
                                          <p:val>
                                            <p:strVal val="#ppt_w"/>
                                          </p:val>
                                        </p:tav>
                                      </p:tavLst>
                                    </p:anim>
                                    <p:anim calcmode="lin" valueType="num">
                                      <p:cBhvr>
                                        <p:cTn id="83" dur="1000" fill="hold"/>
                                        <p:tgtEl>
                                          <p:spTgt spid="135191"/>
                                        </p:tgtEl>
                                        <p:attrNameLst>
                                          <p:attrName>ppt_h</p:attrName>
                                        </p:attrNameLst>
                                      </p:cBhvr>
                                      <p:tavLst>
                                        <p:tav tm="0">
                                          <p:val>
                                            <p:strVal val="#ppt_h"/>
                                          </p:val>
                                        </p:tav>
                                        <p:tav tm="100000">
                                          <p:val>
                                            <p:strVal val="#ppt_h"/>
                                          </p:val>
                                        </p:tav>
                                      </p:tavLst>
                                    </p:anim>
                                    <p:animEffect transition="in" filter="fade">
                                      <p:cBhvr>
                                        <p:cTn id="84" dur="1000"/>
                                        <p:tgtEl>
                                          <p:spTgt spid="135191"/>
                                        </p:tgtEl>
                                      </p:cBhvr>
                                    </p:animEffect>
                                  </p:childTnLst>
                                </p:cTn>
                              </p:par>
                            </p:childTnLst>
                          </p:cTn>
                        </p:par>
                      </p:childTnLst>
                    </p:cTn>
                  </p:par>
                  <p:par>
                    <p:cTn id="85" fill="hold" nodeType="clickPar">
                      <p:stCondLst>
                        <p:cond delay="indefinite"/>
                      </p:stCondLst>
                      <p:childTnLst>
                        <p:par>
                          <p:cTn id="86" fill="hold" nodeType="withGroup">
                            <p:stCondLst>
                              <p:cond delay="0"/>
                            </p:stCondLst>
                            <p:childTnLst>
                              <p:par>
                                <p:cTn id="87" presetID="55" presetClass="entr" presetSubtype="0" fill="hold" grpId="0" nodeType="clickEffect">
                                  <p:stCondLst>
                                    <p:cond delay="0"/>
                                  </p:stCondLst>
                                  <p:childTnLst>
                                    <p:set>
                                      <p:cBhvr>
                                        <p:cTn id="88" dur="1" fill="hold">
                                          <p:stCondLst>
                                            <p:cond delay="0"/>
                                          </p:stCondLst>
                                        </p:cTn>
                                        <p:tgtEl>
                                          <p:spTgt spid="135192"/>
                                        </p:tgtEl>
                                        <p:attrNameLst>
                                          <p:attrName>style.visibility</p:attrName>
                                        </p:attrNameLst>
                                      </p:cBhvr>
                                      <p:to>
                                        <p:strVal val="visible"/>
                                      </p:to>
                                    </p:set>
                                    <p:anim calcmode="lin" valueType="num">
                                      <p:cBhvr>
                                        <p:cTn id="89" dur="1000" fill="hold"/>
                                        <p:tgtEl>
                                          <p:spTgt spid="135192"/>
                                        </p:tgtEl>
                                        <p:attrNameLst>
                                          <p:attrName>ppt_w</p:attrName>
                                        </p:attrNameLst>
                                      </p:cBhvr>
                                      <p:tavLst>
                                        <p:tav tm="0">
                                          <p:val>
                                            <p:strVal val="#ppt_w*0.70"/>
                                          </p:val>
                                        </p:tav>
                                        <p:tav tm="100000">
                                          <p:val>
                                            <p:strVal val="#ppt_w"/>
                                          </p:val>
                                        </p:tav>
                                      </p:tavLst>
                                    </p:anim>
                                    <p:anim calcmode="lin" valueType="num">
                                      <p:cBhvr>
                                        <p:cTn id="90" dur="1000" fill="hold"/>
                                        <p:tgtEl>
                                          <p:spTgt spid="135192"/>
                                        </p:tgtEl>
                                        <p:attrNameLst>
                                          <p:attrName>ppt_h</p:attrName>
                                        </p:attrNameLst>
                                      </p:cBhvr>
                                      <p:tavLst>
                                        <p:tav tm="0">
                                          <p:val>
                                            <p:strVal val="#ppt_h"/>
                                          </p:val>
                                        </p:tav>
                                        <p:tav tm="100000">
                                          <p:val>
                                            <p:strVal val="#ppt_h"/>
                                          </p:val>
                                        </p:tav>
                                      </p:tavLst>
                                    </p:anim>
                                    <p:animEffect transition="in" filter="fade">
                                      <p:cBhvr>
                                        <p:cTn id="91" dur="1000"/>
                                        <p:tgtEl>
                                          <p:spTgt spid="135192"/>
                                        </p:tgtEl>
                                      </p:cBhvr>
                                    </p:animEffect>
                                  </p:childTnLst>
                                </p:cTn>
                              </p:par>
                            </p:childTnLst>
                          </p:cTn>
                        </p:par>
                      </p:childTnLst>
                    </p:cTn>
                  </p:par>
                  <p:par>
                    <p:cTn id="92" fill="hold" nodeType="clickPar">
                      <p:stCondLst>
                        <p:cond delay="indefinite"/>
                      </p:stCondLst>
                      <p:childTnLst>
                        <p:par>
                          <p:cTn id="93" fill="hold" nodeType="withGroup">
                            <p:stCondLst>
                              <p:cond delay="0"/>
                            </p:stCondLst>
                            <p:childTnLst>
                              <p:par>
                                <p:cTn id="94" presetID="55" presetClass="entr" presetSubtype="0" fill="hold" grpId="0" nodeType="clickEffect">
                                  <p:stCondLst>
                                    <p:cond delay="0"/>
                                  </p:stCondLst>
                                  <p:childTnLst>
                                    <p:set>
                                      <p:cBhvr>
                                        <p:cTn id="95" dur="1" fill="hold">
                                          <p:stCondLst>
                                            <p:cond delay="0"/>
                                          </p:stCondLst>
                                        </p:cTn>
                                        <p:tgtEl>
                                          <p:spTgt spid="135193"/>
                                        </p:tgtEl>
                                        <p:attrNameLst>
                                          <p:attrName>style.visibility</p:attrName>
                                        </p:attrNameLst>
                                      </p:cBhvr>
                                      <p:to>
                                        <p:strVal val="visible"/>
                                      </p:to>
                                    </p:set>
                                    <p:anim calcmode="lin" valueType="num">
                                      <p:cBhvr>
                                        <p:cTn id="96" dur="1000" fill="hold"/>
                                        <p:tgtEl>
                                          <p:spTgt spid="135193"/>
                                        </p:tgtEl>
                                        <p:attrNameLst>
                                          <p:attrName>ppt_w</p:attrName>
                                        </p:attrNameLst>
                                      </p:cBhvr>
                                      <p:tavLst>
                                        <p:tav tm="0">
                                          <p:val>
                                            <p:strVal val="#ppt_w*0.70"/>
                                          </p:val>
                                        </p:tav>
                                        <p:tav tm="100000">
                                          <p:val>
                                            <p:strVal val="#ppt_w"/>
                                          </p:val>
                                        </p:tav>
                                      </p:tavLst>
                                    </p:anim>
                                    <p:anim calcmode="lin" valueType="num">
                                      <p:cBhvr>
                                        <p:cTn id="97" dur="1000" fill="hold"/>
                                        <p:tgtEl>
                                          <p:spTgt spid="135193"/>
                                        </p:tgtEl>
                                        <p:attrNameLst>
                                          <p:attrName>ppt_h</p:attrName>
                                        </p:attrNameLst>
                                      </p:cBhvr>
                                      <p:tavLst>
                                        <p:tav tm="0">
                                          <p:val>
                                            <p:strVal val="#ppt_h"/>
                                          </p:val>
                                        </p:tav>
                                        <p:tav tm="100000">
                                          <p:val>
                                            <p:strVal val="#ppt_h"/>
                                          </p:val>
                                        </p:tav>
                                      </p:tavLst>
                                    </p:anim>
                                    <p:animEffect transition="in" filter="fade">
                                      <p:cBhvr>
                                        <p:cTn id="98" dur="1000"/>
                                        <p:tgtEl>
                                          <p:spTgt spid="135193"/>
                                        </p:tgtEl>
                                      </p:cBhvr>
                                    </p:animEffect>
                                  </p:childTnLst>
                                </p:cTn>
                              </p:par>
                            </p:childTnLst>
                          </p:cTn>
                        </p:par>
                      </p:childTnLst>
                    </p:cTn>
                  </p:par>
                  <p:par>
                    <p:cTn id="99" fill="hold" nodeType="clickPar">
                      <p:stCondLst>
                        <p:cond delay="indefinite"/>
                      </p:stCondLst>
                      <p:childTnLst>
                        <p:par>
                          <p:cTn id="100" fill="hold" nodeType="withGroup">
                            <p:stCondLst>
                              <p:cond delay="0"/>
                            </p:stCondLst>
                            <p:childTnLst>
                              <p:par>
                                <p:cTn id="101" presetID="55" presetClass="entr" presetSubtype="0" fill="hold" grpId="0" nodeType="clickEffect">
                                  <p:stCondLst>
                                    <p:cond delay="0"/>
                                  </p:stCondLst>
                                  <p:childTnLst>
                                    <p:set>
                                      <p:cBhvr>
                                        <p:cTn id="102" dur="1" fill="hold">
                                          <p:stCondLst>
                                            <p:cond delay="0"/>
                                          </p:stCondLst>
                                        </p:cTn>
                                        <p:tgtEl>
                                          <p:spTgt spid="135194"/>
                                        </p:tgtEl>
                                        <p:attrNameLst>
                                          <p:attrName>style.visibility</p:attrName>
                                        </p:attrNameLst>
                                      </p:cBhvr>
                                      <p:to>
                                        <p:strVal val="visible"/>
                                      </p:to>
                                    </p:set>
                                    <p:anim calcmode="lin" valueType="num">
                                      <p:cBhvr>
                                        <p:cTn id="103" dur="1000" fill="hold"/>
                                        <p:tgtEl>
                                          <p:spTgt spid="135194"/>
                                        </p:tgtEl>
                                        <p:attrNameLst>
                                          <p:attrName>ppt_w</p:attrName>
                                        </p:attrNameLst>
                                      </p:cBhvr>
                                      <p:tavLst>
                                        <p:tav tm="0">
                                          <p:val>
                                            <p:strVal val="#ppt_w*0.70"/>
                                          </p:val>
                                        </p:tav>
                                        <p:tav tm="100000">
                                          <p:val>
                                            <p:strVal val="#ppt_w"/>
                                          </p:val>
                                        </p:tav>
                                      </p:tavLst>
                                    </p:anim>
                                    <p:anim calcmode="lin" valueType="num">
                                      <p:cBhvr>
                                        <p:cTn id="104" dur="1000" fill="hold"/>
                                        <p:tgtEl>
                                          <p:spTgt spid="135194"/>
                                        </p:tgtEl>
                                        <p:attrNameLst>
                                          <p:attrName>ppt_h</p:attrName>
                                        </p:attrNameLst>
                                      </p:cBhvr>
                                      <p:tavLst>
                                        <p:tav tm="0">
                                          <p:val>
                                            <p:strVal val="#ppt_h"/>
                                          </p:val>
                                        </p:tav>
                                        <p:tav tm="100000">
                                          <p:val>
                                            <p:strVal val="#ppt_h"/>
                                          </p:val>
                                        </p:tav>
                                      </p:tavLst>
                                    </p:anim>
                                    <p:animEffect transition="in" filter="fade">
                                      <p:cBhvr>
                                        <p:cTn id="105" dur="1000"/>
                                        <p:tgtEl>
                                          <p:spTgt spid="135194"/>
                                        </p:tgtEl>
                                      </p:cBhvr>
                                    </p:animEffect>
                                  </p:childTnLst>
                                </p:cTn>
                              </p:par>
                            </p:childTnLst>
                          </p:cTn>
                        </p:par>
                      </p:childTnLst>
                    </p:cTn>
                  </p:par>
                  <p:par>
                    <p:cTn id="106" fill="hold" nodeType="clickPar">
                      <p:stCondLst>
                        <p:cond delay="indefinite"/>
                      </p:stCondLst>
                      <p:childTnLst>
                        <p:par>
                          <p:cTn id="107" fill="hold" nodeType="withGroup">
                            <p:stCondLst>
                              <p:cond delay="0"/>
                            </p:stCondLst>
                            <p:childTnLst>
                              <p:par>
                                <p:cTn id="108" presetID="55" presetClass="entr" presetSubtype="0" fill="hold" grpId="0" nodeType="clickEffect">
                                  <p:stCondLst>
                                    <p:cond delay="0"/>
                                  </p:stCondLst>
                                  <p:childTnLst>
                                    <p:set>
                                      <p:cBhvr>
                                        <p:cTn id="109" dur="1" fill="hold">
                                          <p:stCondLst>
                                            <p:cond delay="0"/>
                                          </p:stCondLst>
                                        </p:cTn>
                                        <p:tgtEl>
                                          <p:spTgt spid="30"/>
                                        </p:tgtEl>
                                        <p:attrNameLst>
                                          <p:attrName>style.visibility</p:attrName>
                                        </p:attrNameLst>
                                      </p:cBhvr>
                                      <p:to>
                                        <p:strVal val="visible"/>
                                      </p:to>
                                    </p:set>
                                    <p:anim calcmode="lin" valueType="num">
                                      <p:cBhvr>
                                        <p:cTn id="110" dur="1000" fill="hold"/>
                                        <p:tgtEl>
                                          <p:spTgt spid="30"/>
                                        </p:tgtEl>
                                        <p:attrNameLst>
                                          <p:attrName>ppt_w</p:attrName>
                                        </p:attrNameLst>
                                      </p:cBhvr>
                                      <p:tavLst>
                                        <p:tav tm="0">
                                          <p:val>
                                            <p:strVal val="#ppt_w*0.70"/>
                                          </p:val>
                                        </p:tav>
                                        <p:tav tm="100000">
                                          <p:val>
                                            <p:strVal val="#ppt_w"/>
                                          </p:val>
                                        </p:tav>
                                      </p:tavLst>
                                    </p:anim>
                                    <p:anim calcmode="lin" valueType="num">
                                      <p:cBhvr>
                                        <p:cTn id="111" dur="1000" fill="hold"/>
                                        <p:tgtEl>
                                          <p:spTgt spid="30"/>
                                        </p:tgtEl>
                                        <p:attrNameLst>
                                          <p:attrName>ppt_h</p:attrName>
                                        </p:attrNameLst>
                                      </p:cBhvr>
                                      <p:tavLst>
                                        <p:tav tm="0">
                                          <p:val>
                                            <p:strVal val="#ppt_h"/>
                                          </p:val>
                                        </p:tav>
                                        <p:tav tm="100000">
                                          <p:val>
                                            <p:strVal val="#ppt_h"/>
                                          </p:val>
                                        </p:tav>
                                      </p:tavLst>
                                    </p:anim>
                                    <p:animEffect transition="in" filter="fade">
                                      <p:cBhvr>
                                        <p:cTn id="112" dur="1000"/>
                                        <p:tgtEl>
                                          <p:spTgt spid="30"/>
                                        </p:tgtEl>
                                      </p:cBhvr>
                                    </p:animEffect>
                                  </p:childTnLst>
                                </p:cTn>
                              </p:par>
                            </p:childTnLst>
                          </p:cTn>
                        </p:par>
                      </p:childTnLst>
                    </p:cTn>
                  </p:par>
                  <p:par>
                    <p:cTn id="113" fill="hold" nodeType="clickPar">
                      <p:stCondLst>
                        <p:cond delay="indefinite"/>
                      </p:stCondLst>
                      <p:childTnLst>
                        <p:par>
                          <p:cTn id="114" fill="hold" nodeType="withGroup">
                            <p:stCondLst>
                              <p:cond delay="0"/>
                            </p:stCondLst>
                            <p:childTnLst>
                              <p:par>
                                <p:cTn id="115" presetID="55" presetClass="entr" presetSubtype="0" fill="hold" grpId="0" nodeType="clickEffect">
                                  <p:stCondLst>
                                    <p:cond delay="0"/>
                                  </p:stCondLst>
                                  <p:childTnLst>
                                    <p:set>
                                      <p:cBhvr>
                                        <p:cTn id="116" dur="1" fill="hold">
                                          <p:stCondLst>
                                            <p:cond delay="0"/>
                                          </p:stCondLst>
                                        </p:cTn>
                                        <p:tgtEl>
                                          <p:spTgt spid="135196"/>
                                        </p:tgtEl>
                                        <p:attrNameLst>
                                          <p:attrName>style.visibility</p:attrName>
                                        </p:attrNameLst>
                                      </p:cBhvr>
                                      <p:to>
                                        <p:strVal val="visible"/>
                                      </p:to>
                                    </p:set>
                                    <p:anim calcmode="lin" valueType="num">
                                      <p:cBhvr>
                                        <p:cTn id="117" dur="1000" fill="hold"/>
                                        <p:tgtEl>
                                          <p:spTgt spid="135196"/>
                                        </p:tgtEl>
                                        <p:attrNameLst>
                                          <p:attrName>ppt_w</p:attrName>
                                        </p:attrNameLst>
                                      </p:cBhvr>
                                      <p:tavLst>
                                        <p:tav tm="0">
                                          <p:val>
                                            <p:strVal val="#ppt_w*0.70"/>
                                          </p:val>
                                        </p:tav>
                                        <p:tav tm="100000">
                                          <p:val>
                                            <p:strVal val="#ppt_w"/>
                                          </p:val>
                                        </p:tav>
                                      </p:tavLst>
                                    </p:anim>
                                    <p:anim calcmode="lin" valueType="num">
                                      <p:cBhvr>
                                        <p:cTn id="118" dur="1000" fill="hold"/>
                                        <p:tgtEl>
                                          <p:spTgt spid="135196"/>
                                        </p:tgtEl>
                                        <p:attrNameLst>
                                          <p:attrName>ppt_h</p:attrName>
                                        </p:attrNameLst>
                                      </p:cBhvr>
                                      <p:tavLst>
                                        <p:tav tm="0">
                                          <p:val>
                                            <p:strVal val="#ppt_h"/>
                                          </p:val>
                                        </p:tav>
                                        <p:tav tm="100000">
                                          <p:val>
                                            <p:strVal val="#ppt_h"/>
                                          </p:val>
                                        </p:tav>
                                      </p:tavLst>
                                    </p:anim>
                                    <p:animEffect transition="in" filter="fade">
                                      <p:cBhvr>
                                        <p:cTn id="119" dur="1000"/>
                                        <p:tgtEl>
                                          <p:spTgt spid="135196"/>
                                        </p:tgtEl>
                                      </p:cBhvr>
                                    </p:animEffect>
                                  </p:childTnLst>
                                </p:cTn>
                              </p:par>
                            </p:childTnLst>
                          </p:cTn>
                        </p:par>
                      </p:childTnLst>
                    </p:cTn>
                  </p:par>
                  <p:par>
                    <p:cTn id="120" fill="hold" nodeType="clickPar">
                      <p:stCondLst>
                        <p:cond delay="indefinite"/>
                      </p:stCondLst>
                      <p:childTnLst>
                        <p:par>
                          <p:cTn id="121" fill="hold" nodeType="withGroup">
                            <p:stCondLst>
                              <p:cond delay="0"/>
                            </p:stCondLst>
                            <p:childTnLst>
                              <p:par>
                                <p:cTn id="122" presetID="55" presetClass="entr" presetSubtype="0" fill="hold" grpId="0" nodeType="clickEffect">
                                  <p:stCondLst>
                                    <p:cond delay="0"/>
                                  </p:stCondLst>
                                  <p:childTnLst>
                                    <p:set>
                                      <p:cBhvr>
                                        <p:cTn id="123" dur="1" fill="hold">
                                          <p:stCondLst>
                                            <p:cond delay="0"/>
                                          </p:stCondLst>
                                        </p:cTn>
                                        <p:tgtEl>
                                          <p:spTgt spid="135197"/>
                                        </p:tgtEl>
                                        <p:attrNameLst>
                                          <p:attrName>style.visibility</p:attrName>
                                        </p:attrNameLst>
                                      </p:cBhvr>
                                      <p:to>
                                        <p:strVal val="visible"/>
                                      </p:to>
                                    </p:set>
                                    <p:anim calcmode="lin" valueType="num">
                                      <p:cBhvr>
                                        <p:cTn id="124" dur="1000" fill="hold"/>
                                        <p:tgtEl>
                                          <p:spTgt spid="135197"/>
                                        </p:tgtEl>
                                        <p:attrNameLst>
                                          <p:attrName>ppt_w</p:attrName>
                                        </p:attrNameLst>
                                      </p:cBhvr>
                                      <p:tavLst>
                                        <p:tav tm="0">
                                          <p:val>
                                            <p:strVal val="#ppt_w*0.70"/>
                                          </p:val>
                                        </p:tav>
                                        <p:tav tm="100000">
                                          <p:val>
                                            <p:strVal val="#ppt_w"/>
                                          </p:val>
                                        </p:tav>
                                      </p:tavLst>
                                    </p:anim>
                                    <p:anim calcmode="lin" valueType="num">
                                      <p:cBhvr>
                                        <p:cTn id="125" dur="1000" fill="hold"/>
                                        <p:tgtEl>
                                          <p:spTgt spid="135197"/>
                                        </p:tgtEl>
                                        <p:attrNameLst>
                                          <p:attrName>ppt_h</p:attrName>
                                        </p:attrNameLst>
                                      </p:cBhvr>
                                      <p:tavLst>
                                        <p:tav tm="0">
                                          <p:val>
                                            <p:strVal val="#ppt_h"/>
                                          </p:val>
                                        </p:tav>
                                        <p:tav tm="100000">
                                          <p:val>
                                            <p:strVal val="#ppt_h"/>
                                          </p:val>
                                        </p:tav>
                                      </p:tavLst>
                                    </p:anim>
                                    <p:animEffect transition="in" filter="fade">
                                      <p:cBhvr>
                                        <p:cTn id="126" dur="1000"/>
                                        <p:tgtEl>
                                          <p:spTgt spid="135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5174" grpId="0" animBg="1"/>
      <p:bldP spid="135182" grpId="0"/>
      <p:bldP spid="135183" grpId="0"/>
      <p:bldP spid="135184" grpId="0"/>
      <p:bldP spid="135186" grpId="0"/>
      <p:bldP spid="135187" grpId="0"/>
      <p:bldP spid="135188" grpId="0"/>
      <p:bldP spid="135189" grpId="0"/>
      <p:bldP spid="135190" grpId="0"/>
      <p:bldP spid="135191" grpId="0"/>
      <p:bldP spid="135192" grpId="0"/>
      <p:bldP spid="135193" grpId="0"/>
      <p:bldP spid="135194" grpId="0"/>
      <p:bldP spid="135196" grpId="0"/>
      <p:bldP spid="135197" grpId="0"/>
      <p:bldP spid="30" grpId="0"/>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41" name="Picture 2"/>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flipH="1">
            <a:off x="0" y="114301"/>
            <a:ext cx="9144000" cy="6635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22242" name="Title 1"/>
          <p:cNvSpPr>
            <a:spLocks noGrp="1"/>
          </p:cNvSpPr>
          <p:nvPr>
            <p:ph type="title"/>
          </p:nvPr>
        </p:nvSpPr>
        <p:spPr>
          <a:xfrm>
            <a:off x="0" y="4624393"/>
            <a:ext cx="9144000" cy="2111375"/>
          </a:xfrm>
          <a:solidFill>
            <a:schemeClr val="tx1"/>
          </a:solidFill>
        </p:spPr>
        <p:txBody>
          <a:bodyPr/>
          <a:lstStyle/>
          <a:p>
            <a:r>
              <a:rPr lang="en-US" sz="2800" b="1">
                <a:latin typeface="Arial" charset="0"/>
                <a:ea typeface="ＭＳ Ｐゴシック" charset="0"/>
              </a:rPr>
              <a:t>“I tell you the truth, those who listen to my message and believe in God who sent me have eternal life. They will never be condemned for their sins, but they have already passed from death into life” </a:t>
            </a:r>
            <a:br>
              <a:rPr lang="en-US" sz="2800" b="1">
                <a:latin typeface="Arial" charset="0"/>
                <a:ea typeface="ＭＳ Ｐゴシック" charset="0"/>
              </a:rPr>
            </a:br>
            <a:r>
              <a:rPr lang="en-US" sz="2800" b="1">
                <a:latin typeface="Arial" charset="0"/>
                <a:ea typeface="ＭＳ Ｐゴシック" charset="0"/>
              </a:rPr>
              <a:t>(John 5:24 </a:t>
            </a:r>
            <a:r>
              <a:rPr lang="en-US" sz="2400" b="1">
                <a:latin typeface="Arial" charset="0"/>
                <a:ea typeface="ＭＳ Ｐゴシック" charset="0"/>
              </a:rPr>
              <a:t>NLT</a:t>
            </a:r>
            <a:r>
              <a:rPr lang="en-US" sz="2800" b="1">
                <a:latin typeface="Arial" charset="0"/>
                <a:ea typeface="ＭＳ Ｐゴシック" charset="0"/>
              </a:rPr>
              <a:t>)</a:t>
            </a:r>
          </a:p>
        </p:txBody>
      </p:sp>
    </p:spTree>
  </p:cSld>
  <p:clrMapOvr>
    <a:masterClrMapping/>
  </p:clrMapOvr>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6</a:t>
            </a:r>
          </a:p>
        </p:txBody>
      </p:sp>
    </p:spTree>
    <p:extLst>
      <p:ext uri="{BB962C8B-B14F-4D97-AF65-F5344CB8AC3E}">
        <p14:creationId xmlns:p14="http://schemas.microsoft.com/office/powerpoint/2010/main" val="3940639779"/>
      </p:ext>
    </p:extLst>
  </p:cSld>
  <p:clrMapOvr>
    <a:masterClrMapping/>
  </p:clrMapOvr>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115962" y="3125167"/>
            <a:ext cx="5975142" cy="806456"/>
          </a:xfrm>
          <a:prstGeom prst="rect">
            <a:avLst/>
          </a:prstGeom>
          <a:noFill/>
        </p:spPr>
        <p:txBody>
          <a:bodyPr wrap="square" lIns="91017" tIns="45509" rIns="91017" bIns="45509">
            <a:spAutoFit/>
          </a:bodyPr>
          <a:lstStyle/>
          <a:p>
            <a:pPr defTabSz="910620" eaLnBrk="0" hangingPunct="0">
              <a:defRPr/>
            </a:pPr>
            <a:r>
              <a:rPr lang="en-US" sz="4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FEEDS 5000</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115988" y="3834111"/>
            <a:ext cx="5284995" cy="1996879"/>
          </a:xfrm>
          <a:prstGeom prst="rect">
            <a:avLst/>
          </a:prstGeom>
          <a:noFill/>
        </p:spPr>
        <p:txBody>
          <a:bodyPr wrap="square" lIns="91017" tIns="45509" rIns="91017" bIns="45509">
            <a:spAutoFit/>
          </a:bodyPr>
          <a:lstStyle/>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Matthew 14:13-22</a:t>
            </a:r>
          </a:p>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Mark 6:31-46</a:t>
            </a:r>
          </a:p>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Luke 9:10-17</a:t>
            </a:r>
          </a:p>
          <a:p>
            <a:pPr defTabSz="910620" eaLnBrk="0" hangingPunct="0">
              <a:defRPr/>
            </a:pPr>
            <a:r>
              <a:rPr lang="en-US" sz="31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6:1-13</a:t>
            </a:r>
          </a:p>
        </p:txBody>
      </p:sp>
      <p:grpSp>
        <p:nvGrpSpPr>
          <p:cNvPr id="7" name="Group 6"/>
          <p:cNvGrpSpPr/>
          <p:nvPr/>
        </p:nvGrpSpPr>
        <p:grpSpPr>
          <a:xfrm>
            <a:off x="6083656" y="3284989"/>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eaLnBrk="0" hangingPunct="0"/>
                <a:endParaRPr lang="en-US">
                  <a:solidFill>
                    <a:prstClr val="white"/>
                  </a:solidFill>
                  <a:latin typeface="Calibri"/>
                </a:endParaRPr>
              </a:p>
            </p:txBody>
          </p:sp>
        </p:grpSp>
        <p:sp>
          <p:nvSpPr>
            <p:cNvPr id="9" name="TextBox 8"/>
            <p:cNvSpPr txBox="1"/>
            <p:nvPr/>
          </p:nvSpPr>
          <p:spPr>
            <a:xfrm>
              <a:off x="6804248" y="648153"/>
              <a:ext cx="2160752" cy="1366528"/>
            </a:xfrm>
            <a:prstGeom prst="rect">
              <a:avLst/>
            </a:prstGeom>
            <a:noFill/>
          </p:spPr>
          <p:txBody>
            <a:bodyPr wrap="square" rtlCol="0">
              <a:spAutoFit/>
            </a:bodyPr>
            <a:lstStyle/>
            <a:p>
              <a:pPr eaLnBrk="0" hangingPunct="0">
                <a:lnSpc>
                  <a:spcPct val="70000"/>
                </a:lnSpc>
              </a:pPr>
              <a:r>
                <a:rPr lang="en-US" altLang="zh-CN" sz="4400" spc="-250" dirty="0">
                  <a:solidFill>
                    <a:srgbClr val="002060"/>
                  </a:solidFill>
                  <a:latin typeface="Avenir Black"/>
                  <a:cs typeface="Avenir Black"/>
                </a:rPr>
                <a:t>Free</a:t>
              </a:r>
              <a:br>
                <a:rPr lang="en-US" altLang="zh-CN" sz="4000" spc="-250" dirty="0">
                  <a:solidFill>
                    <a:srgbClr val="002060"/>
                  </a:solidFill>
                  <a:latin typeface="Avenir Black"/>
                  <a:cs typeface="Avenir Black"/>
                </a:rPr>
              </a:br>
              <a:r>
                <a:rPr lang="en-US" altLang="zh-CN" sz="4000" spc="-250" dirty="0">
                  <a:solidFill>
                    <a:srgbClr val="36BAD5"/>
                  </a:solidFill>
                  <a:latin typeface="Avenir Black"/>
                  <a:cs typeface="Avenir Black"/>
                </a:rPr>
                <a:t>Bible </a:t>
              </a:r>
              <a:br>
                <a:rPr lang="en-US" altLang="zh-CN" sz="4000" spc="-250" dirty="0">
                  <a:solidFill>
                    <a:srgbClr val="002060"/>
                  </a:solidFill>
                  <a:latin typeface="Avenir Black"/>
                  <a:cs typeface="Avenir Black"/>
                </a:rPr>
              </a:br>
              <a:r>
                <a:rPr lang="en-US" altLang="zh-CN" sz="3200" spc="-250" dirty="0">
                  <a:solidFill>
                    <a:srgbClr val="002060"/>
                  </a:solidFill>
                  <a:latin typeface="Avenir Black"/>
                  <a:cs typeface="Avenir Black"/>
                </a:rPr>
                <a:t>images</a:t>
              </a:r>
              <a:endParaRPr lang="en-GB" sz="6000" spc="-250" dirty="0">
                <a:solidFill>
                  <a:srgbClr val="002060"/>
                </a:solidFill>
                <a:latin typeface="Avenir Black"/>
                <a:cs typeface="Avenir Black"/>
              </a:endParaRPr>
            </a:p>
          </p:txBody>
        </p:sp>
      </p:grpSp>
    </p:spTree>
    <p:extLst>
      <p:ext uri="{BB962C8B-B14F-4D97-AF65-F5344CB8AC3E}">
        <p14:creationId xmlns:p14="http://schemas.microsoft.com/office/powerpoint/2010/main" val="833384676"/>
      </p:ext>
    </p:extLst>
  </p:cSld>
  <p:clrMapOvr>
    <a:masterClrMapping/>
  </p:clrMapOvr>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8294726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728292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23832271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763659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765902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2081"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pic>
        <p:nvPicPr>
          <p:cNvPr id="302082" name="Picture 4" descr="bs00559_"/>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348066" y="1628803"/>
            <a:ext cx="5095875" cy="52292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83300" name="Rectangle 5"/>
          <p:cNvSpPr>
            <a:spLocks noGrp="1" noChangeArrowheads="1"/>
          </p:cNvSpPr>
          <p:nvPr>
            <p:ph type="title" idx="4294967295"/>
          </p:nvPr>
        </p:nvSpPr>
        <p:spPr>
          <a:xfrm>
            <a:off x="250825" y="319116"/>
            <a:ext cx="5761038" cy="1754187"/>
          </a:xfrm>
          <a:solidFill>
            <a:schemeClr val="bg1"/>
          </a:solidFill>
          <a:ln w="76200">
            <a:solidFill>
              <a:srgbClr val="008000"/>
            </a:solidFill>
          </a:ln>
        </p:spPr>
        <p:txBody>
          <a:bodyPr>
            <a:spAutoFit/>
          </a:bodyPr>
          <a:lstStyle/>
          <a:p>
            <a:pPr eaLnBrk="1" hangingPunct="1">
              <a:defRPr/>
            </a:pPr>
            <a:r>
              <a:rPr lang="en-US" sz="3600" b="1" dirty="0">
                <a:solidFill>
                  <a:schemeClr val="tx1"/>
                </a:solidFill>
                <a:latin typeface="Arial"/>
                <a:ea typeface="ＭＳ Ｐゴシック" charset="0"/>
                <a:cs typeface="Arial"/>
              </a:rPr>
              <a:t>Indicators that</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Matthew wrote</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the First Gospel</a:t>
            </a:r>
          </a:p>
        </p:txBody>
      </p:sp>
    </p:spTree>
  </p:cSld>
  <p:clrMapOvr>
    <a:masterClrMapping/>
  </p:clrMapOvr>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693867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54056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593501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8878744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3275554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818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760286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737991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14369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8842120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660066"/>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653" y="-7614"/>
            <a:ext cx="9162651" cy="1012616"/>
          </a:xfrm>
          <a:noFill/>
        </p:spPr>
        <p:txBody>
          <a:bodyPr/>
          <a:lstStyle/>
          <a:p>
            <a:r>
              <a:rPr lang="en-US" sz="4800" b="1" dirty="0">
                <a:solidFill>
                  <a:schemeClr val="bg1"/>
                </a:solidFill>
                <a:effectLst>
                  <a:glow rad="101600">
                    <a:schemeClr val="tx1">
                      <a:alpha val="99000"/>
                    </a:schemeClr>
                  </a:glow>
                </a:effectLst>
                <a:latin typeface="Arial"/>
                <a:cs typeface="Arial"/>
              </a:rPr>
              <a:t>Theme</a:t>
            </a:r>
          </a:p>
        </p:txBody>
      </p:sp>
      <p:sp>
        <p:nvSpPr>
          <p:cNvPr id="3" name="Title 1"/>
          <p:cNvSpPr txBox="1">
            <a:spLocks/>
          </p:cNvSpPr>
          <p:nvPr/>
        </p:nvSpPr>
        <p:spPr bwMode="auto">
          <a:xfrm>
            <a:off x="14766" y="1433727"/>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endParaRPr kumimoji="0" lang="en-US" sz="4400" b="1" i="0" u="none" strike="noStrike" kern="1200" cap="none" spc="0" normalizeH="0" baseline="0" noProof="0" dirty="0">
              <a:ln>
                <a:noFill/>
              </a:ln>
              <a:solidFill>
                <a:prstClr val="white"/>
              </a:solidFill>
              <a:effectLst>
                <a:glow rad="101600">
                  <a:prstClr val="black">
                    <a:alpha val="99000"/>
                  </a:prstClr>
                </a:glow>
              </a:effectLst>
              <a:uLnTx/>
              <a:uFillTx/>
              <a:latin typeface="Calibri"/>
              <a:ea typeface="ＭＳ Ｐゴシック" charset="0"/>
            </a:endParaRPr>
          </a:p>
        </p:txBody>
      </p:sp>
      <p:sp>
        <p:nvSpPr>
          <p:cNvPr id="4" name="Rectangle 2"/>
          <p:cNvSpPr txBox="1">
            <a:spLocks noChangeArrowheads="1"/>
          </p:cNvSpPr>
          <p:nvPr/>
        </p:nvSpPr>
        <p:spPr bwMode="auto">
          <a:xfrm>
            <a:off x="14766" y="1341868"/>
            <a:ext cx="9144000" cy="403221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72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sz="4800" dirty="0"/>
              <a:t>Deity Made Man </a:t>
            </a:r>
            <a:br>
              <a:rPr lang="en-US" sz="4800" dirty="0"/>
            </a:br>
            <a:r>
              <a:rPr lang="en-US" sz="4800" dirty="0"/>
              <a:t>for Eternal Life</a:t>
            </a:r>
            <a:endParaRPr lang="en-SG" sz="4800" dirty="0"/>
          </a:p>
        </p:txBody>
      </p:sp>
      <p:sp>
        <p:nvSpPr>
          <p:cNvPr id="5" name="Text Box 3"/>
          <p:cNvSpPr txBox="1">
            <a:spLocks noChangeArrowheads="1"/>
          </p:cNvSpPr>
          <p:nvPr/>
        </p:nvSpPr>
        <p:spPr bwMode="auto">
          <a:xfrm>
            <a:off x="8170701" y="44450"/>
            <a:ext cx="868363" cy="461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23</a:t>
            </a:r>
          </a:p>
        </p:txBody>
      </p:sp>
      <p:sp>
        <p:nvSpPr>
          <p:cNvPr id="7" name="Rectangle 2"/>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591181410"/>
      </p:ext>
    </p:extLst>
  </p:cSld>
  <p:clrMapOvr>
    <a:overrideClrMapping bg1="lt1" tx1="dk1" bg2="lt2" tx2="dk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additive="base">
                                        <p:cTn id="7" dur="500" fill="hold"/>
                                        <p:tgtEl>
                                          <p:spTgt spid="7"/>
                                        </p:tgtEl>
                                        <p:attrNameLst>
                                          <p:attrName>ppt_x</p:attrName>
                                        </p:attrNameLst>
                                      </p:cBhvr>
                                      <p:tavLst>
                                        <p:tav tm="0">
                                          <p:val>
                                            <p:strVal val="#ppt_x"/>
                                          </p:val>
                                        </p:tav>
                                        <p:tav tm="100000">
                                          <p:val>
                                            <p:strVal val="#ppt_x"/>
                                          </p:val>
                                        </p:tav>
                                      </p:tavLst>
                                    </p:anim>
                                    <p:anim calcmode="lin" valueType="num">
                                      <p:cBhvr additive="base">
                                        <p:cTn id="8"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4129"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903"/>
            <a:ext cx="2952750" cy="3960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4130"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sp>
        <p:nvSpPr>
          <p:cNvPr id="183300" name="Rectangle 5"/>
          <p:cNvSpPr>
            <a:spLocks noGrp="1" noChangeArrowheads="1"/>
          </p:cNvSpPr>
          <p:nvPr>
            <p:ph type="title" idx="4294967295"/>
          </p:nvPr>
        </p:nvSpPr>
        <p:spPr>
          <a:xfrm>
            <a:off x="0" y="-26986"/>
            <a:ext cx="7454900" cy="1200151"/>
          </a:xfrm>
          <a:solidFill>
            <a:schemeClr val="bg1"/>
          </a:solidFill>
        </p:spPr>
        <p:txBody>
          <a:bodyPr>
            <a:spAutoFit/>
          </a:bodyPr>
          <a:lstStyle/>
          <a:p>
            <a:pPr eaLnBrk="1" hangingPunct="1">
              <a:defRPr/>
            </a:pPr>
            <a:r>
              <a:rPr lang="en-US" sz="3600" b="1" dirty="0">
                <a:solidFill>
                  <a:schemeClr val="tx1"/>
                </a:solidFill>
                <a:latin typeface="Arial"/>
                <a:ea typeface="ＭＳ Ｐゴシック" charset="0"/>
                <a:cs typeface="Arial"/>
              </a:rPr>
              <a:t>External Indicator #1: </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Testimony of Eusebius (4</a:t>
            </a:r>
            <a:r>
              <a:rPr lang="en-US" sz="3600" b="1" baseline="30000" dirty="0">
                <a:solidFill>
                  <a:schemeClr val="tx1"/>
                </a:solidFill>
                <a:latin typeface="Arial"/>
                <a:ea typeface="ＭＳ Ｐゴシック" charset="0"/>
                <a:cs typeface="Arial"/>
              </a:rPr>
              <a:t>th</a:t>
            </a:r>
            <a:r>
              <a:rPr lang="en-US" sz="3600" b="1" dirty="0">
                <a:solidFill>
                  <a:schemeClr val="tx1"/>
                </a:solidFill>
                <a:latin typeface="Arial"/>
                <a:ea typeface="ＭＳ Ｐゴシック" charset="0"/>
                <a:cs typeface="Arial"/>
              </a:rPr>
              <a:t> cent.)</a:t>
            </a:r>
          </a:p>
        </p:txBody>
      </p:sp>
      <p:sp>
        <p:nvSpPr>
          <p:cNvPr id="7" name="Text Box 2"/>
          <p:cNvSpPr txBox="1">
            <a:spLocks noChangeArrowheads="1"/>
          </p:cNvSpPr>
          <p:nvPr/>
        </p:nvSpPr>
        <p:spPr bwMode="auto">
          <a:xfrm>
            <a:off x="144511" y="1700213"/>
            <a:ext cx="5722937" cy="483235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"Among the four Gospels, which are the only indisputable ones in the Church of God under heaven, I have learned by tradition [from 2</a:t>
            </a:r>
            <a:r>
              <a:rPr lang="en-US" sz="2800" baseline="30000">
                <a:solidFill>
                  <a:srgbClr val="FFFFFF"/>
                </a:solidFill>
                <a:latin typeface="Arial" charset="0"/>
              </a:rPr>
              <a:t>nd</a:t>
            </a:r>
            <a:r>
              <a:rPr lang="en-US" sz="2800">
                <a:solidFill>
                  <a:srgbClr val="FFFFFF"/>
                </a:solidFill>
                <a:latin typeface="Arial" charset="0"/>
              </a:rPr>
              <a:t> cent. Origen] that </a:t>
            </a:r>
            <a:r>
              <a:rPr lang="en-US" sz="2800">
                <a:solidFill>
                  <a:srgbClr val="FFFF00"/>
                </a:solidFill>
                <a:latin typeface="Arial" charset="0"/>
              </a:rPr>
              <a:t>the first [Gospel] was written by Matthew</a:t>
            </a:r>
            <a:r>
              <a:rPr lang="en-US" sz="2800">
                <a:solidFill>
                  <a:srgbClr val="FFFFFF"/>
                </a:solidFill>
                <a:latin typeface="Arial" charset="0"/>
              </a:rPr>
              <a:t>, who was once a publican, but afterwards an apostle of Jesus Christ, and it was prepared for the converts from Judaism, and published in the Hebrew language."</a:t>
            </a:r>
          </a:p>
        </p:txBody>
      </p:sp>
      <p:sp>
        <p:nvSpPr>
          <p:cNvPr id="304133" name="Text Box 2"/>
          <p:cNvSpPr txBox="1">
            <a:spLocks noChangeArrowheads="1"/>
          </p:cNvSpPr>
          <p:nvPr/>
        </p:nvSpPr>
        <p:spPr bwMode="auto">
          <a:xfrm>
            <a:off x="5981700" y="4941893"/>
            <a:ext cx="3132138" cy="181451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(Eusebius, </a:t>
            </a:r>
            <a:r>
              <a:rPr lang="en-US" sz="2800" i="1">
                <a:solidFill>
                  <a:srgbClr val="FFFFFF"/>
                </a:solidFill>
                <a:latin typeface="Arial" charset="0"/>
              </a:rPr>
              <a:t>Eccl. Hist.</a:t>
            </a:r>
            <a:r>
              <a:rPr lang="en-US" sz="2800">
                <a:solidFill>
                  <a:srgbClr val="FFFFFF"/>
                </a:solidFill>
                <a:latin typeface="Arial" charset="0"/>
              </a:rPr>
              <a:t> 6.25.4 quoting Origen of the 2</a:t>
            </a:r>
            <a:r>
              <a:rPr lang="en-US" sz="2800" baseline="30000">
                <a:solidFill>
                  <a:srgbClr val="FFFFFF"/>
                </a:solidFill>
                <a:latin typeface="Arial" charset="0"/>
              </a:rPr>
              <a:t>nd</a:t>
            </a:r>
            <a:r>
              <a:rPr lang="en-US" sz="2800">
                <a:solidFill>
                  <a:srgbClr val="FFFFFF"/>
                </a:solidFill>
                <a:latin typeface="Arial" charset="0"/>
              </a:rPr>
              <a:t> century)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par>
                                <p:cTn id="8" presetID="5" presetClass="entr" presetSubtype="10" fill="hold" grpId="0"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checkerboard(across)">
                                      <p:cBhvr>
                                        <p:cTn id="10"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380574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4437726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40878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72944502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3553" name="Picture 1"/>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4394788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6785" name="Picture 1" descr="22_John_Baptist_Prison_JPEG_1024.jpg"/>
          <p:cNvPicPr>
            <a:picLocks noChangeAspect="1"/>
          </p:cNvPicPr>
          <p:nvPr/>
        </p:nvPicPr>
        <p:blipFill>
          <a:blip r:embed="rId2"/>
          <a:srcRect/>
          <a:stretch>
            <a:fillRect/>
          </a:stretch>
        </p:blipFill>
        <p:spPr bwMode="auto">
          <a:xfrm>
            <a:off x="0" y="0"/>
            <a:ext cx="9144000" cy="6858000"/>
          </a:xfrm>
          <a:prstGeom prst="rect">
            <a:avLst/>
          </a:prstGeom>
          <a:noFill/>
          <a:ln w="9525">
            <a:noFill/>
            <a:miter lim="800000"/>
            <a:headEnd/>
            <a:tailEnd/>
          </a:ln>
        </p:spPr>
      </p:pic>
      <p:sp>
        <p:nvSpPr>
          <p:cNvPr id="3" name="Title 1"/>
          <p:cNvSpPr>
            <a:spLocks noGrp="1"/>
          </p:cNvSpPr>
          <p:nvPr>
            <p:ph type="ctrTitle"/>
          </p:nvPr>
        </p:nvSpPr>
        <p:spPr>
          <a:xfrm>
            <a:off x="19846" y="4221088"/>
            <a:ext cx="9144000" cy="829775"/>
          </a:xfrm>
          <a:solidFill>
            <a:schemeClr val="bg1"/>
          </a:solidFill>
          <a:ln>
            <a:noFill/>
          </a:ln>
          <a:effectLst/>
        </p:spPr>
        <p:txBody>
          <a:bodyPr vert="horz" wrap="square" lIns="63050" tIns="32784" rIns="63050" bIns="32784" numCol="1" anchor="ctr" anchorCtr="0" compatLnSpc="1">
            <a:prstTxWarp prst="textNoShape">
              <a:avLst/>
            </a:prstTxWarp>
          </a:bodyPr>
          <a:lstStyle/>
          <a:p>
            <a:pPr defTabSz="320302"/>
            <a:r>
              <a:rPr lang="en-US" spc="-120" dirty="0">
                <a:solidFill>
                  <a:schemeClr val="tx1">
                    <a:lumMod val="50000"/>
                    <a:lumOff val="50000"/>
                  </a:schemeClr>
                </a:solidFill>
                <a:latin typeface="Arial"/>
                <a:ea typeface="ＭＳ Ｐゴシック"/>
                <a:cs typeface="Arial"/>
              </a:rPr>
              <a:t>THE WORD IN PICTURES</a:t>
            </a:r>
          </a:p>
        </p:txBody>
      </p:sp>
      <p:sp>
        <p:nvSpPr>
          <p:cNvPr id="4" name="TextBox 3"/>
          <p:cNvSpPr txBox="1"/>
          <p:nvPr/>
        </p:nvSpPr>
        <p:spPr>
          <a:xfrm>
            <a:off x="4607501" y="836712"/>
            <a:ext cx="4501008" cy="3288593"/>
          </a:xfrm>
          <a:prstGeom prst="rect">
            <a:avLst/>
          </a:prstGeom>
          <a:solidFill>
            <a:schemeClr val="bg1"/>
          </a:solidFill>
        </p:spPr>
        <p:txBody>
          <a:bodyPr wrap="square" lIns="91152" tIns="45578" rIns="91152" bIns="45578" rtlCol="0">
            <a:spAutoFit/>
          </a:bodyPr>
          <a:lstStyle/>
          <a:p>
            <a:pPr eaLnBrk="0" hangingPunct="0">
              <a:lnSpc>
                <a:spcPct val="70000"/>
              </a:lnSpc>
            </a:pPr>
            <a:r>
              <a:rPr lang="en-US" altLang="zh-CN" sz="11500" spc="-250" dirty="0">
                <a:solidFill>
                  <a:srgbClr val="002060"/>
                </a:solidFill>
                <a:latin typeface="Avenir Black"/>
                <a:cs typeface="Avenir Black"/>
              </a:rPr>
              <a:t>Free</a:t>
            </a:r>
            <a:br>
              <a:rPr lang="en-US" altLang="zh-CN" sz="9600" spc="-250" dirty="0">
                <a:solidFill>
                  <a:srgbClr val="002060"/>
                </a:solidFill>
                <a:latin typeface="Avenir Black"/>
                <a:cs typeface="Avenir Black"/>
              </a:rPr>
            </a:br>
            <a:r>
              <a:rPr lang="en-US" altLang="zh-CN" sz="9600" spc="-250" dirty="0">
                <a:solidFill>
                  <a:srgbClr val="36BAD5"/>
                </a:solidFill>
                <a:latin typeface="Avenir Black"/>
                <a:cs typeface="Avenir Black"/>
              </a:rPr>
              <a:t>Bible </a:t>
            </a:r>
            <a:br>
              <a:rPr lang="en-US" altLang="zh-CN" sz="9600" spc="-250" dirty="0">
                <a:solidFill>
                  <a:srgbClr val="002060"/>
                </a:solidFill>
                <a:latin typeface="Avenir Black"/>
                <a:cs typeface="Avenir Black"/>
              </a:rPr>
            </a:br>
            <a:r>
              <a:rPr lang="en-US" altLang="zh-CN" sz="8000" spc="-250" dirty="0">
                <a:solidFill>
                  <a:srgbClr val="002060"/>
                </a:solidFill>
                <a:latin typeface="Avenir Black"/>
                <a:cs typeface="Avenir Black"/>
              </a:rPr>
              <a:t>images</a:t>
            </a:r>
            <a:endParaRPr lang="en-GB" sz="19900" spc="-250" dirty="0">
              <a:solidFill>
                <a:srgbClr val="002060"/>
              </a:solidFill>
              <a:latin typeface="Avenir Black"/>
              <a:cs typeface="Avenir Black"/>
            </a:endParaRPr>
          </a:p>
        </p:txBody>
      </p:sp>
    </p:spTree>
    <p:extLst>
      <p:ext uri="{BB962C8B-B14F-4D97-AF65-F5344CB8AC3E}">
        <p14:creationId xmlns:p14="http://schemas.microsoft.com/office/powerpoint/2010/main" val="1172942427"/>
      </p:ext>
    </p:extLst>
  </p:cSld>
  <p:clrMapOvr>
    <a:masterClrMapping/>
  </p:clrMapOvr>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7106" name="Picture 3" descr="Slide40">
            <a:extLst>
              <a:ext uri="{FF2B5EF4-FFF2-40B4-BE49-F238E27FC236}">
                <a16:creationId xmlns:a16="http://schemas.microsoft.com/office/drawing/2014/main" id="{A24C7A5F-F906-4B1A-8481-206A7EE30D3C}"/>
              </a:ext>
            </a:extLst>
          </p:cNvPr>
          <p:cNvPicPr>
            <a:picLocks noGrp="1" noChangeAspect="1" noChangeArrowheads="1"/>
          </p:cNvPicPr>
          <p:nvPr>
            <p:ph idx="1"/>
          </p:nvPr>
        </p:nvPicPr>
        <p:blipFill>
          <a:blip r:embed="rId3">
            <a:extLst>
              <a:ext uri="{28A0092B-C50C-407E-A947-70E740481C1C}">
                <a14:useLocalDpi xmlns:a14="http://schemas.microsoft.com/office/drawing/2010/main" val="0"/>
              </a:ext>
            </a:extLst>
          </a:blip>
          <a:srcRect/>
          <a:stretch>
            <a:fillRect/>
          </a:stretch>
        </p:blipFill>
        <p:spPr>
          <a:xfrm>
            <a:off x="0" y="0"/>
            <a:ext cx="9144000" cy="6858000"/>
          </a:xfrm>
          <a:solidFill>
            <a:schemeClr val="bg2"/>
          </a:solidFill>
        </p:spPr>
      </p:pic>
      <p:sp>
        <p:nvSpPr>
          <p:cNvPr id="47107" name="Rectangle 4">
            <a:extLst>
              <a:ext uri="{FF2B5EF4-FFF2-40B4-BE49-F238E27FC236}">
                <a16:creationId xmlns:a16="http://schemas.microsoft.com/office/drawing/2014/main" id="{A2F614D8-77FA-4878-A0F6-5D9124BED53F}"/>
              </a:ext>
            </a:extLst>
          </p:cNvPr>
          <p:cNvSpPr>
            <a:spLocks noChangeArrowheads="1"/>
          </p:cNvSpPr>
          <p:nvPr/>
        </p:nvSpPr>
        <p:spPr bwMode="auto">
          <a:xfrm>
            <a:off x="304800" y="228600"/>
            <a:ext cx="5638800" cy="2819400"/>
          </a:xfrm>
          <a:prstGeom prst="rect">
            <a:avLst/>
          </a:prstGeom>
          <a:solidFill>
            <a:schemeClr val="tx2"/>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9600" b="1" i="0" u="none" strike="noStrike" kern="1200" cap="none" spc="0" normalizeH="0" baseline="0" noProof="0">
              <a:ln>
                <a:noFill/>
              </a:ln>
              <a:solidFill>
                <a:srgbClr val="808080"/>
              </a:solidFill>
              <a:effectLst/>
              <a:uLnTx/>
              <a:uFillTx/>
              <a:latin typeface="African" pitchFamily="2" charset="0"/>
              <a:ea typeface="ＭＳ Ｐゴシック" panose="020B0600070205080204" pitchFamily="34" charset="-128"/>
              <a:cs typeface="+mn-cs"/>
            </a:endParaRPr>
          </a:p>
        </p:txBody>
      </p:sp>
      <p:sp>
        <p:nvSpPr>
          <p:cNvPr id="47108" name="Rectangle 2">
            <a:extLst>
              <a:ext uri="{FF2B5EF4-FFF2-40B4-BE49-F238E27FC236}">
                <a16:creationId xmlns:a16="http://schemas.microsoft.com/office/drawing/2014/main" id="{E7847CB0-BC8A-4F40-99F1-1BDC3A137816}"/>
              </a:ext>
            </a:extLst>
          </p:cNvPr>
          <p:cNvSpPr>
            <a:spLocks noGrp="1" noChangeArrowheads="1"/>
          </p:cNvSpPr>
          <p:nvPr>
            <p:ph type="title"/>
          </p:nvPr>
        </p:nvSpPr>
        <p:spPr>
          <a:xfrm>
            <a:off x="457200" y="274638"/>
            <a:ext cx="5257800" cy="1706562"/>
          </a:xfrm>
        </p:spPr>
        <p:txBody>
          <a:bodyPr/>
          <a:lstStyle/>
          <a:p>
            <a:pPr eaLnBrk="1" hangingPunct="1"/>
            <a:r>
              <a:rPr lang="en-US" altLang="en-US">
                <a:solidFill>
                  <a:schemeClr val="bg1"/>
                </a:solidFill>
                <a:ea typeface="ＭＳ Ｐゴシック" panose="020B0600070205080204" pitchFamily="34" charset="-128"/>
              </a:rPr>
              <a:t>Can Jesus Prove It?</a:t>
            </a:r>
          </a:p>
        </p:txBody>
      </p:sp>
      <p:sp>
        <p:nvSpPr>
          <p:cNvPr id="47109" name="WordArt 5">
            <a:extLst>
              <a:ext uri="{FF2B5EF4-FFF2-40B4-BE49-F238E27FC236}">
                <a16:creationId xmlns:a16="http://schemas.microsoft.com/office/drawing/2014/main" id="{85F6B758-E88D-4D32-BDC9-18DDCB6152C5}"/>
              </a:ext>
            </a:extLst>
          </p:cNvPr>
          <p:cNvSpPr>
            <a:spLocks noChangeArrowheads="1" noChangeShapeType="1" noTextEdit="1"/>
          </p:cNvSpPr>
          <p:nvPr/>
        </p:nvSpPr>
        <p:spPr bwMode="auto">
          <a:xfrm>
            <a:off x="1143000" y="2057400"/>
            <a:ext cx="3962400"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1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IronMan"/>
                <a:ea typeface="ＭＳ Ｐゴシック" panose="020B0600070205080204" pitchFamily="34" charset="-128"/>
                <a:cs typeface="+mn-cs"/>
              </a:rPr>
              <a:t>JOHN 6</a:t>
            </a:r>
          </a:p>
        </p:txBody>
      </p:sp>
      <p:pic>
        <p:nvPicPr>
          <p:cNvPr id="252934" name="Picture 6" descr="header">
            <a:extLst>
              <a:ext uri="{FF2B5EF4-FFF2-40B4-BE49-F238E27FC236}">
                <a16:creationId xmlns:a16="http://schemas.microsoft.com/office/drawing/2014/main" id="{8FF3FE67-7963-4C40-8432-76152715AC8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953000" y="3657600"/>
            <a:ext cx="3886200" cy="2943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5" name="Picture 7" descr="jesloaves">
            <a:extLst>
              <a:ext uri="{FF2B5EF4-FFF2-40B4-BE49-F238E27FC236}">
                <a16:creationId xmlns:a16="http://schemas.microsoft.com/office/drawing/2014/main" id="{EB771FD7-5645-42B6-9F99-02D42A956F48}"/>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3505200"/>
            <a:ext cx="4038600" cy="3028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2937" name="Picture 9" descr="jesus_in_distance_slide1">
            <a:extLst>
              <a:ext uri="{FF2B5EF4-FFF2-40B4-BE49-F238E27FC236}">
                <a16:creationId xmlns:a16="http://schemas.microsoft.com/office/drawing/2014/main" id="{31F2EA41-BCF1-4CF7-938A-C9FA645F09A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6553200" y="152400"/>
            <a:ext cx="2276475" cy="3276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54688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afterEffect">
                                  <p:stCondLst>
                                    <p:cond delay="0"/>
                                  </p:stCondLst>
                                  <p:childTnLst>
                                    <p:set>
                                      <p:cBhvr>
                                        <p:cTn id="6" dur="1" fill="hold">
                                          <p:stCondLst>
                                            <p:cond delay="0"/>
                                          </p:stCondLst>
                                        </p:cTn>
                                        <p:tgtEl>
                                          <p:spTgt spid="252935"/>
                                        </p:tgtEl>
                                        <p:attrNameLst>
                                          <p:attrName>style.visibility</p:attrName>
                                        </p:attrNameLst>
                                      </p:cBhvr>
                                      <p:to>
                                        <p:strVal val="visible"/>
                                      </p:to>
                                    </p:set>
                                    <p:anim calcmode="lin" valueType="num">
                                      <p:cBhvr>
                                        <p:cTn id="7" dur="500" fill="hold"/>
                                        <p:tgtEl>
                                          <p:spTgt spid="252935"/>
                                        </p:tgtEl>
                                        <p:attrNameLst>
                                          <p:attrName>ppt_w</p:attrName>
                                        </p:attrNameLst>
                                      </p:cBhvr>
                                      <p:tavLst>
                                        <p:tav tm="0">
                                          <p:val>
                                            <p:fltVal val="0"/>
                                          </p:val>
                                        </p:tav>
                                        <p:tav tm="100000">
                                          <p:val>
                                            <p:strVal val="#ppt_w"/>
                                          </p:val>
                                        </p:tav>
                                      </p:tavLst>
                                    </p:anim>
                                    <p:anim calcmode="lin" valueType="num">
                                      <p:cBhvr>
                                        <p:cTn id="8" dur="500" fill="hold"/>
                                        <p:tgtEl>
                                          <p:spTgt spid="252935"/>
                                        </p:tgtEl>
                                        <p:attrNameLst>
                                          <p:attrName>ppt_h</p:attrName>
                                        </p:attrNameLst>
                                      </p:cBhvr>
                                      <p:tavLst>
                                        <p:tav tm="0">
                                          <p:val>
                                            <p:fltVal val="0"/>
                                          </p:val>
                                        </p:tav>
                                        <p:tav tm="100000">
                                          <p:val>
                                            <p:strVal val="#ppt_h"/>
                                          </p:val>
                                        </p:tav>
                                      </p:tavLst>
                                    </p:anim>
                                    <p:anim calcmode="lin" valueType="num">
                                      <p:cBhvr>
                                        <p:cTn id="9" dur="500" fill="hold"/>
                                        <p:tgtEl>
                                          <p:spTgt spid="252935"/>
                                        </p:tgtEl>
                                        <p:attrNameLst>
                                          <p:attrName>ppt_x</p:attrName>
                                        </p:attrNameLst>
                                      </p:cBhvr>
                                      <p:tavLst>
                                        <p:tav tm="0">
                                          <p:val>
                                            <p:fltVal val="0.5"/>
                                          </p:val>
                                        </p:tav>
                                        <p:tav tm="100000">
                                          <p:val>
                                            <p:strVal val="#ppt_x"/>
                                          </p:val>
                                        </p:tav>
                                      </p:tavLst>
                                    </p:anim>
                                    <p:anim calcmode="lin" valueType="num">
                                      <p:cBhvr>
                                        <p:cTn id="10" dur="500" fill="hold"/>
                                        <p:tgtEl>
                                          <p:spTgt spid="252935"/>
                                        </p:tgtEl>
                                        <p:attrNameLst>
                                          <p:attrName>ppt_y</p:attrName>
                                        </p:attrNameLst>
                                      </p:cBhvr>
                                      <p:tavLst>
                                        <p:tav tm="0">
                                          <p:val>
                                            <p:fltVal val="0.5"/>
                                          </p:val>
                                        </p:tav>
                                        <p:tav tm="100000">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252937"/>
                                        </p:tgtEl>
                                        <p:attrNameLst>
                                          <p:attrName>style.visibility</p:attrName>
                                        </p:attrNameLst>
                                      </p:cBhvr>
                                      <p:to>
                                        <p:strVal val="visible"/>
                                      </p:to>
                                    </p:set>
                                    <p:anim calcmode="lin" valueType="num">
                                      <p:cBhvr>
                                        <p:cTn id="14" dur="1000" fill="hold"/>
                                        <p:tgtEl>
                                          <p:spTgt spid="252937"/>
                                        </p:tgtEl>
                                        <p:attrNameLst>
                                          <p:attrName>ppt_w</p:attrName>
                                        </p:attrNameLst>
                                      </p:cBhvr>
                                      <p:tavLst>
                                        <p:tav tm="0">
                                          <p:val>
                                            <p:fltVal val="0"/>
                                          </p:val>
                                        </p:tav>
                                        <p:tav tm="100000">
                                          <p:val>
                                            <p:strVal val="#ppt_w"/>
                                          </p:val>
                                        </p:tav>
                                      </p:tavLst>
                                    </p:anim>
                                    <p:anim calcmode="lin" valueType="num">
                                      <p:cBhvr>
                                        <p:cTn id="15" dur="1000" fill="hold"/>
                                        <p:tgtEl>
                                          <p:spTgt spid="252937"/>
                                        </p:tgtEl>
                                        <p:attrNameLst>
                                          <p:attrName>ppt_h</p:attrName>
                                        </p:attrNameLst>
                                      </p:cBhvr>
                                      <p:tavLst>
                                        <p:tav tm="0">
                                          <p:val>
                                            <p:fltVal val="0"/>
                                          </p:val>
                                        </p:tav>
                                        <p:tav tm="100000">
                                          <p:val>
                                            <p:strVal val="#ppt_h"/>
                                          </p:val>
                                        </p:tav>
                                      </p:tavLst>
                                    </p:anim>
                                    <p:anim calcmode="lin" valueType="num">
                                      <p:cBhvr>
                                        <p:cTn id="16" dur="1000" fill="hold"/>
                                        <p:tgtEl>
                                          <p:spTgt spid="252937"/>
                                        </p:tgtEl>
                                        <p:attrNameLst>
                                          <p:attrName>ppt_x</p:attrName>
                                        </p:attrNameLst>
                                      </p:cBhvr>
                                      <p:tavLst>
                                        <p:tav tm="0">
                                          <p:val>
                                            <p:fltVal val="0.5"/>
                                          </p:val>
                                        </p:tav>
                                        <p:tav tm="100000">
                                          <p:val>
                                            <p:strVal val="#ppt_x"/>
                                          </p:val>
                                        </p:tav>
                                      </p:tavLst>
                                    </p:anim>
                                    <p:anim calcmode="lin" valueType="num">
                                      <p:cBhvr>
                                        <p:cTn id="17" dur="1000" fill="hold"/>
                                        <p:tgtEl>
                                          <p:spTgt spid="252937"/>
                                        </p:tgtEl>
                                        <p:attrNameLst>
                                          <p:attrName>ppt_y</p:attrName>
                                        </p:attrNameLst>
                                      </p:cBhvr>
                                      <p:tavLst>
                                        <p:tav tm="0">
                                          <p:val>
                                            <p:fltVal val="0.5"/>
                                          </p:val>
                                        </p:tav>
                                        <p:tav tm="100000">
                                          <p:val>
                                            <p:strVal val="#ppt_y"/>
                                          </p:val>
                                        </p:tav>
                                      </p:tavLst>
                                    </p:anim>
                                  </p:childTnLst>
                                </p:cTn>
                              </p:par>
                            </p:childTnLst>
                          </p:cTn>
                        </p:par>
                        <p:par>
                          <p:cTn id="18" fill="hold" nodeType="afterGroup">
                            <p:stCondLst>
                              <p:cond delay="1500"/>
                            </p:stCondLst>
                            <p:childTnLst>
                              <p:par>
                                <p:cTn id="19" presetID="23" presetClass="entr" presetSubtype="528" fill="hold" nodeType="afterEffect">
                                  <p:stCondLst>
                                    <p:cond delay="0"/>
                                  </p:stCondLst>
                                  <p:childTnLst>
                                    <p:set>
                                      <p:cBhvr>
                                        <p:cTn id="20" dur="1" fill="hold">
                                          <p:stCondLst>
                                            <p:cond delay="0"/>
                                          </p:stCondLst>
                                        </p:cTn>
                                        <p:tgtEl>
                                          <p:spTgt spid="252934"/>
                                        </p:tgtEl>
                                        <p:attrNameLst>
                                          <p:attrName>style.visibility</p:attrName>
                                        </p:attrNameLst>
                                      </p:cBhvr>
                                      <p:to>
                                        <p:strVal val="visible"/>
                                      </p:to>
                                    </p:set>
                                    <p:anim calcmode="lin" valueType="num">
                                      <p:cBhvr>
                                        <p:cTn id="21" dur="500" fill="hold"/>
                                        <p:tgtEl>
                                          <p:spTgt spid="252934"/>
                                        </p:tgtEl>
                                        <p:attrNameLst>
                                          <p:attrName>ppt_w</p:attrName>
                                        </p:attrNameLst>
                                      </p:cBhvr>
                                      <p:tavLst>
                                        <p:tav tm="0">
                                          <p:val>
                                            <p:fltVal val="0"/>
                                          </p:val>
                                        </p:tav>
                                        <p:tav tm="100000">
                                          <p:val>
                                            <p:strVal val="#ppt_w"/>
                                          </p:val>
                                        </p:tav>
                                      </p:tavLst>
                                    </p:anim>
                                    <p:anim calcmode="lin" valueType="num">
                                      <p:cBhvr>
                                        <p:cTn id="22" dur="500" fill="hold"/>
                                        <p:tgtEl>
                                          <p:spTgt spid="252934"/>
                                        </p:tgtEl>
                                        <p:attrNameLst>
                                          <p:attrName>ppt_h</p:attrName>
                                        </p:attrNameLst>
                                      </p:cBhvr>
                                      <p:tavLst>
                                        <p:tav tm="0">
                                          <p:val>
                                            <p:fltVal val="0"/>
                                          </p:val>
                                        </p:tav>
                                        <p:tav tm="100000">
                                          <p:val>
                                            <p:strVal val="#ppt_h"/>
                                          </p:val>
                                        </p:tav>
                                      </p:tavLst>
                                    </p:anim>
                                    <p:anim calcmode="lin" valueType="num">
                                      <p:cBhvr>
                                        <p:cTn id="23" dur="500" fill="hold"/>
                                        <p:tgtEl>
                                          <p:spTgt spid="252934"/>
                                        </p:tgtEl>
                                        <p:attrNameLst>
                                          <p:attrName>ppt_x</p:attrName>
                                        </p:attrNameLst>
                                      </p:cBhvr>
                                      <p:tavLst>
                                        <p:tav tm="0">
                                          <p:val>
                                            <p:fltVal val="0.5"/>
                                          </p:val>
                                        </p:tav>
                                        <p:tav tm="100000">
                                          <p:val>
                                            <p:strVal val="#ppt_x"/>
                                          </p:val>
                                        </p:tav>
                                      </p:tavLst>
                                    </p:anim>
                                    <p:anim calcmode="lin" valueType="num">
                                      <p:cBhvr>
                                        <p:cTn id="24" dur="500" fill="hold"/>
                                        <p:tgtEl>
                                          <p:spTgt spid="252934"/>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Live800years.jpg">
            <a:extLst>
              <a:ext uri="{FF2B5EF4-FFF2-40B4-BE49-F238E27FC236}">
                <a16:creationId xmlns:a16="http://schemas.microsoft.com/office/drawing/2014/main" id="{57A4A285-0FC7-4209-9F3F-57EDC470EB86}"/>
              </a:ext>
            </a:extLst>
          </p:cNvPr>
          <p:cNvPicPr>
            <a:picLocks noChangeAspect="1"/>
          </p:cNvPicPr>
          <p:nvPr/>
        </p:nvPicPr>
        <p:blipFill>
          <a:blip r:embed="rId2">
            <a:extLst>
              <a:ext uri="{28A0092B-C50C-407E-A947-70E740481C1C}">
                <a14:useLocalDpi xmlns:a14="http://schemas.microsoft.com/office/drawing/2010/main" val="0"/>
              </a:ext>
            </a:extLst>
          </a:blip>
          <a:srcRect r="31883" b="3488"/>
          <a:stretch>
            <a:fillRect/>
          </a:stretch>
        </p:blipFill>
        <p:spPr bwMode="auto">
          <a:xfrm>
            <a:off x="533400" y="0"/>
            <a:ext cx="7162800" cy="6324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9155" name="Title 1">
            <a:extLst>
              <a:ext uri="{FF2B5EF4-FFF2-40B4-BE49-F238E27FC236}">
                <a16:creationId xmlns:a16="http://schemas.microsoft.com/office/drawing/2014/main" id="{8B168D5D-25CD-4C45-A4D1-54AD43A251FF}"/>
              </a:ext>
            </a:extLst>
          </p:cNvPr>
          <p:cNvSpPr>
            <a:spLocks noGrp="1"/>
          </p:cNvSpPr>
          <p:nvPr>
            <p:ph type="title"/>
          </p:nvPr>
        </p:nvSpPr>
        <p:spPr>
          <a:xfrm>
            <a:off x="2971800" y="563563"/>
            <a:ext cx="6096000" cy="655637"/>
          </a:xfrm>
        </p:spPr>
        <p:txBody>
          <a:bodyPr/>
          <a:lstStyle/>
          <a:p>
            <a:r>
              <a:rPr lang="en-US" altLang="en-US" dirty="0">
                <a:ea typeface="ＭＳ Ｐゴシック" panose="020B0600070205080204" pitchFamily="34" charset="-128"/>
              </a:rPr>
              <a:t>DNA Breakthrough!</a:t>
            </a:r>
          </a:p>
        </p:txBody>
      </p:sp>
      <p:sp>
        <p:nvSpPr>
          <p:cNvPr id="5" name="TextBox 4">
            <a:extLst>
              <a:ext uri="{FF2B5EF4-FFF2-40B4-BE49-F238E27FC236}">
                <a16:creationId xmlns:a16="http://schemas.microsoft.com/office/drawing/2014/main" id="{5B8155D2-785F-455B-BDBF-E7F01B3BADCD}"/>
              </a:ext>
            </a:extLst>
          </p:cNvPr>
          <p:cNvSpPr txBox="1">
            <a:spLocks noChangeArrowheads="1"/>
          </p:cNvSpPr>
          <p:nvPr/>
        </p:nvSpPr>
        <p:spPr bwMode="auto">
          <a:xfrm>
            <a:off x="3962400" y="1524000"/>
            <a:ext cx="5181600" cy="708025"/>
          </a:xfrm>
          <a:prstGeom prst="rect">
            <a:avLst/>
          </a:prstGeom>
          <a:solidFill>
            <a:srgbClr val="0000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000" b="1" i="0" u="none" strike="noStrike" kern="1200" cap="none" spc="0" normalizeH="0" baseline="0" noProof="0" dirty="0">
                <a:ln>
                  <a:noFill/>
                </a:ln>
                <a:solidFill>
                  <a:srgbClr val="FFFFFF"/>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Born in 1875, Jeanne Calment died in 1997 aged 122 years and 164 days</a:t>
            </a:r>
          </a:p>
        </p:txBody>
      </p:sp>
    </p:spTree>
    <p:extLst>
      <p:ext uri="{BB962C8B-B14F-4D97-AF65-F5344CB8AC3E}">
        <p14:creationId xmlns:p14="http://schemas.microsoft.com/office/powerpoint/2010/main" val="92709283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par>
                          <p:cTn id="8" fill="hold" nodeType="afterGroup">
                            <p:stCondLst>
                              <p:cond delay="2000"/>
                            </p:stCondLst>
                            <p:childTnLst>
                              <p:par>
                                <p:cTn id="9" presetID="10" presetClass="entr" presetSubtype="0" fill="hold" grpId="0" nodeType="afterEffect">
                                  <p:stCondLst>
                                    <p:cond delay="0"/>
                                  </p:stCondLst>
                                  <p:childTnLst>
                                    <p:set>
                                      <p:cBhvr>
                                        <p:cTn id="10" dur="1" fill="hold">
                                          <p:stCondLst>
                                            <p:cond delay="0"/>
                                          </p:stCondLst>
                                        </p:cTn>
                                        <p:tgtEl>
                                          <p:spTgt spid="5"/>
                                        </p:tgtEl>
                                        <p:attrNameLst>
                                          <p:attrName>style.visibility</p:attrName>
                                        </p:attrNameLst>
                                      </p:cBhvr>
                                      <p:to>
                                        <p:strVal val="visible"/>
                                      </p:to>
                                    </p:set>
                                    <p:animEffect transition="in" filter="fade">
                                      <p:cBhvr>
                                        <p:cTn id="11"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Howtoliveforeveryogajunk.jpg">
            <a:extLst>
              <a:ext uri="{FF2B5EF4-FFF2-40B4-BE49-F238E27FC236}">
                <a16:creationId xmlns:a16="http://schemas.microsoft.com/office/drawing/2014/main" id="{403EEB02-F70A-4479-8425-8EA2B7C6B3F6}"/>
              </a:ext>
            </a:extLst>
          </p:cNvPr>
          <p:cNvPicPr>
            <a:picLocks noChangeAspect="1"/>
          </p:cNvPicPr>
          <p:nvPr/>
        </p:nvPicPr>
        <p:blipFill>
          <a:blip r:embed="rId2">
            <a:extLst>
              <a:ext uri="{28A0092B-C50C-407E-A947-70E740481C1C}">
                <a14:useLocalDpi xmlns:a14="http://schemas.microsoft.com/office/drawing/2010/main" val="0"/>
              </a:ext>
            </a:extLst>
          </a:blip>
          <a:srcRect b="3535"/>
          <a:stretch>
            <a:fillRect/>
          </a:stretch>
        </p:blipFill>
        <p:spPr bwMode="auto">
          <a:xfrm>
            <a:off x="0" y="698500"/>
            <a:ext cx="9144000" cy="6235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0179" name="Title 1">
            <a:extLst>
              <a:ext uri="{FF2B5EF4-FFF2-40B4-BE49-F238E27FC236}">
                <a16:creationId xmlns:a16="http://schemas.microsoft.com/office/drawing/2014/main" id="{36C71242-E4F9-46DA-A077-824CEE3F4094}"/>
              </a:ext>
            </a:extLst>
          </p:cNvPr>
          <p:cNvSpPr>
            <a:spLocks noGrp="1"/>
          </p:cNvSpPr>
          <p:nvPr>
            <p:ph type="title"/>
          </p:nvPr>
        </p:nvSpPr>
        <p:spPr>
          <a:xfrm>
            <a:off x="0" y="0"/>
            <a:ext cx="9144000" cy="715963"/>
          </a:xfrm>
        </p:spPr>
        <p:txBody>
          <a:bodyPr/>
          <a:lstStyle/>
          <a:p>
            <a:r>
              <a:rPr lang="en-US" altLang="en-US">
                <a:ea typeface="ＭＳ Ｐゴシック" panose="020B0600070205080204" pitchFamily="34" charset="-128"/>
              </a:rPr>
              <a:t>Howtoliveforever.net</a:t>
            </a:r>
          </a:p>
        </p:txBody>
      </p:sp>
      <p:sp>
        <p:nvSpPr>
          <p:cNvPr id="5" name="TextBox 4">
            <a:extLst>
              <a:ext uri="{FF2B5EF4-FFF2-40B4-BE49-F238E27FC236}">
                <a16:creationId xmlns:a16="http://schemas.microsoft.com/office/drawing/2014/main" id="{08F603A9-78B6-4A64-BEE2-A1F915512EC3}"/>
              </a:ext>
            </a:extLst>
          </p:cNvPr>
          <p:cNvSpPr txBox="1">
            <a:spLocks noChangeArrowheads="1"/>
          </p:cNvSpPr>
          <p:nvPr/>
        </p:nvSpPr>
        <p:spPr bwMode="auto">
          <a:xfrm rot="-337097">
            <a:off x="385763" y="1393825"/>
            <a:ext cx="8342312" cy="2062163"/>
          </a:xfrm>
          <a:prstGeom prst="rect">
            <a:avLst/>
          </a:prstGeom>
          <a:solidFill>
            <a:srgbClr val="00009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AU"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You can have “youthful looks, improved appearance and attractiveness, and health and vitality well into your 70s, 80s, 90s, 100s, 1,000s  . . . as long as you want</a:t>
            </a: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p>
        </p:txBody>
      </p:sp>
    </p:spTree>
    <p:extLst>
      <p:ext uri="{BB962C8B-B14F-4D97-AF65-F5344CB8AC3E}">
        <p14:creationId xmlns:p14="http://schemas.microsoft.com/office/powerpoint/2010/main" val="417498114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5"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8" dur="500"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9" dur="500" accel="50000" fill="hold">
                                          <p:stCondLst>
                                            <p:cond delay="500"/>
                                          </p:stCondLst>
                                        </p:cTn>
                                        <p:tgtEl>
                                          <p:spTgt spid="5"/>
                                        </p:tgtEl>
                                        <p:attrNameLst>
                                          <p:attrName>ppt_w</p:attrName>
                                        </p:attrNameLst>
                                      </p:cBhvr>
                                      <p:tavLst>
                                        <p:tav tm="0">
                                          <p:val>
                                            <p:strVal val="#ppt_w*.05"/>
                                          </p:val>
                                        </p:tav>
                                        <p:tav tm="100000">
                                          <p:val>
                                            <p:strVal val="#ppt_w"/>
                                          </p:val>
                                        </p:tav>
                                      </p:tavLst>
                                    </p:anim>
                                    <p:anim calcmode="lin" valueType="num">
                                      <p:cBhvr>
                                        <p:cTn id="10" dur="1000" fill="hold"/>
                                        <p:tgtEl>
                                          <p:spTgt spid="5"/>
                                        </p:tgtEl>
                                        <p:attrNameLst>
                                          <p:attrName>ppt_h</p:attrName>
                                        </p:attrNameLst>
                                      </p:cBhvr>
                                      <p:tavLst>
                                        <p:tav tm="0">
                                          <p:val>
                                            <p:strVal val="#ppt_h"/>
                                          </p:val>
                                        </p:tav>
                                        <p:tav tm="100000">
                                          <p:val>
                                            <p:strVal val="#ppt_h"/>
                                          </p:val>
                                        </p:tav>
                                      </p:tavLst>
                                    </p:anim>
                                    <p:anim calcmode="lin" valueType="num">
                                      <p:cBhvr>
                                        <p:cTn id="11" dur="500"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12" dur="500"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13" dur="500" accel="50000" fill="hold">
                                          <p:stCondLst>
                                            <p:cond delay="500"/>
                                          </p:stCondLst>
                                        </p:cTn>
                                        <p:tgtEl>
                                          <p:spTgt spid="5"/>
                                        </p:tgtEl>
                                        <p:attrNameLst>
                                          <p:attrName>ppt_y</p:attrName>
                                        </p:attrNameLst>
                                      </p:cBhvr>
                                      <p:tavLst>
                                        <p:tav tm="0">
                                          <p:val>
                                            <p:strVal val="#ppt_y+.1"/>
                                          </p:val>
                                        </p:tav>
                                        <p:tav tm="100000">
                                          <p:val>
                                            <p:strVal val="#ppt_y"/>
                                          </p:val>
                                        </p:tav>
                                      </p:tavLst>
                                    </p:anim>
                                    <p:animEffect transition="in" filter="fade">
                                      <p:cBhvr>
                                        <p:cTn id="14" dur="1000" decel="50000">
                                          <p:stCondLst>
                                            <p:cond delay="0"/>
                                          </p:stCondLst>
                                        </p:cTn>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6177" name="Picture 8" descr="eusebi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6011863" y="1412903"/>
            <a:ext cx="2952750" cy="39608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6178"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sp>
        <p:nvSpPr>
          <p:cNvPr id="183300" name="Rectangle 5"/>
          <p:cNvSpPr>
            <a:spLocks noGrp="1" noChangeArrowheads="1"/>
          </p:cNvSpPr>
          <p:nvPr>
            <p:ph type="title" idx="4294967295"/>
          </p:nvPr>
        </p:nvSpPr>
        <p:spPr>
          <a:xfrm>
            <a:off x="0" y="-26986"/>
            <a:ext cx="7454900" cy="1200151"/>
          </a:xfrm>
          <a:solidFill>
            <a:schemeClr val="bg1"/>
          </a:solidFill>
        </p:spPr>
        <p:txBody>
          <a:bodyPr>
            <a:spAutoFit/>
          </a:bodyPr>
          <a:lstStyle/>
          <a:p>
            <a:pPr eaLnBrk="1" hangingPunct="1">
              <a:defRPr/>
            </a:pPr>
            <a:r>
              <a:rPr lang="en-US" sz="3600" b="1" dirty="0">
                <a:solidFill>
                  <a:schemeClr val="tx1"/>
                </a:solidFill>
                <a:latin typeface="Arial"/>
                <a:ea typeface="ＭＳ Ｐゴシック" charset="0"/>
                <a:cs typeface="Arial"/>
              </a:rPr>
              <a:t>External Indicator #1: </a:t>
            </a:r>
            <a:br>
              <a:rPr lang="en-US" sz="3600" b="1" dirty="0">
                <a:solidFill>
                  <a:schemeClr val="tx1"/>
                </a:solidFill>
                <a:latin typeface="Arial"/>
                <a:ea typeface="ＭＳ Ｐゴシック" charset="0"/>
                <a:cs typeface="Arial"/>
              </a:rPr>
            </a:br>
            <a:r>
              <a:rPr lang="en-US" sz="3600" b="1" dirty="0">
                <a:solidFill>
                  <a:schemeClr val="tx1"/>
                </a:solidFill>
                <a:latin typeface="Arial"/>
                <a:ea typeface="ＭＳ Ｐゴシック" charset="0"/>
                <a:cs typeface="Arial"/>
              </a:rPr>
              <a:t>Testimony of Eusebius (4</a:t>
            </a:r>
            <a:r>
              <a:rPr lang="en-US" sz="3600" b="1" baseline="30000" dirty="0">
                <a:solidFill>
                  <a:schemeClr val="tx1"/>
                </a:solidFill>
                <a:latin typeface="Arial"/>
                <a:ea typeface="ＭＳ Ｐゴシック" charset="0"/>
                <a:cs typeface="Arial"/>
              </a:rPr>
              <a:t>th</a:t>
            </a:r>
            <a:r>
              <a:rPr lang="en-US" sz="3600" b="1" dirty="0">
                <a:solidFill>
                  <a:schemeClr val="tx1"/>
                </a:solidFill>
                <a:latin typeface="Arial"/>
                <a:ea typeface="ＭＳ Ｐゴシック" charset="0"/>
                <a:cs typeface="Arial"/>
              </a:rPr>
              <a:t> cent.)</a:t>
            </a:r>
          </a:p>
        </p:txBody>
      </p:sp>
      <p:sp>
        <p:nvSpPr>
          <p:cNvPr id="7" name="Text Box 2"/>
          <p:cNvSpPr txBox="1">
            <a:spLocks noChangeArrowheads="1"/>
          </p:cNvSpPr>
          <p:nvPr/>
        </p:nvSpPr>
        <p:spPr bwMode="auto">
          <a:xfrm>
            <a:off x="144511" y="1484313"/>
            <a:ext cx="5722937" cy="5264150"/>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"The second is by </a:t>
            </a:r>
            <a:r>
              <a:rPr lang="en-US" sz="2800">
                <a:solidFill>
                  <a:srgbClr val="FFFF00"/>
                </a:solidFill>
                <a:latin typeface="Arial" charset="0"/>
              </a:rPr>
              <a:t>Mark</a:t>
            </a:r>
            <a:r>
              <a:rPr lang="en-US" sz="2800">
                <a:solidFill>
                  <a:srgbClr val="FFFFFF"/>
                </a:solidFill>
                <a:latin typeface="Arial" charset="0"/>
              </a:rPr>
              <a:t>, who composed it according to the instructions of Peter, who in his Catholic [i.e., General] epistle acknowledges him as a son, saying, </a:t>
            </a:r>
            <a:r>
              <a:rPr lang="fr-FR" sz="2800">
                <a:solidFill>
                  <a:srgbClr val="FFFFFF"/>
                </a:solidFill>
                <a:latin typeface="Arial" charset="0"/>
              </a:rPr>
              <a:t>'</a:t>
            </a:r>
            <a:r>
              <a:rPr lang="en-US" sz="2800">
                <a:solidFill>
                  <a:srgbClr val="FFFFFF"/>
                </a:solidFill>
                <a:latin typeface="Arial" charset="0"/>
              </a:rPr>
              <a:t>The church that is at Babylon elected together with you, saluteth you, and so doth Marcus, my son.</a:t>
            </a:r>
            <a:r>
              <a:rPr lang="fr-FR" sz="2800">
                <a:solidFill>
                  <a:srgbClr val="FFFFFF"/>
                </a:solidFill>
                <a:latin typeface="Arial" charset="0"/>
              </a:rPr>
              <a:t>'</a:t>
            </a:r>
            <a:r>
              <a:rPr lang="en-US" sz="2800">
                <a:solidFill>
                  <a:srgbClr val="FFFFFF"/>
                </a:solidFill>
                <a:latin typeface="Arial" charset="0"/>
              </a:rPr>
              <a:t>  And the third by </a:t>
            </a:r>
            <a:r>
              <a:rPr lang="en-US" sz="2800">
                <a:solidFill>
                  <a:srgbClr val="FFFF00"/>
                </a:solidFill>
                <a:latin typeface="Arial" charset="0"/>
              </a:rPr>
              <a:t>Luke</a:t>
            </a:r>
            <a:r>
              <a:rPr lang="en-US" sz="2800">
                <a:solidFill>
                  <a:srgbClr val="FFFFFF"/>
                </a:solidFill>
                <a:latin typeface="Arial" charset="0"/>
              </a:rPr>
              <a:t>, the Gospel commended by Paul, and composed for Gentile converts.  Last of all that by </a:t>
            </a:r>
            <a:r>
              <a:rPr lang="en-US" sz="2800">
                <a:solidFill>
                  <a:srgbClr val="FFFF00"/>
                </a:solidFill>
                <a:latin typeface="Arial" charset="0"/>
              </a:rPr>
              <a:t>John</a:t>
            </a:r>
            <a:r>
              <a:rPr lang="en-US" sz="2800">
                <a:solidFill>
                  <a:srgbClr val="FFFFFF"/>
                </a:solidFill>
                <a:latin typeface="Arial" charset="0"/>
              </a:rPr>
              <a:t>."</a:t>
            </a:r>
          </a:p>
        </p:txBody>
      </p:sp>
      <p:sp>
        <p:nvSpPr>
          <p:cNvPr id="306181" name="Text Box 2"/>
          <p:cNvSpPr txBox="1">
            <a:spLocks noChangeArrowheads="1"/>
          </p:cNvSpPr>
          <p:nvPr/>
        </p:nvSpPr>
        <p:spPr bwMode="auto">
          <a:xfrm>
            <a:off x="5981700" y="4941893"/>
            <a:ext cx="3132138" cy="1814512"/>
          </a:xfrm>
          <a:prstGeom prst="rect">
            <a:avLst/>
          </a:prstGeom>
          <a:solidFill>
            <a:schemeClr val="tx1"/>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nchor="ctr">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(Eusebius, </a:t>
            </a:r>
            <a:r>
              <a:rPr lang="en-US" sz="2800" i="1">
                <a:solidFill>
                  <a:srgbClr val="FFFFFF"/>
                </a:solidFill>
                <a:latin typeface="Arial" charset="0"/>
              </a:rPr>
              <a:t>Eccl. Hist.</a:t>
            </a:r>
            <a:r>
              <a:rPr lang="en-US" sz="2800">
                <a:solidFill>
                  <a:srgbClr val="FFFFFF"/>
                </a:solidFill>
                <a:latin typeface="Arial" charset="0"/>
              </a:rPr>
              <a:t> 6.25.4 quoting Origen of the 2</a:t>
            </a:r>
            <a:r>
              <a:rPr lang="en-US" sz="2800" baseline="30000">
                <a:solidFill>
                  <a:srgbClr val="FFFFFF"/>
                </a:solidFill>
                <a:latin typeface="Arial" charset="0"/>
              </a:rPr>
              <a:t>nd</a:t>
            </a:r>
            <a:r>
              <a:rPr lang="en-US" sz="2800">
                <a:solidFill>
                  <a:srgbClr val="FFFFFF"/>
                </a:solidFill>
                <a:latin typeface="Arial" charset="0"/>
              </a:rPr>
              <a:t> century)</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 presetClass="entr" presetSubtype="10" fill="hold" grpId="0" nodeType="afterEffect">
                                  <p:stCondLst>
                                    <p:cond delay="0"/>
                                  </p:stCondLst>
                                  <p:childTnLst>
                                    <p:set>
                                      <p:cBhvr>
                                        <p:cTn id="6" dur="1" fill="hold">
                                          <p:stCondLst>
                                            <p:cond delay="0"/>
                                          </p:stCondLst>
                                        </p:cTn>
                                        <p:tgtEl>
                                          <p:spTgt spid="7">
                                            <p:bg/>
                                          </p:spTgt>
                                        </p:tgtEl>
                                        <p:attrNameLst>
                                          <p:attrName>style.visibility</p:attrName>
                                        </p:attrNameLst>
                                      </p:cBhvr>
                                      <p:to>
                                        <p:strVal val="visible"/>
                                      </p:to>
                                    </p:set>
                                    <p:animEffect transition="in" filter="checkerboard(across)">
                                      <p:cBhvr>
                                        <p:cTn id="7" dur="500"/>
                                        <p:tgtEl>
                                          <p:spTgt spid="7">
                                            <p:bg/>
                                          </p:spTgt>
                                        </p:tgtEl>
                                      </p:cBhvr>
                                    </p:animEffect>
                                  </p:childTnLst>
                                </p:cTn>
                              </p:par>
                            </p:childTnLst>
                          </p:cTn>
                        </p:par>
                        <p:par>
                          <p:cTn id="8" fill="hold" nodeType="afterGroup">
                            <p:stCondLst>
                              <p:cond delay="500"/>
                            </p:stCondLst>
                            <p:childTnLst>
                              <p:par>
                                <p:cTn id="9" presetID="5" presetClass="entr" presetSubtype="10" fill="hold" grpId="0" nodeType="afterEffect">
                                  <p:stCondLst>
                                    <p:cond delay="0"/>
                                  </p:stCondLst>
                                  <p:childTnLst>
                                    <p:set>
                                      <p:cBhvr>
                                        <p:cTn id="10" dur="1" fill="hold">
                                          <p:stCondLst>
                                            <p:cond delay="0"/>
                                          </p:stCondLst>
                                        </p:cTn>
                                        <p:tgtEl>
                                          <p:spTgt spid="7">
                                            <p:txEl>
                                              <p:pRg st="0" end="0"/>
                                            </p:txEl>
                                          </p:spTgt>
                                        </p:tgtEl>
                                        <p:attrNameLst>
                                          <p:attrName>style.visibility</p:attrName>
                                        </p:attrNameLst>
                                      </p:cBhvr>
                                      <p:to>
                                        <p:strVal val="visible"/>
                                      </p:to>
                                    </p:set>
                                    <p:animEffect transition="in" filter="checkerboard(across)">
                                      <p:cBhvr>
                                        <p:cTn id="11"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animBg="1" autoUpdateAnimBg="0"/>
    </p:bldLst>
  </p:timing>
</p:sld>
</file>

<file path=ppt/slides/slide310.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57348" name="Rectangle 7">
            <a:extLst>
              <a:ext uri="{FF2B5EF4-FFF2-40B4-BE49-F238E27FC236}">
                <a16:creationId xmlns:a16="http://schemas.microsoft.com/office/drawing/2014/main" id="{579C005F-3F9F-4614-AE1E-9BB24A5CAEDF}"/>
              </a:ext>
            </a:extLst>
          </p:cNvPr>
          <p:cNvSpPr>
            <a:spLocks noGrp="1" noChangeArrowheads="1"/>
          </p:cNvSpPr>
          <p:nvPr>
            <p:ph type="title"/>
          </p:nvPr>
        </p:nvSpPr>
        <p:spPr>
          <a:xfrm>
            <a:off x="0" y="0"/>
            <a:ext cx="9144000" cy="1066800"/>
          </a:xfrm>
          <a:solidFill>
            <a:schemeClr val="bg2"/>
          </a:solidFill>
        </p:spPr>
        <p:txBody>
          <a:bodyPr/>
          <a:lstStyle/>
          <a:p>
            <a:pPr eaLnBrk="1" hangingPunct="1"/>
            <a:r>
              <a:rPr lang="en-US" altLang="en-US" sz="5400" b="1">
                <a:solidFill>
                  <a:srgbClr val="FFFFFF"/>
                </a:solidFill>
                <a:effectLst>
                  <a:outerShdw blurRad="38100" dist="38100" dir="2700000" algn="tl">
                    <a:srgbClr val="000000"/>
                  </a:outerShdw>
                </a:effectLst>
                <a:latin typeface="Arial" panose="020B0604020202020204" pitchFamily="34" charset="0"/>
                <a:ea typeface="ＭＳ Ｐゴシック" panose="020B0600070205080204" pitchFamily="34" charset="-128"/>
              </a:rPr>
              <a:t>An Astonishing Claim!</a:t>
            </a:r>
            <a:r>
              <a:rPr lang="en-US" altLang="en-US" sz="5400" b="1">
                <a:solidFill>
                  <a:srgbClr val="FFFFFF"/>
                </a:solidFill>
                <a:effectLst>
                  <a:outerShdw blurRad="38100" dist="38100" dir="2700000" algn="tl">
                    <a:srgbClr val="000000"/>
                  </a:outerShdw>
                </a:effectLst>
                <a:ea typeface="ＭＳ Ｐゴシック" panose="020B0600070205080204" pitchFamily="34" charset="-128"/>
              </a:rPr>
              <a:t> </a:t>
            </a:r>
          </a:p>
        </p:txBody>
      </p:sp>
      <p:sp>
        <p:nvSpPr>
          <p:cNvPr id="7" name="Content Placeholder 2">
            <a:extLst>
              <a:ext uri="{FF2B5EF4-FFF2-40B4-BE49-F238E27FC236}">
                <a16:creationId xmlns:a16="http://schemas.microsoft.com/office/drawing/2014/main" id="{EF60F4BE-CA28-4E4A-9351-9CD19FA29A5D}"/>
              </a:ext>
            </a:extLst>
          </p:cNvPr>
          <p:cNvSpPr txBox="1">
            <a:spLocks/>
          </p:cNvSpPr>
          <p:nvPr/>
        </p:nvSpPr>
        <p:spPr bwMode="auto">
          <a:xfrm>
            <a:off x="457200" y="1600200"/>
            <a:ext cx="8229600" cy="4525963"/>
          </a:xfrm>
          <a:prstGeom prst="rect">
            <a:avLst/>
          </a:prstGeom>
          <a:noFill/>
          <a:ln w="9525">
            <a:noFill/>
            <a:miter lim="800000"/>
            <a:headEnd/>
            <a:tailEnd/>
          </a:ln>
          <a:effectLst/>
        </p:spPr>
        <p:txBody>
          <a:bodyPr/>
          <a:lstStyle>
            <a:lvl1pPr marL="87313" indent="-87313"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87313" marR="0" lvl="0" indent="-87313" algn="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“I tell you the truth, those who listen to my message and believe in God who sent me </a:t>
            </a:r>
            <a:r>
              <a:rPr kumimoji="0" lang="en-US" altLang="en-US" sz="3600" b="1" i="0" u="none" strike="noStrike" kern="1200" cap="none" spc="0" normalizeH="0" baseline="0" noProof="0" dirty="0">
                <a:ln>
                  <a:noFill/>
                </a:ln>
                <a:solidFill>
                  <a:srgbClr val="FFFF00"/>
                </a:solidFill>
                <a:effectLst>
                  <a:glow rad="228600">
                    <a:srgbClr val="000000">
                      <a:alpha val="40000"/>
                    </a:srgbClr>
                  </a:glow>
                </a:effectLst>
                <a:uLnTx/>
                <a:uFillTx/>
                <a:latin typeface="Helvetica" panose="020B0604020202020204" pitchFamily="34" charset="0"/>
                <a:ea typeface="ＭＳ Ｐゴシック" panose="020B0600070205080204" pitchFamily="34" charset="-128"/>
                <a:cs typeface="Helvetica" panose="020B0604020202020204" pitchFamily="34" charset="0"/>
              </a:rPr>
              <a:t>have eternal life</a:t>
            </a: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 They will never be condemned for their sins, but they have already passed from death into life”</a:t>
            </a:r>
          </a:p>
          <a:p>
            <a:pPr marL="87313" marR="0" lvl="0" indent="-87313" algn="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 </a:t>
            </a:r>
            <a:b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b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Helvetica" panose="020B0604020202020204" pitchFamily="34" charset="0"/>
                <a:ea typeface="ＭＳ Ｐゴシック" panose="020B0600070205080204" pitchFamily="34" charset="-128"/>
                <a:cs typeface="Helvetica" panose="020B0604020202020204" pitchFamily="34" charset="0"/>
              </a:rPr>
              <a:t>–– John 5:24</a:t>
            </a:r>
          </a:p>
        </p:txBody>
      </p:sp>
    </p:spTree>
    <p:extLst>
      <p:ext uri="{BB962C8B-B14F-4D97-AF65-F5344CB8AC3E}">
        <p14:creationId xmlns:p14="http://schemas.microsoft.com/office/powerpoint/2010/main" val="2899852370"/>
      </p:ext>
    </p:extLst>
  </p:cSld>
  <p:clrMapOvr>
    <a:masterClrMapping/>
  </p:clrMapOvr>
  <p:transition spd="slow">
    <p:spli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1.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34818" name="Rectangle 5">
            <a:extLst>
              <a:ext uri="{FF2B5EF4-FFF2-40B4-BE49-F238E27FC236}">
                <a16:creationId xmlns:a16="http://schemas.microsoft.com/office/drawing/2014/main" id="{3A65282D-227E-4389-83D5-4B8D85A4704C}"/>
              </a:ext>
            </a:extLst>
          </p:cNvPr>
          <p:cNvSpPr>
            <a:spLocks noGrp="1" noChangeArrowheads="1"/>
          </p:cNvSpPr>
          <p:nvPr>
            <p:ph type="title"/>
          </p:nvPr>
        </p:nvSpPr>
        <p:spPr>
          <a:xfrm>
            <a:off x="685800" y="0"/>
            <a:ext cx="7772400" cy="1143000"/>
          </a:xfrm>
        </p:spPr>
        <p:txBody>
          <a:bodyPr/>
          <a:lstStyle/>
          <a:p>
            <a:pPr eaLnBrk="1" hangingPunct="1">
              <a:defRPr/>
            </a:pPr>
            <a:r>
              <a:rPr lang="en-US"/>
              <a:t>Subject</a:t>
            </a:r>
          </a:p>
        </p:txBody>
      </p:sp>
      <p:pic>
        <p:nvPicPr>
          <p:cNvPr id="54275" name="Picture 4" descr="ripleys_1280_11">
            <a:extLst>
              <a:ext uri="{FF2B5EF4-FFF2-40B4-BE49-F238E27FC236}">
                <a16:creationId xmlns:a16="http://schemas.microsoft.com/office/drawing/2014/main" id="{30BCCC83-7C9C-4F13-B08E-985E617710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85725"/>
            <a:ext cx="6477000" cy="1057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276" name="TextBox 4">
            <a:extLst>
              <a:ext uri="{FF2B5EF4-FFF2-40B4-BE49-F238E27FC236}">
                <a16:creationId xmlns:a16="http://schemas.microsoft.com/office/drawing/2014/main" id="{62F13047-CC2F-4DC4-A119-107E6D370F48}"/>
              </a:ext>
            </a:extLst>
          </p:cNvPr>
          <p:cNvSpPr txBox="1">
            <a:spLocks noChangeArrowheads="1"/>
          </p:cNvSpPr>
          <p:nvPr/>
        </p:nvSpPr>
        <p:spPr bwMode="auto">
          <a:xfrm>
            <a:off x="155575" y="1524000"/>
            <a:ext cx="3578225" cy="23082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000000"/>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How do we </a:t>
            </a:r>
            <a:r>
              <a:rPr kumimoji="0" lang="en-US" altLang="en-US" sz="3600" b="1" i="0" u="none" strike="noStrike" kern="1200" cap="none" spc="0" normalizeH="0" baseline="0" noProof="0">
                <a:ln>
                  <a:noFill/>
                </a:ln>
                <a:solidFill>
                  <a:srgbClr val="660066"/>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know </a:t>
            </a:r>
            <a:r>
              <a:rPr kumimoji="0" lang="en-US" altLang="en-US" sz="3600" b="1" i="0" u="none" strike="noStrike" kern="1200" cap="none" spc="0" normalizeH="0" baseline="0" noProof="0">
                <a:ln>
                  <a:noFill/>
                </a:ln>
                <a:solidFill>
                  <a:srgbClr val="000000"/>
                </a:solidFill>
                <a:effectLst/>
                <a:uLnTx/>
                <a:uFillTx/>
                <a:latin typeface="Helvetica" panose="020B0604020202020204" pitchFamily="34" charset="0"/>
                <a:ea typeface="ＭＳ Ｐゴシック" panose="020B0600070205080204" pitchFamily="34" charset="-128"/>
                <a:cs typeface="Helvetica" panose="020B0604020202020204" pitchFamily="34" charset="0"/>
              </a:rPr>
              <a:t>Jesus can give eternal life? </a:t>
            </a:r>
          </a:p>
        </p:txBody>
      </p:sp>
      <p:sp>
        <p:nvSpPr>
          <p:cNvPr id="6" name="Rectangle 3">
            <a:extLst>
              <a:ext uri="{FF2B5EF4-FFF2-40B4-BE49-F238E27FC236}">
                <a16:creationId xmlns:a16="http://schemas.microsoft.com/office/drawing/2014/main" id="{DE29271D-6BAA-4C04-9F72-938A8713E777}"/>
              </a:ext>
            </a:extLst>
          </p:cNvPr>
          <p:cNvSpPr txBox="1">
            <a:spLocks noChangeArrowheads="1"/>
          </p:cNvSpPr>
          <p:nvPr/>
        </p:nvSpPr>
        <p:spPr bwMode="auto">
          <a:xfrm>
            <a:off x="6629400" y="5791200"/>
            <a:ext cx="1600200" cy="609600"/>
          </a:xfrm>
          <a:prstGeom prst="rect">
            <a:avLst/>
          </a:prstGeom>
          <a:solidFill>
            <a:schemeClr val="bg2"/>
          </a:solidFill>
          <a:ln w="9525">
            <a:noFill/>
            <a:miter lim="800000"/>
            <a:headEnd/>
            <a:tailEnd/>
          </a:ln>
        </p:spPr>
        <p:txBody>
          <a:bodyPr/>
          <a:lstStyle/>
          <a:p>
            <a:pPr marL="342900" marR="0" lvl="0" indent="-342900" algn="l" defTabSz="914400" rtl="0" eaLnBrk="1" fontAlgn="base" latinLnBrk="0" hangingPunct="1">
              <a:lnSpc>
                <a:spcPct val="100000"/>
              </a:lnSpc>
              <a:spcBef>
                <a:spcPct val="20000"/>
              </a:spcBef>
              <a:spcAft>
                <a:spcPct val="0"/>
              </a:spcAft>
              <a:buClrTx/>
              <a:buSzTx/>
              <a:buFontTx/>
              <a:buNone/>
              <a:tabLst/>
              <a:defRPr/>
            </a:pPr>
            <a:r>
              <a:rPr kumimoji="0" lang="en-US" sz="2800" b="1" i="0" u="none" strike="noStrike" kern="0" cap="none" spc="0" normalizeH="0" baseline="0" noProof="0" dirty="0">
                <a:ln>
                  <a:noFill/>
                </a:ln>
                <a:solidFill>
                  <a:srgbClr val="FFFFFF"/>
                </a:solidFill>
                <a:effectLst/>
                <a:uLnTx/>
                <a:uFillTx/>
                <a:latin typeface="Adventure" pitchFamily="82" charset="0"/>
                <a:ea typeface="ＭＳ Ｐゴシック" charset="-128"/>
                <a:cs typeface="ＭＳ Ｐゴシック" charset="-128"/>
              </a:rPr>
              <a:t>JOHN 6</a:t>
            </a:r>
          </a:p>
        </p:txBody>
      </p:sp>
    </p:spTree>
    <p:extLst>
      <p:ext uri="{BB962C8B-B14F-4D97-AF65-F5344CB8AC3E}">
        <p14:creationId xmlns:p14="http://schemas.microsoft.com/office/powerpoint/2010/main" val="3053656490"/>
      </p:ext>
    </p:extLst>
  </p:cSld>
  <p:clrMapOvr>
    <a:masterClrMapping/>
  </p:clrMapOvr>
  <p:transition spd="slow">
    <p:push dir="d"/>
  </p:transition>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322" name="Picture 2" descr="C01xa">
            <a:extLst>
              <a:ext uri="{FF2B5EF4-FFF2-40B4-BE49-F238E27FC236}">
                <a16:creationId xmlns:a16="http://schemas.microsoft.com/office/drawing/2014/main" id="{49001C5C-8909-4B87-95B7-81E0E3F0B1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6867" name="Rectangle 10">
            <a:extLst>
              <a:ext uri="{FF2B5EF4-FFF2-40B4-BE49-F238E27FC236}">
                <a16:creationId xmlns:a16="http://schemas.microsoft.com/office/drawing/2014/main" id="{FC15F170-A11D-456B-B1A8-4735EA8E55DF}"/>
              </a:ext>
            </a:extLst>
          </p:cNvPr>
          <p:cNvSpPr>
            <a:spLocks noGrp="1" noChangeArrowheads="1"/>
          </p:cNvSpPr>
          <p:nvPr>
            <p:ph type="title" idx="4294967295"/>
          </p:nvPr>
        </p:nvSpPr>
        <p:spPr>
          <a:xfrm>
            <a:off x="228600" y="609600"/>
            <a:ext cx="7772400" cy="1143000"/>
          </a:xfrm>
        </p:spPr>
        <p:txBody>
          <a:bodyPr/>
          <a:lstStyle/>
          <a:p>
            <a:pPr algn="l" eaLnBrk="1" hangingPunct="1"/>
            <a:r>
              <a:rPr lang="en-US" altLang="en-US">
                <a:solidFill>
                  <a:srgbClr val="000000"/>
                </a:solidFill>
                <a:effectLst>
                  <a:outerShdw blurRad="38100" dist="38100" dir="2700000" algn="tl">
                    <a:srgbClr val="FFFFFF"/>
                  </a:outerShdw>
                </a:effectLst>
                <a:latin typeface="Helvetica" panose="020B0604020202020204" pitchFamily="34" charset="0"/>
                <a:ea typeface="ＭＳ Ｐゴシック" panose="020B0600070205080204" pitchFamily="34" charset="-128"/>
                <a:cs typeface="Helvetica" panose="020B0604020202020204" pitchFamily="34" charset="0"/>
              </a:rPr>
              <a:t>3 MOVEMENTS:</a:t>
            </a:r>
            <a:endParaRPr lang="en-US" altLang="en-US" sz="9600">
              <a:solidFill>
                <a:srgbClr val="000000"/>
              </a:solidFill>
              <a:effectLst>
                <a:outerShdw blurRad="38100" dist="38100" dir="2700000" algn="tl">
                  <a:srgbClr val="FFFFFF"/>
                </a:outerShdw>
              </a:effectLst>
              <a:latin typeface="Helvetica" panose="020B0604020202020204" pitchFamily="34" charset="0"/>
              <a:ea typeface="ＭＳ Ｐゴシック" panose="020B0600070205080204" pitchFamily="34" charset="-128"/>
              <a:cs typeface="Helvetica" panose="020B0604020202020204" pitchFamily="34" charset="0"/>
            </a:endParaRPr>
          </a:p>
        </p:txBody>
      </p:sp>
      <p:sp>
        <p:nvSpPr>
          <p:cNvPr id="4102" name="Rectangle 6">
            <a:extLst>
              <a:ext uri="{FF2B5EF4-FFF2-40B4-BE49-F238E27FC236}">
                <a16:creationId xmlns:a16="http://schemas.microsoft.com/office/drawing/2014/main" id="{C0BF918A-7725-4FA6-B0F0-0D1AB26585AD}"/>
              </a:ext>
            </a:extLst>
          </p:cNvPr>
          <p:cNvSpPr>
            <a:spLocks noChangeArrowheads="1"/>
          </p:cNvSpPr>
          <p:nvPr/>
        </p:nvSpPr>
        <p:spPr bwMode="auto">
          <a:xfrm>
            <a:off x="381000" y="3213100"/>
            <a:ext cx="5316538"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00"/>
                </a:solidFill>
                <a:effectLst/>
                <a:uLnTx/>
                <a:uFillTx/>
                <a:latin typeface="Apple Butter" pitchFamily="2" charset="0"/>
                <a:ea typeface="ＭＳ Ｐゴシック" panose="020B0600070205080204" pitchFamily="34" charset="-128"/>
                <a:cs typeface="+mn-cs"/>
              </a:rPr>
              <a:t>Showing his Authority (1-21) </a:t>
            </a:r>
          </a:p>
        </p:txBody>
      </p:sp>
      <p:sp>
        <p:nvSpPr>
          <p:cNvPr id="4103" name="Rectangle 7">
            <a:extLst>
              <a:ext uri="{FF2B5EF4-FFF2-40B4-BE49-F238E27FC236}">
                <a16:creationId xmlns:a16="http://schemas.microsoft.com/office/drawing/2014/main" id="{D4C429CA-037D-4307-A93C-4117199C85BB}"/>
              </a:ext>
            </a:extLst>
          </p:cNvPr>
          <p:cNvSpPr>
            <a:spLocks noChangeArrowheads="1"/>
          </p:cNvSpPr>
          <p:nvPr/>
        </p:nvSpPr>
        <p:spPr bwMode="auto">
          <a:xfrm>
            <a:off x="381000" y="4067016"/>
            <a:ext cx="4356642" cy="4924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tIns="0" bIns="0"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dirty="0">
                <a:ln>
                  <a:noFill/>
                </a:ln>
                <a:solidFill>
                  <a:srgbClr val="000000"/>
                </a:solidFill>
                <a:effectLst/>
                <a:uLnTx/>
                <a:uFillTx/>
                <a:latin typeface="Apple Butter" pitchFamily="2" charset="0"/>
                <a:ea typeface="ＭＳ Ｐゴシック" panose="020B0600070205080204" pitchFamily="34" charset="-128"/>
                <a:cs typeface="+mn-cs"/>
              </a:rPr>
              <a:t>The Bread of Life (22-59)</a:t>
            </a:r>
          </a:p>
        </p:txBody>
      </p:sp>
      <p:sp>
        <p:nvSpPr>
          <p:cNvPr id="4104" name="Rectangle 8">
            <a:extLst>
              <a:ext uri="{FF2B5EF4-FFF2-40B4-BE49-F238E27FC236}">
                <a16:creationId xmlns:a16="http://schemas.microsoft.com/office/drawing/2014/main" id="{82E200DA-0C71-4358-8EB2-8AE60575D10A}"/>
              </a:ext>
            </a:extLst>
          </p:cNvPr>
          <p:cNvSpPr>
            <a:spLocks noChangeArrowheads="1"/>
          </p:cNvSpPr>
          <p:nvPr/>
        </p:nvSpPr>
        <p:spPr bwMode="auto">
          <a:xfrm>
            <a:off x="381000" y="4828888"/>
            <a:ext cx="5232523"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00"/>
                </a:solidFill>
                <a:effectLst/>
                <a:uLnTx/>
                <a:uFillTx/>
                <a:latin typeface="Apple Butter" pitchFamily="2" charset="0"/>
                <a:ea typeface="ＭＳ Ｐゴシック" panose="020B0600070205080204" pitchFamily="34" charset="-128"/>
                <a:cs typeface="+mn-cs"/>
              </a:rPr>
              <a:t>Disciples desert Jesus (60-71) </a:t>
            </a:r>
          </a:p>
        </p:txBody>
      </p:sp>
      <p:cxnSp>
        <p:nvCxnSpPr>
          <p:cNvPr id="56327" name="Straight Connector 9">
            <a:extLst>
              <a:ext uri="{FF2B5EF4-FFF2-40B4-BE49-F238E27FC236}">
                <a16:creationId xmlns:a16="http://schemas.microsoft.com/office/drawing/2014/main" id="{AD9EC337-3BCA-45AB-B524-B34B45A98917}"/>
              </a:ext>
            </a:extLst>
          </p:cNvPr>
          <p:cNvCxnSpPr>
            <a:cxnSpLocks noChangeShapeType="1"/>
          </p:cNvCxnSpPr>
          <p:nvPr/>
        </p:nvCxnSpPr>
        <p:spPr bwMode="auto">
          <a:xfrm>
            <a:off x="381000" y="1981200"/>
            <a:ext cx="5257800" cy="1588"/>
          </a:xfrm>
          <a:prstGeom prst="line">
            <a:avLst/>
          </a:prstGeom>
          <a:noFill/>
          <a:ln w="76200">
            <a:solidFill>
              <a:schemeClr val="bg1"/>
            </a:solidFill>
            <a:round/>
            <a:headEnd/>
            <a:tailEnd/>
          </a:ln>
          <a:extLst>
            <a:ext uri="{909E8E84-426E-40DD-AFC4-6F175D3DCCD1}">
              <a14:hiddenFill xmlns:a14="http://schemas.microsoft.com/office/drawing/2010/main">
                <a:noFill/>
              </a14:hiddenFill>
            </a:ext>
          </a:extLst>
        </p:spPr>
      </p:cxnSp>
    </p:spTree>
    <p:extLst>
      <p:ext uri="{BB962C8B-B14F-4D97-AF65-F5344CB8AC3E}">
        <p14:creationId xmlns:p14="http://schemas.microsoft.com/office/powerpoint/2010/main" val="7732520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4102"/>
                                        </p:tgtEl>
                                        <p:attrNameLst>
                                          <p:attrName>style.visibility</p:attrName>
                                        </p:attrNameLst>
                                      </p:cBhvr>
                                      <p:to>
                                        <p:strVal val="visible"/>
                                      </p:to>
                                    </p:set>
                                    <p:animEffect transition="in" filter="fade">
                                      <p:cBhvr>
                                        <p:cTn id="7" dur="1000"/>
                                        <p:tgtEl>
                                          <p:spTgt spid="4102"/>
                                        </p:tgtEl>
                                      </p:cBhvr>
                                    </p:animEffect>
                                    <p:anim calcmode="lin" valueType="num">
                                      <p:cBhvr>
                                        <p:cTn id="8" dur="1000" fill="hold"/>
                                        <p:tgtEl>
                                          <p:spTgt spid="4102"/>
                                        </p:tgtEl>
                                        <p:attrNameLst>
                                          <p:attrName>ppt_x</p:attrName>
                                        </p:attrNameLst>
                                      </p:cBhvr>
                                      <p:tavLst>
                                        <p:tav tm="0">
                                          <p:val>
                                            <p:strVal val="#ppt_x"/>
                                          </p:val>
                                        </p:tav>
                                        <p:tav tm="100000">
                                          <p:val>
                                            <p:strVal val="#ppt_x"/>
                                          </p:val>
                                        </p:tav>
                                      </p:tavLst>
                                    </p:anim>
                                    <p:anim calcmode="lin" valueType="num">
                                      <p:cBhvr>
                                        <p:cTn id="9" dur="1000" fill="hold"/>
                                        <p:tgtEl>
                                          <p:spTgt spid="4102"/>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1000"/>
                            </p:stCondLst>
                            <p:childTnLst>
                              <p:par>
                                <p:cTn id="11" presetID="47" presetClass="entr" presetSubtype="0" fill="hold" grpId="0" nodeType="afterEffect">
                                  <p:stCondLst>
                                    <p:cond delay="0"/>
                                  </p:stCondLst>
                                  <p:childTnLst>
                                    <p:set>
                                      <p:cBhvr>
                                        <p:cTn id="12" dur="1" fill="hold">
                                          <p:stCondLst>
                                            <p:cond delay="0"/>
                                          </p:stCondLst>
                                        </p:cTn>
                                        <p:tgtEl>
                                          <p:spTgt spid="4103"/>
                                        </p:tgtEl>
                                        <p:attrNameLst>
                                          <p:attrName>style.visibility</p:attrName>
                                        </p:attrNameLst>
                                      </p:cBhvr>
                                      <p:to>
                                        <p:strVal val="visible"/>
                                      </p:to>
                                    </p:set>
                                    <p:animEffect transition="in" filter="fade">
                                      <p:cBhvr>
                                        <p:cTn id="13" dur="1000"/>
                                        <p:tgtEl>
                                          <p:spTgt spid="4103"/>
                                        </p:tgtEl>
                                      </p:cBhvr>
                                    </p:animEffect>
                                    <p:anim calcmode="lin" valueType="num">
                                      <p:cBhvr>
                                        <p:cTn id="14" dur="1000" fill="hold"/>
                                        <p:tgtEl>
                                          <p:spTgt spid="4103"/>
                                        </p:tgtEl>
                                        <p:attrNameLst>
                                          <p:attrName>ppt_x</p:attrName>
                                        </p:attrNameLst>
                                      </p:cBhvr>
                                      <p:tavLst>
                                        <p:tav tm="0">
                                          <p:val>
                                            <p:strVal val="#ppt_x"/>
                                          </p:val>
                                        </p:tav>
                                        <p:tav tm="100000">
                                          <p:val>
                                            <p:strVal val="#ppt_x"/>
                                          </p:val>
                                        </p:tav>
                                      </p:tavLst>
                                    </p:anim>
                                    <p:anim calcmode="lin" valueType="num">
                                      <p:cBhvr>
                                        <p:cTn id="15" dur="1000" fill="hold"/>
                                        <p:tgtEl>
                                          <p:spTgt spid="4103"/>
                                        </p:tgtEl>
                                        <p:attrNameLst>
                                          <p:attrName>ppt_y</p:attrName>
                                        </p:attrNameLst>
                                      </p:cBhvr>
                                      <p:tavLst>
                                        <p:tav tm="0">
                                          <p:val>
                                            <p:strVal val="#ppt_y-.1"/>
                                          </p:val>
                                        </p:tav>
                                        <p:tav tm="100000">
                                          <p:val>
                                            <p:strVal val="#ppt_y"/>
                                          </p:val>
                                        </p:tav>
                                      </p:tavLst>
                                    </p:anim>
                                  </p:childTnLst>
                                </p:cTn>
                              </p:par>
                            </p:childTnLst>
                          </p:cTn>
                        </p:par>
                        <p:par>
                          <p:cTn id="16" fill="hold" nodeType="afterGroup">
                            <p:stCondLst>
                              <p:cond delay="2000"/>
                            </p:stCondLst>
                            <p:childTnLst>
                              <p:par>
                                <p:cTn id="17" presetID="47" presetClass="entr" presetSubtype="0" fill="hold" grpId="0" nodeType="afterEffect">
                                  <p:stCondLst>
                                    <p:cond delay="0"/>
                                  </p:stCondLst>
                                  <p:childTnLst>
                                    <p:set>
                                      <p:cBhvr>
                                        <p:cTn id="18" dur="1" fill="hold">
                                          <p:stCondLst>
                                            <p:cond delay="0"/>
                                          </p:stCondLst>
                                        </p:cTn>
                                        <p:tgtEl>
                                          <p:spTgt spid="4104"/>
                                        </p:tgtEl>
                                        <p:attrNameLst>
                                          <p:attrName>style.visibility</p:attrName>
                                        </p:attrNameLst>
                                      </p:cBhvr>
                                      <p:to>
                                        <p:strVal val="visible"/>
                                      </p:to>
                                    </p:set>
                                    <p:animEffect transition="in" filter="fade">
                                      <p:cBhvr>
                                        <p:cTn id="19" dur="1000"/>
                                        <p:tgtEl>
                                          <p:spTgt spid="4104"/>
                                        </p:tgtEl>
                                      </p:cBhvr>
                                    </p:animEffect>
                                    <p:anim calcmode="lin" valueType="num">
                                      <p:cBhvr>
                                        <p:cTn id="20" dur="1000" fill="hold"/>
                                        <p:tgtEl>
                                          <p:spTgt spid="4104"/>
                                        </p:tgtEl>
                                        <p:attrNameLst>
                                          <p:attrName>ppt_x</p:attrName>
                                        </p:attrNameLst>
                                      </p:cBhvr>
                                      <p:tavLst>
                                        <p:tav tm="0">
                                          <p:val>
                                            <p:strVal val="#ppt_x"/>
                                          </p:val>
                                        </p:tav>
                                        <p:tav tm="100000">
                                          <p:val>
                                            <p:strVal val="#ppt_x"/>
                                          </p:val>
                                        </p:tav>
                                      </p:tavLst>
                                    </p:anim>
                                    <p:anim calcmode="lin" valueType="num">
                                      <p:cBhvr>
                                        <p:cTn id="21" dur="1000" fill="hold"/>
                                        <p:tgtEl>
                                          <p:spTgt spid="410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4103" grpId="0"/>
      <p:bldP spid="4104" grpId="0"/>
    </p:bldLst>
  </p:timing>
</p:sld>
</file>

<file path=ppt/slides/slide31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58370" name="Picture 6" descr="Jesus Very CLose Up.jpg">
            <a:extLst>
              <a:ext uri="{FF2B5EF4-FFF2-40B4-BE49-F238E27FC236}">
                <a16:creationId xmlns:a16="http://schemas.microsoft.com/office/drawing/2014/main" id="{204826DB-AAE4-4782-B02A-7A981D8D9C06}"/>
              </a:ext>
            </a:extLst>
          </p:cNvPr>
          <p:cNvPicPr>
            <a:picLocks noChangeAspect="1"/>
          </p:cNvPicPr>
          <p:nvPr/>
        </p:nvPicPr>
        <p:blipFill>
          <a:blip r:embed="rId4">
            <a:extLst>
              <a:ext uri="{28A0092B-C50C-407E-A947-70E740481C1C}">
                <a14:useLocalDpi xmlns:a14="http://schemas.microsoft.com/office/drawing/2010/main" val="0"/>
              </a:ext>
            </a:extLst>
          </a:blip>
          <a:srcRect l="7777" r="169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a:extLst>
              <a:ext uri="{FF2B5EF4-FFF2-40B4-BE49-F238E27FC236}">
                <a16:creationId xmlns:a16="http://schemas.microsoft.com/office/drawing/2014/main" id="{D723D4EB-F058-4595-A5F1-E6990D712EBB}"/>
              </a:ext>
            </a:extLst>
          </p:cNvPr>
          <p:cNvGrpSpPr>
            <a:grpSpLocks/>
          </p:cNvGrpSpPr>
          <p:nvPr/>
        </p:nvGrpSpPr>
        <p:grpSpPr bwMode="auto">
          <a:xfrm>
            <a:off x="381000" y="1676400"/>
            <a:ext cx="3810000" cy="4953000"/>
            <a:chOff x="381000" y="1676400"/>
            <a:chExt cx="3810000" cy="4953000"/>
          </a:xfrm>
        </p:grpSpPr>
        <p:pic>
          <p:nvPicPr>
            <p:cNvPr id="58376" name="Picture 6" descr="5000_loaves_fish_432x432">
              <a:extLst>
                <a:ext uri="{FF2B5EF4-FFF2-40B4-BE49-F238E27FC236}">
                  <a16:creationId xmlns:a16="http://schemas.microsoft.com/office/drawing/2014/main" id="{5FD19575-8950-467C-9F8A-43B92B01A7A4}"/>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58377" name="WordArt 8">
              <a:extLst>
                <a:ext uri="{FF2B5EF4-FFF2-40B4-BE49-F238E27FC236}">
                  <a16:creationId xmlns:a16="http://schemas.microsoft.com/office/drawing/2014/main" id="{E87BEFD4-DD51-4297-9F85-BAACBC367278}"/>
                </a:ext>
              </a:extLst>
            </p:cNvPr>
            <p:cNvSpPr>
              <a:spLocks noChangeArrowheads="1" noChangeShapeType="1" noTextEdit="1"/>
            </p:cNvSpPr>
            <p:nvPr/>
          </p:nvSpPr>
          <p:spPr bwMode="auto">
            <a:xfrm>
              <a:off x="14478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p>
          </p:txBody>
        </p:sp>
      </p:grpSp>
      <p:sp>
        <p:nvSpPr>
          <p:cNvPr id="6" name="Title 5">
            <a:extLst>
              <a:ext uri="{FF2B5EF4-FFF2-40B4-BE49-F238E27FC236}">
                <a16:creationId xmlns:a16="http://schemas.microsoft.com/office/drawing/2014/main" id="{1C7C0DB8-AEC7-453E-8ABF-1B31A861BC99}"/>
              </a:ext>
            </a:extLst>
          </p:cNvPr>
          <p:cNvSpPr>
            <a:spLocks noGrp="1"/>
          </p:cNvSpPr>
          <p:nvPr>
            <p:ph type="title"/>
          </p:nvPr>
        </p:nvSpPr>
        <p:spPr>
          <a:xfrm>
            <a:off x="0" y="152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I. Jesus showed His authority over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Moses</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and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creation</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(6:1-21).</a:t>
            </a:r>
          </a:p>
        </p:txBody>
      </p:sp>
      <p:grpSp>
        <p:nvGrpSpPr>
          <p:cNvPr id="3" name="Group 9">
            <a:extLst>
              <a:ext uri="{FF2B5EF4-FFF2-40B4-BE49-F238E27FC236}">
                <a16:creationId xmlns:a16="http://schemas.microsoft.com/office/drawing/2014/main" id="{3796DECE-8310-4CFA-BF04-C57DB0D7B845}"/>
              </a:ext>
            </a:extLst>
          </p:cNvPr>
          <p:cNvGrpSpPr>
            <a:grpSpLocks/>
          </p:cNvGrpSpPr>
          <p:nvPr/>
        </p:nvGrpSpPr>
        <p:grpSpPr bwMode="auto">
          <a:xfrm>
            <a:off x="4800600" y="1600200"/>
            <a:ext cx="3886200" cy="5029200"/>
            <a:chOff x="4800600" y="1600200"/>
            <a:chExt cx="3886200" cy="5029200"/>
          </a:xfrm>
        </p:grpSpPr>
        <p:sp>
          <p:nvSpPr>
            <p:cNvPr id="58374" name="WordArt 4">
              <a:extLst>
                <a:ext uri="{FF2B5EF4-FFF2-40B4-BE49-F238E27FC236}">
                  <a16:creationId xmlns:a16="http://schemas.microsoft.com/office/drawing/2014/main" id="{B8B99B3A-6D35-4121-AB5A-850E738082A0}"/>
                </a:ext>
              </a:extLst>
            </p:cNvPr>
            <p:cNvSpPr>
              <a:spLocks noChangeArrowheads="1" noChangeShapeType="1" noTextEdit="1"/>
            </p:cNvSpPr>
            <p:nvPr/>
          </p:nvSpPr>
          <p:spPr bwMode="auto">
            <a:xfrm>
              <a:off x="5715001" y="5791200"/>
              <a:ext cx="2057399"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p>
          </p:txBody>
        </p:sp>
        <p:pic>
          <p:nvPicPr>
            <p:cNvPr id="58375" name="Picture 6" descr="jesus_in_distance_slide">
              <a:extLst>
                <a:ext uri="{FF2B5EF4-FFF2-40B4-BE49-F238E27FC236}">
                  <a16:creationId xmlns:a16="http://schemas.microsoft.com/office/drawing/2014/main" id="{D0B2A98B-DBCB-4AA0-AFBF-FE3492C7D7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23225" t="16418" r="22934" b="7463"/>
            <a:stretch>
              <a:fillRect/>
            </a:stretch>
          </p:blipFill>
          <p:spPr bwMode="auto">
            <a:xfrm>
              <a:off x="4800600" y="1600200"/>
              <a:ext cx="3886200" cy="38862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98705940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4.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7269" name="WordArt 5">
            <a:extLst>
              <a:ext uri="{FF2B5EF4-FFF2-40B4-BE49-F238E27FC236}">
                <a16:creationId xmlns:a16="http://schemas.microsoft.com/office/drawing/2014/main" id="{33D984CF-C934-4FAA-9BCB-674381CF0559}"/>
              </a:ext>
            </a:extLst>
          </p:cNvPr>
          <p:cNvSpPr>
            <a:spLocks noChangeArrowheads="1" noChangeShapeType="1" noTextEdit="1"/>
          </p:cNvSpPr>
          <p:nvPr/>
        </p:nvSpPr>
        <p:spPr bwMode="auto">
          <a:xfrm>
            <a:off x="881063" y="304800"/>
            <a:ext cx="7577137" cy="1081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Feeding the 5000</a:t>
            </a:r>
          </a:p>
        </p:txBody>
      </p:sp>
      <p:pic>
        <p:nvPicPr>
          <p:cNvPr id="267270" name="Picture 6" descr="5000_loaves_fish_432x432">
            <a:extLst>
              <a:ext uri="{FF2B5EF4-FFF2-40B4-BE49-F238E27FC236}">
                <a16:creationId xmlns:a16="http://schemas.microsoft.com/office/drawing/2014/main" id="{A9BE93E1-3205-42AC-A15C-B4D1AAF3616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7432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60420" name="Rectangle 7">
            <a:extLst>
              <a:ext uri="{FF2B5EF4-FFF2-40B4-BE49-F238E27FC236}">
                <a16:creationId xmlns:a16="http://schemas.microsoft.com/office/drawing/2014/main" id="{836C3990-72AD-41DF-847C-3AB36BBF7E4F}"/>
              </a:ext>
            </a:extLst>
          </p:cNvPr>
          <p:cNvSpPr>
            <a:spLocks noGrp="1" noChangeArrowheads="1"/>
          </p:cNvSpPr>
          <p:nvPr>
            <p:ph type="title"/>
          </p:nvPr>
        </p:nvSpPr>
        <p:spPr>
          <a:xfrm>
            <a:off x="7848600" y="6858000"/>
            <a:ext cx="1295400" cy="381000"/>
          </a:xfrm>
        </p:spPr>
        <p:txBody>
          <a:bodyPr/>
          <a:lstStyle/>
          <a:p>
            <a:pPr eaLnBrk="1" hangingPunct="1"/>
            <a:r>
              <a:rPr lang="en-US" altLang="en-US" sz="800">
                <a:ea typeface="ＭＳ Ｐゴシック" panose="020B0600070205080204" pitchFamily="34" charset="-128"/>
              </a:rPr>
              <a:t>Feeding the 5000</a:t>
            </a:r>
          </a:p>
        </p:txBody>
      </p:sp>
      <p:sp>
        <p:nvSpPr>
          <p:cNvPr id="267272" name="WordArt 8">
            <a:extLst>
              <a:ext uri="{FF2B5EF4-FFF2-40B4-BE49-F238E27FC236}">
                <a16:creationId xmlns:a16="http://schemas.microsoft.com/office/drawing/2014/main" id="{FD987B3B-EEB7-45CA-B03B-E9C1E30428C9}"/>
              </a:ext>
            </a:extLst>
          </p:cNvPr>
          <p:cNvSpPr>
            <a:spLocks noChangeArrowheads="1" noChangeShapeType="1" noTextEdit="1"/>
          </p:cNvSpPr>
          <p:nvPr/>
        </p:nvSpPr>
        <p:spPr bwMode="auto">
          <a:xfrm>
            <a:off x="38100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p>
        </p:txBody>
      </p:sp>
    </p:spTree>
    <p:extLst>
      <p:ext uri="{BB962C8B-B14F-4D97-AF65-F5344CB8AC3E}">
        <p14:creationId xmlns:p14="http://schemas.microsoft.com/office/powerpoint/2010/main" val="217181676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5" presetClass="entr" presetSubtype="0" fill="hold" nodeType="afterEffect">
                                  <p:stCondLst>
                                    <p:cond delay="0"/>
                                  </p:stCondLst>
                                  <p:childTnLst>
                                    <p:set>
                                      <p:cBhvr>
                                        <p:cTn id="6" dur="1" fill="hold">
                                          <p:stCondLst>
                                            <p:cond delay="0"/>
                                          </p:stCondLst>
                                        </p:cTn>
                                        <p:tgtEl>
                                          <p:spTgt spid="267269"/>
                                        </p:tgtEl>
                                        <p:attrNameLst>
                                          <p:attrName>style.visibility</p:attrName>
                                        </p:attrNameLst>
                                      </p:cBhvr>
                                      <p:to>
                                        <p:strVal val="visible"/>
                                      </p:to>
                                    </p:set>
                                    <p:anim calcmode="lin" valueType="num">
                                      <p:cBhvr>
                                        <p:cTn id="7" dur="1000" fill="hold"/>
                                        <p:tgtEl>
                                          <p:spTgt spid="267269"/>
                                        </p:tgtEl>
                                        <p:attrNameLst>
                                          <p:attrName>ppt_w</p:attrName>
                                        </p:attrNameLst>
                                      </p:cBhvr>
                                      <p:tavLst>
                                        <p:tav tm="0">
                                          <p:val>
                                            <p:fltVal val="0"/>
                                          </p:val>
                                        </p:tav>
                                        <p:tav tm="100000">
                                          <p:val>
                                            <p:strVal val="#ppt_w"/>
                                          </p:val>
                                        </p:tav>
                                      </p:tavLst>
                                    </p:anim>
                                    <p:anim calcmode="lin" valueType="num">
                                      <p:cBhvr>
                                        <p:cTn id="8" dur="1000" fill="hold"/>
                                        <p:tgtEl>
                                          <p:spTgt spid="267269"/>
                                        </p:tgtEl>
                                        <p:attrNameLst>
                                          <p:attrName>ppt_h</p:attrName>
                                        </p:attrNameLst>
                                      </p:cBhvr>
                                      <p:tavLst>
                                        <p:tav tm="0">
                                          <p:val>
                                            <p:fltVal val="0"/>
                                          </p:val>
                                        </p:tav>
                                        <p:tav tm="100000">
                                          <p:val>
                                            <p:strVal val="#ppt_h"/>
                                          </p:val>
                                        </p:tav>
                                      </p:tavLst>
                                    </p:anim>
                                    <p:anim calcmode="lin" valueType="num">
                                      <p:cBhvr>
                                        <p:cTn id="9" dur="1000" fill="hold"/>
                                        <p:tgtEl>
                                          <p:spTgt spid="267269"/>
                                        </p:tgtEl>
                                        <p:attrNameLst>
                                          <p:attrName>ppt_x</p:attrName>
                                        </p:attrNameLst>
                                      </p:cBhvr>
                                      <p:tavLst>
                                        <p:tav tm="0" fmla="#ppt_x+(cos(-2*pi*(1-$))*-#ppt_x-sin(-2*pi*(1-$))*(1-#ppt_y))*(1-$)">
                                          <p:val>
                                            <p:fltVal val="0"/>
                                          </p:val>
                                        </p:tav>
                                        <p:tav tm="100000">
                                          <p:val>
                                            <p:fltVal val="1"/>
                                          </p:val>
                                        </p:tav>
                                      </p:tavLst>
                                    </p:anim>
                                    <p:anim calcmode="lin" valueType="num">
                                      <p:cBhvr>
                                        <p:cTn id="10" dur="1000" fill="hold"/>
                                        <p:tgtEl>
                                          <p:spTgt spid="267269"/>
                                        </p:tgtEl>
                                        <p:attrNameLst>
                                          <p:attrName>ppt_y</p:attrName>
                                        </p:attrNameLst>
                                      </p:cBhvr>
                                      <p:tavLst>
                                        <p:tav tm="0" fmla="#ppt_y+(sin(-2*pi*(1-$))*-#ppt_x+cos(-2*pi*(1-$))*(1-#ppt_y))*(1-$)">
                                          <p:val>
                                            <p:fltVal val="0"/>
                                          </p:val>
                                        </p:tav>
                                        <p:tav tm="100000">
                                          <p:val>
                                            <p:fltVal val="1"/>
                                          </p:val>
                                        </p:tav>
                                      </p:tavLst>
                                    </p:anim>
                                  </p:childTnLst>
                                </p:cTn>
                              </p:par>
                            </p:childTnLst>
                          </p:cTn>
                        </p:par>
                        <p:par>
                          <p:cTn id="11" fill="hold" nodeType="afterGroup">
                            <p:stCondLst>
                              <p:cond delay="1000"/>
                            </p:stCondLst>
                            <p:childTnLst>
                              <p:par>
                                <p:cTn id="12" presetID="17" presetClass="entr" presetSubtype="10" fill="hold" nodeType="afterEffect">
                                  <p:stCondLst>
                                    <p:cond delay="0"/>
                                  </p:stCondLst>
                                  <p:childTnLst>
                                    <p:set>
                                      <p:cBhvr>
                                        <p:cTn id="13" dur="1" fill="hold">
                                          <p:stCondLst>
                                            <p:cond delay="0"/>
                                          </p:stCondLst>
                                        </p:cTn>
                                        <p:tgtEl>
                                          <p:spTgt spid="267270"/>
                                        </p:tgtEl>
                                        <p:attrNameLst>
                                          <p:attrName>style.visibility</p:attrName>
                                        </p:attrNameLst>
                                      </p:cBhvr>
                                      <p:to>
                                        <p:strVal val="visible"/>
                                      </p:to>
                                    </p:set>
                                    <p:anim calcmode="lin" valueType="num">
                                      <p:cBhvr>
                                        <p:cTn id="14" dur="500" fill="hold"/>
                                        <p:tgtEl>
                                          <p:spTgt spid="267270"/>
                                        </p:tgtEl>
                                        <p:attrNameLst>
                                          <p:attrName>ppt_w</p:attrName>
                                        </p:attrNameLst>
                                      </p:cBhvr>
                                      <p:tavLst>
                                        <p:tav tm="0">
                                          <p:val>
                                            <p:fltVal val="0"/>
                                          </p:val>
                                        </p:tav>
                                        <p:tav tm="100000">
                                          <p:val>
                                            <p:strVal val="#ppt_w"/>
                                          </p:val>
                                        </p:tav>
                                      </p:tavLst>
                                    </p:anim>
                                    <p:anim calcmode="lin" valueType="num">
                                      <p:cBhvr>
                                        <p:cTn id="15" dur="500" fill="hold"/>
                                        <p:tgtEl>
                                          <p:spTgt spid="267270"/>
                                        </p:tgtEl>
                                        <p:attrNameLst>
                                          <p:attrName>ppt_h</p:attrName>
                                        </p:attrNameLst>
                                      </p:cBhvr>
                                      <p:tavLst>
                                        <p:tav tm="0">
                                          <p:val>
                                            <p:strVal val="#ppt_h"/>
                                          </p:val>
                                        </p:tav>
                                        <p:tav tm="100000">
                                          <p:val>
                                            <p:strVal val="#ppt_h"/>
                                          </p:val>
                                        </p:tav>
                                      </p:tavLst>
                                    </p:anim>
                                  </p:childTnLst>
                                </p:cTn>
                              </p:par>
                            </p:childTnLst>
                          </p:cTn>
                        </p:par>
                        <p:par>
                          <p:cTn id="16" fill="hold" nodeType="afterGroup">
                            <p:stCondLst>
                              <p:cond delay="1500"/>
                            </p:stCondLst>
                            <p:childTnLst>
                              <p:par>
                                <p:cTn id="17" presetID="47" presetClass="entr" presetSubtype="0" fill="hold" nodeType="afterEffect">
                                  <p:stCondLst>
                                    <p:cond delay="0"/>
                                  </p:stCondLst>
                                  <p:childTnLst>
                                    <p:set>
                                      <p:cBhvr>
                                        <p:cTn id="18" dur="1" fill="hold">
                                          <p:stCondLst>
                                            <p:cond delay="0"/>
                                          </p:stCondLst>
                                        </p:cTn>
                                        <p:tgtEl>
                                          <p:spTgt spid="267272"/>
                                        </p:tgtEl>
                                        <p:attrNameLst>
                                          <p:attrName>style.visibility</p:attrName>
                                        </p:attrNameLst>
                                      </p:cBhvr>
                                      <p:to>
                                        <p:strVal val="visible"/>
                                      </p:to>
                                    </p:set>
                                    <p:animEffect transition="in" filter="fade">
                                      <p:cBhvr>
                                        <p:cTn id="19" dur="1000"/>
                                        <p:tgtEl>
                                          <p:spTgt spid="267272"/>
                                        </p:tgtEl>
                                      </p:cBhvr>
                                    </p:animEffect>
                                    <p:anim calcmode="lin" valueType="num">
                                      <p:cBhvr>
                                        <p:cTn id="20" dur="1000" fill="hold"/>
                                        <p:tgtEl>
                                          <p:spTgt spid="267272"/>
                                        </p:tgtEl>
                                        <p:attrNameLst>
                                          <p:attrName>ppt_x</p:attrName>
                                        </p:attrNameLst>
                                      </p:cBhvr>
                                      <p:tavLst>
                                        <p:tav tm="0">
                                          <p:val>
                                            <p:strVal val="#ppt_x"/>
                                          </p:val>
                                        </p:tav>
                                        <p:tav tm="100000">
                                          <p:val>
                                            <p:strVal val="#ppt_x"/>
                                          </p:val>
                                        </p:tav>
                                      </p:tavLst>
                                    </p:anim>
                                    <p:anim calcmode="lin" valueType="num">
                                      <p:cBhvr>
                                        <p:cTn id="21" dur="1000" fill="hold"/>
                                        <p:tgtEl>
                                          <p:spTgt spid="26727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3413" name="Picture 5" descr="5000feed_sea">
            <a:extLst>
              <a:ext uri="{FF2B5EF4-FFF2-40B4-BE49-F238E27FC236}">
                <a16:creationId xmlns:a16="http://schemas.microsoft.com/office/drawing/2014/main" id="{93D660B5-31DC-4A7C-A5C4-FCAC931F55B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63575"/>
            <a:ext cx="9144000" cy="6194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73415" name="Text Box 7">
            <a:extLst>
              <a:ext uri="{FF2B5EF4-FFF2-40B4-BE49-F238E27FC236}">
                <a16:creationId xmlns:a16="http://schemas.microsoft.com/office/drawing/2014/main" id="{30D14003-953B-4EA9-847D-5C9E2709C4D5}"/>
              </a:ext>
            </a:extLst>
          </p:cNvPr>
          <p:cNvSpPr txBox="1">
            <a:spLocks noChangeArrowheads="1"/>
          </p:cNvSpPr>
          <p:nvPr/>
        </p:nvSpPr>
        <p:spPr bwMode="auto">
          <a:xfrm>
            <a:off x="2057400" y="5257800"/>
            <a:ext cx="4759325" cy="72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Adventure" pitchFamily="82" charset="0"/>
                <a:ea typeface="ＭＳ Ｐゴシック" panose="020B0600070205080204" pitchFamily="34" charset="-128"/>
                <a:cs typeface="+mn-cs"/>
              </a:rPr>
              <a:t>Near Sea of Galilee </a:t>
            </a:r>
          </a:p>
        </p:txBody>
      </p:sp>
      <p:sp>
        <p:nvSpPr>
          <p:cNvPr id="9" name="Title 8">
            <a:extLst>
              <a:ext uri="{FF2B5EF4-FFF2-40B4-BE49-F238E27FC236}">
                <a16:creationId xmlns:a16="http://schemas.microsoft.com/office/drawing/2014/main" id="{52BA791F-DF5A-4E79-88DC-F78BBA498F34}"/>
              </a:ext>
            </a:extLst>
          </p:cNvPr>
          <p:cNvSpPr>
            <a:spLocks noGrp="1"/>
          </p:cNvSpPr>
          <p:nvPr>
            <p:ph type="title"/>
          </p:nvPr>
        </p:nvSpPr>
        <p:spPr>
          <a:xfrm>
            <a:off x="0" y="0"/>
            <a:ext cx="9144000" cy="1143000"/>
          </a:xfrm>
          <a:solidFill>
            <a:srgbClr val="000000"/>
          </a:soli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The Setting</a:t>
            </a:r>
          </a:p>
        </p:txBody>
      </p:sp>
    </p:spTree>
    <p:extLst>
      <p:ext uri="{BB962C8B-B14F-4D97-AF65-F5344CB8AC3E}">
        <p14:creationId xmlns:p14="http://schemas.microsoft.com/office/powerpoint/2010/main" val="336669471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0"/>
                                  </p:stCondLst>
                                  <p:childTnLst>
                                    <p:set>
                                      <p:cBhvr>
                                        <p:cTn id="6" dur="1" fill="hold">
                                          <p:stCondLst>
                                            <p:cond delay="0"/>
                                          </p:stCondLst>
                                        </p:cTn>
                                        <p:tgtEl>
                                          <p:spTgt spid="273413"/>
                                        </p:tgtEl>
                                        <p:attrNameLst>
                                          <p:attrName>style.visibility</p:attrName>
                                        </p:attrNameLst>
                                      </p:cBhvr>
                                      <p:to>
                                        <p:strVal val="visible"/>
                                      </p:to>
                                    </p:set>
                                    <p:animEffect transition="in" filter="fade">
                                      <p:cBhvr>
                                        <p:cTn id="7" dur="2000"/>
                                        <p:tgtEl>
                                          <p:spTgt spid="273413"/>
                                        </p:tgtEl>
                                      </p:cBhvr>
                                    </p:animEffect>
                                  </p:childTnLst>
                                </p:cTn>
                              </p:par>
                            </p:childTnLst>
                          </p:cTn>
                        </p:par>
                        <p:par>
                          <p:cTn id="8" fill="hold" nodeType="afterGroup">
                            <p:stCondLst>
                              <p:cond delay="2000"/>
                            </p:stCondLst>
                            <p:childTnLst>
                              <p:par>
                                <p:cTn id="9" presetID="29" presetClass="entr" presetSubtype="0" fill="hold" grpId="0" nodeType="afterEffect">
                                  <p:stCondLst>
                                    <p:cond delay="0"/>
                                  </p:stCondLst>
                                  <p:childTnLst>
                                    <p:set>
                                      <p:cBhvr>
                                        <p:cTn id="10" dur="1" fill="hold">
                                          <p:stCondLst>
                                            <p:cond delay="0"/>
                                          </p:stCondLst>
                                        </p:cTn>
                                        <p:tgtEl>
                                          <p:spTgt spid="273415"/>
                                        </p:tgtEl>
                                        <p:attrNameLst>
                                          <p:attrName>style.visibility</p:attrName>
                                        </p:attrNameLst>
                                      </p:cBhvr>
                                      <p:to>
                                        <p:strVal val="visible"/>
                                      </p:to>
                                    </p:set>
                                    <p:anim calcmode="lin" valueType="num">
                                      <p:cBhvr>
                                        <p:cTn id="11" dur="1000" fill="hold"/>
                                        <p:tgtEl>
                                          <p:spTgt spid="273415"/>
                                        </p:tgtEl>
                                        <p:attrNameLst>
                                          <p:attrName>ppt_x</p:attrName>
                                        </p:attrNameLst>
                                      </p:cBhvr>
                                      <p:tavLst>
                                        <p:tav tm="0">
                                          <p:val>
                                            <p:strVal val="#ppt_x-.2"/>
                                          </p:val>
                                        </p:tav>
                                        <p:tav tm="100000">
                                          <p:val>
                                            <p:strVal val="#ppt_x"/>
                                          </p:val>
                                        </p:tav>
                                      </p:tavLst>
                                    </p:anim>
                                    <p:anim calcmode="lin" valueType="num">
                                      <p:cBhvr>
                                        <p:cTn id="12" dur="1000" fill="hold"/>
                                        <p:tgtEl>
                                          <p:spTgt spid="273415"/>
                                        </p:tgtEl>
                                        <p:attrNameLst>
                                          <p:attrName>ppt_y</p:attrName>
                                        </p:attrNameLst>
                                      </p:cBhvr>
                                      <p:tavLst>
                                        <p:tav tm="0">
                                          <p:val>
                                            <p:strVal val="#ppt_y"/>
                                          </p:val>
                                        </p:tav>
                                        <p:tav tm="100000">
                                          <p:val>
                                            <p:strVal val="#ppt_y"/>
                                          </p:val>
                                        </p:tav>
                                      </p:tavLst>
                                    </p:anim>
                                    <p:animEffect transition="in" filter="wipe(right)" prLst="gradientSize: 0.1">
                                      <p:cBhvr>
                                        <p:cTn id="13" dur="1000"/>
                                        <p:tgtEl>
                                          <p:spTgt spid="2734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3415" grpId="0"/>
    </p:bldLst>
  </p:timing>
</p:sld>
</file>

<file path=ppt/slides/slide316.xml><?xml version="1.0" encoding="utf-8"?>
<p:sld xmlns:a="http://schemas.openxmlformats.org/drawingml/2006/main" xmlns:r="http://schemas.openxmlformats.org/officeDocument/2006/relationships" xmlns:p="http://schemas.openxmlformats.org/presentationml/2006/main">
  <p:cSld>
    <p:bg>
      <p:bgPr>
        <a:gradFill rotWithShape="0">
          <a:gsLst>
            <a:gs pos="0">
              <a:srgbClr val="FFEBFA"/>
            </a:gs>
            <a:gs pos="14999">
              <a:srgbClr val="C4D6EB"/>
            </a:gs>
            <a:gs pos="30000">
              <a:srgbClr val="85C2FF"/>
            </a:gs>
            <a:gs pos="50000">
              <a:srgbClr val="5E9EFF"/>
            </a:gs>
            <a:gs pos="70000">
              <a:srgbClr val="85C2FF"/>
            </a:gs>
            <a:gs pos="85001">
              <a:srgbClr val="C4D6EB"/>
            </a:gs>
            <a:gs pos="100000">
              <a:srgbClr val="FFEBFA"/>
            </a:gs>
          </a:gsLst>
          <a:lin ang="18900000" scaled="1"/>
        </a:gradFill>
        <a:effectLst/>
      </p:bgPr>
    </p:bg>
    <p:spTree>
      <p:nvGrpSpPr>
        <p:cNvPr id="1" name=""/>
        <p:cNvGrpSpPr/>
        <p:nvPr/>
      </p:nvGrpSpPr>
      <p:grpSpPr>
        <a:xfrm>
          <a:off x="0" y="0"/>
          <a:ext cx="0" cy="0"/>
          <a:chOff x="0" y="0"/>
          <a:chExt cx="0" cy="0"/>
        </a:xfrm>
      </p:grpSpPr>
      <p:pic>
        <p:nvPicPr>
          <p:cNvPr id="64514" name="Picture 6">
            <a:extLst>
              <a:ext uri="{FF2B5EF4-FFF2-40B4-BE49-F238E27FC236}">
                <a16:creationId xmlns:a16="http://schemas.microsoft.com/office/drawing/2014/main" id="{BD2CB38D-0E99-4DC6-994B-F01A5D0A567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5" name="Rectangle 11">
            <a:extLst>
              <a:ext uri="{FF2B5EF4-FFF2-40B4-BE49-F238E27FC236}">
                <a16:creationId xmlns:a16="http://schemas.microsoft.com/office/drawing/2014/main" id="{D412719B-772B-4838-9F6E-3A268FD36C38}"/>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1576854341"/>
      </p:ext>
    </p:extLst>
  </p:cSld>
  <p:clrMapOvr>
    <a:masterClrMapping/>
  </p:clrMapOvr>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7" descr="5000 distance.jpg">
            <a:extLst>
              <a:ext uri="{FF2B5EF4-FFF2-40B4-BE49-F238E27FC236}">
                <a16:creationId xmlns:a16="http://schemas.microsoft.com/office/drawing/2014/main" id="{AD72A618-F483-44C3-B41E-87455112BB4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14500"/>
            <a:ext cx="9144000" cy="5143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3015" name="Rectangle 11">
            <a:extLst>
              <a:ext uri="{FF2B5EF4-FFF2-40B4-BE49-F238E27FC236}">
                <a16:creationId xmlns:a16="http://schemas.microsoft.com/office/drawing/2014/main" id="{26D6E80B-7205-4463-B47E-B3D9140950DB}"/>
              </a:ext>
            </a:extLst>
          </p:cNvPr>
          <p:cNvSpPr>
            <a:spLocks noGrp="1" noChangeArrowheads="1"/>
          </p:cNvSpPr>
          <p:nvPr>
            <p:ph type="title"/>
          </p:nvPr>
        </p:nvSpPr>
        <p:spPr>
          <a:xfrm>
            <a:off x="228600" y="457200"/>
            <a:ext cx="8915400" cy="1066800"/>
          </a:xfrm>
        </p:spPr>
        <p:txBody>
          <a:bodyPr/>
          <a:lstStyle/>
          <a:p>
            <a:pPr eaLnBrk="1" hangingPunct="1"/>
            <a:r>
              <a:rPr lang="en-US" altLang="en-US" sz="3600">
                <a:effectLst>
                  <a:outerShdw blurRad="38100" dist="38100" dir="2700000" algn="tl">
                    <a:srgbClr val="000000"/>
                  </a:outerShdw>
                </a:effectLst>
                <a:latin typeface="Arial" panose="020B0604020202020204" pitchFamily="34" charset="0"/>
                <a:ea typeface="ＭＳ Ｐゴシック" panose="020B0600070205080204" pitchFamily="34" charset="-128"/>
              </a:rPr>
              <a:t>A huge crowd in a remote place</a:t>
            </a:r>
          </a:p>
        </p:txBody>
      </p:sp>
    </p:spTree>
    <p:extLst>
      <p:ext uri="{BB962C8B-B14F-4D97-AF65-F5344CB8AC3E}">
        <p14:creationId xmlns:p14="http://schemas.microsoft.com/office/powerpoint/2010/main" val="3941453960"/>
      </p:ext>
    </p:extLst>
  </p:cSld>
  <p:clrMapOvr>
    <a:masterClrMapping/>
  </p:clrMapOvr>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5" descr="Jesus with Authority.jpg">
            <a:extLst>
              <a:ext uri="{FF2B5EF4-FFF2-40B4-BE49-F238E27FC236}">
                <a16:creationId xmlns:a16="http://schemas.microsoft.com/office/drawing/2014/main" id="{ED623738-3F9B-4ADC-A370-6FFCF8EEA39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36725"/>
            <a:ext cx="9144000" cy="5121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4" name="AutoShape 8">
            <a:extLst>
              <a:ext uri="{FF2B5EF4-FFF2-40B4-BE49-F238E27FC236}">
                <a16:creationId xmlns:a16="http://schemas.microsoft.com/office/drawing/2014/main" id="{D945D566-9C8A-4EBC-8397-96206605CE02}"/>
              </a:ext>
            </a:extLst>
          </p:cNvPr>
          <p:cNvSpPr>
            <a:spLocks noChangeArrowheads="1"/>
          </p:cNvSpPr>
          <p:nvPr/>
        </p:nvSpPr>
        <p:spPr bwMode="auto">
          <a:xfrm>
            <a:off x="5087938" y="152400"/>
            <a:ext cx="4016375" cy="1981200"/>
          </a:xfrm>
          <a:prstGeom prst="wedgeRoundRectCallout">
            <a:avLst>
              <a:gd name="adj1" fmla="val 56"/>
              <a:gd name="adj2" fmla="val 97060"/>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Where shall we buy bread for these people to eat?</a:t>
            </a:r>
          </a:p>
        </p:txBody>
      </p:sp>
      <p:sp>
        <p:nvSpPr>
          <p:cNvPr id="43015" name="Rectangle 11">
            <a:extLst>
              <a:ext uri="{FF2B5EF4-FFF2-40B4-BE49-F238E27FC236}">
                <a16:creationId xmlns:a16="http://schemas.microsoft.com/office/drawing/2014/main" id="{CB7EFF35-53A6-4ECC-B45A-AF365602B76C}"/>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3676397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0584"/>
                                        </p:tgtEl>
                                        <p:attrNameLst>
                                          <p:attrName>style.visibility</p:attrName>
                                        </p:attrNameLst>
                                      </p:cBhvr>
                                      <p:to>
                                        <p:strVal val="visible"/>
                                      </p:to>
                                    </p:set>
                                    <p:animEffect transition="in" filter="fade">
                                      <p:cBhvr>
                                        <p:cTn id="7" dur="2000"/>
                                        <p:tgtEl>
                                          <p:spTgt spid="28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4" grpId="0" animBg="1"/>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0658" name="Picture 6" descr="Philip not enough money.jpg">
            <a:extLst>
              <a:ext uri="{FF2B5EF4-FFF2-40B4-BE49-F238E27FC236}">
                <a16:creationId xmlns:a16="http://schemas.microsoft.com/office/drawing/2014/main" id="{7F510B1F-1133-413A-AE3B-DCF188A20880}"/>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5" name="AutoShape 9">
            <a:extLst>
              <a:ext uri="{FF2B5EF4-FFF2-40B4-BE49-F238E27FC236}">
                <a16:creationId xmlns:a16="http://schemas.microsoft.com/office/drawing/2014/main" id="{A91C155C-C2BA-4CE8-911C-FF03A944632C}"/>
              </a:ext>
            </a:extLst>
          </p:cNvPr>
          <p:cNvSpPr>
            <a:spLocks noChangeArrowheads="1"/>
          </p:cNvSpPr>
          <p:nvPr/>
        </p:nvSpPr>
        <p:spPr bwMode="auto">
          <a:xfrm flipH="1">
            <a:off x="76200" y="152400"/>
            <a:ext cx="4913313" cy="1981200"/>
          </a:xfrm>
          <a:prstGeom prst="wedgeRoundRectCallout">
            <a:avLst>
              <a:gd name="adj1" fmla="val -36773"/>
              <a:gd name="adj2" fmla="val 100875"/>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8 months’ wages would not buy enough bread for each one to have a bite!!</a:t>
            </a:r>
          </a:p>
        </p:txBody>
      </p:sp>
      <p:sp>
        <p:nvSpPr>
          <p:cNvPr id="43015" name="Rectangle 11">
            <a:extLst>
              <a:ext uri="{FF2B5EF4-FFF2-40B4-BE49-F238E27FC236}">
                <a16:creationId xmlns:a16="http://schemas.microsoft.com/office/drawing/2014/main" id="{2837034B-9223-467C-9224-EEFDF0DBB979}"/>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80199034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2000"/>
                                  </p:stCondLst>
                                  <p:childTnLst>
                                    <p:set>
                                      <p:cBhvr>
                                        <p:cTn id="6" dur="1" fill="hold">
                                          <p:stCondLst>
                                            <p:cond delay="0"/>
                                          </p:stCondLst>
                                        </p:cTn>
                                        <p:tgtEl>
                                          <p:spTgt spid="280585"/>
                                        </p:tgtEl>
                                        <p:attrNameLst>
                                          <p:attrName>style.visibility</p:attrName>
                                        </p:attrNameLst>
                                      </p:cBhvr>
                                      <p:to>
                                        <p:strVal val="visible"/>
                                      </p:to>
                                    </p:set>
                                    <p:animEffect transition="in" filter="fade">
                                      <p:cBhvr>
                                        <p:cTn id="7" dur="2000"/>
                                        <p:tgtEl>
                                          <p:spTgt spid="2805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8225" name="Picture 2" descr="Matt 26 Magdalen Fragments P64.gif"/>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916265" y="1335091"/>
            <a:ext cx="6264275" cy="5549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44034" name="Picture 2"/>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0" y="0"/>
            <a:ext cx="2916238" cy="68722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08227" name="Text Box 3"/>
          <p:cNvSpPr txBox="1">
            <a:spLocks noChangeArrowheads="1"/>
          </p:cNvSpPr>
          <p:nvPr/>
        </p:nvSpPr>
        <p:spPr bwMode="auto">
          <a:xfrm>
            <a:off x="841060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endParaRPr lang="en-US">
              <a:solidFill>
                <a:srgbClr val="000000"/>
              </a:solidFill>
              <a:latin typeface="Arial" charset="0"/>
              <a:cs typeface="Arial" charset="0"/>
            </a:endParaRPr>
          </a:p>
        </p:txBody>
      </p:sp>
      <p:sp>
        <p:nvSpPr>
          <p:cNvPr id="183300" name="Rectangle 5"/>
          <p:cNvSpPr>
            <a:spLocks noGrp="1" noChangeArrowheads="1"/>
          </p:cNvSpPr>
          <p:nvPr>
            <p:ph type="title" idx="4294967295"/>
          </p:nvPr>
        </p:nvSpPr>
        <p:spPr>
          <a:xfrm>
            <a:off x="2555914" y="183130"/>
            <a:ext cx="5472113" cy="1087961"/>
          </a:xfrm>
          <a:solidFill>
            <a:schemeClr val="bg1"/>
          </a:solidFill>
        </p:spPr>
        <p:txBody>
          <a:bodyPr>
            <a:spAutoFit/>
          </a:bodyPr>
          <a:lstStyle/>
          <a:p>
            <a:pPr eaLnBrk="1" hangingPunct="1">
              <a:defRPr/>
            </a:pPr>
            <a:r>
              <a:rPr lang="en-US" sz="3200" b="1" dirty="0">
                <a:solidFill>
                  <a:schemeClr val="tx1"/>
                </a:solidFill>
                <a:latin typeface="Arial"/>
                <a:ea typeface="ＭＳ Ｐゴシック" charset="0"/>
                <a:cs typeface="Arial"/>
              </a:rPr>
              <a:t>External Indicator #2: Papyrus from about AD 50</a:t>
            </a:r>
          </a:p>
        </p:txBody>
      </p:sp>
      <p:sp>
        <p:nvSpPr>
          <p:cNvPr id="2" name="Rounded Rectangular Callout 1"/>
          <p:cNvSpPr>
            <a:spLocks noChangeArrowheads="1"/>
          </p:cNvSpPr>
          <p:nvPr/>
        </p:nvSpPr>
        <p:spPr bwMode="auto">
          <a:xfrm>
            <a:off x="2987676" y="2565427"/>
            <a:ext cx="4608513" cy="3095625"/>
          </a:xfrm>
          <a:prstGeom prst="wedgeRoundRectCallout">
            <a:avLst>
              <a:gd name="adj1" fmla="val -88347"/>
              <a:gd name="adj2" fmla="val 37856"/>
              <a:gd name="adj3" fmla="val 16667"/>
            </a:avLst>
          </a:prstGeom>
          <a:solidFill>
            <a:schemeClr val="accent1"/>
          </a:solidFill>
          <a:ln w="9525">
            <a:solidFill>
              <a:schemeClr val="tx1"/>
            </a:solidFill>
            <a:round/>
            <a:headEnd/>
            <a:tailEnd/>
          </a:ln>
        </p:spPr>
        <p:txBody>
          <a:bodyPr lIns="90993" tIns="45499" rIns="90993" bIns="45499"/>
          <a:lstStyle/>
          <a:p>
            <a:pPr algn="ctr" eaLnBrk="0" hangingPunct="0"/>
            <a:r>
              <a:rPr lang="en-US" b="1">
                <a:solidFill>
                  <a:srgbClr val="000000"/>
                </a:solidFill>
                <a:latin typeface="Arial" charset="0"/>
              </a:rPr>
              <a:t>"The Magdalen fragment now appears to belong to a style of handwriting that was current in the first century BC and slowly petered out around the mid-first century AD" </a:t>
            </a:r>
            <a:br>
              <a:rPr lang="en-US" b="1">
                <a:solidFill>
                  <a:srgbClr val="000000"/>
                </a:solidFill>
                <a:latin typeface="Arial" charset="0"/>
              </a:rPr>
            </a:br>
            <a:r>
              <a:rPr lang="en-US" b="1">
                <a:solidFill>
                  <a:srgbClr val="000000"/>
                </a:solidFill>
                <a:latin typeface="Arial" charset="0"/>
              </a:rPr>
              <a:t>(Dr. Carsten Thiede)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9" fill="hold" nodeType="clickEffect">
                                  <p:stCondLst>
                                    <p:cond delay="0"/>
                                  </p:stCondLst>
                                  <p:childTnLst>
                                    <p:set>
                                      <p:cBhvr>
                                        <p:cTn id="6" dur="1" fill="hold">
                                          <p:stCondLst>
                                            <p:cond delay="0"/>
                                          </p:stCondLst>
                                        </p:cTn>
                                        <p:tgtEl>
                                          <p:spTgt spid="44034"/>
                                        </p:tgtEl>
                                        <p:attrNameLst>
                                          <p:attrName>style.visibility</p:attrName>
                                        </p:attrNameLst>
                                      </p:cBhvr>
                                      <p:to>
                                        <p:strVal val="visible"/>
                                      </p:to>
                                    </p:set>
                                    <p:anim calcmode="lin" valueType="num">
                                      <p:cBhvr additive="base">
                                        <p:cTn id="7" dur="500" fill="hold"/>
                                        <p:tgtEl>
                                          <p:spTgt spid="44034"/>
                                        </p:tgtEl>
                                        <p:attrNameLst>
                                          <p:attrName>ppt_x</p:attrName>
                                        </p:attrNameLst>
                                      </p:cBhvr>
                                      <p:tavLst>
                                        <p:tav tm="0">
                                          <p:val>
                                            <p:strVal val="0-#ppt_w/2"/>
                                          </p:val>
                                        </p:tav>
                                        <p:tav tm="100000">
                                          <p:val>
                                            <p:strVal val="#ppt_x"/>
                                          </p:val>
                                        </p:tav>
                                      </p:tavLst>
                                    </p:anim>
                                    <p:anim calcmode="lin" valueType="num">
                                      <p:cBhvr additive="base">
                                        <p:cTn id="8" dur="500" fill="hold"/>
                                        <p:tgtEl>
                                          <p:spTgt spid="44034"/>
                                        </p:tgtEl>
                                        <p:attrNameLst>
                                          <p:attrName>ppt_y</p:attrName>
                                        </p:attrNameLst>
                                      </p:cBhvr>
                                      <p:tavLst>
                                        <p:tav tm="0">
                                          <p:val>
                                            <p:strVal val="0-#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40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2706" name="Picture 3" descr="Boy with 5 loaves &amp; 2 fishes.jpg">
            <a:extLst>
              <a:ext uri="{FF2B5EF4-FFF2-40B4-BE49-F238E27FC236}">
                <a16:creationId xmlns:a16="http://schemas.microsoft.com/office/drawing/2014/main" id="{D6FFBE37-3BBD-4E34-9649-9B2CAB87F9B2}"/>
              </a:ext>
            </a:extLst>
          </p:cNvPr>
          <p:cNvPicPr>
            <a:picLocks noChangeAspect="1"/>
          </p:cNvPicPr>
          <p:nvPr/>
        </p:nvPicPr>
        <p:blipFill>
          <a:blip r:embed="rId2">
            <a:extLst>
              <a:ext uri="{28A0092B-C50C-407E-A947-70E740481C1C}">
                <a14:useLocalDpi xmlns:a14="http://schemas.microsoft.com/office/drawing/2010/main" val="0"/>
              </a:ext>
            </a:extLst>
          </a:blip>
          <a:srcRect l="18227" r="6358"/>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A9D32CD-A819-426B-AD52-8FCFBD87A689}"/>
              </a:ext>
            </a:extLst>
          </p:cNvPr>
          <p:cNvSpPr>
            <a:spLocks noGrp="1"/>
          </p:cNvSpPr>
          <p:nvPr>
            <p:ph type="title"/>
          </p:nvPr>
        </p:nvSpPr>
        <p:spPr>
          <a:xfrm>
            <a:off x="-152400" y="5638800"/>
            <a:ext cx="3962400" cy="990600"/>
          </a:xfrm>
        </p:spPr>
        <p:txBody>
          <a:bodyPr/>
          <a:lstStyle/>
          <a:p>
            <a:r>
              <a:rPr lang="en-US" altLang="en-US" sz="3200">
                <a:effectLst>
                  <a:outerShdw blurRad="38100" dist="38100" dir="2700000" algn="tl">
                    <a:srgbClr val="000000"/>
                  </a:outerShdw>
                </a:effectLst>
                <a:latin typeface="Arial" panose="020B0604020202020204" pitchFamily="34" charset="0"/>
                <a:ea typeface="ＭＳ Ｐゴシック" panose="020B0600070205080204" pitchFamily="34" charset="-128"/>
              </a:rPr>
              <a:t>Andrew being helpful</a:t>
            </a:r>
          </a:p>
        </p:txBody>
      </p:sp>
      <p:sp>
        <p:nvSpPr>
          <p:cNvPr id="5" name="AutoShape 9">
            <a:extLst>
              <a:ext uri="{FF2B5EF4-FFF2-40B4-BE49-F238E27FC236}">
                <a16:creationId xmlns:a16="http://schemas.microsoft.com/office/drawing/2014/main" id="{F08B64BC-0D34-4913-A47F-3603813F3DCB}"/>
              </a:ext>
            </a:extLst>
          </p:cNvPr>
          <p:cNvSpPr>
            <a:spLocks noChangeArrowheads="1"/>
          </p:cNvSpPr>
          <p:nvPr/>
        </p:nvSpPr>
        <p:spPr bwMode="auto">
          <a:xfrm flipH="1">
            <a:off x="0" y="152400"/>
            <a:ext cx="4989513" cy="2819400"/>
          </a:xfrm>
          <a:prstGeom prst="wedgeRoundRectCallout">
            <a:avLst>
              <a:gd name="adj1" fmla="val -56903"/>
              <a:gd name="adj2" fmla="val 18153"/>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“There’s a young boy here with five barley loaves and two fish. But what good is that with this huge crowd?”</a:t>
            </a:r>
          </a:p>
        </p:txBody>
      </p:sp>
    </p:spTree>
    <p:extLst>
      <p:ext uri="{BB962C8B-B14F-4D97-AF65-F5344CB8AC3E}">
        <p14:creationId xmlns:p14="http://schemas.microsoft.com/office/powerpoint/2010/main" val="28473312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200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1.xml><?xml version="1.0" encoding="utf-8"?>
<p:sld xmlns:a="http://schemas.openxmlformats.org/drawingml/2006/main" xmlns:r="http://schemas.openxmlformats.org/officeDocument/2006/relationships" xmlns:p="http://schemas.openxmlformats.org/presentationml/2006/main">
  <p:cSld>
    <p:bg>
      <p:bgPr>
        <a:solidFill>
          <a:schemeClr val="bg2"/>
        </a:solidFill>
        <a:effectLst/>
      </p:bgPr>
    </p:bg>
    <p:spTree>
      <p:nvGrpSpPr>
        <p:cNvPr id="1" name=""/>
        <p:cNvGrpSpPr/>
        <p:nvPr/>
      </p:nvGrpSpPr>
      <p:grpSpPr>
        <a:xfrm>
          <a:off x="0" y="0"/>
          <a:ext cx="0" cy="0"/>
          <a:chOff x="0" y="0"/>
          <a:chExt cx="0" cy="0"/>
        </a:xfrm>
      </p:grpSpPr>
      <p:pic>
        <p:nvPicPr>
          <p:cNvPr id="73730" name="Picture 8" descr="Jesus Smiling.jpg">
            <a:extLst>
              <a:ext uri="{FF2B5EF4-FFF2-40B4-BE49-F238E27FC236}">
                <a16:creationId xmlns:a16="http://schemas.microsoft.com/office/drawing/2014/main" id="{787DC607-3C43-4FEE-A166-2A5119CEDAE6}"/>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673225"/>
            <a:ext cx="9144000" cy="51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80584" name="AutoShape 8">
            <a:extLst>
              <a:ext uri="{FF2B5EF4-FFF2-40B4-BE49-F238E27FC236}">
                <a16:creationId xmlns:a16="http://schemas.microsoft.com/office/drawing/2014/main" id="{6837EADC-7908-4D80-84FA-737C836BFD5A}"/>
              </a:ext>
            </a:extLst>
          </p:cNvPr>
          <p:cNvSpPr>
            <a:spLocks noChangeArrowheads="1"/>
          </p:cNvSpPr>
          <p:nvPr/>
        </p:nvSpPr>
        <p:spPr bwMode="auto">
          <a:xfrm flipH="1">
            <a:off x="1752600" y="685800"/>
            <a:ext cx="6934200" cy="838200"/>
          </a:xfrm>
          <a:prstGeom prst="wedgeRoundRectCallout">
            <a:avLst>
              <a:gd name="adj1" fmla="val -431"/>
              <a:gd name="adj2" fmla="val 251097"/>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Tell everyone to sit down.</a:t>
            </a:r>
          </a:p>
        </p:txBody>
      </p:sp>
      <p:sp>
        <p:nvSpPr>
          <p:cNvPr id="43015" name="Rectangle 11">
            <a:extLst>
              <a:ext uri="{FF2B5EF4-FFF2-40B4-BE49-F238E27FC236}">
                <a16:creationId xmlns:a16="http://schemas.microsoft.com/office/drawing/2014/main" id="{BEAA3CBB-4700-45D9-A466-F6B3D3E51C5D}"/>
              </a:ext>
            </a:extLst>
          </p:cNvPr>
          <p:cNvSpPr>
            <a:spLocks noGrp="1" noChangeArrowheads="1"/>
          </p:cNvSpPr>
          <p:nvPr>
            <p:ph type="title"/>
          </p:nvPr>
        </p:nvSpPr>
        <p:spPr>
          <a:xfrm>
            <a:off x="685800" y="7239000"/>
            <a:ext cx="2743200" cy="457200"/>
          </a:xfrm>
        </p:spPr>
        <p:txBody>
          <a:bodyPr/>
          <a:lstStyle/>
          <a:p>
            <a:pPr eaLnBrk="1" hangingPunct="1">
              <a:defRPr/>
            </a:pPr>
            <a:r>
              <a:rPr lang="en-US" sz="1600" dirty="0"/>
              <a:t>Verse 5-7</a:t>
            </a:r>
          </a:p>
        </p:txBody>
      </p:sp>
    </p:spTree>
    <p:extLst>
      <p:ext uri="{BB962C8B-B14F-4D97-AF65-F5344CB8AC3E}">
        <p14:creationId xmlns:p14="http://schemas.microsoft.com/office/powerpoint/2010/main" val="359509286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80584"/>
                                        </p:tgtEl>
                                        <p:attrNameLst>
                                          <p:attrName>style.visibility</p:attrName>
                                        </p:attrNameLst>
                                      </p:cBhvr>
                                      <p:to>
                                        <p:strVal val="visible"/>
                                      </p:to>
                                    </p:set>
                                    <p:animEffect transition="in" filter="fade">
                                      <p:cBhvr>
                                        <p:cTn id="7" dur="2000"/>
                                        <p:tgtEl>
                                          <p:spTgt spid="28058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0584" grpId="0" animBg="1"/>
    </p:bld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8" name="Rectangle 11">
            <a:extLst>
              <a:ext uri="{FF2B5EF4-FFF2-40B4-BE49-F238E27FC236}">
                <a16:creationId xmlns:a16="http://schemas.microsoft.com/office/drawing/2014/main" id="{44FB686F-20D3-4C2E-AADD-0194D719A540}"/>
              </a:ext>
            </a:extLst>
          </p:cNvPr>
          <p:cNvSpPr>
            <a:spLocks noChangeArrowheads="1"/>
          </p:cNvSpPr>
          <p:nvPr/>
        </p:nvSpPr>
        <p:spPr bwMode="auto">
          <a:xfrm>
            <a:off x="228600" y="400056"/>
            <a:ext cx="8763000"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Jesus then took the loaves, gave thanks...</a:t>
            </a:r>
          </a:p>
        </p:txBody>
      </p:sp>
      <p:sp>
        <p:nvSpPr>
          <p:cNvPr id="45062" name="Rectangle 12">
            <a:extLst>
              <a:ext uri="{FF2B5EF4-FFF2-40B4-BE49-F238E27FC236}">
                <a16:creationId xmlns:a16="http://schemas.microsoft.com/office/drawing/2014/main" id="{6C9F8761-0FF2-4FC9-A796-4A569D82F53A}"/>
              </a:ext>
            </a:extLst>
          </p:cNvPr>
          <p:cNvSpPr>
            <a:spLocks noGrp="1" noChangeArrowheads="1"/>
          </p:cNvSpPr>
          <p:nvPr>
            <p:ph type="title"/>
          </p:nvPr>
        </p:nvSpPr>
        <p:spPr>
          <a:xfrm>
            <a:off x="0" y="6858000"/>
            <a:ext cx="1981200" cy="838200"/>
          </a:xfrm>
        </p:spPr>
        <p:txBody>
          <a:bodyPr/>
          <a:lstStyle/>
          <a:p>
            <a:pPr eaLnBrk="1" hangingPunct="1">
              <a:defRPr/>
            </a:pPr>
            <a:r>
              <a:rPr lang="en-US" sz="1600"/>
              <a:t>Verse 9-11</a:t>
            </a:r>
          </a:p>
        </p:txBody>
      </p:sp>
      <p:pic>
        <p:nvPicPr>
          <p:cNvPr id="75780" name="Picture 7" descr="Jesus Praying over Bread.jpg">
            <a:extLst>
              <a:ext uri="{FF2B5EF4-FFF2-40B4-BE49-F238E27FC236}">
                <a16:creationId xmlns:a16="http://schemas.microsoft.com/office/drawing/2014/main" id="{2AC4ADD7-86D0-41C6-A56D-5D8A88C21FF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11325"/>
            <a:ext cx="91440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51283300"/>
      </p:ext>
    </p:extLst>
  </p:cSld>
  <p:clrMapOvr>
    <a:masterClrMapping/>
  </p:clrMapOvr>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6" name="Rectangle 11">
            <a:extLst>
              <a:ext uri="{FF2B5EF4-FFF2-40B4-BE49-F238E27FC236}">
                <a16:creationId xmlns:a16="http://schemas.microsoft.com/office/drawing/2014/main" id="{4B8E37CC-1FF6-4EDF-9298-9E9F0A678B6E}"/>
              </a:ext>
            </a:extLst>
          </p:cNvPr>
          <p:cNvSpPr>
            <a:spLocks noChangeArrowheads="1"/>
          </p:cNvSpPr>
          <p:nvPr/>
        </p:nvSpPr>
        <p:spPr bwMode="auto">
          <a:xfrm>
            <a:off x="228600" y="0"/>
            <a:ext cx="8763000" cy="1754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Jesus then took the loaves, gave thanks, and distributed to those who were seated as much as they wanted...</a:t>
            </a:r>
          </a:p>
        </p:txBody>
      </p:sp>
      <p:sp>
        <p:nvSpPr>
          <p:cNvPr id="45062" name="Rectangle 12">
            <a:extLst>
              <a:ext uri="{FF2B5EF4-FFF2-40B4-BE49-F238E27FC236}">
                <a16:creationId xmlns:a16="http://schemas.microsoft.com/office/drawing/2014/main" id="{12C05BC9-37CA-47CA-BFBB-0D9F17437189}"/>
              </a:ext>
            </a:extLst>
          </p:cNvPr>
          <p:cNvSpPr>
            <a:spLocks noGrp="1" noChangeArrowheads="1"/>
          </p:cNvSpPr>
          <p:nvPr>
            <p:ph type="title"/>
          </p:nvPr>
        </p:nvSpPr>
        <p:spPr>
          <a:xfrm>
            <a:off x="0" y="6858000"/>
            <a:ext cx="1981200" cy="838200"/>
          </a:xfrm>
        </p:spPr>
        <p:txBody>
          <a:bodyPr/>
          <a:lstStyle/>
          <a:p>
            <a:pPr eaLnBrk="1" hangingPunct="1">
              <a:defRPr/>
            </a:pPr>
            <a:r>
              <a:rPr lang="en-US" sz="1600"/>
              <a:t>Verse 9-11</a:t>
            </a:r>
          </a:p>
        </p:txBody>
      </p:sp>
      <p:pic>
        <p:nvPicPr>
          <p:cNvPr id="77828" name="Picture 8" descr="5 loaves &amp; 2 fish.jpg">
            <a:extLst>
              <a:ext uri="{FF2B5EF4-FFF2-40B4-BE49-F238E27FC236}">
                <a16:creationId xmlns:a16="http://schemas.microsoft.com/office/drawing/2014/main" id="{6E1BB532-336C-4ACD-9B83-F777A070E14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708150"/>
            <a:ext cx="9144000" cy="514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39330940"/>
      </p:ext>
    </p:extLst>
  </p:cSld>
  <p:clrMapOvr>
    <a:masterClrMapping/>
  </p:clrMapOvr>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A1BF14-52F3-42C4-AA5D-2D08A662BCE5}"/>
              </a:ext>
            </a:extLst>
          </p:cNvPr>
          <p:cNvSpPr>
            <a:spLocks noGrp="1"/>
          </p:cNvSpPr>
          <p:nvPr>
            <p:ph type="title"/>
          </p:nvPr>
        </p:nvSpPr>
        <p:spPr>
          <a:xfrm>
            <a:off x="0" y="0"/>
            <a:ext cx="9144000" cy="990600"/>
          </a:xfrm>
        </p:spPr>
        <p:txBody>
          <a:bodyPr/>
          <a:lstStyle/>
          <a:p>
            <a:r>
              <a:rPr lang="en-US" altLang="en-US" sz="3600">
                <a:effectLst>
                  <a:outerShdw blurRad="38100" dist="38100" dir="2700000" algn="tl">
                    <a:srgbClr val="000000"/>
                  </a:outerShdw>
                </a:effectLst>
                <a:latin typeface="Arial" panose="020B0604020202020204" pitchFamily="34" charset="0"/>
                <a:ea typeface="ＭＳ Ｐゴシック" panose="020B0600070205080204" pitchFamily="34" charset="-128"/>
              </a:rPr>
              <a:t>Bread Multiplied!</a:t>
            </a:r>
          </a:p>
        </p:txBody>
      </p:sp>
      <p:pic>
        <p:nvPicPr>
          <p:cNvPr id="79875" name="Picture 3" descr="Bread Multiplied.jpg">
            <a:extLst>
              <a:ext uri="{FF2B5EF4-FFF2-40B4-BE49-F238E27FC236}">
                <a16:creationId xmlns:a16="http://schemas.microsoft.com/office/drawing/2014/main" id="{7F1703AB-858E-48DB-8AF2-BDEE960F6749}"/>
              </a:ext>
            </a:extLst>
          </p:cNvPr>
          <p:cNvPicPr>
            <a:picLocks noChangeAspect="1"/>
          </p:cNvPicPr>
          <p:nvPr/>
        </p:nvPicPr>
        <p:blipFill>
          <a:blip r:embed="rId2">
            <a:extLst>
              <a:ext uri="{28A0092B-C50C-407E-A947-70E740481C1C}">
                <a14:useLocalDpi xmlns:a14="http://schemas.microsoft.com/office/drawing/2010/main" val="0"/>
              </a:ext>
            </a:extLst>
          </a:blip>
          <a:srcRect l="12122"/>
          <a:stretch>
            <a:fillRect/>
          </a:stretch>
        </p:blipFill>
        <p:spPr bwMode="auto">
          <a:xfrm>
            <a:off x="0" y="990600"/>
            <a:ext cx="9144000" cy="586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3952963"/>
      </p:ext>
    </p:extLst>
  </p:cSld>
  <p:clrMapOvr>
    <a:masterClrMapping/>
  </p:clrMapOvr>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3" descr="5000 close-up.jpg">
            <a:extLst>
              <a:ext uri="{FF2B5EF4-FFF2-40B4-BE49-F238E27FC236}">
                <a16:creationId xmlns:a16="http://schemas.microsoft.com/office/drawing/2014/main" id="{683FDCED-6424-4651-9CCA-27E60308533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AD4D677-EFEC-4AA7-BFBE-A0CA65783772}"/>
              </a:ext>
            </a:extLst>
          </p:cNvPr>
          <p:cNvSpPr>
            <a:spLocks noGrp="1"/>
          </p:cNvSpPr>
          <p:nvPr>
            <p:ph type="title"/>
          </p:nvPr>
        </p:nvSpPr>
        <p:spPr>
          <a:xfrm>
            <a:off x="0" y="0"/>
            <a:ext cx="9144000" cy="16764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What’s the Point?  </a:t>
            </a:r>
            <a:b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The crowd is the key!</a:t>
            </a:r>
          </a:p>
        </p:txBody>
      </p:sp>
    </p:spTree>
    <p:extLst>
      <p:ext uri="{BB962C8B-B14F-4D97-AF65-F5344CB8AC3E}">
        <p14:creationId xmlns:p14="http://schemas.microsoft.com/office/powerpoint/2010/main" val="2477465633"/>
      </p:ext>
    </p:extLst>
  </p:cSld>
  <p:clrMapOvr>
    <a:masterClrMapping/>
  </p:clrMapOvr>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3D05308-C606-4D47-8247-4E19C82076F0}"/>
              </a:ext>
            </a:extLst>
          </p:cNvPr>
          <p:cNvSpPr>
            <a:spLocks noGrp="1"/>
          </p:cNvSpPr>
          <p:nvPr>
            <p:ph type="title"/>
          </p:nvPr>
        </p:nvSpPr>
        <p:spPr>
          <a:xfrm>
            <a:off x="0" y="0"/>
            <a:ext cx="9144000" cy="1752600"/>
          </a:xfrm>
        </p:spPr>
        <p:txBody>
          <a:bodyPr/>
          <a:lstStyle/>
          <a:p>
            <a:r>
              <a:rPr lang="en-US" altLang="en-US" sz="3600">
                <a:effectLst>
                  <a:outerShdw blurRad="38100" dist="38100" dir="2700000" algn="tl">
                    <a:srgbClr val="000000"/>
                  </a:outerShdw>
                </a:effectLst>
                <a:latin typeface="Arial" panose="020B0604020202020204" pitchFamily="34" charset="0"/>
                <a:ea typeface="ＭＳ Ｐゴシック" panose="020B0600070205080204" pitchFamily="34" charset="-128"/>
              </a:rPr>
              <a:t>When the people saw him do this miraculous sign, they exclaimed,</a:t>
            </a:r>
          </a:p>
        </p:txBody>
      </p:sp>
      <p:pic>
        <p:nvPicPr>
          <p:cNvPr id="81923" name="Picture 3" descr="5000 say be our king.jpg">
            <a:extLst>
              <a:ext uri="{FF2B5EF4-FFF2-40B4-BE49-F238E27FC236}">
                <a16:creationId xmlns:a16="http://schemas.microsoft.com/office/drawing/2014/main" id="{E2639463-7496-4555-AF78-D07B8C8352D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04975"/>
            <a:ext cx="9144000" cy="51530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AutoShape 8">
            <a:extLst>
              <a:ext uri="{FF2B5EF4-FFF2-40B4-BE49-F238E27FC236}">
                <a16:creationId xmlns:a16="http://schemas.microsoft.com/office/drawing/2014/main" id="{4F2FC613-C0D8-4DF0-B032-BFAE3445982A}"/>
              </a:ext>
            </a:extLst>
          </p:cNvPr>
          <p:cNvSpPr>
            <a:spLocks noChangeArrowheads="1"/>
          </p:cNvSpPr>
          <p:nvPr/>
        </p:nvSpPr>
        <p:spPr bwMode="auto">
          <a:xfrm>
            <a:off x="5562600" y="1524000"/>
            <a:ext cx="3581400" cy="3124200"/>
          </a:xfrm>
          <a:prstGeom prst="wedgeRoundRectCallout">
            <a:avLst>
              <a:gd name="adj1" fmla="val -65889"/>
              <a:gd name="adj2" fmla="val 83690"/>
              <a:gd name="adj3" fmla="val 16667"/>
            </a:avLst>
          </a:prstGeom>
          <a:solidFill>
            <a:schemeClr val="bg2"/>
          </a:solidFill>
          <a:ln w="9525">
            <a:solidFill>
              <a:schemeClr val="tx1"/>
            </a:solidFill>
            <a:miter lim="800000"/>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“Surely, he is the Prophet we have been expecting!” </a:t>
            </a:r>
            <a:b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(6:24 NLT)</a:t>
            </a:r>
          </a:p>
        </p:txBody>
      </p:sp>
    </p:spTree>
    <p:extLst>
      <p:ext uri="{BB962C8B-B14F-4D97-AF65-F5344CB8AC3E}">
        <p14:creationId xmlns:p14="http://schemas.microsoft.com/office/powerpoint/2010/main" val="18437089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20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6" name="Group 5">
            <a:extLst>
              <a:ext uri="{FF2B5EF4-FFF2-40B4-BE49-F238E27FC236}">
                <a16:creationId xmlns:a16="http://schemas.microsoft.com/office/drawing/2014/main" id="{6F95158C-89BB-4FFC-BEAE-7D8A79BA7CB7}"/>
              </a:ext>
            </a:extLst>
          </p:cNvPr>
          <p:cNvGrpSpPr>
            <a:grpSpLocks/>
          </p:cNvGrpSpPr>
          <p:nvPr/>
        </p:nvGrpSpPr>
        <p:grpSpPr bwMode="auto">
          <a:xfrm>
            <a:off x="152400" y="304800"/>
            <a:ext cx="4514850" cy="4572000"/>
            <a:chOff x="96" y="192"/>
            <a:chExt cx="2844" cy="2880"/>
          </a:xfrm>
        </p:grpSpPr>
        <p:pic>
          <p:nvPicPr>
            <p:cNvPr id="82949" name="Picture 2">
              <a:extLst>
                <a:ext uri="{FF2B5EF4-FFF2-40B4-BE49-F238E27FC236}">
                  <a16:creationId xmlns:a16="http://schemas.microsoft.com/office/drawing/2014/main" id="{894B83F9-B61D-4539-90F9-0770973CB70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6" y="192"/>
              <a:ext cx="2844" cy="288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2950" name="Rectangle 4">
              <a:extLst>
                <a:ext uri="{FF2B5EF4-FFF2-40B4-BE49-F238E27FC236}">
                  <a16:creationId xmlns:a16="http://schemas.microsoft.com/office/drawing/2014/main" id="{2D508237-B7FB-4037-8167-A96C2F926A7F}"/>
                </a:ext>
              </a:extLst>
            </p:cNvPr>
            <p:cNvSpPr>
              <a:spLocks noChangeArrowheads="1"/>
            </p:cNvSpPr>
            <p:nvPr/>
          </p:nvSpPr>
          <p:spPr bwMode="auto">
            <a:xfrm>
              <a:off x="336" y="912"/>
              <a:ext cx="576" cy="480"/>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sp>
        <p:nvSpPr>
          <p:cNvPr id="82947" name="Rectangle 3">
            <a:extLst>
              <a:ext uri="{FF2B5EF4-FFF2-40B4-BE49-F238E27FC236}">
                <a16:creationId xmlns:a16="http://schemas.microsoft.com/office/drawing/2014/main" id="{F129F9DC-00B1-480D-B719-B079185CDF9D}"/>
              </a:ext>
            </a:extLst>
          </p:cNvPr>
          <p:cNvSpPr>
            <a:spLocks noGrp="1" noChangeArrowheads="1"/>
          </p:cNvSpPr>
          <p:nvPr>
            <p:ph type="ctrTitle"/>
          </p:nvPr>
        </p:nvSpPr>
        <p:spPr>
          <a:xfrm>
            <a:off x="3200400" y="0"/>
            <a:ext cx="5943600" cy="1708150"/>
          </a:xfrm>
        </p:spPr>
        <p:txBody>
          <a:bodyPr/>
          <a:lstStyle/>
          <a:p>
            <a:pPr eaLnBrk="1" hangingPunct="1"/>
            <a:r>
              <a:rPr lang="en-US" altLang="en-US" sz="3500" b="1">
                <a:ea typeface="ＭＳ Ｐゴシック" panose="020B0600070205080204" pitchFamily="34" charset="-128"/>
              </a:rPr>
              <a:t>Prophecy of a Prophet given through Moses (Deut. 18:15)</a:t>
            </a:r>
            <a:endParaRPr lang="en-US" altLang="en-US" sz="3500">
              <a:ea typeface="ＭＳ Ｐゴシック" panose="020B0600070205080204" pitchFamily="34" charset="-128"/>
            </a:endParaRPr>
          </a:p>
        </p:txBody>
      </p:sp>
      <p:sp>
        <p:nvSpPr>
          <p:cNvPr id="89094" name="Text Box 6">
            <a:extLst>
              <a:ext uri="{FF2B5EF4-FFF2-40B4-BE49-F238E27FC236}">
                <a16:creationId xmlns:a16="http://schemas.microsoft.com/office/drawing/2014/main" id="{4731E5EC-9964-470F-85A8-F1A853D2E324}"/>
              </a:ext>
            </a:extLst>
          </p:cNvPr>
          <p:cNvSpPr txBox="1">
            <a:spLocks noChangeArrowheads="1"/>
          </p:cNvSpPr>
          <p:nvPr/>
        </p:nvSpPr>
        <p:spPr bwMode="auto">
          <a:xfrm>
            <a:off x="5165725" y="1828800"/>
            <a:ext cx="3597275" cy="4524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rPr>
              <a:t>“I will raise up a Prophet like you from among their fellow Israelites. I will put my words in his mouth, and he will tell the people everything I command him.”</a:t>
            </a:r>
          </a:p>
        </p:txBody>
      </p:sp>
    </p:spTree>
    <p:extLst>
      <p:ext uri="{BB962C8B-B14F-4D97-AF65-F5344CB8AC3E}">
        <p14:creationId xmlns:p14="http://schemas.microsoft.com/office/powerpoint/2010/main" val="994397596"/>
      </p:ext>
    </p:extLst>
  </p:cSld>
  <p:clrMapOvr>
    <a:masterClrMapping/>
  </p:clrMapOvr>
  <p:transition>
    <p:fade thruBlk="1"/>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1" presetClass="entr" presetSubtype="0" fill="hold" grpId="0" nodeType="clickEffect">
                                  <p:stCondLst>
                                    <p:cond delay="0"/>
                                  </p:stCondLst>
                                  <p:iterate type="lt">
                                    <p:tmPct val="5000"/>
                                  </p:iterate>
                                  <p:childTnLst>
                                    <p:set>
                                      <p:cBhvr>
                                        <p:cTn id="6" dur="1" fill="hold">
                                          <p:stCondLst>
                                            <p:cond delay="0"/>
                                          </p:stCondLst>
                                        </p:cTn>
                                        <p:tgtEl>
                                          <p:spTgt spid="89094">
                                            <p:txEl>
                                              <p:pRg st="0" end="0"/>
                                            </p:txEl>
                                          </p:spTgt>
                                        </p:tgtEl>
                                        <p:attrNameLst>
                                          <p:attrName>style.visibility</p:attrName>
                                        </p:attrNameLst>
                                      </p:cBhvr>
                                      <p:to>
                                        <p:strVal val="visible"/>
                                      </p:to>
                                    </p:set>
                                    <p:anim calcmode="lin" valueType="num">
                                      <p:cBhvr>
                                        <p:cTn id="7" dur="1000" fill="hold"/>
                                        <p:tgtEl>
                                          <p:spTgt spid="89094">
                                            <p:txEl>
                                              <p:pRg st="0" end="0"/>
                                            </p:txEl>
                                          </p:spTgt>
                                        </p:tgtEl>
                                        <p:attrNameLst>
                                          <p:attrName>ppt_w</p:attrName>
                                        </p:attrNameLst>
                                      </p:cBhvr>
                                      <p:tavLst>
                                        <p:tav tm="0">
                                          <p:val>
                                            <p:fltVal val="0"/>
                                          </p:val>
                                        </p:tav>
                                        <p:tav tm="100000">
                                          <p:val>
                                            <p:strVal val="#ppt_w"/>
                                          </p:val>
                                        </p:tav>
                                      </p:tavLst>
                                    </p:anim>
                                    <p:anim calcmode="lin" valueType="num">
                                      <p:cBhvr>
                                        <p:cTn id="8" dur="1000" fill="hold"/>
                                        <p:tgtEl>
                                          <p:spTgt spid="89094">
                                            <p:txEl>
                                              <p:pRg st="0" end="0"/>
                                            </p:txEl>
                                          </p:spTgt>
                                        </p:tgtEl>
                                        <p:attrNameLst>
                                          <p:attrName>ppt_h</p:attrName>
                                        </p:attrNameLst>
                                      </p:cBhvr>
                                      <p:tavLst>
                                        <p:tav tm="0">
                                          <p:val>
                                            <p:fltVal val="0"/>
                                          </p:val>
                                        </p:tav>
                                        <p:tav tm="100000">
                                          <p:val>
                                            <p:strVal val="#ppt_h"/>
                                          </p:val>
                                        </p:tav>
                                      </p:tavLst>
                                    </p:anim>
                                    <p:anim calcmode="lin" valueType="num">
                                      <p:cBhvr>
                                        <p:cTn id="9" dur="1000" fill="hold"/>
                                        <p:tgtEl>
                                          <p:spTgt spid="89094">
                                            <p:txEl>
                                              <p:pRg st="0" end="0"/>
                                            </p:txEl>
                                          </p:spTgt>
                                        </p:tgtEl>
                                        <p:attrNameLst>
                                          <p:attrName>style.rotation</p:attrName>
                                        </p:attrNameLst>
                                      </p:cBhvr>
                                      <p:tavLst>
                                        <p:tav tm="0">
                                          <p:val>
                                            <p:fltVal val="90"/>
                                          </p:val>
                                        </p:tav>
                                        <p:tav tm="100000">
                                          <p:val>
                                            <p:fltVal val="0"/>
                                          </p:val>
                                        </p:tav>
                                      </p:tavLst>
                                    </p:anim>
                                    <p:animEffect transition="in" filter="fade">
                                      <p:cBhvr>
                                        <p:cTn id="10" dur="1000"/>
                                        <p:tgtEl>
                                          <p:spTgt spid="8909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094" grpId="0" build="allAtOnce"/>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8" descr="signs.jpg">
            <a:extLst>
              <a:ext uri="{FF2B5EF4-FFF2-40B4-BE49-F238E27FC236}">
                <a16:creationId xmlns:a16="http://schemas.microsoft.com/office/drawing/2014/main" id="{CFD6D06C-092C-4E40-870A-F3BCAC6C3C86}"/>
              </a:ext>
            </a:extLst>
          </p:cNvPr>
          <p:cNvPicPr>
            <a:picLocks noChangeAspect="1"/>
          </p:cNvPicPr>
          <p:nvPr/>
        </p:nvPicPr>
        <p:blipFill>
          <a:blip r:embed="rId3">
            <a:lum bright="58000"/>
            <a:extLst>
              <a:ext uri="{28A0092B-C50C-407E-A947-70E740481C1C}">
                <a14:useLocalDpi xmlns:a14="http://schemas.microsoft.com/office/drawing/2010/main" val="0"/>
              </a:ext>
            </a:extLst>
          </a:blip>
          <a:srcRect/>
          <a:stretch>
            <a:fillRect/>
          </a:stretch>
        </p:blipFill>
        <p:spPr bwMode="auto">
          <a:xfrm>
            <a:off x="0" y="0"/>
            <a:ext cx="9144000" cy="684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descr="black cross.jpg">
            <a:extLst>
              <a:ext uri="{FF2B5EF4-FFF2-40B4-BE49-F238E27FC236}">
                <a16:creationId xmlns:a16="http://schemas.microsoft.com/office/drawing/2014/main" id="{72F9A028-7F1D-4901-814A-F801D45FD53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4597400"/>
            <a:ext cx="1585913"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4996" name="Text Box 3">
            <a:extLst>
              <a:ext uri="{FF2B5EF4-FFF2-40B4-BE49-F238E27FC236}">
                <a16:creationId xmlns:a16="http://schemas.microsoft.com/office/drawing/2014/main" id="{14DEC226-2B19-4B36-BD00-04AF4915A97E}"/>
              </a:ext>
            </a:extLst>
          </p:cNvPr>
          <p:cNvSpPr txBox="1">
            <a:spLocks noChangeArrowheads="1"/>
          </p:cNvSpPr>
          <p:nvPr/>
        </p:nvSpPr>
        <p:spPr bwMode="auto">
          <a:xfrm>
            <a:off x="8458200" y="0"/>
            <a:ext cx="663575"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12700" cap="sq">
                <a:solidFill>
                  <a:srgbClr val="000000"/>
                </a:solidFill>
                <a:miter lim="800000"/>
                <a:headEnd type="none" w="sm" len="sm"/>
                <a:tailEnd type="none" w="sm" len="sm"/>
              </a14:hiddenLine>
            </a:ext>
          </a:extLst>
        </p:spPr>
        <p:txBody>
          <a:bodyPr wrap="none">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111</a:t>
            </a:r>
          </a:p>
        </p:txBody>
      </p:sp>
      <p:sp>
        <p:nvSpPr>
          <p:cNvPr id="4" name="Title 3">
            <a:extLst>
              <a:ext uri="{FF2B5EF4-FFF2-40B4-BE49-F238E27FC236}">
                <a16:creationId xmlns:a16="http://schemas.microsoft.com/office/drawing/2014/main" id="{721B2820-73D1-49D6-9233-931DCF98AD12}"/>
              </a:ext>
            </a:extLst>
          </p:cNvPr>
          <p:cNvSpPr>
            <a:spLocks noGrp="1"/>
          </p:cNvSpPr>
          <p:nvPr>
            <p:ph type="title" idx="4294967295"/>
          </p:nvPr>
        </p:nvSpPr>
        <p:spPr>
          <a:xfrm>
            <a:off x="685800" y="0"/>
            <a:ext cx="7772400" cy="838200"/>
          </a:xfrm>
        </p:spPr>
        <p:txBody>
          <a:bodyPr/>
          <a:lstStyle/>
          <a:p>
            <a:r>
              <a:rPr lang="en-US" altLang="en-US" b="1">
                <a:solidFill>
                  <a:schemeClr val="bg2"/>
                </a:solidFill>
                <a:effectLst>
                  <a:outerShdw blurRad="38100" dist="38100" dir="2700000" algn="tl">
                    <a:srgbClr val="FFFFFF"/>
                  </a:outerShdw>
                </a:effectLst>
                <a:ea typeface="ＭＳ Ｐゴシック" panose="020B0600070205080204" pitchFamily="34" charset="-128"/>
                <a:cs typeface="Arial" panose="020B0604020202020204" pitchFamily="34" charset="0"/>
              </a:rPr>
              <a:t>Signs in John’s Gospel</a:t>
            </a:r>
          </a:p>
        </p:txBody>
      </p:sp>
      <p:sp>
        <p:nvSpPr>
          <p:cNvPr id="84998" name="TextBox 5">
            <a:extLst>
              <a:ext uri="{FF2B5EF4-FFF2-40B4-BE49-F238E27FC236}">
                <a16:creationId xmlns:a16="http://schemas.microsoft.com/office/drawing/2014/main" id="{4A3395D7-C91A-4677-AFDD-6DFF903B2A57}"/>
              </a:ext>
            </a:extLst>
          </p:cNvPr>
          <p:cNvSpPr txBox="1">
            <a:spLocks noChangeArrowheads="1"/>
          </p:cNvSpPr>
          <p:nvPr/>
        </p:nvSpPr>
        <p:spPr bwMode="auto">
          <a:xfrm>
            <a:off x="0" y="6858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Arial" panose="020B0604020202020204" pitchFamily="34" charset="0"/>
              </a:rPr>
              <a:t>Signs unique to John's Gospel in yellow (6 of the 9 miracles)</a:t>
            </a:r>
          </a:p>
        </p:txBody>
      </p:sp>
      <p:sp>
        <p:nvSpPr>
          <p:cNvPr id="9" name="Diamond 8">
            <a:extLst>
              <a:ext uri="{FF2B5EF4-FFF2-40B4-BE49-F238E27FC236}">
                <a16:creationId xmlns:a16="http://schemas.microsoft.com/office/drawing/2014/main" id="{E8D5DA17-92B6-4519-82FB-0ACFDF448248}"/>
              </a:ext>
            </a:extLst>
          </p:cNvPr>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WATER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TO WINE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2:1-11</a:t>
            </a:r>
          </a:p>
        </p:txBody>
      </p:sp>
      <p:sp>
        <p:nvSpPr>
          <p:cNvPr id="10" name="Diamond 9">
            <a:extLst>
              <a:ext uri="{FF2B5EF4-FFF2-40B4-BE49-F238E27FC236}">
                <a16:creationId xmlns:a16="http://schemas.microsoft.com/office/drawing/2014/main" id="{E6B6E740-735F-4BF2-92BC-896EE582B8F4}"/>
              </a:ext>
            </a:extLst>
          </p:cNvPr>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HEALING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OFFICIAL’S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SON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4:46-54</a:t>
            </a:r>
          </a:p>
        </p:txBody>
      </p:sp>
      <p:sp>
        <p:nvSpPr>
          <p:cNvPr id="11" name="Diamond 10">
            <a:extLst>
              <a:ext uri="{FF2B5EF4-FFF2-40B4-BE49-F238E27FC236}">
                <a16:creationId xmlns:a16="http://schemas.microsoft.com/office/drawing/2014/main" id="{BF4131AF-2922-4A74-82EF-313528998BCB}"/>
              </a:ext>
            </a:extLst>
          </p:cNvPr>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HEALING</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PARALYTIC</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5:1-18</a:t>
            </a:r>
          </a:p>
        </p:txBody>
      </p:sp>
      <p:sp>
        <p:nvSpPr>
          <p:cNvPr id="12" name="Diamond 11">
            <a:extLst>
              <a:ext uri="{FF2B5EF4-FFF2-40B4-BE49-F238E27FC236}">
                <a16:creationId xmlns:a16="http://schemas.microsoft.com/office/drawing/2014/main" id="{D1F2C5DE-DC95-4392-9754-D87053D5B4FB}"/>
              </a:ext>
            </a:extLst>
          </p:cNvPr>
          <p:cNvSpPr/>
          <p:nvPr/>
        </p:nvSpPr>
        <p:spPr bwMode="auto">
          <a:xfrm>
            <a:off x="-3048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FEEDING</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5000</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6:1-15</a:t>
            </a:r>
          </a:p>
        </p:txBody>
      </p:sp>
      <p:sp>
        <p:nvSpPr>
          <p:cNvPr id="13" name="Diamond 12">
            <a:extLst>
              <a:ext uri="{FF2B5EF4-FFF2-40B4-BE49-F238E27FC236}">
                <a16:creationId xmlns:a16="http://schemas.microsoft.com/office/drawing/2014/main" id="{BF72DB27-7A33-44EC-ABCD-BC4D0FE1FA06}"/>
              </a:ext>
            </a:extLst>
          </p:cNvPr>
          <p:cNvSpPr/>
          <p:nvPr/>
        </p:nvSpPr>
        <p:spPr bwMode="auto">
          <a:xfrm>
            <a:off x="21336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WALKING</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ON WATER</a:t>
            </a:r>
            <a:b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br>
            <a:r>
              <a:rPr kumimoji="0" lang="en-US" sz="2400" b="1" i="0" u="none" strike="noStrike" kern="1200" cap="none" spc="0" normalizeH="0" baseline="0" noProof="0" dirty="0">
                <a:ln>
                  <a:noFill/>
                </a:ln>
                <a:solidFill>
                  <a:srgbClr val="000000"/>
                </a:solidFill>
                <a:effectLst/>
                <a:uLnTx/>
                <a:uFillTx/>
                <a:latin typeface="TEXT"/>
                <a:ea typeface="ＭＳ Ｐゴシック" panose="020B0600070205080204" pitchFamily="34" charset="-128"/>
                <a:cs typeface="TEXT"/>
              </a:rPr>
              <a:t>6:16-24</a:t>
            </a:r>
          </a:p>
        </p:txBody>
      </p:sp>
      <p:sp>
        <p:nvSpPr>
          <p:cNvPr id="14" name="Diamond 13">
            <a:extLst>
              <a:ext uri="{FF2B5EF4-FFF2-40B4-BE49-F238E27FC236}">
                <a16:creationId xmlns:a16="http://schemas.microsoft.com/office/drawing/2014/main" id="{6EA88440-1B75-44D8-8829-1A922B2A30DA}"/>
              </a:ext>
            </a:extLst>
          </p:cNvPr>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HEALING</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BLIND MAN</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9:1-7</a:t>
            </a:r>
          </a:p>
        </p:txBody>
      </p:sp>
      <p:sp>
        <p:nvSpPr>
          <p:cNvPr id="16" name="Diamond 15">
            <a:extLst>
              <a:ext uri="{FF2B5EF4-FFF2-40B4-BE49-F238E27FC236}">
                <a16:creationId xmlns:a16="http://schemas.microsoft.com/office/drawing/2014/main" id="{91634E82-FCB2-4782-B419-5850B8C00145}"/>
              </a:ext>
            </a:extLst>
          </p:cNvPr>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RAISING</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LAZARUS</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11:1-45</a:t>
            </a:r>
          </a:p>
        </p:txBody>
      </p:sp>
      <p:sp>
        <p:nvSpPr>
          <p:cNvPr id="17" name="Diamond 16">
            <a:extLst>
              <a:ext uri="{FF2B5EF4-FFF2-40B4-BE49-F238E27FC236}">
                <a16:creationId xmlns:a16="http://schemas.microsoft.com/office/drawing/2014/main" id="{2B8B9C58-17FA-4D38-B0CA-098970738FCF}"/>
              </a:ext>
            </a:extLst>
          </p:cNvPr>
          <p:cNvSpPr>
            <a:spLocks noChangeArrowheads="1"/>
          </p:cNvSpPr>
          <p:nvPr/>
        </p:nvSpPr>
        <p:spPr bwMode="auto">
          <a:xfrm>
            <a:off x="3276600" y="4419600"/>
            <a:ext cx="2743200" cy="2590800"/>
          </a:xfrm>
          <a:prstGeom prst="diamond">
            <a:avLst/>
          </a:prstGeom>
          <a:solidFill>
            <a:srgbClr val="FFAE0D"/>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CHRIST’S </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RESURRECTION</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20:1-31</a:t>
            </a:r>
          </a:p>
        </p:txBody>
      </p:sp>
      <p:sp>
        <p:nvSpPr>
          <p:cNvPr id="18" name="Diamond 17">
            <a:extLst>
              <a:ext uri="{FF2B5EF4-FFF2-40B4-BE49-F238E27FC236}">
                <a16:creationId xmlns:a16="http://schemas.microsoft.com/office/drawing/2014/main" id="{AD7E0E82-F1C8-45B5-9F58-7129F0790BEF}"/>
              </a:ext>
            </a:extLst>
          </p:cNvPr>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FISH</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CATCH</a:t>
            </a:r>
            <a:b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br>
            <a:r>
              <a:rPr kumimoji="0" lang="en-US" altLang="en-US" sz="2400" b="1" i="0" u="none" strike="noStrike" kern="1200" cap="none" spc="0" normalizeH="0" baseline="0" noProof="0">
                <a:ln>
                  <a:noFill/>
                </a:ln>
                <a:solidFill>
                  <a:srgbClr val="000000"/>
                </a:solidFill>
                <a:effectLst/>
                <a:uLnTx/>
                <a:uFillTx/>
                <a:latin typeface="TEXT" charset="0"/>
                <a:ea typeface="ＭＳ Ｐゴシック" panose="020B0600070205080204" pitchFamily="34" charset="-128"/>
                <a:cs typeface="+mn-cs"/>
              </a:rPr>
              <a:t>21:1-3</a:t>
            </a:r>
          </a:p>
        </p:txBody>
      </p:sp>
    </p:spTree>
    <p:extLst>
      <p:ext uri="{BB962C8B-B14F-4D97-AF65-F5344CB8AC3E}">
        <p14:creationId xmlns:p14="http://schemas.microsoft.com/office/powerpoint/2010/main" val="293458574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7042" name="Picture 7" descr="Synagogue eat my flesh.jpg">
            <a:extLst>
              <a:ext uri="{FF2B5EF4-FFF2-40B4-BE49-F238E27FC236}">
                <a16:creationId xmlns:a16="http://schemas.microsoft.com/office/drawing/2014/main" id="{0892B070-8CDC-41E3-BC68-8BA174CA14E9}"/>
              </a:ext>
            </a:extLst>
          </p:cNvPr>
          <p:cNvPicPr>
            <a:picLocks noChangeAspect="1"/>
          </p:cNvPicPr>
          <p:nvPr/>
        </p:nvPicPr>
        <p:blipFill>
          <a:blip r:embed="rId3">
            <a:extLst>
              <a:ext uri="{28A0092B-C50C-407E-A947-70E740481C1C}">
                <a14:useLocalDpi xmlns:a14="http://schemas.microsoft.com/office/drawing/2010/main" val="0"/>
              </a:ext>
            </a:extLst>
          </a:blip>
          <a:srcRect l="25310" b="2081"/>
          <a:stretch>
            <a:fillRect/>
          </a:stretch>
        </p:blipFill>
        <p:spPr bwMode="auto">
          <a:xfrm>
            <a:off x="0" y="0"/>
            <a:ext cx="92202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7763" name="Text Box 3">
            <a:extLst>
              <a:ext uri="{FF2B5EF4-FFF2-40B4-BE49-F238E27FC236}">
                <a16:creationId xmlns:a16="http://schemas.microsoft.com/office/drawing/2014/main" id="{D3CAB9AE-2FCB-44DA-BF97-D094B1606855}"/>
              </a:ext>
            </a:extLst>
          </p:cNvPr>
          <p:cNvSpPr txBox="1">
            <a:spLocks noChangeArrowheads="1"/>
          </p:cNvSpPr>
          <p:nvPr/>
        </p:nvSpPr>
        <p:spPr bwMode="auto">
          <a:xfrm>
            <a:off x="228600" y="76200"/>
            <a:ext cx="1219200" cy="523875"/>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28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John</a:t>
            </a:r>
            <a:endParaRPr kumimoji="0" lang="en-US" altLang="en-US" sz="28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9462" name="Text Box 6">
            <a:extLst>
              <a:ext uri="{FF2B5EF4-FFF2-40B4-BE49-F238E27FC236}">
                <a16:creationId xmlns:a16="http://schemas.microsoft.com/office/drawing/2014/main" id="{E55A87E9-ACB7-46D6-9ACC-6D22239EA8A4}"/>
              </a:ext>
            </a:extLst>
          </p:cNvPr>
          <p:cNvSpPr txBox="1">
            <a:spLocks noChangeArrowheads="1"/>
          </p:cNvSpPr>
          <p:nvPr/>
        </p:nvSpPr>
        <p:spPr bwMode="auto">
          <a:xfrm>
            <a:off x="0" y="3352800"/>
            <a:ext cx="9144000" cy="3540125"/>
          </a:xfrm>
          <a:prstGeom prst="rect">
            <a:avLst/>
          </a:prstGeom>
          <a:noFill/>
          <a:ln w="12700" cap="sq">
            <a:noFill/>
            <a:miter lim="800000"/>
            <a:headEnd type="none" w="sm" len="sm"/>
            <a:tailEnd type="none" w="sm" len="sm"/>
          </a:ln>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i="0" u="sng"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Key Verse</a:t>
            </a:r>
            <a:endParaRPr kumimoji="0" lang="en-US" altLang="zh-CN"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	“Jesus did many other miraculous </a:t>
            </a:r>
            <a:r>
              <a:rPr kumimoji="0" lang="en-US" altLang="zh-CN"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signs </a:t>
            </a: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in the presence of his disciples, which are not recorded in this book.  But these are written </a:t>
            </a:r>
            <a:r>
              <a:rPr kumimoji="0" lang="en-US" altLang="zh-CN" sz="3200" b="1" i="1"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that you may believe </a:t>
            </a: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that Jesus is the Christ, the Son of God, and that by believing </a:t>
            </a:r>
            <a:b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zh-CN"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you may have life in his name” (20:30-31).</a:t>
            </a:r>
            <a:endParaRPr kumimoji="0" lang="en-US" altLang="en-US" sz="32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117765" name="Rectangle 1031">
            <a:extLst>
              <a:ext uri="{FF2B5EF4-FFF2-40B4-BE49-F238E27FC236}">
                <a16:creationId xmlns:a16="http://schemas.microsoft.com/office/drawing/2014/main" id="{95ED56F0-9E1E-418C-ABDE-40D8368762DC}"/>
              </a:ext>
            </a:extLst>
          </p:cNvPr>
          <p:cNvSpPr>
            <a:spLocks noGrp="1" noChangeArrowheads="1"/>
          </p:cNvSpPr>
          <p:nvPr>
            <p:ph type="title" idx="4294967295"/>
          </p:nvPr>
        </p:nvSpPr>
        <p:spPr>
          <a:xfrm>
            <a:off x="2805113" y="533400"/>
            <a:ext cx="3533775" cy="1190625"/>
          </a:xfrm>
        </p:spPr>
        <p:txBody>
          <a:bodyPr lIns="91440" tIns="45720" rIns="91440" bIns="45720" anchor="t">
            <a:spAutoFit/>
          </a:bodyPr>
          <a:lstStyle/>
          <a:p>
            <a:pPr eaLnBrk="1" hangingPunct="1"/>
            <a:r>
              <a:rPr lang="en-US" altLang="zh-CN" sz="3600" b="1" u="sng">
                <a:solidFill>
                  <a:srgbClr val="FFFF00"/>
                </a:solidFill>
                <a:ea typeface="ＭＳ Ｐゴシック" panose="020B0600070205080204" pitchFamily="34" charset="-128"/>
                <a:cs typeface="Arial" panose="020B0604020202020204" pitchFamily="34" charset="0"/>
              </a:rPr>
              <a:t>Key Word</a:t>
            </a:r>
            <a:r>
              <a:rPr lang="en-US" altLang="zh-CN" sz="3600" b="1">
                <a:solidFill>
                  <a:srgbClr val="FFFF00"/>
                </a:solidFill>
                <a:ea typeface="ＭＳ Ｐゴシック" panose="020B0600070205080204" pitchFamily="34" charset="-128"/>
                <a:cs typeface="Arial" panose="020B0604020202020204" pitchFamily="34" charset="0"/>
              </a:rPr>
              <a:t> </a:t>
            </a:r>
            <a:r>
              <a:rPr lang="en-US" altLang="zh-CN" sz="3600" b="1">
                <a:solidFill>
                  <a:schemeClr val="tx1"/>
                </a:solidFill>
                <a:ea typeface="ＭＳ Ｐゴシック" panose="020B0600070205080204" pitchFamily="34" charset="-128"/>
                <a:cs typeface="Arial" panose="020B0604020202020204" pitchFamily="34" charset="0"/>
              </a:rPr>
              <a:t>Believe</a:t>
            </a:r>
            <a:endParaRPr lang="en-US" altLang="en-US" sz="3600" b="1" u="sng">
              <a:solidFill>
                <a:schemeClr val="tx1"/>
              </a:solidFill>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207880119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89" name="Rectangle 38"/>
          <p:cNvSpPr>
            <a:spLocks noGrp="1" noChangeArrowheads="1"/>
          </p:cNvSpPr>
          <p:nvPr>
            <p:ph type="title" idx="4294967295"/>
          </p:nvPr>
        </p:nvSpPr>
        <p:spPr>
          <a:xfrm>
            <a:off x="0" y="0"/>
            <a:ext cx="9144000" cy="1200150"/>
          </a:xfrm>
          <a:solidFill>
            <a:schemeClr val="bg1"/>
          </a:solidFill>
        </p:spPr>
        <p:txBody>
          <a:bodyPr anchor="t">
            <a:spAutoFit/>
          </a:bodyPr>
          <a:lstStyle/>
          <a:p>
            <a:pPr eaLnBrk="1" hangingPunct="1">
              <a:defRPr/>
            </a:pPr>
            <a:r>
              <a:rPr lang="en-US" sz="3600" b="1" dirty="0">
                <a:solidFill>
                  <a:srgbClr val="000000"/>
                </a:solidFill>
                <a:ea typeface="ＭＳ Ｐゴシック" charset="0"/>
                <a:cs typeface="Arial"/>
              </a:rPr>
              <a:t>External Indicator #3: </a:t>
            </a:r>
            <a:br>
              <a:rPr lang="en-US" sz="3600" b="1" dirty="0">
                <a:solidFill>
                  <a:srgbClr val="000000"/>
                </a:solidFill>
                <a:ea typeface="ＭＳ Ｐゴシック" charset="0"/>
                <a:cs typeface="Arial"/>
              </a:rPr>
            </a:br>
            <a:r>
              <a:rPr lang="en-US" sz="3600" b="1" dirty="0">
                <a:solidFill>
                  <a:srgbClr val="000000"/>
                </a:solidFill>
                <a:ea typeface="ＭＳ Ｐゴシック" charset="0"/>
                <a:cs typeface="Arial"/>
              </a:rPr>
              <a:t>Placement First in the NT</a:t>
            </a:r>
            <a:endParaRPr lang="en-US" sz="4000" dirty="0">
              <a:solidFill>
                <a:srgbClr val="FFFFFF"/>
              </a:solidFill>
              <a:effectLst>
                <a:outerShdw blurRad="38100" dist="38100" dir="2700000" algn="tl">
                  <a:srgbClr val="000000"/>
                </a:outerShdw>
              </a:effectLst>
              <a:latin typeface="Arial"/>
              <a:ea typeface="ＭＳ Ｐゴシック" charset="0"/>
              <a:cs typeface="Arial"/>
            </a:endParaRPr>
          </a:p>
        </p:txBody>
      </p:sp>
      <p:sp>
        <p:nvSpPr>
          <p:cNvPr id="310274" name="Text Box 2"/>
          <p:cNvSpPr txBox="1">
            <a:spLocks noChangeArrowheads="1"/>
          </p:cNvSpPr>
          <p:nvPr/>
        </p:nvSpPr>
        <p:spPr bwMode="auto">
          <a:xfrm rot="-5400000">
            <a:off x="5356263" y="1922464"/>
            <a:ext cx="739775" cy="400050"/>
          </a:xfrm>
          <a:prstGeom prst="rect">
            <a:avLst/>
          </a:prstGeom>
          <a:solidFill>
            <a:srgbClr val="FFFF00"/>
          </a:solidFill>
          <a:ln w="12700">
            <a:solidFill>
              <a:schemeClr val="tx1"/>
            </a:solidFill>
            <a:miter lim="800000"/>
            <a:headEnd/>
            <a:tailEnd/>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Acts</a:t>
            </a:r>
          </a:p>
        </p:txBody>
      </p:sp>
      <p:grpSp>
        <p:nvGrpSpPr>
          <p:cNvPr id="310275" name="Group 4"/>
          <p:cNvGrpSpPr>
            <a:grpSpLocks/>
          </p:cNvGrpSpPr>
          <p:nvPr/>
        </p:nvGrpSpPr>
        <p:grpSpPr bwMode="auto">
          <a:xfrm>
            <a:off x="550909" y="1281114"/>
            <a:ext cx="2373322" cy="1211260"/>
            <a:chOff x="347" y="553"/>
            <a:chExt cx="1495" cy="763"/>
          </a:xfrm>
        </p:grpSpPr>
        <p:sp>
          <p:nvSpPr>
            <p:cNvPr id="310294" name="Text Box 5"/>
            <p:cNvSpPr txBox="1">
              <a:spLocks noChangeArrowheads="1"/>
            </p:cNvSpPr>
            <p:nvPr/>
          </p:nvSpPr>
          <p:spPr bwMode="auto">
            <a:xfrm rot="16200000">
              <a:off x="91" y="809"/>
              <a:ext cx="763"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Matthew</a:t>
              </a:r>
            </a:p>
          </p:txBody>
        </p:sp>
        <p:sp>
          <p:nvSpPr>
            <p:cNvPr id="310295" name="Text Box 6"/>
            <p:cNvSpPr txBox="1">
              <a:spLocks noChangeArrowheads="1"/>
            </p:cNvSpPr>
            <p:nvPr/>
          </p:nvSpPr>
          <p:spPr bwMode="auto">
            <a:xfrm rot="16200000">
              <a:off x="683" y="932"/>
              <a:ext cx="496"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Mark</a:t>
              </a:r>
            </a:p>
          </p:txBody>
        </p:sp>
        <p:sp>
          <p:nvSpPr>
            <p:cNvPr id="310296" name="Text Box 7"/>
            <p:cNvSpPr txBox="1">
              <a:spLocks noChangeArrowheads="1"/>
            </p:cNvSpPr>
            <p:nvPr/>
          </p:nvSpPr>
          <p:spPr bwMode="auto">
            <a:xfrm rot="16200000">
              <a:off x="1066" y="943"/>
              <a:ext cx="493"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Luke</a:t>
              </a:r>
            </a:p>
          </p:txBody>
        </p:sp>
        <p:sp>
          <p:nvSpPr>
            <p:cNvPr id="310297" name="Text Box 8"/>
            <p:cNvSpPr txBox="1">
              <a:spLocks noChangeArrowheads="1"/>
            </p:cNvSpPr>
            <p:nvPr/>
          </p:nvSpPr>
          <p:spPr bwMode="auto">
            <a:xfrm rot="16200000">
              <a:off x="1465" y="939"/>
              <a:ext cx="502" cy="252"/>
            </a:xfrm>
            <a:prstGeom prst="rect">
              <a:avLst/>
            </a:prstGeom>
            <a:solidFill>
              <a:srgbClr val="FFCCFF"/>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John</a:t>
              </a:r>
            </a:p>
          </p:txBody>
        </p:sp>
      </p:grpSp>
      <p:sp>
        <p:nvSpPr>
          <p:cNvPr id="310276" name="Text Box 9"/>
          <p:cNvSpPr txBox="1">
            <a:spLocks noChangeArrowheads="1"/>
          </p:cNvSpPr>
          <p:nvPr/>
        </p:nvSpPr>
        <p:spPr bwMode="auto">
          <a:xfrm>
            <a:off x="902135" y="1201773"/>
            <a:ext cx="1935880" cy="43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The Gospels</a:t>
            </a:r>
          </a:p>
        </p:txBody>
      </p:sp>
      <p:sp>
        <p:nvSpPr>
          <p:cNvPr id="310277" name="Text Box 10"/>
          <p:cNvSpPr txBox="1">
            <a:spLocks noChangeArrowheads="1"/>
          </p:cNvSpPr>
          <p:nvPr/>
        </p:nvSpPr>
        <p:spPr bwMode="auto">
          <a:xfrm>
            <a:off x="4953038" y="1204913"/>
            <a:ext cx="1533525" cy="430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History</a:t>
            </a:r>
          </a:p>
        </p:txBody>
      </p:sp>
      <p:sp>
        <p:nvSpPr>
          <p:cNvPr id="310278" name="Text Box 11"/>
          <p:cNvSpPr txBox="1">
            <a:spLocks noChangeArrowheads="1"/>
          </p:cNvSpPr>
          <p:nvPr/>
        </p:nvSpPr>
        <p:spPr bwMode="auto">
          <a:xfrm>
            <a:off x="1331913" y="2786124"/>
            <a:ext cx="4267200" cy="427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Letters by Paul</a:t>
            </a:r>
          </a:p>
        </p:txBody>
      </p:sp>
      <p:grpSp>
        <p:nvGrpSpPr>
          <p:cNvPr id="3" name="Group 12"/>
          <p:cNvGrpSpPr>
            <a:grpSpLocks/>
          </p:cNvGrpSpPr>
          <p:nvPr/>
        </p:nvGrpSpPr>
        <p:grpSpPr bwMode="auto">
          <a:xfrm>
            <a:off x="271515" y="2665473"/>
            <a:ext cx="8589963" cy="2181242"/>
            <a:chOff x="171" y="1588"/>
            <a:chExt cx="5411" cy="1374"/>
          </a:xfrm>
          <a:solidFill>
            <a:srgbClr val="CCFFCC"/>
          </a:solidFill>
        </p:grpSpPr>
        <p:sp>
          <p:nvSpPr>
            <p:cNvPr id="18454" name="Text Box 13"/>
            <p:cNvSpPr txBox="1">
              <a:spLocks noChangeArrowheads="1"/>
            </p:cNvSpPr>
            <p:nvPr/>
          </p:nvSpPr>
          <p:spPr bwMode="auto">
            <a:xfrm rot="16200000">
              <a:off x="-80" y="2459"/>
              <a:ext cx="75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Romans</a:t>
              </a:r>
            </a:p>
          </p:txBody>
        </p:sp>
        <p:sp>
          <p:nvSpPr>
            <p:cNvPr id="18455" name="Text Box 14"/>
            <p:cNvSpPr txBox="1">
              <a:spLocks noChangeArrowheads="1"/>
            </p:cNvSpPr>
            <p:nvPr/>
          </p:nvSpPr>
          <p:spPr bwMode="auto">
            <a:xfrm rot="16200000">
              <a:off x="149" y="2261"/>
              <a:ext cx="1149"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1 Corinthians</a:t>
              </a:r>
            </a:p>
          </p:txBody>
        </p:sp>
        <p:sp>
          <p:nvSpPr>
            <p:cNvPr id="18456" name="Text Box 15"/>
            <p:cNvSpPr txBox="1">
              <a:spLocks noChangeArrowheads="1"/>
            </p:cNvSpPr>
            <p:nvPr/>
          </p:nvSpPr>
          <p:spPr bwMode="auto">
            <a:xfrm rot="16200000">
              <a:off x="569" y="2261"/>
              <a:ext cx="1149"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2 Corinthians</a:t>
              </a:r>
            </a:p>
          </p:txBody>
        </p:sp>
        <p:sp>
          <p:nvSpPr>
            <p:cNvPr id="18457" name="Text Box 16"/>
            <p:cNvSpPr txBox="1">
              <a:spLocks noChangeArrowheads="1"/>
            </p:cNvSpPr>
            <p:nvPr/>
          </p:nvSpPr>
          <p:spPr bwMode="auto">
            <a:xfrm rot="16200000">
              <a:off x="1189" y="2414"/>
              <a:ext cx="84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Galatians</a:t>
              </a:r>
            </a:p>
          </p:txBody>
        </p:sp>
        <p:sp>
          <p:nvSpPr>
            <p:cNvPr id="18458" name="Text Box 17"/>
            <p:cNvSpPr txBox="1">
              <a:spLocks noChangeArrowheads="1"/>
            </p:cNvSpPr>
            <p:nvPr/>
          </p:nvSpPr>
          <p:spPr bwMode="auto">
            <a:xfrm rot="16200000">
              <a:off x="1520" y="2374"/>
              <a:ext cx="92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Ephesians</a:t>
              </a:r>
            </a:p>
          </p:txBody>
        </p:sp>
        <p:sp>
          <p:nvSpPr>
            <p:cNvPr id="18459" name="Text Box 18"/>
            <p:cNvSpPr txBox="1">
              <a:spLocks noChangeArrowheads="1"/>
            </p:cNvSpPr>
            <p:nvPr/>
          </p:nvSpPr>
          <p:spPr bwMode="auto">
            <a:xfrm rot="16200000">
              <a:off x="1932" y="2347"/>
              <a:ext cx="978"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Philippians</a:t>
              </a:r>
            </a:p>
          </p:txBody>
        </p:sp>
        <p:sp>
          <p:nvSpPr>
            <p:cNvPr id="18460" name="Text Box 19"/>
            <p:cNvSpPr txBox="1">
              <a:spLocks noChangeArrowheads="1"/>
            </p:cNvSpPr>
            <p:nvPr/>
          </p:nvSpPr>
          <p:spPr bwMode="auto">
            <a:xfrm rot="16200000">
              <a:off x="2318" y="2347"/>
              <a:ext cx="978"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Colossians</a:t>
              </a:r>
            </a:p>
          </p:txBody>
        </p:sp>
        <p:sp>
          <p:nvSpPr>
            <p:cNvPr id="18461" name="Text Box 20"/>
            <p:cNvSpPr txBox="1">
              <a:spLocks noChangeArrowheads="1"/>
            </p:cNvSpPr>
            <p:nvPr/>
          </p:nvSpPr>
          <p:spPr bwMode="auto">
            <a:xfrm rot="16200000">
              <a:off x="2577" y="2149"/>
              <a:ext cx="1373" cy="252"/>
            </a:xfrm>
            <a:prstGeom prst="rect">
              <a:avLst/>
            </a:prstGeom>
            <a:grpFill/>
            <a:ln w="12700">
              <a:solidFill>
                <a:schemeClr val="tx1"/>
              </a:solidFill>
              <a:miter lim="800000"/>
              <a:headEnd/>
              <a:tailEnd/>
            </a:ln>
          </p:spPr>
          <p:txBody>
            <a:bodyPr wrap="none">
              <a:spAutoFit/>
            </a:bodyPr>
            <a:lstStyle/>
            <a:p>
              <a:pPr eaLnBrk="0" hangingPunct="0">
                <a:defRPr/>
              </a:pPr>
              <a:r>
                <a:rPr lang="en-US" sz="2000" b="1" dirty="0">
                  <a:solidFill>
                    <a:srgbClr val="000000"/>
                  </a:solidFill>
                  <a:latin typeface="Arial"/>
                  <a:cs typeface="Arial"/>
                </a:rPr>
                <a:t>1 Thessalonians</a:t>
              </a:r>
            </a:p>
          </p:txBody>
        </p:sp>
        <p:sp>
          <p:nvSpPr>
            <p:cNvPr id="18462" name="Text Box 21"/>
            <p:cNvSpPr txBox="1">
              <a:spLocks noChangeArrowheads="1"/>
            </p:cNvSpPr>
            <p:nvPr/>
          </p:nvSpPr>
          <p:spPr bwMode="auto">
            <a:xfrm rot="16200000">
              <a:off x="3057" y="2149"/>
              <a:ext cx="1373"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2 Thessalonians</a:t>
              </a:r>
            </a:p>
          </p:txBody>
        </p:sp>
        <p:sp>
          <p:nvSpPr>
            <p:cNvPr id="18463" name="Text Box 22"/>
            <p:cNvSpPr txBox="1">
              <a:spLocks noChangeArrowheads="1"/>
            </p:cNvSpPr>
            <p:nvPr/>
          </p:nvSpPr>
          <p:spPr bwMode="auto">
            <a:xfrm rot="16200000">
              <a:off x="3734" y="2394"/>
              <a:ext cx="88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1 Timothy</a:t>
              </a:r>
            </a:p>
          </p:txBody>
        </p:sp>
        <p:sp>
          <p:nvSpPr>
            <p:cNvPr id="18464" name="Text Box 23"/>
            <p:cNvSpPr txBox="1">
              <a:spLocks noChangeArrowheads="1"/>
            </p:cNvSpPr>
            <p:nvPr/>
          </p:nvSpPr>
          <p:spPr bwMode="auto">
            <a:xfrm rot="16200000">
              <a:off x="4166" y="2394"/>
              <a:ext cx="884"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2 Timothy</a:t>
              </a:r>
            </a:p>
          </p:txBody>
        </p:sp>
        <p:sp>
          <p:nvSpPr>
            <p:cNvPr id="18465" name="Text Box 24"/>
            <p:cNvSpPr txBox="1">
              <a:spLocks noChangeArrowheads="1"/>
            </p:cNvSpPr>
            <p:nvPr/>
          </p:nvSpPr>
          <p:spPr bwMode="auto">
            <a:xfrm rot="16200000">
              <a:off x="4765" y="2586"/>
              <a:ext cx="499"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Titus</a:t>
              </a:r>
            </a:p>
          </p:txBody>
        </p:sp>
        <p:sp>
          <p:nvSpPr>
            <p:cNvPr id="18466" name="Text Box 25"/>
            <p:cNvSpPr txBox="1">
              <a:spLocks noChangeArrowheads="1"/>
            </p:cNvSpPr>
            <p:nvPr/>
          </p:nvSpPr>
          <p:spPr bwMode="auto">
            <a:xfrm rot="16200000">
              <a:off x="5034" y="2414"/>
              <a:ext cx="843" cy="252"/>
            </a:xfrm>
            <a:prstGeom prst="rect">
              <a:avLst/>
            </a:prstGeom>
            <a:grpFill/>
            <a:ln w="12700">
              <a:solidFill>
                <a:schemeClr val="tx1"/>
              </a:solidFill>
              <a:miter lim="800000"/>
              <a:headEnd/>
              <a:tailEnd/>
            </a:ln>
          </p:spPr>
          <p:txBody>
            <a:bodyPr wrap="none">
              <a:spAutoFit/>
            </a:bodyPr>
            <a:lstStyle/>
            <a:p>
              <a:pPr eaLnBrk="0" hangingPunct="0">
                <a:defRPr/>
              </a:pPr>
              <a:r>
                <a:rPr lang="en-US" sz="2000" b="1">
                  <a:solidFill>
                    <a:srgbClr val="000000"/>
                  </a:solidFill>
                  <a:latin typeface="Arial"/>
                  <a:cs typeface="Arial"/>
                </a:rPr>
                <a:t>Philemon</a:t>
              </a:r>
            </a:p>
          </p:txBody>
        </p:sp>
      </p:grpSp>
      <p:sp>
        <p:nvSpPr>
          <p:cNvPr id="310280" name="Text Box 26"/>
          <p:cNvSpPr txBox="1">
            <a:spLocks noChangeArrowheads="1"/>
          </p:cNvSpPr>
          <p:nvPr/>
        </p:nvSpPr>
        <p:spPr bwMode="auto">
          <a:xfrm>
            <a:off x="965200" y="4983224"/>
            <a:ext cx="3302000" cy="427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General Letters</a:t>
            </a:r>
          </a:p>
        </p:txBody>
      </p:sp>
      <p:sp>
        <p:nvSpPr>
          <p:cNvPr id="310281" name="Text Box 27"/>
          <p:cNvSpPr txBox="1">
            <a:spLocks noChangeArrowheads="1"/>
          </p:cNvSpPr>
          <p:nvPr/>
        </p:nvSpPr>
        <p:spPr bwMode="auto">
          <a:xfrm>
            <a:off x="6589134" y="4876803"/>
            <a:ext cx="1515757" cy="430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2200" b="1">
                <a:solidFill>
                  <a:srgbClr val="FFFFFF"/>
                </a:solidFill>
                <a:latin typeface="Arial" charset="0"/>
                <a:cs typeface="Arial" charset="0"/>
              </a:rPr>
              <a:t>Prophecy</a:t>
            </a:r>
          </a:p>
        </p:txBody>
      </p:sp>
      <p:sp>
        <p:nvSpPr>
          <p:cNvPr id="310282" name="Text Box 28"/>
          <p:cNvSpPr txBox="1">
            <a:spLocks noChangeArrowheads="1"/>
          </p:cNvSpPr>
          <p:nvPr/>
        </p:nvSpPr>
        <p:spPr bwMode="auto">
          <a:xfrm rot="-5400000">
            <a:off x="6625465" y="5901536"/>
            <a:ext cx="1481137" cy="400050"/>
          </a:xfrm>
          <a:prstGeom prst="rect">
            <a:avLst/>
          </a:prstGeom>
          <a:solidFill>
            <a:schemeClr val="accent1"/>
          </a:solidFill>
          <a:ln w="12700">
            <a:solidFill>
              <a:schemeClr val="tx1"/>
            </a:solidFill>
            <a:miter lim="800000"/>
            <a:headEnd/>
            <a:tailEnd/>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Revelation</a:t>
            </a:r>
          </a:p>
        </p:txBody>
      </p:sp>
      <p:grpSp>
        <p:nvGrpSpPr>
          <p:cNvPr id="310283" name="Group 29"/>
          <p:cNvGrpSpPr>
            <a:grpSpLocks/>
          </p:cNvGrpSpPr>
          <p:nvPr/>
        </p:nvGrpSpPr>
        <p:grpSpPr bwMode="auto">
          <a:xfrm>
            <a:off x="314339" y="5257879"/>
            <a:ext cx="4943470" cy="1254134"/>
            <a:chOff x="198" y="3312"/>
            <a:chExt cx="3114" cy="790"/>
          </a:xfrm>
        </p:grpSpPr>
        <p:sp>
          <p:nvSpPr>
            <p:cNvPr id="310286" name="Text Box 30"/>
            <p:cNvSpPr txBox="1">
              <a:spLocks noChangeArrowheads="1"/>
            </p:cNvSpPr>
            <p:nvPr/>
          </p:nvSpPr>
          <p:spPr bwMode="auto">
            <a:xfrm rot="16200000">
              <a:off x="-71" y="3581"/>
              <a:ext cx="790"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Hebrews</a:t>
              </a:r>
            </a:p>
          </p:txBody>
        </p:sp>
        <p:sp>
          <p:nvSpPr>
            <p:cNvPr id="310287" name="Text Box 31"/>
            <p:cNvSpPr txBox="1">
              <a:spLocks noChangeArrowheads="1"/>
            </p:cNvSpPr>
            <p:nvPr/>
          </p:nvSpPr>
          <p:spPr bwMode="auto">
            <a:xfrm rot="16200000">
              <a:off x="361" y="3666"/>
              <a:ext cx="619"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James</a:t>
              </a:r>
            </a:p>
          </p:txBody>
        </p:sp>
        <p:sp>
          <p:nvSpPr>
            <p:cNvPr id="310288" name="Text Box 32"/>
            <p:cNvSpPr txBox="1">
              <a:spLocks noChangeArrowheads="1"/>
            </p:cNvSpPr>
            <p:nvPr/>
          </p:nvSpPr>
          <p:spPr bwMode="auto">
            <a:xfrm rot="16200000">
              <a:off x="774" y="3647"/>
              <a:ext cx="658"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1 Peter</a:t>
              </a:r>
            </a:p>
          </p:txBody>
        </p:sp>
        <p:sp>
          <p:nvSpPr>
            <p:cNvPr id="310289" name="Text Box 33"/>
            <p:cNvSpPr txBox="1">
              <a:spLocks noChangeArrowheads="1"/>
            </p:cNvSpPr>
            <p:nvPr/>
          </p:nvSpPr>
          <p:spPr bwMode="auto">
            <a:xfrm rot="16200000">
              <a:off x="1177" y="3647"/>
              <a:ext cx="658"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2 Peter</a:t>
              </a:r>
            </a:p>
          </p:txBody>
        </p:sp>
        <p:sp>
          <p:nvSpPr>
            <p:cNvPr id="310290" name="Text Box 34"/>
            <p:cNvSpPr txBox="1">
              <a:spLocks noChangeArrowheads="1"/>
            </p:cNvSpPr>
            <p:nvPr/>
          </p:nvSpPr>
          <p:spPr bwMode="auto">
            <a:xfrm rot="16200000">
              <a:off x="1629" y="3657"/>
              <a:ext cx="637"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1 John</a:t>
              </a:r>
            </a:p>
          </p:txBody>
        </p:sp>
        <p:sp>
          <p:nvSpPr>
            <p:cNvPr id="310291" name="Text Box 35"/>
            <p:cNvSpPr txBox="1">
              <a:spLocks noChangeArrowheads="1"/>
            </p:cNvSpPr>
            <p:nvPr/>
          </p:nvSpPr>
          <p:spPr bwMode="auto">
            <a:xfrm rot="16200000">
              <a:off x="2061" y="3657"/>
              <a:ext cx="637"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2 John</a:t>
              </a:r>
            </a:p>
          </p:txBody>
        </p:sp>
        <p:sp>
          <p:nvSpPr>
            <p:cNvPr id="310292" name="Text Box 36"/>
            <p:cNvSpPr txBox="1">
              <a:spLocks noChangeArrowheads="1"/>
            </p:cNvSpPr>
            <p:nvPr/>
          </p:nvSpPr>
          <p:spPr bwMode="auto">
            <a:xfrm rot="16200000">
              <a:off x="2494" y="3657"/>
              <a:ext cx="637"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3 John</a:t>
              </a:r>
            </a:p>
          </p:txBody>
        </p:sp>
        <p:sp>
          <p:nvSpPr>
            <p:cNvPr id="310293" name="Text Box 37"/>
            <p:cNvSpPr txBox="1">
              <a:spLocks noChangeArrowheads="1"/>
            </p:cNvSpPr>
            <p:nvPr/>
          </p:nvSpPr>
          <p:spPr bwMode="auto">
            <a:xfrm rot="16200000">
              <a:off x="2939" y="3729"/>
              <a:ext cx="493" cy="252"/>
            </a:xfrm>
            <a:prstGeom prst="rect">
              <a:avLst/>
            </a:prstGeom>
            <a:solidFill>
              <a:srgbClr val="D9DDC1"/>
            </a:solidFill>
            <a:ln w="12700">
              <a:solidFill>
                <a:schemeClr val="tx1"/>
              </a:solidFill>
              <a:miter lim="800000"/>
              <a:headEnd/>
              <a:tailEnd/>
            </a:ln>
          </p:spPr>
          <p:txBody>
            <a:bodyPr wrap="none">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2000" b="1">
                  <a:solidFill>
                    <a:srgbClr val="000000"/>
                  </a:solidFill>
                  <a:latin typeface="Arial" charset="0"/>
                  <a:cs typeface="Arial" charset="0"/>
                </a:rPr>
                <a:t>Jude</a:t>
              </a:r>
            </a:p>
          </p:txBody>
        </p:sp>
      </p:grpSp>
      <p:sp>
        <p:nvSpPr>
          <p:cNvPr id="310284" name="Text Box 5"/>
          <p:cNvSpPr txBox="1">
            <a:spLocks noChangeArrowheads="1"/>
          </p:cNvSpPr>
          <p:nvPr/>
        </p:nvSpPr>
        <p:spPr bwMode="auto">
          <a:xfrm>
            <a:off x="838838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000000"/>
                </a:solidFill>
                <a:latin typeface="Arial" charset="0"/>
                <a:cs typeface="Arial" charset="0"/>
              </a:rPr>
              <a:t>78a</a:t>
            </a:r>
          </a:p>
        </p:txBody>
      </p:sp>
      <p:sp>
        <p:nvSpPr>
          <p:cNvPr id="40" name="Up Arrow 39"/>
          <p:cNvSpPr/>
          <p:nvPr/>
        </p:nvSpPr>
        <p:spPr>
          <a:xfrm rot="19783294">
            <a:off x="252414" y="2352703"/>
            <a:ext cx="2089150" cy="1439863"/>
          </a:xfrm>
          <a:prstGeom prst="upArrow">
            <a:avLst/>
          </a:prstGeom>
          <a:gradFill rotWithShape="1">
            <a:gsLst>
              <a:gs pos="0">
                <a:srgbClr val="00CC99">
                  <a:tint val="100000"/>
                  <a:shade val="100000"/>
                  <a:satMod val="130000"/>
                </a:srgbClr>
              </a:gs>
              <a:gs pos="100000">
                <a:srgbClr val="00CC99">
                  <a:tint val="50000"/>
                  <a:shade val="100000"/>
                  <a:satMod val="350000"/>
                </a:srgbClr>
              </a:gs>
            </a:gsLst>
            <a:lin ang="16200000" scaled="0"/>
          </a:gradFill>
          <a:ln w="76200" cap="flat" cmpd="sng" algn="ctr">
            <a:solidFill>
              <a:srgbClr val="000000"/>
            </a:solidFill>
            <a:prstDash val="solid"/>
          </a:ln>
          <a:effectLst>
            <a:outerShdw blurRad="40000" dist="23000" dir="5400000" rotWithShape="0">
              <a:srgbClr val="000000">
                <a:alpha val="35000"/>
              </a:srgbClr>
            </a:outerShdw>
          </a:effectLst>
        </p:spPr>
        <p:txBody>
          <a:bodyPr lIns="90993" tIns="45499" rIns="90993" bIns="45499" anchor="ctr"/>
          <a:lstStyle/>
          <a:p>
            <a:pPr algn="ctr" fontAlgn="auto">
              <a:spcBef>
                <a:spcPts val="0"/>
              </a:spcBef>
              <a:spcAft>
                <a:spcPts val="0"/>
              </a:spcAft>
              <a:defRPr/>
            </a:pPr>
            <a:endParaRPr lang="en-US" sz="1800" kern="0">
              <a:solidFill>
                <a:srgbClr val="FFFFFF"/>
              </a:solidFill>
              <a:latin typeface="Times New Roman"/>
              <a:ea typeface="Times New Roman"/>
              <a:cs typeface="Times New Roman"/>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2000"/>
                                        <p:tgtEl>
                                          <p:spTgt spid="40"/>
                                        </p:tgtEl>
                                      </p:cBhvr>
                                    </p:animEffect>
                                    <p:anim calcmode="lin" valueType="num">
                                      <p:cBhvr>
                                        <p:cTn id="8" dur="2000" fill="hold"/>
                                        <p:tgtEl>
                                          <p:spTgt spid="40"/>
                                        </p:tgtEl>
                                        <p:attrNameLst>
                                          <p:attrName>ppt_w</p:attrName>
                                        </p:attrNameLst>
                                      </p:cBhvr>
                                      <p:tavLst>
                                        <p:tav tm="0" fmla="#ppt_w*sin(2.5*pi*$)">
                                          <p:val>
                                            <p:fltVal val="0"/>
                                          </p:val>
                                        </p:tav>
                                        <p:tav tm="100000">
                                          <p:val>
                                            <p:fltVal val="1"/>
                                          </p:val>
                                        </p:tav>
                                      </p:tavLst>
                                    </p:anim>
                                    <p:anim calcmode="lin" valueType="num">
                                      <p:cBhvr>
                                        <p:cTn id="9" dur="2000" fill="hold"/>
                                        <p:tgtEl>
                                          <p:spTgt spid="40"/>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9090" name="Picture 9" descr="5000_crowd1">
            <a:extLst>
              <a:ext uri="{FF2B5EF4-FFF2-40B4-BE49-F238E27FC236}">
                <a16:creationId xmlns:a16="http://schemas.microsoft.com/office/drawing/2014/main" id="{0B1B2295-2221-428B-853A-8D389A6EB11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2000" y="2895600"/>
            <a:ext cx="7848600" cy="3733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1" name="AutoShape 10">
            <a:extLst>
              <a:ext uri="{FF2B5EF4-FFF2-40B4-BE49-F238E27FC236}">
                <a16:creationId xmlns:a16="http://schemas.microsoft.com/office/drawing/2014/main" id="{4380070C-5249-461C-B85D-37B71DBC56E9}"/>
              </a:ext>
            </a:extLst>
          </p:cNvPr>
          <p:cNvSpPr>
            <a:spLocks noChangeArrowheads="1"/>
          </p:cNvSpPr>
          <p:nvPr/>
        </p:nvSpPr>
        <p:spPr bwMode="auto">
          <a:xfrm>
            <a:off x="2286000" y="0"/>
            <a:ext cx="4648200" cy="3657600"/>
          </a:xfrm>
          <a:prstGeom prst="cloudCallout">
            <a:avLst>
              <a:gd name="adj1" fmla="val -39889"/>
              <a:gd name="adj2" fmla="val 67667"/>
            </a:avLst>
          </a:prstGeom>
          <a:solidFill>
            <a:srgbClr val="FFFF00"/>
          </a:solidFill>
          <a:ln w="9525">
            <a:solidFill>
              <a:schemeClr val="tx1"/>
            </a:solidFill>
            <a:round/>
            <a:headEnd/>
            <a:tailEnd/>
          </a:ln>
        </p:spPr>
        <p:txBody>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pic>
        <p:nvPicPr>
          <p:cNvPr id="281608" name="Picture 8" descr="King">
            <a:extLst>
              <a:ext uri="{FF2B5EF4-FFF2-40B4-BE49-F238E27FC236}">
                <a16:creationId xmlns:a16="http://schemas.microsoft.com/office/drawing/2014/main" id="{E6AA5286-F593-44A2-BCEB-DDEBA8DD678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590800" y="533400"/>
            <a:ext cx="3657600" cy="219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9093" name="Oval 12">
            <a:extLst>
              <a:ext uri="{FF2B5EF4-FFF2-40B4-BE49-F238E27FC236}">
                <a16:creationId xmlns:a16="http://schemas.microsoft.com/office/drawing/2014/main" id="{97CE4D0E-63C5-4618-83BC-0450B726CB71}"/>
              </a:ext>
            </a:extLst>
          </p:cNvPr>
          <p:cNvSpPr>
            <a:spLocks noChangeArrowheads="1"/>
          </p:cNvSpPr>
          <p:nvPr/>
        </p:nvSpPr>
        <p:spPr bwMode="auto">
          <a:xfrm>
            <a:off x="5257800" y="3200400"/>
            <a:ext cx="533400" cy="4572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4" name="Oval 13">
            <a:extLst>
              <a:ext uri="{FF2B5EF4-FFF2-40B4-BE49-F238E27FC236}">
                <a16:creationId xmlns:a16="http://schemas.microsoft.com/office/drawing/2014/main" id="{2464EC13-6FC4-4ED9-B9F4-74811689EDB4}"/>
              </a:ext>
            </a:extLst>
          </p:cNvPr>
          <p:cNvSpPr>
            <a:spLocks noChangeArrowheads="1"/>
          </p:cNvSpPr>
          <p:nvPr/>
        </p:nvSpPr>
        <p:spPr bwMode="auto">
          <a:xfrm>
            <a:off x="5715000" y="3505200"/>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5" name="Oval 14">
            <a:extLst>
              <a:ext uri="{FF2B5EF4-FFF2-40B4-BE49-F238E27FC236}">
                <a16:creationId xmlns:a16="http://schemas.microsoft.com/office/drawing/2014/main" id="{6179D53B-6757-47B9-975D-A32DC9ABDEF0}"/>
              </a:ext>
            </a:extLst>
          </p:cNvPr>
          <p:cNvSpPr>
            <a:spLocks noChangeArrowheads="1"/>
          </p:cNvSpPr>
          <p:nvPr/>
        </p:nvSpPr>
        <p:spPr bwMode="auto">
          <a:xfrm>
            <a:off x="6705600" y="2971800"/>
            <a:ext cx="533400" cy="4572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6" name="Oval 15">
            <a:extLst>
              <a:ext uri="{FF2B5EF4-FFF2-40B4-BE49-F238E27FC236}">
                <a16:creationId xmlns:a16="http://schemas.microsoft.com/office/drawing/2014/main" id="{96C459D3-753F-4F5B-99F2-C7CDA1998B7D}"/>
              </a:ext>
            </a:extLst>
          </p:cNvPr>
          <p:cNvSpPr>
            <a:spLocks noChangeArrowheads="1"/>
          </p:cNvSpPr>
          <p:nvPr/>
        </p:nvSpPr>
        <p:spPr bwMode="auto">
          <a:xfrm>
            <a:off x="7162800" y="3276600"/>
            <a:ext cx="304800" cy="3048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89097" name="Oval 17">
            <a:extLst>
              <a:ext uri="{FF2B5EF4-FFF2-40B4-BE49-F238E27FC236}">
                <a16:creationId xmlns:a16="http://schemas.microsoft.com/office/drawing/2014/main" id="{12A6AADA-9B4A-4470-840E-B3E299AFF0BA}"/>
              </a:ext>
            </a:extLst>
          </p:cNvPr>
          <p:cNvSpPr>
            <a:spLocks noChangeArrowheads="1"/>
          </p:cNvSpPr>
          <p:nvPr/>
        </p:nvSpPr>
        <p:spPr bwMode="auto">
          <a:xfrm>
            <a:off x="6172200" y="2667000"/>
            <a:ext cx="685800" cy="609600"/>
          </a:xfrm>
          <a:prstGeom prst="ellipse">
            <a:avLst/>
          </a:prstGeom>
          <a:solidFill>
            <a:srgbClr val="FFFF00"/>
          </a:solidFill>
          <a:ln w="9525">
            <a:solidFill>
              <a:schemeClr val="tx1"/>
            </a:solidFill>
            <a:round/>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Times New Roman" panose="02020603050405020304" pitchFamily="18" charset="0"/>
              <a:ea typeface="ＭＳ Ｐゴシック" panose="020B0600070205080204" pitchFamily="34" charset="-128"/>
              <a:cs typeface="+mn-cs"/>
            </a:endParaRPr>
          </a:p>
        </p:txBody>
      </p:sp>
      <p:sp>
        <p:nvSpPr>
          <p:cNvPr id="47114" name="Rectangle 18">
            <a:extLst>
              <a:ext uri="{FF2B5EF4-FFF2-40B4-BE49-F238E27FC236}">
                <a16:creationId xmlns:a16="http://schemas.microsoft.com/office/drawing/2014/main" id="{10C1C47F-7C56-42AD-983C-4ED394B30539}"/>
              </a:ext>
            </a:extLst>
          </p:cNvPr>
          <p:cNvSpPr>
            <a:spLocks noGrp="1" noChangeArrowheads="1"/>
          </p:cNvSpPr>
          <p:nvPr>
            <p:ph type="title"/>
          </p:nvPr>
        </p:nvSpPr>
        <p:spPr>
          <a:xfrm>
            <a:off x="0" y="6858000"/>
            <a:ext cx="2209800" cy="914400"/>
          </a:xfrm>
        </p:spPr>
        <p:txBody>
          <a:bodyPr/>
          <a:lstStyle/>
          <a:p>
            <a:pPr eaLnBrk="1" hangingPunct="1">
              <a:defRPr/>
            </a:pPr>
            <a:r>
              <a:rPr lang="en-US" sz="1600"/>
              <a:t>Verse 15</a:t>
            </a:r>
          </a:p>
        </p:txBody>
      </p:sp>
    </p:spTree>
    <p:extLst>
      <p:ext uri="{BB962C8B-B14F-4D97-AF65-F5344CB8AC3E}">
        <p14:creationId xmlns:p14="http://schemas.microsoft.com/office/powerpoint/2010/main" val="25629578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afterEffect">
                                  <p:stCondLst>
                                    <p:cond delay="2000"/>
                                  </p:stCondLst>
                                  <p:childTnLst>
                                    <p:set>
                                      <p:cBhvr>
                                        <p:cTn id="6" dur="1" fill="hold">
                                          <p:stCondLst>
                                            <p:cond delay="0"/>
                                          </p:stCondLst>
                                        </p:cTn>
                                        <p:tgtEl>
                                          <p:spTgt spid="281608"/>
                                        </p:tgtEl>
                                        <p:attrNameLst>
                                          <p:attrName>style.visibility</p:attrName>
                                        </p:attrNameLst>
                                      </p:cBhvr>
                                      <p:to>
                                        <p:strVal val="visible"/>
                                      </p:to>
                                    </p:set>
                                    <p:animEffect transition="in" filter="fade">
                                      <p:cBhvr>
                                        <p:cTn id="7" dur="2000"/>
                                        <p:tgtEl>
                                          <p:spTgt spid="2816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4" descr="I am the bread of life.jpg">
            <a:extLst>
              <a:ext uri="{FF2B5EF4-FFF2-40B4-BE49-F238E27FC236}">
                <a16:creationId xmlns:a16="http://schemas.microsoft.com/office/drawing/2014/main" id="{982D3CBC-219E-4D00-A5E7-7CF5A527EC2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892300"/>
            <a:ext cx="9144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0A4C194-C2BA-4D9A-8DC3-427E5B66D582}"/>
              </a:ext>
            </a:extLst>
          </p:cNvPr>
          <p:cNvSpPr>
            <a:spLocks noGrp="1"/>
          </p:cNvSpPr>
          <p:nvPr>
            <p:ph type="title"/>
          </p:nvPr>
        </p:nvSpPr>
        <p:spPr>
          <a:xfrm>
            <a:off x="0" y="-152400"/>
            <a:ext cx="9144000" cy="1143000"/>
          </a:xfrm>
        </p:spPr>
        <p:txBody>
          <a:bodyPr/>
          <a:lstStyle/>
          <a:p>
            <a:pPr algn="l"/>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What’s the Point?</a:t>
            </a:r>
          </a:p>
        </p:txBody>
      </p:sp>
      <p:sp>
        <p:nvSpPr>
          <p:cNvPr id="8" name="Content Placeholder 7">
            <a:extLst>
              <a:ext uri="{FF2B5EF4-FFF2-40B4-BE49-F238E27FC236}">
                <a16:creationId xmlns:a16="http://schemas.microsoft.com/office/drawing/2014/main" id="{625EA02A-2508-4E6E-AFB9-200144D1DB25}"/>
              </a:ext>
            </a:extLst>
          </p:cNvPr>
          <p:cNvSpPr>
            <a:spLocks noGrp="1"/>
          </p:cNvSpPr>
          <p:nvPr>
            <p:ph sz="half" idx="1"/>
          </p:nvPr>
        </p:nvSpPr>
        <p:spPr>
          <a:xfrm>
            <a:off x="76200" y="1981200"/>
            <a:ext cx="4267200" cy="5257800"/>
          </a:xfrm>
        </p:spPr>
        <p:txBody>
          <a:bodyPr/>
          <a:lstStyle/>
          <a:p>
            <a:pPr>
              <a:buFontTx/>
              <a:buNone/>
            </a:pPr>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MOSES</a:t>
            </a:r>
          </a:p>
          <a:p>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Predicted a Prophet</a:t>
            </a:r>
          </a:p>
          <a:p>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Gave manna from God</a:t>
            </a:r>
          </a:p>
          <a:p>
            <a:r>
              <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rPr>
              <a:t>Sustained physical life</a:t>
            </a:r>
          </a:p>
          <a:p>
            <a:endParaRPr lang="en-US" altLang="en-US" sz="3200" dirty="0">
              <a:effectLst>
                <a:glow rad="228600">
                  <a:schemeClr val="bg1">
                    <a:alpha val="40000"/>
                  </a:schemeClr>
                </a:glow>
              </a:effectLst>
              <a:latin typeface="Arial" panose="020B0604020202020204" pitchFamily="34" charset="0"/>
              <a:ea typeface="ＭＳ Ｐゴシック" panose="020B0600070205080204" pitchFamily="34" charset="-128"/>
            </a:endParaRPr>
          </a:p>
        </p:txBody>
      </p:sp>
      <p:sp>
        <p:nvSpPr>
          <p:cNvPr id="9" name="Content Placeholder 8">
            <a:extLst>
              <a:ext uri="{FF2B5EF4-FFF2-40B4-BE49-F238E27FC236}">
                <a16:creationId xmlns:a16="http://schemas.microsoft.com/office/drawing/2014/main" id="{08EB9AFD-98A6-41AC-9B80-E80552C99C8A}"/>
              </a:ext>
            </a:extLst>
          </p:cNvPr>
          <p:cNvSpPr>
            <a:spLocks noGrp="1"/>
          </p:cNvSpPr>
          <p:nvPr>
            <p:ph sz="half" idx="2"/>
          </p:nvPr>
        </p:nvSpPr>
        <p:spPr>
          <a:xfrm>
            <a:off x="4800600" y="1981200"/>
            <a:ext cx="4267200" cy="5105400"/>
          </a:xfrm>
        </p:spPr>
        <p:txBody>
          <a:bodyPr/>
          <a:lstStyle/>
          <a:p>
            <a:pPr>
              <a:buFontTx/>
              <a:buNone/>
            </a:pPr>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JESUS</a:t>
            </a:r>
          </a:p>
          <a:p>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Fulfilled the prediction</a:t>
            </a:r>
          </a:p>
          <a:p>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Is manna who IS God</a:t>
            </a:r>
          </a:p>
          <a:p>
            <a:r>
              <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rPr>
              <a:t>Gives eternal life</a:t>
            </a:r>
          </a:p>
          <a:p>
            <a:endParaRPr lang="en-US" altLang="en-US" sz="3200">
              <a:effectLst>
                <a:glow rad="228600">
                  <a:schemeClr val="bg1">
                    <a:alpha val="40000"/>
                  </a:schemeClr>
                </a:glow>
              </a:effectLst>
              <a:latin typeface="Arial" panose="020B0604020202020204" pitchFamily="34" charset="0"/>
              <a:ea typeface="ＭＳ Ｐゴシック" panose="020B0600070205080204" pitchFamily="34" charset="-128"/>
            </a:endParaRPr>
          </a:p>
        </p:txBody>
      </p:sp>
      <p:sp>
        <p:nvSpPr>
          <p:cNvPr id="6" name="Content Placeholder 2">
            <a:extLst>
              <a:ext uri="{FF2B5EF4-FFF2-40B4-BE49-F238E27FC236}">
                <a16:creationId xmlns:a16="http://schemas.microsoft.com/office/drawing/2014/main" id="{B1BAE2A8-2734-4360-95D6-D00C7BD22637}"/>
              </a:ext>
            </a:extLst>
          </p:cNvPr>
          <p:cNvSpPr txBox="1">
            <a:spLocks/>
          </p:cNvSpPr>
          <p:nvPr/>
        </p:nvSpPr>
        <p:spPr bwMode="auto">
          <a:xfrm>
            <a:off x="685800" y="762000"/>
            <a:ext cx="7772400" cy="1143000"/>
          </a:xfrm>
          <a:prstGeom prst="rect">
            <a:avLst/>
          </a:prstGeom>
          <a:noFill/>
          <a:ln w="9525">
            <a:noFill/>
            <a:miter lim="800000"/>
            <a:headEnd/>
            <a:tailEnd/>
          </a:ln>
        </p:spPr>
        <p:txBody>
          <a:bodyPr/>
          <a:lstStyle/>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Jesus is the New Moses!</a:t>
            </a:r>
          </a:p>
          <a:p>
            <a:pPr marL="342900" marR="0" lvl="0" indent="-342900" algn="l" defTabSz="914400" rtl="0" eaLnBrk="0" fontAlgn="base" latinLnBrk="0" hangingPunct="0">
              <a:lnSpc>
                <a:spcPct val="100000"/>
              </a:lnSpc>
              <a:spcBef>
                <a:spcPct val="20000"/>
              </a:spcBef>
              <a:spcAft>
                <a:spcPct val="0"/>
              </a:spcAft>
              <a:buClrTx/>
              <a:buSzTx/>
              <a:buFontTx/>
              <a:buChar char="•"/>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Jesus is even better than Moses!</a:t>
            </a:r>
          </a:p>
        </p:txBody>
      </p:sp>
    </p:spTree>
    <p:extLst>
      <p:ext uri="{BB962C8B-B14F-4D97-AF65-F5344CB8AC3E}">
        <p14:creationId xmlns:p14="http://schemas.microsoft.com/office/powerpoint/2010/main" val="1763708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8">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8">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9">
                                            <p:txEl>
                                              <p:pRg st="1" end="1"/>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9">
                                            <p:txEl>
                                              <p:pRg st="2" end="2"/>
                                            </p:txEl>
                                          </p:spTgt>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9">
                                            <p:txEl>
                                              <p:pRg st="3" end="3"/>
                                            </p:txEl>
                                          </p:spTgt>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9" grpId="0" build="p"/>
      <p:bldP spid="6" grpId="0" build="p"/>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62" name="Picture 5" descr="Jesus with Head Covering.jpg">
            <a:extLst>
              <a:ext uri="{FF2B5EF4-FFF2-40B4-BE49-F238E27FC236}">
                <a16:creationId xmlns:a16="http://schemas.microsoft.com/office/drawing/2014/main" id="{623C508C-6491-4291-80C9-D4EE1CB3F67F}"/>
              </a:ext>
            </a:extLst>
          </p:cNvPr>
          <p:cNvPicPr>
            <a:picLocks noChangeAspect="1"/>
          </p:cNvPicPr>
          <p:nvPr/>
        </p:nvPicPr>
        <p:blipFill>
          <a:blip r:embed="rId2">
            <a:extLst>
              <a:ext uri="{28A0092B-C50C-407E-A947-70E740481C1C}">
                <a14:useLocalDpi xmlns:a14="http://schemas.microsoft.com/office/drawing/2010/main" val="0"/>
              </a:ext>
            </a:extLst>
          </a:blip>
          <a:srcRect r="24525"/>
          <a:stretch>
            <a:fillRect/>
          </a:stretch>
        </p:blipFill>
        <p:spPr bwMode="auto">
          <a:xfrm>
            <a:off x="-1588" y="0"/>
            <a:ext cx="9145588"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0997AF8-9EB9-4345-897E-D0EA47069AC1}"/>
              </a:ext>
            </a:extLst>
          </p:cNvPr>
          <p:cNvSpPr>
            <a:spLocks noGrp="1"/>
          </p:cNvSpPr>
          <p:nvPr>
            <p:ph type="title"/>
          </p:nvPr>
        </p:nvSpPr>
        <p:spPr>
          <a:xfrm>
            <a:off x="152400" y="76200"/>
            <a:ext cx="4038600" cy="6629400"/>
          </a:xfrm>
        </p:spPr>
        <p:txBody>
          <a:bodyPr/>
          <a:lstStyle/>
          <a:p>
            <a: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t>Jesus proved himself </a:t>
            </a:r>
            <a:r>
              <a:rPr lang="en-US" altLang="en-US" dirty="0">
                <a:solidFill>
                  <a:srgbClr val="FFFF00"/>
                </a:solidFill>
                <a:effectLst>
                  <a:glow rad="228600">
                    <a:schemeClr val="bg1">
                      <a:alpha val="40000"/>
                    </a:schemeClr>
                  </a:glow>
                </a:effectLst>
                <a:latin typeface="Arial" panose="020B0604020202020204" pitchFamily="34" charset="0"/>
                <a:ea typeface="ＭＳ Ｐゴシック" panose="020B0600070205080204" pitchFamily="34" charset="-128"/>
              </a:rPr>
              <a:t>greater than Moses as the giver of eternal life </a:t>
            </a:r>
            <a: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t>by miraculously </a:t>
            </a:r>
            <a:r>
              <a:rPr lang="en-US" altLang="en-US" i="1" dirty="0">
                <a:effectLst>
                  <a:glow rad="228600">
                    <a:schemeClr val="bg1">
                      <a:alpha val="40000"/>
                    </a:schemeClr>
                  </a:glow>
                </a:effectLst>
                <a:latin typeface="Arial" panose="020B0604020202020204" pitchFamily="34" charset="0"/>
                <a:ea typeface="ＭＳ Ｐゴシック" panose="020B0600070205080204" pitchFamily="34" charset="-128"/>
              </a:rPr>
              <a:t>feeding 5000 Jews</a:t>
            </a:r>
            <a:r>
              <a:rPr lang="en-US" altLang="en-US" dirty="0">
                <a:effectLst>
                  <a:glow rad="228600">
                    <a:schemeClr val="bg1">
                      <a:alpha val="40000"/>
                    </a:schemeClr>
                  </a:glow>
                </a:effectLst>
                <a:latin typeface="Arial" panose="020B0604020202020204" pitchFamily="34" charset="0"/>
                <a:ea typeface="ＭＳ Ｐゴシック" panose="020B0600070205080204" pitchFamily="34" charset="-128"/>
              </a:rPr>
              <a:t> (6:1-15).</a:t>
            </a:r>
          </a:p>
        </p:txBody>
      </p:sp>
    </p:spTree>
    <p:extLst>
      <p:ext uri="{BB962C8B-B14F-4D97-AF65-F5344CB8AC3E}">
        <p14:creationId xmlns:p14="http://schemas.microsoft.com/office/powerpoint/2010/main" val="599169677"/>
      </p:ext>
    </p:extLst>
  </p:cSld>
  <p:clrMapOvr>
    <a:masterClrMapping/>
  </p:clrMapOvr>
</p:sld>
</file>

<file path=ppt/slides/slide33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9316" name="WordArt 4">
            <a:extLst>
              <a:ext uri="{FF2B5EF4-FFF2-40B4-BE49-F238E27FC236}">
                <a16:creationId xmlns:a16="http://schemas.microsoft.com/office/drawing/2014/main" id="{259D0B16-63B2-4B15-BDC4-DA7F37C52DFE}"/>
              </a:ext>
            </a:extLst>
          </p:cNvPr>
          <p:cNvSpPr>
            <a:spLocks noChangeArrowheads="1" noChangeShapeType="1" noTextEdit="1"/>
          </p:cNvSpPr>
          <p:nvPr/>
        </p:nvSpPr>
        <p:spPr bwMode="auto">
          <a:xfrm>
            <a:off x="3200400" y="5334000"/>
            <a:ext cx="2895600" cy="1081088"/>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p>
        </p:txBody>
      </p:sp>
      <p:pic>
        <p:nvPicPr>
          <p:cNvPr id="269318" name="Picture 6" descr="jesus_in_distance_slide">
            <a:extLst>
              <a:ext uri="{FF2B5EF4-FFF2-40B4-BE49-F238E27FC236}">
                <a16:creationId xmlns:a16="http://schemas.microsoft.com/office/drawing/2014/main" id="{7EA3582D-C94B-4182-9AC8-046AA5C30E8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447800" y="762000"/>
            <a:ext cx="6248400" cy="44196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269321" name="WordArt 9">
            <a:extLst>
              <a:ext uri="{FF2B5EF4-FFF2-40B4-BE49-F238E27FC236}">
                <a16:creationId xmlns:a16="http://schemas.microsoft.com/office/drawing/2014/main" id="{CAB441B3-030A-423F-9149-033594FE8C91}"/>
              </a:ext>
            </a:extLst>
          </p:cNvPr>
          <p:cNvSpPr>
            <a:spLocks noChangeArrowheads="1" noChangeShapeType="1" noTextEdit="1"/>
          </p:cNvSpPr>
          <p:nvPr/>
        </p:nvSpPr>
        <p:spPr bwMode="auto">
          <a:xfrm>
            <a:off x="838200" y="381000"/>
            <a:ext cx="7577138" cy="13716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WALKING ON WATER</a:t>
            </a:r>
          </a:p>
        </p:txBody>
      </p:sp>
      <p:sp>
        <p:nvSpPr>
          <p:cNvPr id="49157" name="Rectangle 10">
            <a:extLst>
              <a:ext uri="{FF2B5EF4-FFF2-40B4-BE49-F238E27FC236}">
                <a16:creationId xmlns:a16="http://schemas.microsoft.com/office/drawing/2014/main" id="{B40F38CF-2CA4-4716-861D-8021CB674A13}"/>
              </a:ext>
            </a:extLst>
          </p:cNvPr>
          <p:cNvSpPr>
            <a:spLocks noGrp="1" noChangeArrowheads="1"/>
          </p:cNvSpPr>
          <p:nvPr>
            <p:ph type="title"/>
          </p:nvPr>
        </p:nvSpPr>
        <p:spPr>
          <a:xfrm>
            <a:off x="304800" y="7086600"/>
            <a:ext cx="2133600" cy="457200"/>
          </a:xfrm>
        </p:spPr>
        <p:txBody>
          <a:bodyPr/>
          <a:lstStyle/>
          <a:p>
            <a:pPr eaLnBrk="1" hangingPunct="1">
              <a:defRPr/>
            </a:pPr>
            <a:r>
              <a:rPr lang="en-US" sz="1400"/>
              <a:t>Walking on Water (16-24)</a:t>
            </a:r>
          </a:p>
        </p:txBody>
      </p:sp>
    </p:spTree>
    <p:extLst>
      <p:ext uri="{BB962C8B-B14F-4D97-AF65-F5344CB8AC3E}">
        <p14:creationId xmlns:p14="http://schemas.microsoft.com/office/powerpoint/2010/main" val="139751987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1" presetClass="entr" presetSubtype="0" fill="hold" nodeType="afterEffect">
                                  <p:stCondLst>
                                    <p:cond delay="0"/>
                                  </p:stCondLst>
                                  <p:childTnLst>
                                    <p:set>
                                      <p:cBhvr>
                                        <p:cTn id="6" dur="1" fill="hold">
                                          <p:stCondLst>
                                            <p:cond delay="0"/>
                                          </p:stCondLst>
                                        </p:cTn>
                                        <p:tgtEl>
                                          <p:spTgt spid="269321"/>
                                        </p:tgtEl>
                                        <p:attrNameLst>
                                          <p:attrName>style.visibility</p:attrName>
                                        </p:attrNameLst>
                                      </p:cBhvr>
                                      <p:to>
                                        <p:strVal val="visible"/>
                                      </p:to>
                                    </p:set>
                                    <p:animEffect transition="in" filter="fade">
                                      <p:cBhvr>
                                        <p:cTn id="7" dur="770" decel="100000"/>
                                        <p:tgtEl>
                                          <p:spTgt spid="269321"/>
                                        </p:tgtEl>
                                      </p:cBhvr>
                                    </p:animEffect>
                                    <p:animScale>
                                      <p:cBhvr>
                                        <p:cTn id="8" dur="770" decel="100000"/>
                                        <p:tgtEl>
                                          <p:spTgt spid="269321"/>
                                        </p:tgtEl>
                                      </p:cBhvr>
                                      <p:from x="10000" y="10000"/>
                                      <p:to x="200000" y="450000"/>
                                    </p:animScale>
                                    <p:animScale>
                                      <p:cBhvr>
                                        <p:cTn id="9" dur="1230" accel="100000" fill="hold">
                                          <p:stCondLst>
                                            <p:cond delay="770"/>
                                          </p:stCondLst>
                                        </p:cTn>
                                        <p:tgtEl>
                                          <p:spTgt spid="269321"/>
                                        </p:tgtEl>
                                      </p:cBhvr>
                                      <p:from x="200000" y="450000"/>
                                      <p:to x="100000" y="100000"/>
                                    </p:animScale>
                                    <p:set>
                                      <p:cBhvr>
                                        <p:cTn id="10" dur="770" fill="hold"/>
                                        <p:tgtEl>
                                          <p:spTgt spid="269321"/>
                                        </p:tgtEl>
                                        <p:attrNameLst>
                                          <p:attrName>ppt_x</p:attrName>
                                        </p:attrNameLst>
                                      </p:cBhvr>
                                      <p:to>
                                        <p:strVal val="(0.5)"/>
                                      </p:to>
                                    </p:set>
                                    <p:anim from="(0.5)" to="(#ppt_x)" calcmode="lin" valueType="num">
                                      <p:cBhvr>
                                        <p:cTn id="11" dur="1230" accel="100000" fill="hold">
                                          <p:stCondLst>
                                            <p:cond delay="770"/>
                                          </p:stCondLst>
                                        </p:cTn>
                                        <p:tgtEl>
                                          <p:spTgt spid="269321"/>
                                        </p:tgtEl>
                                        <p:attrNameLst>
                                          <p:attrName>ppt_x</p:attrName>
                                        </p:attrNameLst>
                                      </p:cBhvr>
                                    </p:anim>
                                    <p:set>
                                      <p:cBhvr>
                                        <p:cTn id="12" dur="770" fill="hold"/>
                                        <p:tgtEl>
                                          <p:spTgt spid="269321"/>
                                        </p:tgtEl>
                                        <p:attrNameLst>
                                          <p:attrName>ppt_y</p:attrName>
                                        </p:attrNameLst>
                                      </p:cBhvr>
                                      <p:to>
                                        <p:strVal val="(#ppt_y+0.4)"/>
                                      </p:to>
                                    </p:set>
                                    <p:anim from="(#ppt_y+0.4)" to="(#ppt_y)" calcmode="lin" valueType="num">
                                      <p:cBhvr>
                                        <p:cTn id="13" dur="1230" accel="100000" fill="hold">
                                          <p:stCondLst>
                                            <p:cond delay="770"/>
                                          </p:stCondLst>
                                        </p:cTn>
                                        <p:tgtEl>
                                          <p:spTgt spid="269321"/>
                                        </p:tgtEl>
                                        <p:attrNameLst>
                                          <p:attrName>ppt_y</p:attrName>
                                        </p:attrNameLst>
                                      </p:cBhvr>
                                    </p:anim>
                                  </p:childTnLst>
                                </p:cTn>
                              </p:par>
                            </p:childTnLst>
                          </p:cTn>
                        </p:par>
                        <p:par>
                          <p:cTn id="14" fill="hold" nodeType="afterGroup">
                            <p:stCondLst>
                              <p:cond delay="2000"/>
                            </p:stCondLst>
                            <p:childTnLst>
                              <p:par>
                                <p:cTn id="15" presetID="10" presetClass="entr" presetSubtype="0" fill="hold" nodeType="afterEffect">
                                  <p:stCondLst>
                                    <p:cond delay="0"/>
                                  </p:stCondLst>
                                  <p:childTnLst>
                                    <p:set>
                                      <p:cBhvr>
                                        <p:cTn id="16" dur="1" fill="hold">
                                          <p:stCondLst>
                                            <p:cond delay="0"/>
                                          </p:stCondLst>
                                        </p:cTn>
                                        <p:tgtEl>
                                          <p:spTgt spid="269318"/>
                                        </p:tgtEl>
                                        <p:attrNameLst>
                                          <p:attrName>style.visibility</p:attrName>
                                        </p:attrNameLst>
                                      </p:cBhvr>
                                      <p:to>
                                        <p:strVal val="visible"/>
                                      </p:to>
                                    </p:set>
                                    <p:animEffect transition="in" filter="fade">
                                      <p:cBhvr>
                                        <p:cTn id="17" dur="2000"/>
                                        <p:tgtEl>
                                          <p:spTgt spid="269318"/>
                                        </p:tgtEl>
                                      </p:cBhvr>
                                    </p:animEffect>
                                  </p:childTnLst>
                                </p:cTn>
                              </p:par>
                            </p:childTnLst>
                          </p:cTn>
                        </p:par>
                        <p:par>
                          <p:cTn id="18" fill="hold" nodeType="afterGroup">
                            <p:stCondLst>
                              <p:cond delay="4000"/>
                            </p:stCondLst>
                            <p:childTnLst>
                              <p:par>
                                <p:cTn id="19" presetID="47" presetClass="entr" presetSubtype="0" fill="hold" nodeType="afterEffect">
                                  <p:stCondLst>
                                    <p:cond delay="0"/>
                                  </p:stCondLst>
                                  <p:childTnLst>
                                    <p:set>
                                      <p:cBhvr>
                                        <p:cTn id="20" dur="1" fill="hold">
                                          <p:stCondLst>
                                            <p:cond delay="0"/>
                                          </p:stCondLst>
                                        </p:cTn>
                                        <p:tgtEl>
                                          <p:spTgt spid="269316"/>
                                        </p:tgtEl>
                                        <p:attrNameLst>
                                          <p:attrName>style.visibility</p:attrName>
                                        </p:attrNameLst>
                                      </p:cBhvr>
                                      <p:to>
                                        <p:strVal val="visible"/>
                                      </p:to>
                                    </p:set>
                                    <p:animEffect transition="in" filter="fade">
                                      <p:cBhvr>
                                        <p:cTn id="21" dur="1000"/>
                                        <p:tgtEl>
                                          <p:spTgt spid="269316"/>
                                        </p:tgtEl>
                                      </p:cBhvr>
                                    </p:animEffect>
                                    <p:anim calcmode="lin" valueType="num">
                                      <p:cBhvr>
                                        <p:cTn id="22" dur="1000" fill="hold"/>
                                        <p:tgtEl>
                                          <p:spTgt spid="269316"/>
                                        </p:tgtEl>
                                        <p:attrNameLst>
                                          <p:attrName>ppt_x</p:attrName>
                                        </p:attrNameLst>
                                      </p:cBhvr>
                                      <p:tavLst>
                                        <p:tav tm="0">
                                          <p:val>
                                            <p:strVal val="#ppt_x"/>
                                          </p:val>
                                        </p:tav>
                                        <p:tav tm="100000">
                                          <p:val>
                                            <p:strVal val="#ppt_x"/>
                                          </p:val>
                                        </p:tav>
                                      </p:tavLst>
                                    </p:anim>
                                    <p:anim calcmode="lin" valueType="num">
                                      <p:cBhvr>
                                        <p:cTn id="23" dur="1000" fill="hold"/>
                                        <p:tgtEl>
                                          <p:spTgt spid="26931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4" name="Picture 3" descr="moses-parting-the-red-sea.jpg">
            <a:extLst>
              <a:ext uri="{FF2B5EF4-FFF2-40B4-BE49-F238E27FC236}">
                <a16:creationId xmlns:a16="http://schemas.microsoft.com/office/drawing/2014/main" id="{8AB3052E-50AA-4966-8C1E-FA13485E4635}"/>
              </a:ext>
            </a:extLst>
          </p:cNvPr>
          <p:cNvPicPr>
            <a:picLocks noChangeAspect="1"/>
          </p:cNvPicPr>
          <p:nvPr/>
        </p:nvPicPr>
        <p:blipFill>
          <a:blip r:embed="rId2">
            <a:extLst>
              <a:ext uri="{28A0092B-C50C-407E-A947-70E740481C1C}">
                <a14:useLocalDpi xmlns:a14="http://schemas.microsoft.com/office/drawing/2010/main" val="0"/>
              </a:ext>
            </a:extLst>
          </a:blip>
          <a:srcRect l="4669"/>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5235" name="Picture 4" descr="Moses exodus.jpg">
            <a:extLst>
              <a:ext uri="{FF2B5EF4-FFF2-40B4-BE49-F238E27FC236}">
                <a16:creationId xmlns:a16="http://schemas.microsoft.com/office/drawing/2014/main" id="{E411123B-663C-475C-9B45-C2D451252941}"/>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4724400" cy="2835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BB68E7F-DF5D-4CE7-9734-7EDE17C0A354}"/>
              </a:ext>
            </a:extLst>
          </p:cNvPr>
          <p:cNvSpPr>
            <a:spLocks noGrp="1"/>
          </p:cNvSpPr>
          <p:nvPr>
            <p:ph type="title"/>
          </p:nvPr>
        </p:nvSpPr>
        <p:spPr>
          <a:xfrm>
            <a:off x="0" y="0"/>
            <a:ext cx="8991600" cy="838200"/>
          </a:xfrm>
        </p:spPr>
        <p:txBody>
          <a:bodyPr/>
          <a:lstStyle/>
          <a:p>
            <a:pPr algn="r"/>
            <a:r>
              <a:rPr lang="en-US" altLang="en-US">
                <a:solidFill>
                  <a:schemeClr val="bg1"/>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Moses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Parting the Sea</a:t>
            </a:r>
          </a:p>
        </p:txBody>
      </p:sp>
    </p:spTree>
    <p:extLst>
      <p:ext uri="{BB962C8B-B14F-4D97-AF65-F5344CB8AC3E}">
        <p14:creationId xmlns:p14="http://schemas.microsoft.com/office/powerpoint/2010/main" val="4042961329"/>
      </p:ext>
    </p:extLst>
  </p:cSld>
  <p:clrMapOvr>
    <a:masterClrMapping/>
  </p:clrMapOvr>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9D3DEAE-FFB4-48BB-AB79-AC85416523BD}"/>
              </a:ext>
            </a:extLst>
          </p:cNvPr>
          <p:cNvSpPr>
            <a:spLocks noGrp="1"/>
          </p:cNvSpPr>
          <p:nvPr>
            <p:ph type="title"/>
          </p:nvPr>
        </p:nvSpPr>
        <p:spPr>
          <a:xfrm>
            <a:off x="0" y="0"/>
            <a:ext cx="9144000" cy="13716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Jesus Walked on the Sea</a:t>
            </a:r>
          </a:p>
        </p:txBody>
      </p:sp>
      <p:pic>
        <p:nvPicPr>
          <p:cNvPr id="96259" name="Picture 4" descr="Walking on water closer.jpg">
            <a:extLst>
              <a:ext uri="{FF2B5EF4-FFF2-40B4-BE49-F238E27FC236}">
                <a16:creationId xmlns:a16="http://schemas.microsoft.com/office/drawing/2014/main" id="{1D2B1B02-E7E8-4839-9E39-965613C09F1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82750"/>
            <a:ext cx="9144000" cy="517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11210343"/>
      </p:ext>
    </p:extLst>
  </p:cSld>
  <p:clrMapOvr>
    <a:masterClrMapping/>
  </p:clrMapOvr>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3" name="Picture 3" descr="Matt 14 Walk on water.jpg">
            <a:extLst>
              <a:ext uri="{FF2B5EF4-FFF2-40B4-BE49-F238E27FC236}">
                <a16:creationId xmlns:a16="http://schemas.microsoft.com/office/drawing/2014/main" id="{AFC1C6E4-4D88-430B-95BE-7BA90FDFD2B9}"/>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52400"/>
            <a:ext cx="9174163"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0542BD2-119D-4B04-9EE0-A9D5C54FE3F3}"/>
              </a:ext>
            </a:extLst>
          </p:cNvPr>
          <p:cNvSpPr>
            <a:spLocks noGrp="1"/>
          </p:cNvSpPr>
          <p:nvPr>
            <p:ph type="title"/>
          </p:nvPr>
        </p:nvSpPr>
        <p:spPr>
          <a:xfrm>
            <a:off x="0" y="435429"/>
            <a:ext cx="6066971" cy="1473200"/>
          </a:xfrm>
          <a:solidFill>
            <a:schemeClr val="bg1"/>
          </a:solidFill>
        </p:spPr>
        <p:txBody>
          <a:bodyPr/>
          <a:lstStyle/>
          <a:p>
            <a:r>
              <a:rPr lang="en-US" altLang="en-US" sz="2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ALTHOUGH LATER DISQUALIFIED, JESUS IS SPECTACULAR IN WINNING HIS FIRST SCHOOL SWIM RACE.</a:t>
            </a:r>
          </a:p>
        </p:txBody>
      </p:sp>
    </p:spTree>
    <p:extLst>
      <p:ext uri="{BB962C8B-B14F-4D97-AF65-F5344CB8AC3E}">
        <p14:creationId xmlns:p14="http://schemas.microsoft.com/office/powerpoint/2010/main" val="3258849221"/>
      </p:ext>
    </p:extLst>
  </p:cSld>
  <p:clrMapOvr>
    <a:masterClrMapping/>
  </p:clrMapOvr>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EB1B224-AD24-4BF4-8057-82D5A80D443B}"/>
              </a:ext>
            </a:extLst>
          </p:cNvPr>
          <p:cNvSpPr>
            <a:spLocks noGrp="1"/>
          </p:cNvSpPr>
          <p:nvPr>
            <p:ph type="title"/>
          </p:nvPr>
        </p:nvSpPr>
        <p:spPr>
          <a:xfrm>
            <a:off x="0" y="0"/>
            <a:ext cx="9144000" cy="1371600"/>
          </a:xfrm>
        </p:spPr>
        <p:txBody>
          <a:bodyPr/>
          <a:lstStyle/>
          <a:p>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Jesus: “Don’t be afraid!  </a:t>
            </a:r>
            <a:r>
              <a:rPr lang="en-US" altLang="en-US" sz="4000">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It is I</a:t>
            </a:r>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 (6:20)</a:t>
            </a:r>
          </a:p>
        </p:txBody>
      </p:sp>
      <p:pic>
        <p:nvPicPr>
          <p:cNvPr id="98307" name="Picture 3" descr="Walking on water I AM close-up.jpg">
            <a:extLst>
              <a:ext uri="{FF2B5EF4-FFF2-40B4-BE49-F238E27FC236}">
                <a16:creationId xmlns:a16="http://schemas.microsoft.com/office/drawing/2014/main" id="{4864E109-AEED-4127-8E83-258191EC947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a:extLst>
              <a:ext uri="{FF2B5EF4-FFF2-40B4-BE49-F238E27FC236}">
                <a16:creationId xmlns:a16="http://schemas.microsoft.com/office/drawing/2014/main" id="{4CCE1B92-0103-46A6-A634-6F5F76A25712}"/>
              </a:ext>
            </a:extLst>
          </p:cNvPr>
          <p:cNvSpPr txBox="1">
            <a:spLocks/>
          </p:cNvSpPr>
          <p:nvPr/>
        </p:nvSpPr>
        <p:spPr bwMode="auto">
          <a:xfrm>
            <a:off x="6248400" y="1447800"/>
            <a:ext cx="2895600" cy="51816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KJV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NAS</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NCV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NET</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NIV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NKJV</a:t>
            </a: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NRSV</a:t>
            </a:r>
          </a:p>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840913443"/>
      </p:ext>
    </p:extLst>
  </p:cSld>
  <p:clrMapOvr>
    <a:masterClrMapping/>
  </p:clrMapOvr>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7D7C4FA-5CBB-4D5C-91F4-0CEDB65354F9}"/>
              </a:ext>
            </a:extLst>
          </p:cNvPr>
          <p:cNvSpPr>
            <a:spLocks noGrp="1"/>
          </p:cNvSpPr>
          <p:nvPr>
            <p:ph type="title"/>
          </p:nvPr>
        </p:nvSpPr>
        <p:spPr>
          <a:xfrm>
            <a:off x="0" y="0"/>
            <a:ext cx="9144000" cy="1371600"/>
          </a:xfrm>
        </p:spPr>
        <p:txBody>
          <a:bodyPr/>
          <a:lstStyle/>
          <a:p>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“Don’t be afraid!  </a:t>
            </a:r>
            <a:r>
              <a:rPr lang="en-US" altLang="en-US" sz="4000">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I am here</a:t>
            </a:r>
            <a:r>
              <a:rPr lang="en-US" altLang="en-US" sz="4000">
                <a:effectLst>
                  <a:outerShdw blurRad="38100" dist="38100" dir="2700000" algn="tl">
                    <a:srgbClr val="000000"/>
                  </a:outerShdw>
                </a:effectLst>
                <a:latin typeface="Arial" panose="020B0604020202020204" pitchFamily="34" charset="0"/>
                <a:ea typeface="ＭＳ Ｐゴシック" panose="020B0600070205080204" pitchFamily="34" charset="-128"/>
              </a:rPr>
              <a:t>” (6:20)</a:t>
            </a:r>
          </a:p>
        </p:txBody>
      </p:sp>
      <p:pic>
        <p:nvPicPr>
          <p:cNvPr id="99331" name="Picture 3" descr="Walking on water I AM close-up.jpg">
            <a:extLst>
              <a:ext uri="{FF2B5EF4-FFF2-40B4-BE49-F238E27FC236}">
                <a16:creationId xmlns:a16="http://schemas.microsoft.com/office/drawing/2014/main" id="{9BADB33E-CD4D-4596-94FE-12B0D2AF7C9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757B2B9D-5AA4-458B-A406-C206B0A752D8}"/>
              </a:ext>
            </a:extLst>
          </p:cNvPr>
          <p:cNvSpPr txBox="1">
            <a:spLocks/>
          </p:cNvSpPr>
          <p:nvPr/>
        </p:nvSpPr>
        <p:spPr bwMode="auto">
          <a:xfrm>
            <a:off x="6248400" y="1447800"/>
            <a:ext cx="2895600" cy="12954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NLT</a:t>
            </a:r>
          </a:p>
        </p:txBody>
      </p:sp>
    </p:spTree>
    <p:extLst>
      <p:ext uri="{BB962C8B-B14F-4D97-AF65-F5344CB8AC3E}">
        <p14:creationId xmlns:p14="http://schemas.microsoft.com/office/powerpoint/2010/main" val="96585093"/>
      </p:ext>
    </p:extLst>
  </p:cSld>
  <p:clrMapOvr>
    <a:masterClrMapping/>
  </p:clrMapOvr>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F90EB9B-5A2F-4B0E-94F9-B12EDA6052A2}"/>
              </a:ext>
            </a:extLst>
          </p:cNvPr>
          <p:cNvSpPr>
            <a:spLocks noGrp="1"/>
          </p:cNvSpPr>
          <p:nvPr>
            <p:ph type="title"/>
          </p:nvPr>
        </p:nvSpPr>
        <p:spPr>
          <a:xfrm>
            <a:off x="0" y="0"/>
            <a:ext cx="9144000" cy="1371600"/>
          </a:xfrm>
          <a:effectLst/>
        </p:spPr>
        <p:txBody>
          <a:bodyPr/>
          <a:lstStyle/>
          <a:p>
            <a:r>
              <a:rPr lang="en-US" altLang="en-US" sz="4000" dirty="0">
                <a:effectLst/>
                <a:latin typeface="Arial" panose="020B0604020202020204" pitchFamily="34" charset="0"/>
                <a:ea typeface="ＭＳ Ｐゴシック" panose="020B0600070205080204" pitchFamily="34" charset="-128"/>
              </a:rPr>
              <a:t>“Don’t be afraid!  </a:t>
            </a:r>
            <a:r>
              <a:rPr lang="en-US" altLang="en-US" sz="4000" dirty="0">
                <a:solidFill>
                  <a:srgbClr val="FFFF00"/>
                </a:solidFill>
                <a:effectLst/>
                <a:latin typeface="Arial" panose="020B0604020202020204" pitchFamily="34" charset="0"/>
                <a:ea typeface="ＭＳ Ｐゴシック" panose="020B0600070205080204" pitchFamily="34" charset="-128"/>
              </a:rPr>
              <a:t>I Am!</a:t>
            </a:r>
            <a:r>
              <a:rPr lang="en-US" altLang="en-US" sz="4000" dirty="0">
                <a:effectLst/>
                <a:latin typeface="Arial" panose="020B0604020202020204" pitchFamily="34" charset="0"/>
                <a:ea typeface="ＭＳ Ｐゴシック" panose="020B0600070205080204" pitchFamily="34" charset="-128"/>
              </a:rPr>
              <a:t>” (6:20)</a:t>
            </a:r>
          </a:p>
        </p:txBody>
      </p:sp>
      <p:pic>
        <p:nvPicPr>
          <p:cNvPr id="100355" name="Picture 3" descr="Walking on water I AM close-up.jpg">
            <a:extLst>
              <a:ext uri="{FF2B5EF4-FFF2-40B4-BE49-F238E27FC236}">
                <a16:creationId xmlns:a16="http://schemas.microsoft.com/office/drawing/2014/main" id="{4FFC210F-B094-4A28-B8D0-44CD714498F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09725"/>
            <a:ext cx="9144000" cy="5248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500B4B38-94B5-4EFC-978E-26AC1B75D33B}"/>
              </a:ext>
            </a:extLst>
          </p:cNvPr>
          <p:cNvSpPr txBox="1">
            <a:spLocks/>
          </p:cNvSpPr>
          <p:nvPr/>
        </p:nvSpPr>
        <p:spPr bwMode="auto">
          <a:xfrm>
            <a:off x="5638800" y="1609725"/>
            <a:ext cx="3505200" cy="682625"/>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Greek:</a:t>
            </a:r>
            <a:endPar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Bwgrki" charset="0"/>
              <a:ea typeface="ＭＳ Ｐゴシック" panose="020B0600070205080204" pitchFamily="34" charset="-128"/>
              <a:cs typeface="Bwgrki" charset="0"/>
            </a:endParaRPr>
          </a:p>
        </p:txBody>
      </p:sp>
      <p:pic>
        <p:nvPicPr>
          <p:cNvPr id="4" name="Picture 3">
            <a:extLst>
              <a:ext uri="{FF2B5EF4-FFF2-40B4-BE49-F238E27FC236}">
                <a16:creationId xmlns:a16="http://schemas.microsoft.com/office/drawing/2014/main" id="{87F37C6C-C551-2340-65A5-F7D9CDDA5EBD}"/>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65173" y="2210005"/>
            <a:ext cx="3913239" cy="2615348"/>
          </a:xfrm>
          <a:prstGeom prst="rect">
            <a:avLst/>
          </a:prstGeom>
        </p:spPr>
      </p:pic>
    </p:spTree>
    <p:extLst>
      <p:ext uri="{BB962C8B-B14F-4D97-AF65-F5344CB8AC3E}">
        <p14:creationId xmlns:p14="http://schemas.microsoft.com/office/powerpoint/2010/main" val="3560854313"/>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38"/>
          <p:cNvSpPr txBox="1">
            <a:spLocks noChangeArrowheads="1"/>
          </p:cNvSpPr>
          <p:nvPr/>
        </p:nvSpPr>
        <p:spPr bwMode="auto">
          <a:xfrm>
            <a:off x="28" y="34"/>
            <a:ext cx="3419475" cy="2308225"/>
          </a:xfrm>
          <a:prstGeom prst="rect">
            <a:avLst/>
          </a:prstGeom>
          <a:solidFill>
            <a:srgbClr val="FFFFFF"/>
          </a:solidFill>
          <a:ln>
            <a:noFill/>
          </a:ln>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0993" tIns="45499" rIns="90993" bIns="45499">
            <a:spAutoFit/>
          </a:bodyPr>
          <a:lstStyle>
            <a:lvl1pPr algn="ctr" rtl="0" eaLnBrk="0" fontAlgn="base" hangingPunct="0">
              <a:spcBef>
                <a:spcPct val="0"/>
              </a:spcBef>
              <a:spcAft>
                <a:spcPct val="0"/>
              </a:spcAft>
              <a:defRPr sz="4400">
                <a:solidFill>
                  <a:srgbClr val="F8F8EF"/>
                </a:solidFill>
                <a:effectLst>
                  <a:outerShdw blurRad="38100" dist="38100" dir="2700000" algn="tl">
                    <a:srgbClr val="000000">
                      <a:alpha val="43137"/>
                    </a:srgbClr>
                  </a:outerShdw>
                </a:effectLst>
                <a:latin typeface="+mj-lt"/>
                <a:ea typeface="ＭＳ Ｐゴシック" charset="-128"/>
                <a:cs typeface="ＭＳ Ｐゴシック" charset="-128"/>
              </a:defRPr>
            </a:lvl1pPr>
            <a:lvl2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2pPr>
            <a:lvl3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3pPr>
            <a:lvl4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4pPr>
            <a:lvl5pPr algn="ctr" rtl="0" eaLnBrk="0" fontAlgn="base" hangingPunct="0">
              <a:spcBef>
                <a:spcPct val="0"/>
              </a:spcBef>
              <a:spcAft>
                <a:spcPct val="0"/>
              </a:spcAft>
              <a:defRPr sz="4400">
                <a:solidFill>
                  <a:srgbClr val="F8F8EF"/>
                </a:solidFill>
                <a:latin typeface="Arial" pitchFamily="-112" charset="0"/>
                <a:ea typeface="ＭＳ Ｐゴシック" charset="-128"/>
                <a:cs typeface="ＭＳ Ｐゴシック" charset="-128"/>
              </a:defRPr>
            </a:lvl5pPr>
            <a:lvl6pPr marL="457200" algn="ctr" rtl="0" fontAlgn="base">
              <a:spcBef>
                <a:spcPct val="0"/>
              </a:spcBef>
              <a:spcAft>
                <a:spcPct val="0"/>
              </a:spcAft>
              <a:defRPr sz="4400">
                <a:solidFill>
                  <a:schemeClr val="tx2"/>
                </a:solidFill>
                <a:latin typeface="Arial" pitchFamily="-112" charset="0"/>
              </a:defRPr>
            </a:lvl6pPr>
            <a:lvl7pPr marL="914400" algn="ctr" rtl="0" fontAlgn="base">
              <a:spcBef>
                <a:spcPct val="0"/>
              </a:spcBef>
              <a:spcAft>
                <a:spcPct val="0"/>
              </a:spcAft>
              <a:defRPr sz="4400">
                <a:solidFill>
                  <a:schemeClr val="tx2"/>
                </a:solidFill>
                <a:latin typeface="Arial" pitchFamily="-112" charset="0"/>
              </a:defRPr>
            </a:lvl7pPr>
            <a:lvl8pPr marL="1371600" algn="ctr" rtl="0" fontAlgn="base">
              <a:spcBef>
                <a:spcPct val="0"/>
              </a:spcBef>
              <a:spcAft>
                <a:spcPct val="0"/>
              </a:spcAft>
              <a:defRPr sz="4400">
                <a:solidFill>
                  <a:schemeClr val="tx2"/>
                </a:solidFill>
                <a:latin typeface="Arial" pitchFamily="-112" charset="0"/>
              </a:defRPr>
            </a:lvl8pPr>
            <a:lvl9pPr marL="1828800" algn="ctr" rtl="0" fontAlgn="base">
              <a:spcBef>
                <a:spcPct val="0"/>
              </a:spcBef>
              <a:spcAft>
                <a:spcPct val="0"/>
              </a:spcAft>
              <a:defRPr sz="4400">
                <a:solidFill>
                  <a:schemeClr val="tx2"/>
                </a:solidFill>
                <a:latin typeface="Arial" pitchFamily="-112" charset="0"/>
              </a:defRPr>
            </a:lvl9pPr>
          </a:lstStyle>
          <a:p>
            <a:pPr eaLnBrk="1" hangingPunct="1">
              <a:defRPr/>
            </a:pPr>
            <a:r>
              <a:rPr lang="en-US" sz="3600" b="1" kern="0" dirty="0">
                <a:solidFill>
                  <a:srgbClr val="000000"/>
                </a:solidFill>
                <a:latin typeface="Arial"/>
                <a:ea typeface="ＭＳ Ｐゴシック" charset="0"/>
                <a:cs typeface="Arial"/>
              </a:rPr>
              <a:t>Internal Indicator: </a:t>
            </a:r>
            <a:br>
              <a:rPr lang="en-US" sz="3600" b="1" kern="0" dirty="0">
                <a:solidFill>
                  <a:srgbClr val="000000"/>
                </a:solidFill>
                <a:latin typeface="Arial"/>
                <a:ea typeface="ＭＳ Ｐゴシック" charset="0"/>
                <a:cs typeface="Arial"/>
              </a:rPr>
            </a:br>
            <a:r>
              <a:rPr lang="en-US" sz="3600" b="1" kern="0" dirty="0">
                <a:solidFill>
                  <a:srgbClr val="000000"/>
                </a:solidFill>
                <a:latin typeface="Arial"/>
                <a:ea typeface="ＭＳ Ｐゴシック" charset="0"/>
                <a:cs typeface="Arial"/>
              </a:rPr>
              <a:t>Matthew Wrote to Jews</a:t>
            </a:r>
            <a:endParaRPr lang="en-US" sz="4000" kern="0" dirty="0">
              <a:solidFill>
                <a:srgbClr val="FFFFFF"/>
              </a:solidFill>
              <a:effectLst>
                <a:outerShdw blurRad="38100" dist="38100" dir="2700000" algn="tl">
                  <a:srgbClr val="000000"/>
                </a:outerShdw>
              </a:effectLst>
              <a:latin typeface="Arial"/>
              <a:ea typeface="ＭＳ Ｐゴシック" charset="0"/>
              <a:cs typeface="Arial"/>
            </a:endParaRPr>
          </a:p>
        </p:txBody>
      </p:sp>
      <p:sp>
        <p:nvSpPr>
          <p:cNvPr id="312322" name="Rectangle 3"/>
          <p:cNvSpPr>
            <a:spLocks noGrp="1" noChangeArrowheads="1"/>
          </p:cNvSpPr>
          <p:nvPr>
            <p:ph type="subTitle" idx="1"/>
          </p:nvPr>
        </p:nvSpPr>
        <p:spPr>
          <a:xfrm>
            <a:off x="3324230" y="481013"/>
            <a:ext cx="5784850" cy="6477000"/>
          </a:xfrm>
        </p:spPr>
        <p:txBody>
          <a:bodyPr/>
          <a:lstStyle/>
          <a:p>
            <a:pPr eaLnBrk="1" hangingPunct="1"/>
            <a:r>
              <a:rPr lang="en-US" altLang="ja-JP" sz="2400" b="1">
                <a:latin typeface="Arial" charset="0"/>
                <a:ea typeface="ＭＳ Ｐゴシック" charset="0"/>
                <a:cs typeface="ＭＳ Ｐゴシック" charset="0"/>
              </a:rPr>
              <a:t>"</a:t>
            </a:r>
            <a:r>
              <a:rPr lang="en-US" altLang="ja-JP" sz="2400" b="1">
                <a:solidFill>
                  <a:schemeClr val="folHlink"/>
                </a:solidFill>
                <a:latin typeface="Arial" charset="0"/>
                <a:ea typeface="ＭＳ Ｐゴシック" charset="0"/>
                <a:cs typeface="ＭＳ Ｐゴシック" charset="0"/>
              </a:rPr>
              <a:t>Matthew</a:t>
            </a:r>
            <a:r>
              <a:rPr lang="en-US" altLang="ja-JP" sz="2400" b="1">
                <a:latin typeface="Arial" charset="0"/>
                <a:ea typeface="ＭＳ Ｐゴシック" charset="0"/>
                <a:cs typeface="ＭＳ Ｐゴシック" charset="0"/>
              </a:rPr>
              <a:t> also issued a written Gospel among the Hebrews in their own dialect, while Peter and Paul were preaching at Rome [</a:t>
            </a:r>
            <a:r>
              <a:rPr lang="en-US" altLang="ja-JP" sz="2400" b="1">
                <a:solidFill>
                  <a:srgbClr val="FFFF00"/>
                </a:solidFill>
                <a:latin typeface="Arial" charset="0"/>
                <a:ea typeface="ＭＳ Ｐゴシック" charset="0"/>
                <a:cs typeface="ＭＳ Ｐゴシック" charset="0"/>
              </a:rPr>
              <a:t>AD 60-68</a:t>
            </a:r>
            <a:r>
              <a:rPr lang="en-US" altLang="ja-JP" sz="2400" b="1">
                <a:latin typeface="Arial" charset="0"/>
                <a:ea typeface="ＭＳ Ｐゴシック" charset="0"/>
                <a:cs typeface="ＭＳ Ｐゴシック" charset="0"/>
              </a:rPr>
              <a:t>], and laying the foundations of the Church. After their departure [</a:t>
            </a:r>
            <a:r>
              <a:rPr lang="en-US" altLang="ja-JP" sz="2400" b="1">
                <a:solidFill>
                  <a:srgbClr val="FFFF00"/>
                </a:solidFill>
                <a:latin typeface="Arial" charset="0"/>
                <a:ea typeface="ＭＳ Ｐゴシック" charset="0"/>
                <a:cs typeface="ＭＳ Ｐゴシック" charset="0"/>
              </a:rPr>
              <a:t>post AD 68</a:t>
            </a:r>
            <a:r>
              <a:rPr lang="en-US" altLang="ja-JP" sz="2400" b="1">
                <a:latin typeface="Arial" charset="0"/>
                <a:ea typeface="ＭＳ Ｐゴシック" charset="0"/>
                <a:cs typeface="ＭＳ Ｐゴシック" charset="0"/>
              </a:rPr>
              <a:t>], </a:t>
            </a:r>
            <a:r>
              <a:rPr lang="en-US" altLang="ja-JP" sz="2400" b="1">
                <a:solidFill>
                  <a:schemeClr val="folHlink"/>
                </a:solidFill>
                <a:latin typeface="Arial" charset="0"/>
                <a:ea typeface="ＭＳ Ｐゴシック" charset="0"/>
                <a:cs typeface="ＭＳ Ｐゴシック" charset="0"/>
              </a:rPr>
              <a:t>Mark</a:t>
            </a:r>
            <a:r>
              <a:rPr lang="en-US" altLang="ja-JP" sz="2400" b="1">
                <a:latin typeface="Arial" charset="0"/>
                <a:ea typeface="ＭＳ Ｐゴシック" charset="0"/>
                <a:cs typeface="ＭＳ Ｐゴシック" charset="0"/>
              </a:rPr>
              <a:t>, the disciple and interpreter of Peter, did also hand down to us in writing what had been preached by Peter. </a:t>
            </a:r>
            <a:r>
              <a:rPr lang="en-US" altLang="ja-JP" sz="2400" b="1">
                <a:solidFill>
                  <a:schemeClr val="folHlink"/>
                </a:solidFill>
                <a:latin typeface="Arial" charset="0"/>
                <a:ea typeface="ＭＳ Ｐゴシック" charset="0"/>
                <a:cs typeface="ＭＳ Ｐゴシック" charset="0"/>
              </a:rPr>
              <a:t>Luke</a:t>
            </a:r>
            <a:r>
              <a:rPr lang="en-US" altLang="ja-JP" sz="2400" b="1">
                <a:latin typeface="Arial" charset="0"/>
                <a:ea typeface="ＭＳ Ｐゴシック" charset="0"/>
                <a:cs typeface="ＭＳ Ｐゴシック" charset="0"/>
              </a:rPr>
              <a:t> also, the companion of Paul, recorded in a book the Gospel preached by him [</a:t>
            </a:r>
            <a:r>
              <a:rPr lang="en-US" altLang="ja-JP" sz="2400" b="1">
                <a:solidFill>
                  <a:srgbClr val="FFFF00"/>
                </a:solidFill>
                <a:latin typeface="Arial" charset="0"/>
                <a:ea typeface="ＭＳ Ｐゴシック" charset="0"/>
                <a:cs typeface="ＭＳ Ｐゴシック" charset="0"/>
              </a:rPr>
              <a:t>no date given</a:t>
            </a:r>
            <a:r>
              <a:rPr lang="en-US" altLang="ja-JP" sz="2400" b="1">
                <a:latin typeface="Arial" charset="0"/>
                <a:ea typeface="ＭＳ Ｐゴシック" charset="0"/>
                <a:cs typeface="ＭＳ Ｐゴシック" charset="0"/>
              </a:rPr>
              <a:t>]. Afterwards [</a:t>
            </a:r>
            <a:r>
              <a:rPr lang="en-US" altLang="ja-JP" sz="2400" b="1">
                <a:solidFill>
                  <a:srgbClr val="FFFF00"/>
                </a:solidFill>
                <a:latin typeface="Arial" charset="0"/>
                <a:ea typeface="ＭＳ Ｐゴシック" charset="0"/>
                <a:cs typeface="ＭＳ Ｐゴシック" charset="0"/>
              </a:rPr>
              <a:t>post 68</a:t>
            </a:r>
            <a:r>
              <a:rPr lang="en-US" altLang="ja-JP" sz="2400" b="1">
                <a:latin typeface="Arial" charset="0"/>
                <a:ea typeface="ＭＳ Ｐゴシック" charset="0"/>
                <a:cs typeface="ＭＳ Ｐゴシック" charset="0"/>
              </a:rPr>
              <a:t>], </a:t>
            </a:r>
            <a:r>
              <a:rPr lang="en-US" altLang="ja-JP" sz="2400" b="1">
                <a:solidFill>
                  <a:schemeClr val="folHlink"/>
                </a:solidFill>
                <a:latin typeface="Arial" charset="0"/>
                <a:ea typeface="ＭＳ Ｐゴシック" charset="0"/>
                <a:cs typeface="ＭＳ Ｐゴシック" charset="0"/>
              </a:rPr>
              <a:t>John</a:t>
            </a:r>
            <a:r>
              <a:rPr lang="en-US" altLang="ja-JP" sz="2400" b="1">
                <a:latin typeface="Arial" charset="0"/>
                <a:ea typeface="ＭＳ Ｐゴシック" charset="0"/>
                <a:cs typeface="ＭＳ Ｐゴシック" charset="0"/>
              </a:rPr>
              <a:t>, the disciple of the Lord, who also had leaned upon His breast, did himself publish a Gospel during his residence at Ephesus in Asia."</a:t>
            </a:r>
            <a:endParaRPr lang="en-US" sz="2400" b="1">
              <a:latin typeface="Arial" charset="0"/>
              <a:ea typeface="ＭＳ Ｐゴシック" charset="0"/>
              <a:cs typeface="ＭＳ Ｐゴシック" charset="0"/>
            </a:endParaRPr>
          </a:p>
        </p:txBody>
      </p:sp>
      <p:pic>
        <p:nvPicPr>
          <p:cNvPr id="31232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30" y="2276475"/>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2324" name="Rectangle 2"/>
          <p:cNvSpPr>
            <a:spLocks noGrp="1" noChangeArrowheads="1"/>
          </p:cNvSpPr>
          <p:nvPr>
            <p:ph type="ctrTitle"/>
          </p:nvPr>
        </p:nvSpPr>
        <p:spPr>
          <a:xfrm>
            <a:off x="107951" y="5373688"/>
            <a:ext cx="3240088" cy="1066800"/>
          </a:xfrm>
          <a:solidFill>
            <a:schemeClr val="bg1"/>
          </a:solidFill>
        </p:spPr>
        <p:txBody>
          <a:bodyPr/>
          <a:lstStyle/>
          <a:p>
            <a:pPr eaLnBrk="1" hangingPunct="1"/>
            <a:r>
              <a:rPr lang="en-US" sz="3600">
                <a:solidFill>
                  <a:srgbClr val="FFFFFF"/>
                </a:solidFill>
                <a:latin typeface="Arial Black" charset="0"/>
                <a:ea typeface="ＭＳ Ｐゴシック" charset="0"/>
                <a:cs typeface="ＭＳ Ｐゴシック" charset="0"/>
              </a:rPr>
              <a:t>Irenaeus </a:t>
            </a:r>
            <a:br>
              <a:rPr lang="en-US" sz="3600">
                <a:solidFill>
                  <a:srgbClr val="FFFFFF"/>
                </a:solidFill>
                <a:latin typeface="Arial Black" charset="0"/>
                <a:ea typeface="ＭＳ Ｐゴシック" charset="0"/>
                <a:cs typeface="ＭＳ Ｐゴシック" charset="0"/>
              </a:rPr>
            </a:br>
            <a:r>
              <a:rPr lang="en-US" sz="2800">
                <a:solidFill>
                  <a:srgbClr val="FFFFFF"/>
                </a:solidFill>
                <a:latin typeface="Arial Black" charset="0"/>
                <a:ea typeface="ＭＳ Ｐゴシック" charset="0"/>
                <a:cs typeface="ＭＳ Ｐゴシック" charset="0"/>
              </a:rPr>
              <a:t>AD 180</a:t>
            </a:r>
            <a:endParaRPr lang="en-US">
              <a:solidFill>
                <a:srgbClr val="FFFFFF"/>
              </a:solidFill>
              <a:latin typeface="Arial Black" charset="0"/>
              <a:ea typeface="ＭＳ Ｐゴシック" charset="0"/>
              <a:cs typeface="ＭＳ Ｐゴシック" charset="0"/>
            </a:endParaRPr>
          </a:p>
        </p:txBody>
      </p:sp>
      <p:sp>
        <p:nvSpPr>
          <p:cNvPr id="312325" name="Rectangle 4"/>
          <p:cNvSpPr>
            <a:spLocks noChangeArrowheads="1"/>
          </p:cNvSpPr>
          <p:nvPr/>
        </p:nvSpPr>
        <p:spPr bwMode="auto">
          <a:xfrm>
            <a:off x="114300" y="6367465"/>
            <a:ext cx="3200400" cy="517525"/>
          </a:xfrm>
          <a:prstGeom prst="rect">
            <a:avLst/>
          </a:prstGeom>
          <a:solidFill>
            <a:srgbClr val="000000"/>
          </a:soli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a:spcBef>
                <a:spcPct val="20000"/>
              </a:spcBef>
            </a:pPr>
            <a:r>
              <a:rPr lang="en-US" sz="2000" b="1" i="1">
                <a:solidFill>
                  <a:srgbClr val="FFFFFF"/>
                </a:solidFill>
                <a:latin typeface="Arial" charset="0"/>
              </a:rPr>
              <a:t>Against Heresies</a:t>
            </a:r>
            <a:r>
              <a:rPr lang="en-US" sz="2000" b="1">
                <a:solidFill>
                  <a:srgbClr val="FFFFFF"/>
                </a:solidFill>
                <a:latin typeface="Arial" charset="0"/>
              </a:rPr>
              <a:t> 3.1</a:t>
            </a:r>
          </a:p>
        </p:txBody>
      </p:sp>
      <p:sp>
        <p:nvSpPr>
          <p:cNvPr id="312326" name="Text Box 5"/>
          <p:cNvSpPr txBox="1">
            <a:spLocks noChangeArrowheads="1"/>
          </p:cNvSpPr>
          <p:nvPr/>
        </p:nvSpPr>
        <p:spPr bwMode="auto">
          <a:xfrm>
            <a:off x="8388383" y="44479"/>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b="1">
                <a:solidFill>
                  <a:srgbClr val="FFFFFF"/>
                </a:solidFill>
                <a:latin typeface="Arial" charset="0"/>
                <a:cs typeface="Arial" charset="0"/>
              </a:rPr>
              <a:t>78a</a:t>
            </a:r>
          </a:p>
        </p:txBody>
      </p:sp>
    </p:spTree>
  </p:cSld>
  <p:clrMapOvr>
    <a:masterClrMapping/>
  </p:clrMapOvr>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1">
            <a:extLst>
              <a:ext uri="{FF2B5EF4-FFF2-40B4-BE49-F238E27FC236}">
                <a16:creationId xmlns:a16="http://schemas.microsoft.com/office/drawing/2014/main" id="{3C33C76A-3D96-4C97-B316-EFFE10030934}"/>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42900" y="231775"/>
            <a:ext cx="8401050" cy="6400800"/>
          </a:xfrm>
          <a:prstGeom prst="rect">
            <a:avLst/>
          </a:prstGeom>
          <a:blipFill dpi="0" rotWithShape="0">
            <a:blip r:embed="rId4"/>
            <a:srcRect/>
            <a:tile tx="0" ty="0" sx="100000" sy="100000" flip="none" algn="tl"/>
          </a:blipFill>
          <a:ln>
            <a:noFill/>
          </a:ln>
          <a:extLst>
            <a:ext uri="{91240B29-F687-4F45-9708-019B960494DF}">
              <a14:hiddenLine xmlns:a14="http://schemas.microsoft.com/office/drawing/2010/main" w="9525">
                <a:solidFill>
                  <a:srgbClr val="000000"/>
                </a:solidFill>
                <a:round/>
                <a:headEnd/>
                <a:tailEnd/>
              </a14:hiddenLine>
            </a:ext>
          </a:extLst>
        </p:spPr>
      </p:pic>
      <p:sp>
        <p:nvSpPr>
          <p:cNvPr id="101379" name="Rectangle 2">
            <a:extLst>
              <a:ext uri="{FF2B5EF4-FFF2-40B4-BE49-F238E27FC236}">
                <a16:creationId xmlns:a16="http://schemas.microsoft.com/office/drawing/2014/main" id="{F601D9E0-DCE3-4374-9DAF-B026DA14D722}"/>
              </a:ext>
            </a:extLst>
          </p:cNvPr>
          <p:cNvSpPr>
            <a:spLocks noChangeArrowheads="1"/>
          </p:cNvSpPr>
          <p:nvPr/>
        </p:nvSpPr>
        <p:spPr bwMode="auto">
          <a:xfrm>
            <a:off x="153988" y="6554788"/>
            <a:ext cx="1322387" cy="212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101380" name="Rectangle 3">
            <a:extLst>
              <a:ext uri="{FF2B5EF4-FFF2-40B4-BE49-F238E27FC236}">
                <a16:creationId xmlns:a16="http://schemas.microsoft.com/office/drawing/2014/main" id="{FC3C3EE3-40CA-4370-9EBD-401E9F011488}"/>
              </a:ext>
            </a:extLst>
          </p:cNvPr>
          <p:cNvSpPr>
            <a:spLocks noChangeArrowheads="1"/>
          </p:cNvSpPr>
          <p:nvPr/>
        </p:nvSpPr>
        <p:spPr bwMode="auto">
          <a:xfrm>
            <a:off x="1139825" y="762000"/>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24580" name="AutoShape 4">
            <a:extLst>
              <a:ext uri="{FF2B5EF4-FFF2-40B4-BE49-F238E27FC236}">
                <a16:creationId xmlns:a16="http://schemas.microsoft.com/office/drawing/2014/main" id="{2FC093B2-41AF-4724-9DF4-F2A8E14C6A47}"/>
              </a:ext>
            </a:extLst>
          </p:cNvPr>
          <p:cNvSpPr>
            <a:spLocks noChangeArrowheads="1"/>
          </p:cNvSpPr>
          <p:nvPr/>
        </p:nvSpPr>
        <p:spPr bwMode="auto">
          <a:xfrm>
            <a:off x="4725988" y="88900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24581" name="AutoShape 5">
            <a:extLst>
              <a:ext uri="{FF2B5EF4-FFF2-40B4-BE49-F238E27FC236}">
                <a16:creationId xmlns:a16="http://schemas.microsoft.com/office/drawing/2014/main" id="{FD272E32-666A-488C-84C2-F66756C945AC}"/>
              </a:ext>
            </a:extLst>
          </p:cNvPr>
          <p:cNvSpPr>
            <a:spLocks noChangeArrowheads="1"/>
          </p:cNvSpPr>
          <p:nvPr/>
        </p:nvSpPr>
        <p:spPr bwMode="auto">
          <a:xfrm>
            <a:off x="1339850" y="3565525"/>
            <a:ext cx="3001963"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24583" name="AutoShape 7">
            <a:extLst>
              <a:ext uri="{FF2B5EF4-FFF2-40B4-BE49-F238E27FC236}">
                <a16:creationId xmlns:a16="http://schemas.microsoft.com/office/drawing/2014/main" id="{B3AB7BB9-191E-4D1A-B008-7A2A6514895D}"/>
              </a:ext>
            </a:extLst>
          </p:cNvPr>
          <p:cNvSpPr>
            <a:spLocks noChangeArrowheads="1"/>
          </p:cNvSpPr>
          <p:nvPr/>
        </p:nvSpPr>
        <p:spPr bwMode="auto">
          <a:xfrm>
            <a:off x="1338263" y="882650"/>
            <a:ext cx="3003550" cy="248602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101384" name="Rectangle 8">
            <a:extLst>
              <a:ext uri="{FF2B5EF4-FFF2-40B4-BE49-F238E27FC236}">
                <a16:creationId xmlns:a16="http://schemas.microsoft.com/office/drawing/2014/main" id="{31AC3944-D121-4B90-AD6A-40B3F8597A23}"/>
              </a:ext>
            </a:extLst>
          </p:cNvPr>
          <p:cNvSpPr>
            <a:spLocks noChangeArrowheads="1"/>
          </p:cNvSpPr>
          <p:nvPr/>
        </p:nvSpPr>
        <p:spPr bwMode="auto">
          <a:xfrm>
            <a:off x="4814888" y="9461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2</a:t>
            </a:r>
          </a:p>
        </p:txBody>
      </p:sp>
      <p:sp>
        <p:nvSpPr>
          <p:cNvPr id="101385" name="Rectangle 9">
            <a:extLst>
              <a:ext uri="{FF2B5EF4-FFF2-40B4-BE49-F238E27FC236}">
                <a16:creationId xmlns:a16="http://schemas.microsoft.com/office/drawing/2014/main" id="{48B9A3EA-46A9-4A99-917E-FC9E373E958C}"/>
              </a:ext>
            </a:extLst>
          </p:cNvPr>
          <p:cNvSpPr>
            <a:spLocks noChangeArrowheads="1"/>
          </p:cNvSpPr>
          <p:nvPr/>
        </p:nvSpPr>
        <p:spPr bwMode="auto">
          <a:xfrm>
            <a:off x="1427163" y="3638550"/>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3</a:t>
            </a:r>
          </a:p>
        </p:txBody>
      </p:sp>
      <p:sp>
        <p:nvSpPr>
          <p:cNvPr id="101386" name="Rectangle 11">
            <a:extLst>
              <a:ext uri="{FF2B5EF4-FFF2-40B4-BE49-F238E27FC236}">
                <a16:creationId xmlns:a16="http://schemas.microsoft.com/office/drawing/2014/main" id="{C834DEF9-DC3E-4650-A3CF-E77B89D4C80A}"/>
              </a:ext>
            </a:extLst>
          </p:cNvPr>
          <p:cNvSpPr>
            <a:spLocks noChangeArrowheads="1"/>
          </p:cNvSpPr>
          <p:nvPr/>
        </p:nvSpPr>
        <p:spPr bwMode="auto">
          <a:xfrm>
            <a:off x="1412875" y="962025"/>
            <a:ext cx="412750" cy="6286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250"/>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6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1</a:t>
            </a:r>
          </a:p>
        </p:txBody>
      </p:sp>
      <p:grpSp>
        <p:nvGrpSpPr>
          <p:cNvPr id="101387" name="Group 12">
            <a:extLst>
              <a:ext uri="{FF2B5EF4-FFF2-40B4-BE49-F238E27FC236}">
                <a16:creationId xmlns:a16="http://schemas.microsoft.com/office/drawing/2014/main" id="{D502E1A3-827C-48ED-86C2-758F0B500634}"/>
              </a:ext>
            </a:extLst>
          </p:cNvPr>
          <p:cNvGrpSpPr>
            <a:grpSpLocks/>
          </p:cNvGrpSpPr>
          <p:nvPr/>
        </p:nvGrpSpPr>
        <p:grpSpPr bwMode="auto">
          <a:xfrm>
            <a:off x="1652588" y="1647825"/>
            <a:ext cx="890587" cy="1346200"/>
            <a:chOff x="1145" y="1176"/>
            <a:chExt cx="617" cy="962"/>
          </a:xfrm>
        </p:grpSpPr>
        <p:sp>
          <p:nvSpPr>
            <p:cNvPr id="101413" name="Rectangle 13">
              <a:extLst>
                <a:ext uri="{FF2B5EF4-FFF2-40B4-BE49-F238E27FC236}">
                  <a16:creationId xmlns:a16="http://schemas.microsoft.com/office/drawing/2014/main" id="{3D403DA6-EA3F-40CC-A668-20297A3E83FE}"/>
                </a:ext>
              </a:extLst>
            </p:cNvPr>
            <p:cNvSpPr>
              <a:spLocks noChangeArrowheads="1"/>
            </p:cNvSpPr>
            <p:nvPr/>
          </p:nvSpPr>
          <p:spPr bwMode="auto">
            <a:xfrm>
              <a:off x="1145" y="1176"/>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TO:</a:t>
              </a:r>
            </a:p>
          </p:txBody>
        </p:sp>
        <p:sp>
          <p:nvSpPr>
            <p:cNvPr id="101414" name="Rectangle 14">
              <a:extLst>
                <a:ext uri="{FF2B5EF4-FFF2-40B4-BE49-F238E27FC236}">
                  <a16:creationId xmlns:a16="http://schemas.microsoft.com/office/drawing/2014/main" id="{AD088B35-F6E0-4738-9099-65D3775A6AF5}"/>
                </a:ext>
              </a:extLst>
            </p:cNvPr>
            <p:cNvSpPr>
              <a:spLocks noChangeArrowheads="1"/>
            </p:cNvSpPr>
            <p:nvPr/>
          </p:nvSpPr>
          <p:spPr bwMode="auto">
            <a:xfrm>
              <a:off x="1145" y="1530"/>
              <a:ext cx="587"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AS:</a:t>
              </a:r>
            </a:p>
          </p:txBody>
        </p:sp>
        <p:sp>
          <p:nvSpPr>
            <p:cNvPr id="101415" name="Rectangle 15">
              <a:extLst>
                <a:ext uri="{FF2B5EF4-FFF2-40B4-BE49-F238E27FC236}">
                  <a16:creationId xmlns:a16="http://schemas.microsoft.com/office/drawing/2014/main" id="{114B37FD-51E8-4A23-9059-F315EF6ACA1E}"/>
                </a:ext>
              </a:extLst>
            </p:cNvPr>
            <p:cNvSpPr>
              <a:spLocks noChangeArrowheads="1"/>
            </p:cNvSpPr>
            <p:nvPr/>
          </p:nvSpPr>
          <p:spPr bwMode="auto">
            <a:xfrm>
              <a:off x="1145" y="1834"/>
              <a:ext cx="61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HE:</a:t>
              </a:r>
            </a:p>
          </p:txBody>
        </p:sp>
      </p:grpSp>
      <p:grpSp>
        <p:nvGrpSpPr>
          <p:cNvPr id="101388" name="Group 16">
            <a:extLst>
              <a:ext uri="{FF2B5EF4-FFF2-40B4-BE49-F238E27FC236}">
                <a16:creationId xmlns:a16="http://schemas.microsoft.com/office/drawing/2014/main" id="{461C2709-4939-4914-AF02-7ADEE0E805EA}"/>
              </a:ext>
            </a:extLst>
          </p:cNvPr>
          <p:cNvGrpSpPr>
            <a:grpSpLocks/>
          </p:cNvGrpSpPr>
          <p:nvPr/>
        </p:nvGrpSpPr>
        <p:grpSpPr bwMode="auto">
          <a:xfrm>
            <a:off x="5070475" y="1658938"/>
            <a:ext cx="890588" cy="1346200"/>
            <a:chOff x="3513" y="1184"/>
            <a:chExt cx="617" cy="962"/>
          </a:xfrm>
        </p:grpSpPr>
        <p:sp>
          <p:nvSpPr>
            <p:cNvPr id="101410" name="Rectangle 17">
              <a:extLst>
                <a:ext uri="{FF2B5EF4-FFF2-40B4-BE49-F238E27FC236}">
                  <a16:creationId xmlns:a16="http://schemas.microsoft.com/office/drawing/2014/main" id="{DA13DBD0-C7D2-4E58-B0FF-97C318B1B3AF}"/>
                </a:ext>
              </a:extLst>
            </p:cNvPr>
            <p:cNvSpPr>
              <a:spLocks noChangeArrowheads="1"/>
            </p:cNvSpPr>
            <p:nvPr/>
          </p:nvSpPr>
          <p:spPr bwMode="auto">
            <a:xfrm>
              <a:off x="3513" y="1184"/>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TO:</a:t>
              </a:r>
            </a:p>
          </p:txBody>
        </p:sp>
        <p:sp>
          <p:nvSpPr>
            <p:cNvPr id="101411" name="Rectangle 18">
              <a:extLst>
                <a:ext uri="{FF2B5EF4-FFF2-40B4-BE49-F238E27FC236}">
                  <a16:creationId xmlns:a16="http://schemas.microsoft.com/office/drawing/2014/main" id="{19D8C9D7-66D1-4AFF-A1F5-EBC868F93BAC}"/>
                </a:ext>
              </a:extLst>
            </p:cNvPr>
            <p:cNvSpPr>
              <a:spLocks noChangeArrowheads="1"/>
            </p:cNvSpPr>
            <p:nvPr/>
          </p:nvSpPr>
          <p:spPr bwMode="auto">
            <a:xfrm>
              <a:off x="3513" y="1538"/>
              <a:ext cx="587"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AS:</a:t>
              </a:r>
            </a:p>
          </p:txBody>
        </p:sp>
        <p:sp>
          <p:nvSpPr>
            <p:cNvPr id="101412" name="Rectangle 19">
              <a:extLst>
                <a:ext uri="{FF2B5EF4-FFF2-40B4-BE49-F238E27FC236}">
                  <a16:creationId xmlns:a16="http://schemas.microsoft.com/office/drawing/2014/main" id="{F0387305-5F32-4BE6-B315-8C03AF597B62}"/>
                </a:ext>
              </a:extLst>
            </p:cNvPr>
            <p:cNvSpPr>
              <a:spLocks noChangeArrowheads="1"/>
            </p:cNvSpPr>
            <p:nvPr/>
          </p:nvSpPr>
          <p:spPr bwMode="auto">
            <a:xfrm>
              <a:off x="3513" y="1842"/>
              <a:ext cx="61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HE:</a:t>
              </a:r>
            </a:p>
          </p:txBody>
        </p:sp>
      </p:grpSp>
      <p:grpSp>
        <p:nvGrpSpPr>
          <p:cNvPr id="101389" name="Group 20">
            <a:extLst>
              <a:ext uri="{FF2B5EF4-FFF2-40B4-BE49-F238E27FC236}">
                <a16:creationId xmlns:a16="http://schemas.microsoft.com/office/drawing/2014/main" id="{EA16BF34-711E-4380-A293-39C9180F4002}"/>
              </a:ext>
            </a:extLst>
          </p:cNvPr>
          <p:cNvGrpSpPr>
            <a:grpSpLocks/>
          </p:cNvGrpSpPr>
          <p:nvPr/>
        </p:nvGrpSpPr>
        <p:grpSpPr bwMode="auto">
          <a:xfrm>
            <a:off x="1674813" y="4325938"/>
            <a:ext cx="890587" cy="1346200"/>
            <a:chOff x="1161" y="3088"/>
            <a:chExt cx="617" cy="962"/>
          </a:xfrm>
        </p:grpSpPr>
        <p:sp>
          <p:nvSpPr>
            <p:cNvPr id="101407" name="Rectangle 21">
              <a:extLst>
                <a:ext uri="{FF2B5EF4-FFF2-40B4-BE49-F238E27FC236}">
                  <a16:creationId xmlns:a16="http://schemas.microsoft.com/office/drawing/2014/main" id="{CB3A8D36-35FD-41F0-901C-7B17E8D85C48}"/>
                </a:ext>
              </a:extLst>
            </p:cNvPr>
            <p:cNvSpPr>
              <a:spLocks noChangeArrowheads="1"/>
            </p:cNvSpPr>
            <p:nvPr/>
          </p:nvSpPr>
          <p:spPr bwMode="auto">
            <a:xfrm>
              <a:off x="1161" y="3088"/>
              <a:ext cx="587" cy="2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TO:</a:t>
              </a:r>
            </a:p>
          </p:txBody>
        </p:sp>
        <p:sp>
          <p:nvSpPr>
            <p:cNvPr id="101408" name="Rectangle 22">
              <a:extLst>
                <a:ext uri="{FF2B5EF4-FFF2-40B4-BE49-F238E27FC236}">
                  <a16:creationId xmlns:a16="http://schemas.microsoft.com/office/drawing/2014/main" id="{FCC3F492-3F23-4067-996E-357DA51C5E60}"/>
                </a:ext>
              </a:extLst>
            </p:cNvPr>
            <p:cNvSpPr>
              <a:spLocks noChangeArrowheads="1"/>
            </p:cNvSpPr>
            <p:nvPr/>
          </p:nvSpPr>
          <p:spPr bwMode="auto">
            <a:xfrm>
              <a:off x="1161" y="3442"/>
              <a:ext cx="587" cy="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AS:</a:t>
              </a:r>
            </a:p>
          </p:txBody>
        </p:sp>
        <p:sp>
          <p:nvSpPr>
            <p:cNvPr id="101409" name="Rectangle 23">
              <a:extLst>
                <a:ext uri="{FF2B5EF4-FFF2-40B4-BE49-F238E27FC236}">
                  <a16:creationId xmlns:a16="http://schemas.microsoft.com/office/drawing/2014/main" id="{559BBB3D-2424-43A0-B5F5-5758FF007803}"/>
                </a:ext>
              </a:extLst>
            </p:cNvPr>
            <p:cNvSpPr>
              <a:spLocks noChangeArrowheads="1"/>
            </p:cNvSpPr>
            <p:nvPr/>
          </p:nvSpPr>
          <p:spPr bwMode="auto">
            <a:xfrm>
              <a:off x="1161" y="3746"/>
              <a:ext cx="617" cy="30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90360" tIns="44280" rIns="90360" bIns="44280">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WHAT</a:t>
              </a:r>
            </a:p>
            <a:p>
              <a:pPr marL="0" marR="0" lvl="0" indent="0" algn="l" defTabSz="914400" rtl="0" eaLnBrk="1" fontAlgn="base" latinLnBrk="0" hangingPunct="1">
                <a:lnSpc>
                  <a:spcPct val="35000"/>
                </a:lnSpc>
                <a:spcBef>
                  <a:spcPts val="11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HE:</a:t>
              </a:r>
            </a:p>
          </p:txBody>
        </p:sp>
      </p:grpSp>
      <p:sp>
        <p:nvSpPr>
          <p:cNvPr id="101390" name="Rectangle 28">
            <a:extLst>
              <a:ext uri="{FF2B5EF4-FFF2-40B4-BE49-F238E27FC236}">
                <a16:creationId xmlns:a16="http://schemas.microsoft.com/office/drawing/2014/main" id="{867CB7AB-B24E-4896-A1FD-E6663943A789}"/>
              </a:ext>
            </a:extLst>
          </p:cNvPr>
          <p:cNvSpPr>
            <a:spLocks noChangeArrowheads="1"/>
          </p:cNvSpPr>
          <p:nvPr/>
        </p:nvSpPr>
        <p:spPr bwMode="auto">
          <a:xfrm>
            <a:off x="1757363" y="1004888"/>
            <a:ext cx="2355850" cy="5667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MATTHEW</a:t>
            </a:r>
          </a:p>
        </p:txBody>
      </p:sp>
      <p:sp>
        <p:nvSpPr>
          <p:cNvPr id="101391" name="Rectangle 29">
            <a:extLst>
              <a:ext uri="{FF2B5EF4-FFF2-40B4-BE49-F238E27FC236}">
                <a16:creationId xmlns:a16="http://schemas.microsoft.com/office/drawing/2014/main" id="{AA4D1259-E4EB-46EF-8B8B-F4A39BF18C0B}"/>
              </a:ext>
            </a:extLst>
          </p:cNvPr>
          <p:cNvSpPr>
            <a:spLocks noChangeArrowheads="1"/>
          </p:cNvSpPr>
          <p:nvPr/>
        </p:nvSpPr>
        <p:spPr bwMode="auto">
          <a:xfrm>
            <a:off x="5588000" y="1025525"/>
            <a:ext cx="2036763"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MARK</a:t>
            </a:r>
          </a:p>
        </p:txBody>
      </p:sp>
      <p:sp>
        <p:nvSpPr>
          <p:cNvPr id="101392" name="Rectangle 30">
            <a:extLst>
              <a:ext uri="{FF2B5EF4-FFF2-40B4-BE49-F238E27FC236}">
                <a16:creationId xmlns:a16="http://schemas.microsoft.com/office/drawing/2014/main" id="{BB745314-7D4E-477E-89CF-EE385E00804D}"/>
              </a:ext>
            </a:extLst>
          </p:cNvPr>
          <p:cNvSpPr>
            <a:spLocks noChangeArrowheads="1"/>
          </p:cNvSpPr>
          <p:nvPr/>
        </p:nvSpPr>
        <p:spPr bwMode="auto">
          <a:xfrm>
            <a:off x="2149475" y="3692525"/>
            <a:ext cx="2035175" cy="56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202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32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LUKE</a:t>
            </a:r>
          </a:p>
        </p:txBody>
      </p:sp>
      <p:sp>
        <p:nvSpPr>
          <p:cNvPr id="101393" name="Rectangle 32">
            <a:extLst>
              <a:ext uri="{FF2B5EF4-FFF2-40B4-BE49-F238E27FC236}">
                <a16:creationId xmlns:a16="http://schemas.microsoft.com/office/drawing/2014/main" id="{6195CDB6-867A-4D42-986F-F64D71C80CEE}"/>
              </a:ext>
            </a:extLst>
          </p:cNvPr>
          <p:cNvSpPr>
            <a:spLocks noChangeArrowheads="1"/>
          </p:cNvSpPr>
          <p:nvPr/>
        </p:nvSpPr>
        <p:spPr bwMode="auto">
          <a:xfrm>
            <a:off x="2159000" y="1560513"/>
            <a:ext cx="17668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   JEWS</a:t>
            </a:r>
          </a:p>
        </p:txBody>
      </p:sp>
      <p:sp>
        <p:nvSpPr>
          <p:cNvPr id="101394" name="Rectangle 33">
            <a:extLst>
              <a:ext uri="{FF2B5EF4-FFF2-40B4-BE49-F238E27FC236}">
                <a16:creationId xmlns:a16="http://schemas.microsoft.com/office/drawing/2014/main" id="{DA8FFBCD-79D1-4177-A70B-7C77F95FCEB6}"/>
              </a:ext>
            </a:extLst>
          </p:cNvPr>
          <p:cNvSpPr>
            <a:spLocks noChangeArrowheads="1"/>
          </p:cNvSpPr>
          <p:nvPr/>
        </p:nvSpPr>
        <p:spPr bwMode="auto">
          <a:xfrm>
            <a:off x="5899150" y="1570038"/>
            <a:ext cx="1766888"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ROMANS</a:t>
            </a:r>
          </a:p>
        </p:txBody>
      </p:sp>
      <p:sp>
        <p:nvSpPr>
          <p:cNvPr id="101395" name="Rectangle 34">
            <a:extLst>
              <a:ext uri="{FF2B5EF4-FFF2-40B4-BE49-F238E27FC236}">
                <a16:creationId xmlns:a16="http://schemas.microsoft.com/office/drawing/2014/main" id="{09850E03-563D-480E-8116-BB134FD35120}"/>
              </a:ext>
            </a:extLst>
          </p:cNvPr>
          <p:cNvSpPr>
            <a:spLocks noChangeArrowheads="1"/>
          </p:cNvSpPr>
          <p:nvPr/>
        </p:nvSpPr>
        <p:spPr bwMode="auto">
          <a:xfrm>
            <a:off x="2462213" y="4237038"/>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GREEKS</a:t>
            </a:r>
          </a:p>
        </p:txBody>
      </p:sp>
      <p:sp>
        <p:nvSpPr>
          <p:cNvPr id="101396" name="Rectangle 36">
            <a:extLst>
              <a:ext uri="{FF2B5EF4-FFF2-40B4-BE49-F238E27FC236}">
                <a16:creationId xmlns:a16="http://schemas.microsoft.com/office/drawing/2014/main" id="{A99A10E9-A664-4A40-A761-ABC2072F0E18}"/>
              </a:ext>
            </a:extLst>
          </p:cNvPr>
          <p:cNvSpPr>
            <a:spLocks noChangeArrowheads="1"/>
          </p:cNvSpPr>
          <p:nvPr/>
        </p:nvSpPr>
        <p:spPr bwMode="auto">
          <a:xfrm>
            <a:off x="2424113" y="2070100"/>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KING</a:t>
            </a:r>
          </a:p>
        </p:txBody>
      </p:sp>
      <p:sp>
        <p:nvSpPr>
          <p:cNvPr id="101397" name="Rectangle 37">
            <a:extLst>
              <a:ext uri="{FF2B5EF4-FFF2-40B4-BE49-F238E27FC236}">
                <a16:creationId xmlns:a16="http://schemas.microsoft.com/office/drawing/2014/main" id="{33B30EF8-2D8F-493F-983A-2798C88559E2}"/>
              </a:ext>
            </a:extLst>
          </p:cNvPr>
          <p:cNvSpPr>
            <a:spLocks noChangeArrowheads="1"/>
          </p:cNvSpPr>
          <p:nvPr/>
        </p:nvSpPr>
        <p:spPr bwMode="auto">
          <a:xfrm>
            <a:off x="5881688" y="2065338"/>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SERVANT</a:t>
            </a:r>
          </a:p>
        </p:txBody>
      </p:sp>
      <p:sp>
        <p:nvSpPr>
          <p:cNvPr id="101398" name="Rectangle 38">
            <a:extLst>
              <a:ext uri="{FF2B5EF4-FFF2-40B4-BE49-F238E27FC236}">
                <a16:creationId xmlns:a16="http://schemas.microsoft.com/office/drawing/2014/main" id="{1FA961D0-C520-4218-A0C7-9B4EE27C1744}"/>
              </a:ext>
            </a:extLst>
          </p:cNvPr>
          <p:cNvSpPr>
            <a:spLocks noChangeArrowheads="1"/>
          </p:cNvSpPr>
          <p:nvPr/>
        </p:nvSpPr>
        <p:spPr bwMode="auto">
          <a:xfrm>
            <a:off x="2439988" y="4735513"/>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GOD/MAN</a:t>
            </a:r>
          </a:p>
        </p:txBody>
      </p:sp>
      <p:sp>
        <p:nvSpPr>
          <p:cNvPr id="101399" name="Rectangle 40">
            <a:extLst>
              <a:ext uri="{FF2B5EF4-FFF2-40B4-BE49-F238E27FC236}">
                <a16:creationId xmlns:a16="http://schemas.microsoft.com/office/drawing/2014/main" id="{79F5CBD8-97D5-4998-9199-42D2D9596003}"/>
              </a:ext>
            </a:extLst>
          </p:cNvPr>
          <p:cNvSpPr>
            <a:spLocks noChangeArrowheads="1"/>
          </p:cNvSpPr>
          <p:nvPr/>
        </p:nvSpPr>
        <p:spPr bwMode="auto">
          <a:xfrm>
            <a:off x="2427288" y="2574925"/>
            <a:ext cx="1766887"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SAID</a:t>
            </a:r>
          </a:p>
        </p:txBody>
      </p:sp>
      <p:sp>
        <p:nvSpPr>
          <p:cNvPr id="101400" name="Rectangle 41">
            <a:extLst>
              <a:ext uri="{FF2B5EF4-FFF2-40B4-BE49-F238E27FC236}">
                <a16:creationId xmlns:a16="http://schemas.microsoft.com/office/drawing/2014/main" id="{B1C4E3A9-0FAA-49FB-B6E8-5636596AF6DE}"/>
              </a:ext>
            </a:extLst>
          </p:cNvPr>
          <p:cNvSpPr>
            <a:spLocks noChangeArrowheads="1"/>
          </p:cNvSpPr>
          <p:nvPr/>
        </p:nvSpPr>
        <p:spPr bwMode="auto">
          <a:xfrm>
            <a:off x="5905500" y="2584450"/>
            <a:ext cx="1154113"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DID</a:t>
            </a:r>
          </a:p>
        </p:txBody>
      </p:sp>
      <p:sp>
        <p:nvSpPr>
          <p:cNvPr id="101401" name="Rectangle 43">
            <a:extLst>
              <a:ext uri="{FF2B5EF4-FFF2-40B4-BE49-F238E27FC236}">
                <a16:creationId xmlns:a16="http://schemas.microsoft.com/office/drawing/2014/main" id="{7E830C70-83B7-45E2-A322-99714D21D7EB}"/>
              </a:ext>
            </a:extLst>
          </p:cNvPr>
          <p:cNvSpPr>
            <a:spLocks noChangeArrowheads="1"/>
          </p:cNvSpPr>
          <p:nvPr/>
        </p:nvSpPr>
        <p:spPr bwMode="auto">
          <a:xfrm>
            <a:off x="2439988" y="5251450"/>
            <a:ext cx="1247775" cy="4603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1079" tIns="39732" rIns="81079" bIns="39732">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ts val="1575"/>
              </a:spcBef>
              <a:spcAft>
                <a:spcPct val="0"/>
              </a:spcAft>
              <a:buClr>
                <a:srgbClr val="0066FF"/>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2500" b="1" i="0" u="none" strike="noStrike" kern="1200" cap="none" spc="0" normalizeH="0" baseline="0" noProof="0">
                <a:ln>
                  <a:noFill/>
                </a:ln>
                <a:solidFill>
                  <a:srgbClr val="0066FF"/>
                </a:solidFill>
                <a:effectLst/>
                <a:uLnTx/>
                <a:uFillTx/>
                <a:latin typeface="Helvetica" panose="020B0604020202020204" pitchFamily="34" charset="0"/>
                <a:ea typeface="MS Gothic" panose="020B0609070205080204" pitchFamily="49" charset="-128"/>
              </a:rPr>
              <a:t>FELT</a:t>
            </a:r>
          </a:p>
        </p:txBody>
      </p:sp>
      <p:sp>
        <p:nvSpPr>
          <p:cNvPr id="101402" name="Text Box 45">
            <a:extLst>
              <a:ext uri="{FF2B5EF4-FFF2-40B4-BE49-F238E27FC236}">
                <a16:creationId xmlns:a16="http://schemas.microsoft.com/office/drawing/2014/main" id="{CF53750E-83D5-4BF8-934A-2D1D73204BB6}"/>
              </a:ext>
            </a:extLst>
          </p:cNvPr>
          <p:cNvSpPr txBox="1">
            <a:spLocks noChangeArrowheads="1"/>
          </p:cNvSpPr>
          <p:nvPr/>
        </p:nvSpPr>
        <p:spPr bwMode="auto">
          <a:xfrm>
            <a:off x="8747125" y="6350"/>
            <a:ext cx="230188" cy="3571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wrap="none" lIns="80756" tIns="41993" rIns="80756" bIns="419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ts val="1125"/>
              </a:spcBef>
              <a:spcAft>
                <a:spcPct val="0"/>
              </a:spcAft>
              <a:buClr>
                <a:srgbClr val="FFA27C"/>
              </a:buClr>
              <a:buSzTx/>
              <a:buFontTx/>
              <a:buNone/>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GB" altLang="en-US" sz="1800" b="0" i="0" u="none" strike="noStrike" kern="1200" cap="none" spc="0" normalizeH="0" baseline="0" noProof="0">
                <a:ln>
                  <a:noFill/>
                </a:ln>
                <a:solidFill>
                  <a:srgbClr val="FFA27C"/>
                </a:solidFill>
                <a:effectLst/>
                <a:uLnTx/>
                <a:uFillTx/>
                <a:latin typeface="Comic Sans MS" panose="030F0702030302020204" pitchFamily="66" charset="0"/>
                <a:ea typeface="MS Gothic" panose="020B0609070205080204" pitchFamily="49" charset="-128"/>
              </a:rPr>
              <a:t> </a:t>
            </a:r>
          </a:p>
        </p:txBody>
      </p:sp>
      <p:sp>
        <p:nvSpPr>
          <p:cNvPr id="24582" name="AutoShape 6">
            <a:extLst>
              <a:ext uri="{FF2B5EF4-FFF2-40B4-BE49-F238E27FC236}">
                <a16:creationId xmlns:a16="http://schemas.microsoft.com/office/drawing/2014/main" id="{6D9CCB8E-4E1B-4A7E-9122-F2E13BDD570F}"/>
              </a:ext>
            </a:extLst>
          </p:cNvPr>
          <p:cNvSpPr>
            <a:spLocks noChangeArrowheads="1"/>
          </p:cNvSpPr>
          <p:nvPr/>
        </p:nvSpPr>
        <p:spPr bwMode="auto">
          <a:xfrm>
            <a:off x="1143000" y="762000"/>
            <a:ext cx="6584950" cy="5268913"/>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2048" tIns="41025" rIns="82048" bIns="41025"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Times New Roman" panose="02020603050405020304" pitchFamily="18" charset="0"/>
              <a:ea typeface="MS Gothic" panose="020B0609070205080204" pitchFamily="49" charset="-128"/>
            </a:endParaRPr>
          </a:p>
        </p:txBody>
      </p:sp>
      <p:sp>
        <p:nvSpPr>
          <p:cNvPr id="41" name="TextBox 40">
            <a:extLst>
              <a:ext uri="{FF2B5EF4-FFF2-40B4-BE49-F238E27FC236}">
                <a16:creationId xmlns:a16="http://schemas.microsoft.com/office/drawing/2014/main" id="{7EF38EDC-5D20-4AB3-8090-F2630FC1F269}"/>
              </a:ext>
            </a:extLst>
          </p:cNvPr>
          <p:cNvSpPr txBox="1"/>
          <p:nvPr/>
        </p:nvSpPr>
        <p:spPr>
          <a:xfrm>
            <a:off x="8458200" y="0"/>
            <a:ext cx="663575" cy="461963"/>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S Gothic"/>
                <a:cs typeface="Arial"/>
              </a:rPr>
              <a:t>111</a:t>
            </a:r>
          </a:p>
        </p:txBody>
      </p:sp>
      <p:sp>
        <p:nvSpPr>
          <p:cNvPr id="50" name="Title 49">
            <a:extLst>
              <a:ext uri="{FF2B5EF4-FFF2-40B4-BE49-F238E27FC236}">
                <a16:creationId xmlns:a16="http://schemas.microsoft.com/office/drawing/2014/main" id="{72B93A41-E7B5-44E7-80A7-CED01BE77D66}"/>
              </a:ext>
            </a:extLst>
          </p:cNvPr>
          <p:cNvSpPr>
            <a:spLocks noGrp="1"/>
          </p:cNvSpPr>
          <p:nvPr>
            <p:ph type="title" idx="4294967295"/>
          </p:nvPr>
        </p:nvSpPr>
        <p:spPr>
          <a:xfrm>
            <a:off x="381000" y="1023938"/>
            <a:ext cx="8153400" cy="609600"/>
          </a:xfrm>
          <a:prstGeom prst="rect">
            <a:avLst/>
          </a:prstGeom>
        </p:spPr>
        <p:txBody>
          <a:bodyPr/>
          <a:lstStyle/>
          <a:p>
            <a:r>
              <a:rPr lang="en-US" altLang="en-US" sz="2900" b="1">
                <a:solidFill>
                  <a:srgbClr val="FAFD00"/>
                </a:solidFill>
                <a:effectLst>
                  <a:outerShdw blurRad="38100" dist="38100" dir="2700000" algn="tl">
                    <a:srgbClr val="C0C0C0"/>
                  </a:outerShdw>
                </a:effectLst>
                <a:latin typeface="Comic Sans MS" panose="030F0702030302020204" pitchFamily="66" charset="0"/>
              </a:rPr>
              <a:t>JOHN’S “I AM” STATEMENTS</a:t>
            </a:r>
            <a:endParaRPr lang="en-US" altLang="en-US">
              <a:effectLst>
                <a:outerShdw blurRad="38100" dist="38100" dir="2700000" algn="tl">
                  <a:srgbClr val="C0C0C0"/>
                </a:outerShdw>
              </a:effectLst>
            </a:endParaRPr>
          </a:p>
        </p:txBody>
      </p:sp>
      <p:sp>
        <p:nvSpPr>
          <p:cNvPr id="223243" name="Rectangle 10">
            <a:extLst>
              <a:ext uri="{FF2B5EF4-FFF2-40B4-BE49-F238E27FC236}">
                <a16:creationId xmlns:a16="http://schemas.microsoft.com/office/drawing/2014/main" id="{0BD5D09D-CEDA-498B-BBA9-5369616A74A8}"/>
              </a:ext>
            </a:extLst>
          </p:cNvPr>
          <p:cNvSpPr>
            <a:spLocks noChangeArrowheads="1"/>
          </p:cNvSpPr>
          <p:nvPr/>
        </p:nvSpPr>
        <p:spPr bwMode="auto">
          <a:xfrm>
            <a:off x="1066800" y="1636713"/>
            <a:ext cx="7467600" cy="3773487"/>
          </a:xfrm>
          <a:prstGeom prst="rect">
            <a:avLst/>
          </a:prstGeom>
          <a:noFill/>
          <a:ln w="9525">
            <a:noFill/>
            <a:round/>
            <a:headEnd/>
            <a:tailEnd/>
          </a:ln>
        </p:spPr>
        <p:txBody>
          <a:bodyPr lIns="81079" tIns="39732" rIns="81079" bIns="39732">
            <a:spAutoFit/>
          </a:bodyPr>
          <a:lstStyle>
            <a:lvl1pPr marL="514350" indent="-514350"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2pPr>
            <a:lvl3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3pPr>
            <a:lvl4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4pPr>
            <a:lvl5pPr eaLnBrk="0" hangingPunct="0">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tabLst>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panose="02020603050405020304" pitchFamily="18" charset="0"/>
                <a:ea typeface="ＭＳ Ｐゴシック" panose="020B0600070205080204" pitchFamily="34" charset="-128"/>
              </a:defRPr>
            </a:lvl9pPr>
          </a:lstStyle>
          <a:p>
            <a:pPr marL="514350" marR="0" lvl="0" indent="-514350" algn="l" defTabSz="914400" rtl="0" eaLnBrk="1" fontAlgn="base" latinLnBrk="0" hangingPunct="1">
              <a:lnSpc>
                <a:spcPct val="100000"/>
              </a:lnSpc>
              <a:spcBef>
                <a:spcPts val="2250"/>
              </a:spcBef>
              <a:spcAft>
                <a:spcPct val="0"/>
              </a:spcAft>
              <a:buClr>
                <a:srgbClr val="FAFD00"/>
              </a:buClr>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the Messiah</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(4:26)</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Don’t be afraid.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(6:20)</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bread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of life” (6:35)</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light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of the world” (8:12)</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Before Abraham</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was, I am” (8:58)</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door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[of the sheep]” (10:7)</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good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shepherd</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(10:11, 14)</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resurrection </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and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life</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(11:25)</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way</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truth</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and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life</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(14:6)</a:t>
            </a:r>
          </a:p>
          <a:p>
            <a:pPr marL="514350" marR="0" lvl="0" indent="-514350" algn="l" defTabSz="914400" rtl="0" eaLnBrk="1" fontAlgn="base" latinLnBrk="0" hangingPunct="1">
              <a:lnSpc>
                <a:spcPct val="100000"/>
              </a:lnSpc>
              <a:spcBef>
                <a:spcPct val="0"/>
              </a:spcBef>
              <a:spcAft>
                <a:spcPct val="0"/>
              </a:spcAft>
              <a:buClrTx/>
              <a:buSzTx/>
              <a:buFont typeface="Times New Roman" panose="02020603050405020304" pitchFamily="18" charset="0"/>
              <a:buAutoNum type="arabicPeriod"/>
              <a:tabLst>
                <a:tab pos="819150" algn="l"/>
                <a:tab pos="1639888" algn="l"/>
                <a:tab pos="2460625" algn="l"/>
                <a:tab pos="3281363" algn="l"/>
                <a:tab pos="4102100" algn="l"/>
                <a:tab pos="4922838" algn="l"/>
                <a:tab pos="5741988" algn="l"/>
                <a:tab pos="6562725" algn="l"/>
                <a:tab pos="7383463" algn="l"/>
                <a:tab pos="8204200" algn="l"/>
                <a:tab pos="9024938" algn="l"/>
              </a:tabLst>
              <a:defRPr/>
            </a:pP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“I am the </a:t>
            </a:r>
            <a:r>
              <a:rPr kumimoji="0" lang="en-US" altLang="en-US" sz="2400" b="1" i="0" u="none" strike="noStrike" kern="1200" cap="none" spc="0" normalizeH="0" baseline="0" noProof="0">
                <a:ln>
                  <a:noFill/>
                </a:ln>
                <a:solidFill>
                  <a:srgbClr val="FFFFFF"/>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true vine</a:t>
            </a:r>
            <a:r>
              <a:rPr kumimoji="0" lang="en-US" altLang="en-US" sz="2400" b="1" i="0" u="none" strike="noStrike" kern="1200" cap="none" spc="0" normalizeH="0" baseline="0" noProof="0">
                <a:ln>
                  <a:noFill/>
                </a:ln>
                <a:solidFill>
                  <a:srgbClr val="FAFD00"/>
                </a:solidFill>
                <a:effectLst>
                  <a:outerShdw blurRad="38100" dist="38100" dir="2700000" algn="tl">
                    <a:srgbClr val="C0C0C0"/>
                  </a:outerShdw>
                </a:effectLst>
                <a:uLnTx/>
                <a:uFillTx/>
                <a:latin typeface="Helvetica" panose="020B0604020202020204" pitchFamily="34" charset="0"/>
                <a:ea typeface="MS Gothic" panose="020B0609070205080204" pitchFamily="49" charset="-128"/>
              </a:rPr>
              <a:t>” (15:1)</a:t>
            </a:r>
          </a:p>
        </p:txBody>
      </p:sp>
    </p:spTree>
    <p:extLst>
      <p:ext uri="{BB962C8B-B14F-4D97-AF65-F5344CB8AC3E}">
        <p14:creationId xmlns:p14="http://schemas.microsoft.com/office/powerpoint/2010/main" val="11713588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23243">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23243">
                                            <p:txEl>
                                              <p:pRg st="1" end="1"/>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23243">
                                            <p:txEl>
                                              <p:pRg st="2" end="2"/>
                                            </p:txEl>
                                          </p:spTgt>
                                        </p:tgtEl>
                                        <p:attrNameLst>
                                          <p:attrName>style.visibility</p:attrName>
                                        </p:attrNameLst>
                                      </p:cBhvr>
                                      <p:to>
                                        <p:strVal val="visible"/>
                                      </p:to>
                                    </p:set>
                                  </p:childTnLst>
                                </p:cTn>
                              </p:par>
                            </p:childTnLst>
                          </p:cTn>
                        </p:par>
                      </p:childTnLst>
                    </p:cTn>
                  </p:par>
                  <p:par>
                    <p:cTn id="24" fill="hold" nodeType="clickPar">
                      <p:stCondLst>
                        <p:cond delay="indefinite"/>
                      </p:stCondLst>
                      <p:childTnLst>
                        <p:par>
                          <p:cTn id="25" fill="hold" nodeType="withGroup">
                            <p:stCondLst>
                              <p:cond delay="0"/>
                            </p:stCondLst>
                            <p:childTnLst>
                              <p:par>
                                <p:cTn id="26" presetID="1" presetClass="entr" presetSubtype="0" fill="hold" grpId="0" nodeType="clickEffect">
                                  <p:stCondLst>
                                    <p:cond delay="0"/>
                                  </p:stCondLst>
                                  <p:childTnLst>
                                    <p:set>
                                      <p:cBhvr>
                                        <p:cTn id="27" dur="1" fill="hold">
                                          <p:stCondLst>
                                            <p:cond delay="0"/>
                                          </p:stCondLst>
                                        </p:cTn>
                                        <p:tgtEl>
                                          <p:spTgt spid="223243">
                                            <p:txEl>
                                              <p:pRg st="3" end="3"/>
                                            </p:txEl>
                                          </p:spTgt>
                                        </p:tgtEl>
                                        <p:attrNameLst>
                                          <p:attrName>style.visibility</p:attrName>
                                        </p:attrNameLst>
                                      </p:cBhvr>
                                      <p:to>
                                        <p:strVal val="visible"/>
                                      </p:to>
                                    </p:set>
                                  </p:childTnLst>
                                </p:cTn>
                              </p:par>
                            </p:childTnLst>
                          </p:cTn>
                        </p:par>
                      </p:childTnLst>
                    </p:cTn>
                  </p:par>
                  <p:par>
                    <p:cTn id="28" fill="hold" nodeType="clickPar">
                      <p:stCondLst>
                        <p:cond delay="indefinite"/>
                      </p:stCondLst>
                      <p:childTnLst>
                        <p:par>
                          <p:cTn id="29" fill="hold" nodeType="withGroup">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223243">
                                            <p:txEl>
                                              <p:pRg st="4" end="4"/>
                                            </p:txEl>
                                          </p:spTgt>
                                        </p:tgtEl>
                                        <p:attrNameLst>
                                          <p:attrName>style.visibility</p:attrName>
                                        </p:attrNameLst>
                                      </p:cBhvr>
                                      <p:to>
                                        <p:strVal val="visible"/>
                                      </p:to>
                                    </p:se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223243">
                                            <p:txEl>
                                              <p:pRg st="5" end="5"/>
                                            </p:txEl>
                                          </p:spTgt>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223243">
                                            <p:txEl>
                                              <p:pRg st="6" end="6"/>
                                            </p:txEl>
                                          </p:spTgt>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223243">
                                            <p:txEl>
                                              <p:pRg st="7" end="7"/>
                                            </p:txEl>
                                          </p:spTgt>
                                        </p:tgtEl>
                                        <p:attrNameLst>
                                          <p:attrName>style.visibility</p:attrName>
                                        </p:attrNameLst>
                                      </p:cBhvr>
                                      <p:to>
                                        <p:strVal val="visible"/>
                                      </p:to>
                                    </p:set>
                                  </p:childTnLst>
                                </p:cTn>
                              </p:par>
                            </p:childTnLst>
                          </p:cTn>
                        </p:par>
                      </p:childTnLst>
                    </p:cTn>
                  </p:par>
                  <p:par>
                    <p:cTn id="44" fill="hold" nodeType="clickPar">
                      <p:stCondLst>
                        <p:cond delay="indefinite"/>
                      </p:stCondLst>
                      <p:childTnLst>
                        <p:par>
                          <p:cTn id="45" fill="hold" nodeType="withGroup">
                            <p:stCondLst>
                              <p:cond delay="0"/>
                            </p:stCondLst>
                            <p:childTnLst>
                              <p:par>
                                <p:cTn id="46" presetID="1" presetClass="entr" presetSubtype="0" fill="hold" grpId="0" nodeType="clickEffect">
                                  <p:stCondLst>
                                    <p:cond delay="0"/>
                                  </p:stCondLst>
                                  <p:childTnLst>
                                    <p:set>
                                      <p:cBhvr>
                                        <p:cTn id="47" dur="1" fill="hold">
                                          <p:stCondLst>
                                            <p:cond delay="0"/>
                                          </p:stCondLst>
                                        </p:cTn>
                                        <p:tgtEl>
                                          <p:spTgt spid="223243">
                                            <p:txEl>
                                              <p:pRg st="8" end="8"/>
                                            </p:txEl>
                                          </p:spTgt>
                                        </p:tgtEl>
                                        <p:attrNameLst>
                                          <p:attrName>style.visibility</p:attrName>
                                        </p:attrNameLst>
                                      </p:cBhvr>
                                      <p:to>
                                        <p:strVal val="visible"/>
                                      </p:to>
                                    </p:set>
                                  </p:childTnLst>
                                </p:cTn>
                              </p:par>
                            </p:childTnLst>
                          </p:cTn>
                        </p:par>
                      </p:childTnLst>
                    </p:cTn>
                  </p:par>
                  <p:par>
                    <p:cTn id="48" fill="hold" nodeType="clickPar">
                      <p:stCondLst>
                        <p:cond delay="indefinite"/>
                      </p:stCondLst>
                      <p:childTnLst>
                        <p:par>
                          <p:cTn id="49" fill="hold" nodeType="withGroup">
                            <p:stCondLst>
                              <p:cond delay="0"/>
                            </p:stCondLst>
                            <p:childTnLst>
                              <p:par>
                                <p:cTn id="50" presetID="1" presetClass="entr" presetSubtype="0" fill="hold" grpId="0" nodeType="clickEffect">
                                  <p:stCondLst>
                                    <p:cond delay="0"/>
                                  </p:stCondLst>
                                  <p:childTnLst>
                                    <p:set>
                                      <p:cBhvr>
                                        <p:cTn id="51" dur="1" fill="hold">
                                          <p:stCondLst>
                                            <p:cond delay="0"/>
                                          </p:stCondLst>
                                        </p:cTn>
                                        <p:tgtEl>
                                          <p:spTgt spid="223243">
                                            <p:txEl>
                                              <p:pRg st="9" end="9"/>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P spid="223243" grpId="0" build="p"/>
    </p:bld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3426" name="Rectangle 2" descr="Brown marble">
            <a:extLst>
              <a:ext uri="{FF2B5EF4-FFF2-40B4-BE49-F238E27FC236}">
                <a16:creationId xmlns:a16="http://schemas.microsoft.com/office/drawing/2014/main" id="{8B450B67-48B2-4098-A35D-E50867FFF1BF}"/>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3300"/>
              </a:solidFill>
              <a:effectLst/>
              <a:uLnTx/>
              <a:uFillTx/>
              <a:latin typeface="Times New Roman" panose="02020603050405020304" pitchFamily="18" charset="0"/>
              <a:ea typeface="ＭＳ Ｐゴシック" panose="020B0600070205080204" pitchFamily="34" charset="-128"/>
              <a:cs typeface="+mn-cs"/>
            </a:endParaRPr>
          </a:p>
        </p:txBody>
      </p:sp>
      <p:pic>
        <p:nvPicPr>
          <p:cNvPr id="103427" name="Picture 4" descr="OMSSO085">
            <a:extLst>
              <a:ext uri="{FF2B5EF4-FFF2-40B4-BE49-F238E27FC236}">
                <a16:creationId xmlns:a16="http://schemas.microsoft.com/office/drawing/2014/main" id="{1AC53368-9752-4CE8-9E5A-618F823559C5}"/>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76200" y="0"/>
            <a:ext cx="5365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1253" name="Text Box 5">
            <a:extLst>
              <a:ext uri="{FF2B5EF4-FFF2-40B4-BE49-F238E27FC236}">
                <a16:creationId xmlns:a16="http://schemas.microsoft.com/office/drawing/2014/main" id="{0D69E75C-36A0-417B-A921-502C4E237EBF}"/>
              </a:ext>
            </a:extLst>
          </p:cNvPr>
          <p:cNvSpPr txBox="1">
            <a:spLocks noChangeArrowheads="1"/>
          </p:cNvSpPr>
          <p:nvPr/>
        </p:nvSpPr>
        <p:spPr bwMode="auto">
          <a:xfrm>
            <a:off x="5334000" y="1554163"/>
            <a:ext cx="3810000" cy="579437"/>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ctr" defTabSz="914400" rtl="0" eaLnBrk="1" fontAlgn="base" latinLnBrk="0" hangingPunct="1">
              <a:lnSpc>
                <a:spcPct val="100000"/>
              </a:lnSpc>
              <a:spcBef>
                <a:spcPct val="50000"/>
              </a:spcBef>
              <a:spcAft>
                <a:spcPct val="0"/>
              </a:spcAft>
              <a:buClrTx/>
              <a:buSzTx/>
              <a:buFontTx/>
              <a:buNone/>
              <a:tabLst/>
              <a:defRPr/>
            </a:pPr>
            <a:r>
              <a:rPr kumimoji="0" lang="en-US" sz="3200" b="1" i="0" u="none" strike="noStrike" kern="1200" cap="none" spc="0" normalizeH="0" baseline="0" noProof="0" dirty="0">
                <a:ln>
                  <a:noFill/>
                </a:ln>
                <a:solidFill>
                  <a:srgbClr val="F1F7E9"/>
                </a:solidFill>
                <a:effectLst/>
                <a:uLnTx/>
                <a:uFillTx/>
                <a:latin typeface="Arial"/>
                <a:ea typeface="ＭＳ Ｐゴシック" panose="020B0600070205080204" pitchFamily="34" charset="-128"/>
                <a:cs typeface="Arial"/>
              </a:rPr>
              <a:t>Exodus 3:1-4:17</a:t>
            </a:r>
          </a:p>
        </p:txBody>
      </p:sp>
      <p:sp>
        <p:nvSpPr>
          <p:cNvPr id="181254" name="Rectangle 6">
            <a:extLst>
              <a:ext uri="{FF2B5EF4-FFF2-40B4-BE49-F238E27FC236}">
                <a16:creationId xmlns:a16="http://schemas.microsoft.com/office/drawing/2014/main" id="{650E132E-594D-4941-9D80-8FAC9B3E7571}"/>
              </a:ext>
            </a:extLst>
          </p:cNvPr>
          <p:cNvSpPr>
            <a:spLocks noGrp="1" noChangeArrowheads="1"/>
          </p:cNvSpPr>
          <p:nvPr>
            <p:ph type="title" idx="4294967295"/>
          </p:nvPr>
        </p:nvSpPr>
        <p:spPr>
          <a:xfrm>
            <a:off x="5334000" y="304800"/>
            <a:ext cx="3810000" cy="1200150"/>
          </a:xfrm>
          <a:noFill/>
          <a:effectLst>
            <a:outerShdw blurRad="63500" dist="38099"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pPr>
            <a:r>
              <a:rPr kumimoji="0" lang="en-US" altLang="en-US" sz="3600">
                <a:solidFill>
                  <a:schemeClr val="bg1"/>
                </a:solidFill>
                <a:effectLst/>
                <a:latin typeface="Arial" panose="020B0604020202020204" pitchFamily="34" charset="0"/>
                <a:ea typeface="ＭＳ Ｐゴシック" panose="020B0600070205080204" pitchFamily="34" charset="-128"/>
              </a:rPr>
              <a:t>The Burning Bush</a:t>
            </a:r>
            <a:endParaRPr kumimoji="0" lang="en-US" altLang="en-US" sz="4000">
              <a:solidFill>
                <a:schemeClr val="bg1"/>
              </a:solidFill>
              <a:effectLst/>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543116035"/>
      </p:ext>
    </p:extLst>
  </p:cSld>
  <p:clrMapOvr>
    <a:masterClrMapping/>
  </p:clrMapOvr>
  <p:transition/>
</p:sld>
</file>

<file path=ppt/slides/slide3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474" name="Rectangle 2" descr="Brown marble">
            <a:extLst>
              <a:ext uri="{FF2B5EF4-FFF2-40B4-BE49-F238E27FC236}">
                <a16:creationId xmlns:a16="http://schemas.microsoft.com/office/drawing/2014/main" id="{EA44E8F4-845B-42BA-B166-B8AFBA03B381}"/>
              </a:ext>
            </a:extLst>
          </p:cNvPr>
          <p:cNvSpPr>
            <a:spLocks noChangeArrowheads="1"/>
          </p:cNvSpPr>
          <p:nvPr/>
        </p:nvSpPr>
        <p:spPr bwMode="auto">
          <a:xfrm>
            <a:off x="0" y="0"/>
            <a:ext cx="9144000" cy="6858000"/>
          </a:xfrm>
          <a:prstGeom prst="rect">
            <a:avLst/>
          </a:prstGeom>
          <a:blipFill dpi="0" rotWithShape="0">
            <a:blip r:embed="rId3"/>
            <a:srcRect/>
            <a:tile tx="0" ty="0" sx="100000" sy="100000" flip="none" algn="tl"/>
          </a:blipFill>
          <a:ln w="9525">
            <a:solidFill>
              <a:schemeClr val="tx1"/>
            </a:solidFill>
            <a:miter lim="800000"/>
            <a:headEnd/>
            <a:tailEnd/>
          </a:ln>
        </p:spPr>
        <p:txBody>
          <a:bodyPr wrap="none"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3300"/>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pic>
        <p:nvPicPr>
          <p:cNvPr id="105475" name="Picture 3" descr="OMSSO085">
            <a:extLst>
              <a:ext uri="{FF2B5EF4-FFF2-40B4-BE49-F238E27FC236}">
                <a16:creationId xmlns:a16="http://schemas.microsoft.com/office/drawing/2014/main" id="{02ADC67A-7578-4A5E-A2C4-8F46A9E16BDD}"/>
              </a:ext>
            </a:extLst>
          </p:cNvPr>
          <p:cNvPicPr>
            <a:picLocks noChangeAspect="1" noChangeArrowheads="1"/>
          </p:cNvPicPr>
          <p:nvPr/>
        </p:nvPicPr>
        <p:blipFill>
          <a:blip r:embed="rId4">
            <a:lum bright="-24000"/>
            <a:extLst>
              <a:ext uri="{28A0092B-C50C-407E-A947-70E740481C1C}">
                <a14:useLocalDpi xmlns:a14="http://schemas.microsoft.com/office/drawing/2010/main" val="0"/>
              </a:ext>
            </a:extLst>
          </a:blip>
          <a:srcRect/>
          <a:stretch>
            <a:fillRect/>
          </a:stretch>
        </p:blipFill>
        <p:spPr bwMode="auto">
          <a:xfrm>
            <a:off x="0" y="0"/>
            <a:ext cx="536575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82276" name="Text Box 4">
            <a:extLst>
              <a:ext uri="{FF2B5EF4-FFF2-40B4-BE49-F238E27FC236}">
                <a16:creationId xmlns:a16="http://schemas.microsoft.com/office/drawing/2014/main" id="{0F20B1BC-9833-4628-91C3-86CD8C5F4A2D}"/>
              </a:ext>
            </a:extLst>
          </p:cNvPr>
          <p:cNvSpPr txBox="1">
            <a:spLocks noChangeArrowheads="1"/>
          </p:cNvSpPr>
          <p:nvPr/>
        </p:nvSpPr>
        <p:spPr bwMode="auto">
          <a:xfrm>
            <a:off x="76200" y="1371600"/>
            <a:ext cx="7529513"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1F7E9"/>
                </a:solidFill>
                <a:effectLst/>
                <a:uLnTx/>
                <a:uFillTx/>
                <a:latin typeface="Arial"/>
                <a:ea typeface="ＭＳ Ｐゴシック" panose="020B0600070205080204" pitchFamily="34" charset="-128"/>
                <a:cs typeface="Arial"/>
              </a:rPr>
              <a:t>1.  Who am I (3:11)?</a:t>
            </a:r>
          </a:p>
        </p:txBody>
      </p:sp>
      <p:sp>
        <p:nvSpPr>
          <p:cNvPr id="182277" name="Text Box 5">
            <a:extLst>
              <a:ext uri="{FF2B5EF4-FFF2-40B4-BE49-F238E27FC236}">
                <a16:creationId xmlns:a16="http://schemas.microsoft.com/office/drawing/2014/main" id="{E882B4A1-5842-401F-B003-13117C110260}"/>
              </a:ext>
            </a:extLst>
          </p:cNvPr>
          <p:cNvSpPr txBox="1">
            <a:spLocks noChangeArrowheads="1"/>
          </p:cNvSpPr>
          <p:nvPr/>
        </p:nvSpPr>
        <p:spPr bwMode="auto">
          <a:xfrm>
            <a:off x="76200" y="2262188"/>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1F7E9"/>
                </a:solidFill>
                <a:effectLst/>
                <a:uLnTx/>
                <a:uFillTx/>
                <a:latin typeface="Arial"/>
                <a:ea typeface="ＭＳ Ｐゴシック" panose="020B0600070205080204" pitchFamily="34" charset="-128"/>
                <a:cs typeface="Arial"/>
              </a:rPr>
              <a:t>2.  Who are You (3:13)?</a:t>
            </a:r>
          </a:p>
        </p:txBody>
      </p:sp>
      <p:sp>
        <p:nvSpPr>
          <p:cNvPr id="182278" name="Text Box 6">
            <a:extLst>
              <a:ext uri="{FF2B5EF4-FFF2-40B4-BE49-F238E27FC236}">
                <a16:creationId xmlns:a16="http://schemas.microsoft.com/office/drawing/2014/main" id="{CA462AEB-B3F0-4531-8E08-81443A9C7695}"/>
              </a:ext>
            </a:extLst>
          </p:cNvPr>
          <p:cNvSpPr txBox="1">
            <a:spLocks noChangeArrowheads="1"/>
          </p:cNvSpPr>
          <p:nvPr/>
        </p:nvSpPr>
        <p:spPr bwMode="auto">
          <a:xfrm>
            <a:off x="76200" y="3154363"/>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sz="4000" b="1" i="0" u="none" strike="noStrike" kern="1200" cap="none" spc="0" normalizeH="0" baseline="0" noProof="0">
                <a:ln>
                  <a:noFill/>
                </a:ln>
                <a:solidFill>
                  <a:srgbClr val="F1F7E9"/>
                </a:solidFill>
                <a:effectLst/>
                <a:uLnTx/>
                <a:uFillTx/>
                <a:latin typeface="Arial"/>
                <a:ea typeface="ＭＳ Ｐゴシック" panose="020B0600070205080204" pitchFamily="34" charset="-128"/>
                <a:cs typeface="Arial"/>
              </a:rPr>
              <a:t>3.  What if I fail (4:1)?</a:t>
            </a:r>
          </a:p>
        </p:txBody>
      </p:sp>
      <p:sp>
        <p:nvSpPr>
          <p:cNvPr id="182279" name="Text Box 7">
            <a:extLst>
              <a:ext uri="{FF2B5EF4-FFF2-40B4-BE49-F238E27FC236}">
                <a16:creationId xmlns:a16="http://schemas.microsoft.com/office/drawing/2014/main" id="{7792284E-76B4-4B50-95DB-5EEC90773E94}"/>
              </a:ext>
            </a:extLst>
          </p:cNvPr>
          <p:cNvSpPr txBox="1">
            <a:spLocks noChangeArrowheads="1"/>
          </p:cNvSpPr>
          <p:nvPr/>
        </p:nvSpPr>
        <p:spPr bwMode="auto">
          <a:xfrm>
            <a:off x="76200" y="4044950"/>
            <a:ext cx="9144000" cy="70167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50000"/>
              </a:spcBef>
              <a:spcAft>
                <a:spcPct val="0"/>
              </a:spcAft>
              <a:buClrTx/>
              <a:buSzTx/>
              <a:buFontTx/>
              <a:buNone/>
              <a:tabLst/>
              <a:defRPr/>
            </a:pPr>
            <a:r>
              <a:rPr kumimoji="0" lang="en-US" altLang="en-US" sz="4000" b="1" i="0" u="none" strike="noStrike" kern="1200" cap="none" spc="0" normalizeH="0" baseline="0" noProof="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rPr>
              <a:t>4.  I’m not gifted (4:10)</a:t>
            </a:r>
          </a:p>
        </p:txBody>
      </p:sp>
      <p:sp>
        <p:nvSpPr>
          <p:cNvPr id="182280" name="Text Box 8">
            <a:extLst>
              <a:ext uri="{FF2B5EF4-FFF2-40B4-BE49-F238E27FC236}">
                <a16:creationId xmlns:a16="http://schemas.microsoft.com/office/drawing/2014/main" id="{E22B1213-2493-437B-814D-315C9E84ACA5}"/>
              </a:ext>
            </a:extLst>
          </p:cNvPr>
          <p:cNvSpPr txBox="1">
            <a:spLocks noChangeArrowheads="1"/>
          </p:cNvSpPr>
          <p:nvPr/>
        </p:nvSpPr>
        <p:spPr bwMode="auto">
          <a:xfrm>
            <a:off x="76200" y="4937125"/>
            <a:ext cx="9144000" cy="708025"/>
          </a:xfrm>
          <a:prstGeom prst="rect">
            <a:avLst/>
          </a:prstGeom>
          <a:noFill/>
          <a:ln w="9525">
            <a:noFill/>
            <a:miter lim="800000"/>
            <a:headEnd/>
            <a:tailEnd/>
          </a:ln>
          <a:effectLst>
            <a:outerShdw blurRad="63500" dist="38099" dir="2700000" algn="ctr" rotWithShape="0">
              <a:schemeClr val="tx1">
                <a:alpha val="74998"/>
              </a:schemeClr>
            </a:outerShdw>
          </a:effectLst>
        </p:spPr>
        <p:txBody>
          <a:bodyPr>
            <a:spAutoFit/>
          </a:bodyPr>
          <a:lstStyle>
            <a:lvl1pPr marL="923925" indent="-923925"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923925" marR="0" lvl="0" indent="-923925" algn="l" defTabSz="914400" rtl="0" eaLnBrk="1" fontAlgn="base" latinLnBrk="0" hangingPunct="1">
              <a:lnSpc>
                <a:spcPct val="100000"/>
              </a:lnSpc>
              <a:spcBef>
                <a:spcPct val="50000"/>
              </a:spcBef>
              <a:spcAft>
                <a:spcPct val="0"/>
              </a:spcAft>
              <a:buClrTx/>
              <a:buSzTx/>
              <a:buFontTx/>
              <a:buNone/>
              <a:tabLst/>
              <a:defRPr/>
            </a:pPr>
            <a:r>
              <a:rPr kumimoji="0" lang="en-US" altLang="en-US" sz="4000" b="1" i="0" u="none" strike="noStrike" kern="1200" cap="none" spc="0" normalizeH="0" baseline="0" noProof="0">
                <a:ln>
                  <a:noFill/>
                </a:ln>
                <a:solidFill>
                  <a:srgbClr val="F1F7E9"/>
                </a:solidFill>
                <a:effectLst/>
                <a:uLnTx/>
                <a:uFillTx/>
                <a:latin typeface="Arial" panose="020B0604020202020204" pitchFamily="34" charset="0"/>
                <a:ea typeface="ＭＳ Ｐゴシック" panose="020B0600070205080204" pitchFamily="34" charset="-128"/>
                <a:cs typeface="Arial" panose="020B0604020202020204" pitchFamily="34" charset="0"/>
              </a:rPr>
              <a:t>5.  I don’t want to get involved (4:13)</a:t>
            </a:r>
          </a:p>
        </p:txBody>
      </p:sp>
      <p:sp>
        <p:nvSpPr>
          <p:cNvPr id="182285" name="Rectangle 13">
            <a:extLst>
              <a:ext uri="{FF2B5EF4-FFF2-40B4-BE49-F238E27FC236}">
                <a16:creationId xmlns:a16="http://schemas.microsoft.com/office/drawing/2014/main" id="{4FBB68C8-058B-4944-B53F-2D0839F40C3B}"/>
              </a:ext>
            </a:extLst>
          </p:cNvPr>
          <p:cNvSpPr>
            <a:spLocks noGrp="1" noChangeArrowheads="1"/>
          </p:cNvSpPr>
          <p:nvPr>
            <p:ph type="title" idx="4294967295"/>
          </p:nvPr>
        </p:nvSpPr>
        <p:spPr>
          <a:xfrm>
            <a:off x="-152400" y="304800"/>
            <a:ext cx="8636000" cy="762000"/>
          </a:xfrm>
          <a:noFill/>
          <a:effectLst>
            <a:outerShdw blurRad="63500" dist="38099" dir="2700000" algn="ctr" rotWithShape="0">
              <a:schemeClr val="tx1">
                <a:alpha val="74997"/>
              </a:scheme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t">
            <a:spAutoFit/>
          </a:bodyPr>
          <a:lstStyle/>
          <a:p>
            <a:pPr eaLnBrk="1" hangingPunct="1">
              <a:spcBef>
                <a:spcPct val="50000"/>
              </a:spcBef>
              <a:defRPr/>
            </a:pPr>
            <a:r>
              <a:rPr kumimoji="0" lang="en-US" dirty="0">
                <a:solidFill>
                  <a:schemeClr val="bg1"/>
                </a:solidFill>
                <a:effectLst/>
                <a:ea typeface="ＭＳ Ｐゴシック" pitchFamily="-112" charset="-128"/>
              </a:rPr>
              <a:t>EXCUSES</a:t>
            </a:r>
          </a:p>
        </p:txBody>
      </p:sp>
      <p:sp>
        <p:nvSpPr>
          <p:cNvPr id="10" name="TextBox 9">
            <a:extLst>
              <a:ext uri="{FF2B5EF4-FFF2-40B4-BE49-F238E27FC236}">
                <a16:creationId xmlns:a16="http://schemas.microsoft.com/office/drawing/2014/main" id="{30708DC0-6EFF-4399-9E4A-7EAD294E2E2B}"/>
              </a:ext>
            </a:extLst>
          </p:cNvPr>
          <p:cNvSpPr txBox="1">
            <a:spLocks noChangeArrowheads="1"/>
          </p:cNvSpPr>
          <p:nvPr/>
        </p:nvSpPr>
        <p:spPr bwMode="auto">
          <a:xfrm rot="-717050">
            <a:off x="165100" y="1116013"/>
            <a:ext cx="8977313" cy="3170237"/>
          </a:xfrm>
          <a:prstGeom prst="rect">
            <a:avLst/>
          </a:prstGeom>
          <a:solidFill>
            <a:srgbClr val="02002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God replied to Moses, “</a:t>
            </a:r>
            <a:r>
              <a:rPr kumimoji="0" lang="en-US" altLang="en-US" sz="4000" b="0"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I Am Who I Am</a:t>
            </a: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Say this to the people of Israel: </a:t>
            </a:r>
            <a:r>
              <a:rPr kumimoji="0" lang="en-US" altLang="en-US" sz="4000" b="0"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I Am </a:t>
            </a: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has sent me to you” </a:t>
            </a:r>
            <a:b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(Exodus 3:14 </a:t>
            </a:r>
            <a:r>
              <a:rPr kumimoji="0" lang="en-US" altLang="en-US" sz="32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NLT</a:t>
            </a:r>
            <a:r>
              <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t>
            </a:r>
          </a:p>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40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Tree>
    <p:extLst>
      <p:ext uri="{BB962C8B-B14F-4D97-AF65-F5344CB8AC3E}">
        <p14:creationId xmlns:p14="http://schemas.microsoft.com/office/powerpoint/2010/main" val="1799771971"/>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182276"/>
                                        </p:tgtEl>
                                        <p:attrNameLst>
                                          <p:attrName>style.visibility</p:attrName>
                                        </p:attrNameLst>
                                      </p:cBhvr>
                                      <p:to>
                                        <p:strVal val="visible"/>
                                      </p:to>
                                    </p:set>
                                    <p:animEffect transition="in" filter="dissolve">
                                      <p:cBhvr>
                                        <p:cTn id="7" dur="500"/>
                                        <p:tgtEl>
                                          <p:spTgt spid="18227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182277"/>
                                        </p:tgtEl>
                                        <p:attrNameLst>
                                          <p:attrName>style.visibility</p:attrName>
                                        </p:attrNameLst>
                                      </p:cBhvr>
                                      <p:to>
                                        <p:strVal val="visible"/>
                                      </p:to>
                                    </p:set>
                                    <p:animEffect transition="in" filter="dissolve">
                                      <p:cBhvr>
                                        <p:cTn id="12" dur="500"/>
                                        <p:tgtEl>
                                          <p:spTgt spid="18227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82278"/>
                                        </p:tgtEl>
                                        <p:attrNameLst>
                                          <p:attrName>style.visibility</p:attrName>
                                        </p:attrNameLst>
                                      </p:cBhvr>
                                      <p:to>
                                        <p:strVal val="visible"/>
                                      </p:to>
                                    </p:set>
                                    <p:animEffect transition="in" filter="dissolve">
                                      <p:cBhvr>
                                        <p:cTn id="17" dur="500"/>
                                        <p:tgtEl>
                                          <p:spTgt spid="182278"/>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9" presetClass="entr" presetSubtype="0" fill="hold" grpId="0" nodeType="clickEffect">
                                  <p:stCondLst>
                                    <p:cond delay="0"/>
                                  </p:stCondLst>
                                  <p:childTnLst>
                                    <p:set>
                                      <p:cBhvr>
                                        <p:cTn id="21" dur="1" fill="hold">
                                          <p:stCondLst>
                                            <p:cond delay="0"/>
                                          </p:stCondLst>
                                        </p:cTn>
                                        <p:tgtEl>
                                          <p:spTgt spid="182279"/>
                                        </p:tgtEl>
                                        <p:attrNameLst>
                                          <p:attrName>style.visibility</p:attrName>
                                        </p:attrNameLst>
                                      </p:cBhvr>
                                      <p:to>
                                        <p:strVal val="visible"/>
                                      </p:to>
                                    </p:set>
                                    <p:animEffect transition="in" filter="dissolve">
                                      <p:cBhvr>
                                        <p:cTn id="22" dur="500"/>
                                        <p:tgtEl>
                                          <p:spTgt spid="182279"/>
                                        </p:tgtEl>
                                      </p:cBhvr>
                                    </p:animEffect>
                                  </p:childTnLst>
                                </p:cTn>
                              </p:par>
                            </p:childTnLst>
                          </p:cTn>
                        </p:par>
                      </p:childTnLst>
                    </p:cTn>
                  </p:par>
                  <p:par>
                    <p:cTn id="23" fill="hold" nodeType="clickPar">
                      <p:stCondLst>
                        <p:cond delay="indefinite"/>
                      </p:stCondLst>
                      <p:childTnLst>
                        <p:par>
                          <p:cTn id="24" fill="hold" nodeType="withGroup">
                            <p:stCondLst>
                              <p:cond delay="0"/>
                            </p:stCondLst>
                            <p:childTnLst>
                              <p:par>
                                <p:cTn id="25" presetID="9" presetClass="entr" presetSubtype="0" fill="hold" grpId="0" nodeType="clickEffect">
                                  <p:stCondLst>
                                    <p:cond delay="0"/>
                                  </p:stCondLst>
                                  <p:childTnLst>
                                    <p:set>
                                      <p:cBhvr>
                                        <p:cTn id="26" dur="1" fill="hold">
                                          <p:stCondLst>
                                            <p:cond delay="0"/>
                                          </p:stCondLst>
                                        </p:cTn>
                                        <p:tgtEl>
                                          <p:spTgt spid="182280"/>
                                        </p:tgtEl>
                                        <p:attrNameLst>
                                          <p:attrName>style.visibility</p:attrName>
                                        </p:attrNameLst>
                                      </p:cBhvr>
                                      <p:to>
                                        <p:strVal val="visible"/>
                                      </p:to>
                                    </p:set>
                                    <p:animEffect transition="in" filter="dissolve">
                                      <p:cBhvr>
                                        <p:cTn id="27" dur="500"/>
                                        <p:tgtEl>
                                          <p:spTgt spid="182280"/>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2" presetClass="entr" presetSubtype="4" accel="50000" decel="5000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 calcmode="lin" valueType="num">
                                      <p:cBhvr additive="base">
                                        <p:cTn id="32" dur="500" fill="hold"/>
                                        <p:tgtEl>
                                          <p:spTgt spid="10"/>
                                        </p:tgtEl>
                                        <p:attrNameLst>
                                          <p:attrName>ppt_x</p:attrName>
                                        </p:attrNameLst>
                                      </p:cBhvr>
                                      <p:tavLst>
                                        <p:tav tm="0">
                                          <p:val>
                                            <p:strVal val="#ppt_x"/>
                                          </p:val>
                                        </p:tav>
                                        <p:tav tm="100000">
                                          <p:val>
                                            <p:strVal val="#ppt_x"/>
                                          </p:val>
                                        </p:tav>
                                      </p:tavLst>
                                    </p:anim>
                                    <p:anim calcmode="lin" valueType="num">
                                      <p:cBhvr additive="base">
                                        <p:cTn id="33" dur="500" fill="hold"/>
                                        <p:tgtEl>
                                          <p:spTgt spid="1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2276" grpId="0" autoUpdateAnimBg="0"/>
      <p:bldP spid="182277" grpId="0" autoUpdateAnimBg="0"/>
      <p:bldP spid="182278" grpId="0" autoUpdateAnimBg="0"/>
      <p:bldP spid="182279" grpId="0" autoUpdateAnimBg="0"/>
      <p:bldP spid="182280" grpId="0" autoUpdateAnimBg="0"/>
      <p:bldP spid="10" grpId="0" animBg="1"/>
    </p:bldLst>
  </p:timing>
</p:sld>
</file>

<file path=ppt/slides/slide343.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pic>
        <p:nvPicPr>
          <p:cNvPr id="107522" name="Picture 6" descr="Jesus Very CLose Up.jpg">
            <a:extLst>
              <a:ext uri="{FF2B5EF4-FFF2-40B4-BE49-F238E27FC236}">
                <a16:creationId xmlns:a16="http://schemas.microsoft.com/office/drawing/2014/main" id="{BDAFBCEB-7546-4DEC-B6C6-6824EC7F918F}"/>
              </a:ext>
            </a:extLst>
          </p:cNvPr>
          <p:cNvPicPr>
            <a:picLocks noChangeAspect="1"/>
          </p:cNvPicPr>
          <p:nvPr/>
        </p:nvPicPr>
        <p:blipFill>
          <a:blip r:embed="rId4">
            <a:extLst>
              <a:ext uri="{28A0092B-C50C-407E-A947-70E740481C1C}">
                <a14:useLocalDpi xmlns:a14="http://schemas.microsoft.com/office/drawing/2010/main" val="0"/>
              </a:ext>
            </a:extLst>
          </a:blip>
          <a:srcRect l="7777" r="16991"/>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Group 10">
            <a:extLst>
              <a:ext uri="{FF2B5EF4-FFF2-40B4-BE49-F238E27FC236}">
                <a16:creationId xmlns:a16="http://schemas.microsoft.com/office/drawing/2014/main" id="{2045225D-B6B7-4635-854F-26C8AAD347C2}"/>
              </a:ext>
            </a:extLst>
          </p:cNvPr>
          <p:cNvGrpSpPr>
            <a:grpSpLocks/>
          </p:cNvGrpSpPr>
          <p:nvPr/>
        </p:nvGrpSpPr>
        <p:grpSpPr bwMode="auto">
          <a:xfrm>
            <a:off x="381000" y="1676400"/>
            <a:ext cx="3810000" cy="4953000"/>
            <a:chOff x="381000" y="1676400"/>
            <a:chExt cx="3810000" cy="4953000"/>
          </a:xfrm>
        </p:grpSpPr>
        <p:pic>
          <p:nvPicPr>
            <p:cNvPr id="107528" name="Picture 6" descr="5000_loaves_fish_432x432">
              <a:extLst>
                <a:ext uri="{FF2B5EF4-FFF2-40B4-BE49-F238E27FC236}">
                  <a16:creationId xmlns:a16="http://schemas.microsoft.com/office/drawing/2014/main" id="{C8211F2C-53F1-4389-BBDA-45D8E203E019}"/>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81000" y="1676400"/>
              <a:ext cx="3810000" cy="3810000"/>
            </a:xfrm>
            <a:prstGeom prst="rect">
              <a:avLst/>
            </a:prstGeom>
            <a:noFill/>
            <a:ln w="57150">
              <a:solidFill>
                <a:srgbClr val="FFFF00"/>
              </a:solidFill>
              <a:miter lim="800000"/>
              <a:headEnd/>
              <a:tailEnd/>
            </a:ln>
            <a:extLst>
              <a:ext uri="{909E8E84-426E-40DD-AFC4-6F175D3DCCD1}">
                <a14:hiddenFill xmlns:a14="http://schemas.microsoft.com/office/drawing/2010/main">
                  <a:solidFill>
                    <a:srgbClr val="FFFFFF"/>
                  </a:solidFill>
                </a14:hiddenFill>
              </a:ext>
            </a:extLst>
          </p:spPr>
        </p:pic>
        <p:sp>
          <p:nvSpPr>
            <p:cNvPr id="107529" name="WordArt 8">
              <a:extLst>
                <a:ext uri="{FF2B5EF4-FFF2-40B4-BE49-F238E27FC236}">
                  <a16:creationId xmlns:a16="http://schemas.microsoft.com/office/drawing/2014/main" id="{6BD3ADF4-EC3E-467F-BFD3-F0BAA92B53F4}"/>
                </a:ext>
              </a:extLst>
            </p:cNvPr>
            <p:cNvSpPr>
              <a:spLocks noChangeArrowheads="1" noChangeShapeType="1" noTextEdit="1"/>
            </p:cNvSpPr>
            <p:nvPr/>
          </p:nvSpPr>
          <p:spPr bwMode="auto">
            <a:xfrm>
              <a:off x="1447800" y="5867400"/>
              <a:ext cx="2057400" cy="7620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0000"/>
                  </a:solidFill>
                  <a:effectLst>
                    <a:outerShdw dist="35921" dir="2700000" algn="ctr" rotWithShape="0">
                      <a:srgbClr val="990000">
                        <a:alpha val="74997"/>
                      </a:srgbClr>
                    </a:outerShdw>
                  </a:effectLst>
                  <a:uLnTx/>
                  <a:uFillTx/>
                  <a:latin typeface="Gregs Other Hand"/>
                  <a:ea typeface="ＭＳ Ｐゴシック" panose="020B0600070205080204" pitchFamily="34" charset="-128"/>
                  <a:cs typeface="+mn-cs"/>
                </a:rPr>
                <a:t>1-15</a:t>
              </a:r>
            </a:p>
          </p:txBody>
        </p:sp>
      </p:grpSp>
      <p:sp>
        <p:nvSpPr>
          <p:cNvPr id="6" name="Title 5">
            <a:extLst>
              <a:ext uri="{FF2B5EF4-FFF2-40B4-BE49-F238E27FC236}">
                <a16:creationId xmlns:a16="http://schemas.microsoft.com/office/drawing/2014/main" id="{0FA71652-DDC8-459C-80F2-5D92BA0F1E3D}"/>
              </a:ext>
            </a:extLst>
          </p:cNvPr>
          <p:cNvSpPr>
            <a:spLocks noGrp="1"/>
          </p:cNvSpPr>
          <p:nvPr>
            <p:ph type="title"/>
          </p:nvPr>
        </p:nvSpPr>
        <p:spPr>
          <a:xfrm>
            <a:off x="0" y="152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I. Jesus showed His authority over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Moses</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and </a:t>
            </a:r>
            <a:r>
              <a:rPr lang="en-US" altLang="en-US" u="sng">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creation</a:t>
            </a:r>
            <a:r>
              <a:rPr lang="en-US" altLang="en-US">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(6:1-21).</a:t>
            </a:r>
          </a:p>
        </p:txBody>
      </p:sp>
      <p:grpSp>
        <p:nvGrpSpPr>
          <p:cNvPr id="3" name="Group 9">
            <a:extLst>
              <a:ext uri="{FF2B5EF4-FFF2-40B4-BE49-F238E27FC236}">
                <a16:creationId xmlns:a16="http://schemas.microsoft.com/office/drawing/2014/main" id="{0E6923FE-B0E2-44AF-967E-B263D95E73B6}"/>
              </a:ext>
            </a:extLst>
          </p:cNvPr>
          <p:cNvGrpSpPr>
            <a:grpSpLocks/>
          </p:cNvGrpSpPr>
          <p:nvPr/>
        </p:nvGrpSpPr>
        <p:grpSpPr bwMode="auto">
          <a:xfrm>
            <a:off x="4800600" y="1600200"/>
            <a:ext cx="3886200" cy="5029200"/>
            <a:chOff x="4800600" y="1600200"/>
            <a:chExt cx="3886200" cy="5029200"/>
          </a:xfrm>
        </p:grpSpPr>
        <p:sp>
          <p:nvSpPr>
            <p:cNvPr id="107526" name="WordArt 4">
              <a:extLst>
                <a:ext uri="{FF2B5EF4-FFF2-40B4-BE49-F238E27FC236}">
                  <a16:creationId xmlns:a16="http://schemas.microsoft.com/office/drawing/2014/main" id="{5EF343BE-1356-40BF-8F65-1AEF695801BA}"/>
                </a:ext>
              </a:extLst>
            </p:cNvPr>
            <p:cNvSpPr>
              <a:spLocks noChangeArrowheads="1" noChangeShapeType="1" noTextEdit="1"/>
            </p:cNvSpPr>
            <p:nvPr/>
          </p:nvSpPr>
          <p:spPr bwMode="auto">
            <a:xfrm>
              <a:off x="5715001" y="5791200"/>
              <a:ext cx="2057399" cy="838200"/>
            </a:xfrm>
            <a:prstGeom prst="rect">
              <a:avLst/>
            </a:prstGeom>
          </p:spPr>
          <p:txBody>
            <a:bodyPr wrap="none" fromWordArt="1">
              <a:prstTxWarp prst="textPlain">
                <a:avLst>
                  <a:gd name="adj" fmla="val 50000"/>
                </a:avLst>
              </a:prstTxWarp>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GB" sz="3600" b="1" i="0" u="none" strike="noStrike" kern="10" cap="none" spc="0" normalizeH="0" baseline="0" noProof="0">
                  <a:ln w="19050">
                    <a:solidFill>
                      <a:srgbClr val="99CCFF"/>
                    </a:solidFill>
                    <a:round/>
                    <a:headEnd/>
                    <a:tailEnd/>
                  </a:ln>
                  <a:solidFill>
                    <a:srgbClr val="FFFF00"/>
                  </a:solidFill>
                  <a:effectLst>
                    <a:outerShdw dist="35921" dir="2700000" algn="ctr" rotWithShape="0">
                      <a:srgbClr val="990000">
                        <a:alpha val="74997"/>
                      </a:srgbClr>
                    </a:outerShdw>
                  </a:effectLst>
                  <a:uLnTx/>
                  <a:uFillTx/>
                  <a:latin typeface="j.d."/>
                  <a:ea typeface="ＭＳ Ｐゴシック" panose="020B0600070205080204" pitchFamily="34" charset="-128"/>
                  <a:cs typeface="+mn-cs"/>
                </a:rPr>
                <a:t>16-21</a:t>
              </a:r>
            </a:p>
          </p:txBody>
        </p:sp>
        <p:pic>
          <p:nvPicPr>
            <p:cNvPr id="107527" name="Picture 6" descr="jesus_in_distance_slide">
              <a:extLst>
                <a:ext uri="{FF2B5EF4-FFF2-40B4-BE49-F238E27FC236}">
                  <a16:creationId xmlns:a16="http://schemas.microsoft.com/office/drawing/2014/main" id="{FC5F54B5-CCAC-47D5-893B-6E9130E955F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l="23225" t="16418" r="22934" b="7463"/>
            <a:stretch>
              <a:fillRect/>
            </a:stretch>
          </p:blipFill>
          <p:spPr bwMode="auto">
            <a:xfrm>
              <a:off x="4800600" y="1600200"/>
              <a:ext cx="3886200" cy="38862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grpSp>
    </p:spTree>
    <p:extLst>
      <p:ext uri="{BB962C8B-B14F-4D97-AF65-F5344CB8AC3E}">
        <p14:creationId xmlns:p14="http://schemas.microsoft.com/office/powerpoint/2010/main" val="183690336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2000"/>
                                        <p:tgtEl>
                                          <p:spTgt spid="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fade">
                                      <p:cBhvr>
                                        <p:cTn id="12"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290820" name="Picture 4" descr="bread_of_life">
            <a:extLst>
              <a:ext uri="{FF2B5EF4-FFF2-40B4-BE49-F238E27FC236}">
                <a16:creationId xmlns:a16="http://schemas.microsoft.com/office/drawing/2014/main" id="{99A67B40-86DA-484D-A04D-060EEB026E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743200" y="2286000"/>
            <a:ext cx="3654425" cy="4572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90818" name="Rectangle 2">
            <a:extLst>
              <a:ext uri="{FF2B5EF4-FFF2-40B4-BE49-F238E27FC236}">
                <a16:creationId xmlns:a16="http://schemas.microsoft.com/office/drawing/2014/main" id="{AC9DDD90-ED44-4B89-AAC8-233AD70A235B}"/>
              </a:ext>
            </a:extLst>
          </p:cNvPr>
          <p:cNvSpPr>
            <a:spLocks noGrp="1" noChangeArrowheads="1"/>
          </p:cNvSpPr>
          <p:nvPr>
            <p:ph type="title"/>
          </p:nvPr>
        </p:nvSpPr>
        <p:spPr>
          <a:xfrm>
            <a:off x="-152400" y="0"/>
            <a:ext cx="9296400" cy="1981200"/>
          </a:xfrm>
        </p:spPr>
        <p:txBody>
          <a:bodyPr/>
          <a:lstStyle/>
          <a:p>
            <a:pPr eaLnBrk="1" hangingPunct="1"/>
            <a:r>
              <a:rPr lang="en-US" altLang="en-US" sz="4000" b="0">
                <a:solidFill>
                  <a:srgbClr val="7F4D00"/>
                </a:solidFill>
                <a:effectLst>
                  <a:outerShdw blurRad="38100" dist="38100" dir="2700000" algn="tl">
                    <a:srgbClr val="C0C0C0"/>
                  </a:outerShdw>
                </a:effectLst>
                <a:latin typeface="Gill Sans Ultra Bold" panose="020B0A02020104020203" pitchFamily="34" charset="0"/>
                <a:ea typeface="ＭＳ Ｐゴシック" panose="020B0600070205080204" pitchFamily="34" charset="-128"/>
              </a:rPr>
              <a:t>II. Jesus satisfies our </a:t>
            </a:r>
            <a:r>
              <a:rPr lang="en-US" altLang="en-US" sz="4000" b="0">
                <a:solidFill>
                  <a:srgbClr val="000090"/>
                </a:solidFill>
                <a:effectLst>
                  <a:outerShdw blurRad="38100" dist="38100" dir="2700000" algn="tl">
                    <a:srgbClr val="C0C0C0"/>
                  </a:outerShdw>
                </a:effectLst>
                <a:latin typeface="Gill Sans Ultra Bold" panose="020B0A02020104020203" pitchFamily="34" charset="0"/>
                <a:ea typeface="ＭＳ Ｐゴシック" panose="020B0600070205080204" pitchFamily="34" charset="-128"/>
              </a:rPr>
              <a:t>spiritual </a:t>
            </a:r>
            <a:r>
              <a:rPr lang="en-US" altLang="en-US" sz="4000" b="0">
                <a:solidFill>
                  <a:srgbClr val="7F4D00"/>
                </a:solidFill>
                <a:effectLst>
                  <a:outerShdw blurRad="38100" dist="38100" dir="2700000" algn="tl">
                    <a:srgbClr val="C0C0C0"/>
                  </a:outerShdw>
                </a:effectLst>
                <a:latin typeface="Gill Sans Ultra Bold" panose="020B0A02020104020203" pitchFamily="34" charset="0"/>
                <a:ea typeface="ＭＳ Ｐゴシック" panose="020B0600070205080204" pitchFamily="34" charset="-128"/>
              </a:rPr>
              <a:t>hunger by giving us eternal life (6:22-59). </a:t>
            </a:r>
          </a:p>
        </p:txBody>
      </p:sp>
    </p:spTree>
    <p:extLst>
      <p:ext uri="{BB962C8B-B14F-4D97-AF65-F5344CB8AC3E}">
        <p14:creationId xmlns:p14="http://schemas.microsoft.com/office/powerpoint/2010/main" val="2503267200"/>
      </p:ext>
    </p:extLst>
  </p:cSld>
  <p:clrMapOvr>
    <a:masterClrMapping/>
  </p:clrMapOvr>
  <p:transition spd="slow">
    <p:cover di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5" presetClass="entr" presetSubtype="0" fill="hold" grpId="0" nodeType="afterEffect">
                                  <p:stCondLst>
                                    <p:cond delay="0"/>
                                  </p:stCondLst>
                                  <p:iterate type="lt">
                                    <p:tmPct val="10000"/>
                                  </p:iterate>
                                  <p:childTnLst>
                                    <p:set>
                                      <p:cBhvr>
                                        <p:cTn id="6" dur="1" fill="hold">
                                          <p:stCondLst>
                                            <p:cond delay="0"/>
                                          </p:stCondLst>
                                        </p:cTn>
                                        <p:tgtEl>
                                          <p:spTgt spid="290818"/>
                                        </p:tgtEl>
                                        <p:attrNameLst>
                                          <p:attrName>style.visibility</p:attrName>
                                        </p:attrNameLst>
                                      </p:cBhvr>
                                      <p:to>
                                        <p:strVal val="visible"/>
                                      </p:to>
                                    </p:set>
                                    <p:animEffect transition="in" filter="fade">
                                      <p:cBhvr>
                                        <p:cTn id="7" dur="1000"/>
                                        <p:tgtEl>
                                          <p:spTgt spid="290818"/>
                                        </p:tgtEl>
                                      </p:cBhvr>
                                    </p:animEffect>
                                    <p:anim calcmode="lin" valueType="num">
                                      <p:cBhvr>
                                        <p:cTn id="8" dur="1000" fill="hold"/>
                                        <p:tgtEl>
                                          <p:spTgt spid="290818"/>
                                        </p:tgtEl>
                                        <p:attrNameLst>
                                          <p:attrName>ppt_w</p:attrName>
                                        </p:attrNameLst>
                                      </p:cBhvr>
                                      <p:tavLst>
                                        <p:tav tm="0" fmla="#ppt_w*sin(2.5*pi*$)">
                                          <p:val>
                                            <p:fltVal val="0"/>
                                          </p:val>
                                        </p:tav>
                                        <p:tav tm="100000">
                                          <p:val>
                                            <p:fltVal val="1"/>
                                          </p:val>
                                        </p:tav>
                                      </p:tavLst>
                                    </p:anim>
                                    <p:anim calcmode="lin" valueType="num">
                                      <p:cBhvr>
                                        <p:cTn id="9" dur="1000" fill="hold"/>
                                        <p:tgtEl>
                                          <p:spTgt spid="290818"/>
                                        </p:tgtEl>
                                        <p:attrNameLst>
                                          <p:attrName>ppt_h</p:attrName>
                                        </p:attrNameLst>
                                      </p:cBhvr>
                                      <p:tavLst>
                                        <p:tav tm="0">
                                          <p:val>
                                            <p:strVal val="#ppt_h"/>
                                          </p:val>
                                        </p:tav>
                                        <p:tav tm="100000">
                                          <p:val>
                                            <p:strVal val="#ppt_h"/>
                                          </p:val>
                                        </p:tav>
                                      </p:tavLst>
                                    </p:anim>
                                  </p:childTnLst>
                                </p:cTn>
                              </p:par>
                            </p:childTnLst>
                          </p:cTn>
                        </p:par>
                        <p:par>
                          <p:cTn id="10" fill="hold" nodeType="afterGroup">
                            <p:stCondLst>
                              <p:cond delay="7500"/>
                            </p:stCondLst>
                            <p:childTnLst>
                              <p:par>
                                <p:cTn id="11" presetID="42" presetClass="entr" presetSubtype="0" fill="hold" nodeType="afterEffect">
                                  <p:stCondLst>
                                    <p:cond delay="0"/>
                                  </p:stCondLst>
                                  <p:childTnLst>
                                    <p:set>
                                      <p:cBhvr>
                                        <p:cTn id="12" dur="1" fill="hold">
                                          <p:stCondLst>
                                            <p:cond delay="0"/>
                                          </p:stCondLst>
                                        </p:cTn>
                                        <p:tgtEl>
                                          <p:spTgt spid="290820"/>
                                        </p:tgtEl>
                                        <p:attrNameLst>
                                          <p:attrName>style.visibility</p:attrName>
                                        </p:attrNameLst>
                                      </p:cBhvr>
                                      <p:to>
                                        <p:strVal val="visible"/>
                                      </p:to>
                                    </p:set>
                                    <p:animEffect transition="in" filter="fade">
                                      <p:cBhvr>
                                        <p:cTn id="13" dur="1000"/>
                                        <p:tgtEl>
                                          <p:spTgt spid="290820"/>
                                        </p:tgtEl>
                                      </p:cBhvr>
                                    </p:animEffect>
                                    <p:anim calcmode="lin" valueType="num">
                                      <p:cBhvr>
                                        <p:cTn id="14" dur="1000" fill="hold"/>
                                        <p:tgtEl>
                                          <p:spTgt spid="290820"/>
                                        </p:tgtEl>
                                        <p:attrNameLst>
                                          <p:attrName>ppt_x</p:attrName>
                                        </p:attrNameLst>
                                      </p:cBhvr>
                                      <p:tavLst>
                                        <p:tav tm="0">
                                          <p:val>
                                            <p:strVal val="#ppt_x"/>
                                          </p:val>
                                        </p:tav>
                                        <p:tav tm="100000">
                                          <p:val>
                                            <p:strVal val="#ppt_x"/>
                                          </p:val>
                                        </p:tav>
                                      </p:tavLst>
                                    </p:anim>
                                    <p:anim calcmode="lin" valueType="num">
                                      <p:cBhvr>
                                        <p:cTn id="15" dur="1000" fill="hold"/>
                                        <p:tgtEl>
                                          <p:spTgt spid="2908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0818" grpId="0"/>
    </p:bld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1618" name="Picture 5" descr="You only want bread.jpg">
            <a:extLst>
              <a:ext uri="{FF2B5EF4-FFF2-40B4-BE49-F238E27FC236}">
                <a16:creationId xmlns:a16="http://schemas.microsoft.com/office/drawing/2014/main" id="{9286E8E2-E1CA-4EC2-ABB0-439FA50D1F8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52625"/>
            <a:ext cx="9144000" cy="5210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C8060F9-4A91-4F86-B37F-75810B1BFB97}"/>
              </a:ext>
            </a:extLst>
          </p:cNvPr>
          <p:cNvSpPr>
            <a:spLocks noGrp="1"/>
          </p:cNvSpPr>
          <p:nvPr>
            <p:ph type="title"/>
          </p:nvPr>
        </p:nvSpPr>
        <p:spPr>
          <a:xfrm>
            <a:off x="0" y="0"/>
            <a:ext cx="9144000" cy="838200"/>
          </a:xfrm>
          <a:gradFill flip="none" rotWithShape="1">
            <a:gsLst>
              <a:gs pos="0">
                <a:srgbClr val="000090"/>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Foods </a:t>
            </a:r>
          </a:p>
        </p:txBody>
      </p:sp>
      <p:sp>
        <p:nvSpPr>
          <p:cNvPr id="4" name="Content Placeholder 2">
            <a:extLst>
              <a:ext uri="{FF2B5EF4-FFF2-40B4-BE49-F238E27FC236}">
                <a16:creationId xmlns:a16="http://schemas.microsoft.com/office/drawing/2014/main" id="{22E50D2A-1A9C-42A3-BB21-A3068CC6EC95}"/>
              </a:ext>
            </a:extLst>
          </p:cNvPr>
          <p:cNvSpPr txBox="1">
            <a:spLocks/>
          </p:cNvSpPr>
          <p:nvPr/>
        </p:nvSpPr>
        <p:spPr bwMode="auto">
          <a:xfrm>
            <a:off x="685800" y="838200"/>
            <a:ext cx="7772400" cy="1143000"/>
          </a:xfrm>
          <a:prstGeom prst="rect">
            <a:avLst/>
          </a:prstGeom>
          <a:noFill/>
          <a:ln w="9525">
            <a:noFill/>
            <a:miter lim="800000"/>
            <a:headEnd/>
            <a:tailEnd/>
          </a:ln>
        </p:spPr>
        <p:txBody>
          <a:body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t>Unlike food that spoils, </a:t>
            </a:r>
            <a:b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br>
            <a:r>
              <a:rPr kumimoji="0" lang="en-US" sz="3200" b="1" i="0" u="none" strike="noStrike" kern="0" cap="none" spc="0" normalizeH="0" baseline="0" noProof="0" dirty="0">
                <a:ln>
                  <a:noFill/>
                </a:ln>
                <a:solidFill>
                  <a:srgbClr val="FFFFFF"/>
                </a:solidFill>
                <a:effectLst/>
                <a:uLnTx/>
                <a:uFillTx/>
                <a:latin typeface="Arial"/>
                <a:ea typeface="ＭＳ Ｐゴシック" charset="-128"/>
                <a:cs typeface="Arial"/>
              </a:rPr>
              <a:t>Jesus gives eternal life (6:22-27).</a:t>
            </a:r>
          </a:p>
        </p:txBody>
      </p:sp>
    </p:spTree>
    <p:extLst>
      <p:ext uri="{BB962C8B-B14F-4D97-AF65-F5344CB8AC3E}">
        <p14:creationId xmlns:p14="http://schemas.microsoft.com/office/powerpoint/2010/main" val="968061662"/>
      </p:ext>
    </p:extLst>
  </p:cSld>
  <p:clrMapOvr>
    <a:masterClrMapping/>
  </p:clrMapOvr>
</p:sld>
</file>

<file path=ppt/slides/slide346.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4197" name="Rectangle 5">
            <a:extLst>
              <a:ext uri="{FF2B5EF4-FFF2-40B4-BE49-F238E27FC236}">
                <a16:creationId xmlns:a16="http://schemas.microsoft.com/office/drawing/2014/main" id="{AEB0D575-1CF8-4191-A6E0-171F65B809F3}"/>
              </a:ext>
            </a:extLst>
          </p:cNvPr>
          <p:cNvSpPr>
            <a:spLocks noChangeArrowheads="1"/>
          </p:cNvSpPr>
          <p:nvPr/>
        </p:nvSpPr>
        <p:spPr bwMode="auto">
          <a:xfrm>
            <a:off x="304800" y="4419600"/>
            <a:ext cx="8458200" cy="2062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Jesus answered, “I tell you the truth, you are looking for me, not because you saw miraculous signs but because you ate the loaves and had your fill” (John 6:26)</a:t>
            </a:r>
          </a:p>
        </p:txBody>
      </p:sp>
      <p:pic>
        <p:nvPicPr>
          <p:cNvPr id="264198" name="Picture 6" descr="5000_full_up">
            <a:extLst>
              <a:ext uri="{FF2B5EF4-FFF2-40B4-BE49-F238E27FC236}">
                <a16:creationId xmlns:a16="http://schemas.microsoft.com/office/drawing/2014/main" id="{FD196A81-F0FC-4596-B466-CF55445FFE9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752600" y="152400"/>
            <a:ext cx="5638800" cy="4229100"/>
          </a:xfrm>
          <a:prstGeom prst="rect">
            <a:avLst/>
          </a:prstGeom>
          <a:noFill/>
          <a:ln w="57150">
            <a:solidFill>
              <a:schemeClr val="bg1"/>
            </a:solidFill>
            <a:miter lim="800000"/>
            <a:headEnd/>
            <a:tailEnd/>
          </a:ln>
          <a:extLst>
            <a:ext uri="{909E8E84-426E-40DD-AFC4-6F175D3DCCD1}">
              <a14:hiddenFill xmlns:a14="http://schemas.microsoft.com/office/drawing/2010/main">
                <a:solidFill>
                  <a:srgbClr val="FFFFFF"/>
                </a:solidFill>
              </a14:hiddenFill>
            </a:ext>
          </a:extLst>
        </p:spPr>
      </p:pic>
      <p:sp>
        <p:nvSpPr>
          <p:cNvPr id="63492" name="Rectangle 7">
            <a:extLst>
              <a:ext uri="{FF2B5EF4-FFF2-40B4-BE49-F238E27FC236}">
                <a16:creationId xmlns:a16="http://schemas.microsoft.com/office/drawing/2014/main" id="{005ED8D7-C901-4229-82A9-E1AE1E2C629F}"/>
              </a:ext>
            </a:extLst>
          </p:cNvPr>
          <p:cNvSpPr>
            <a:spLocks noGrp="1" noChangeArrowheads="1"/>
          </p:cNvSpPr>
          <p:nvPr>
            <p:ph type="title"/>
          </p:nvPr>
        </p:nvSpPr>
        <p:spPr>
          <a:xfrm>
            <a:off x="381000" y="6858000"/>
            <a:ext cx="1981200" cy="533400"/>
          </a:xfrm>
        </p:spPr>
        <p:txBody>
          <a:bodyPr/>
          <a:lstStyle/>
          <a:p>
            <a:pPr eaLnBrk="1" hangingPunct="1">
              <a:defRPr/>
            </a:pPr>
            <a:r>
              <a:rPr lang="en-US" sz="1600" dirty="0"/>
              <a:t>Verse 26</a:t>
            </a:r>
          </a:p>
        </p:txBody>
      </p:sp>
    </p:spTree>
    <p:extLst>
      <p:ext uri="{BB962C8B-B14F-4D97-AF65-F5344CB8AC3E}">
        <p14:creationId xmlns:p14="http://schemas.microsoft.com/office/powerpoint/2010/main" val="3827526154"/>
      </p:ext>
    </p:extLst>
  </p:cSld>
  <p:clrMapOvr>
    <a:masterClrMapping/>
  </p:clrMapOvr>
  <p:transition spd="slow">
    <p:split/>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grpId="0" nodeType="afterEffect">
                                  <p:stCondLst>
                                    <p:cond delay="0"/>
                                  </p:stCondLst>
                                  <p:iterate type="wd">
                                    <p:tmPct val="10000"/>
                                  </p:iterate>
                                  <p:childTnLst>
                                    <p:set>
                                      <p:cBhvr>
                                        <p:cTn id="6" dur="1" fill="hold">
                                          <p:stCondLst>
                                            <p:cond delay="0"/>
                                          </p:stCondLst>
                                        </p:cTn>
                                        <p:tgtEl>
                                          <p:spTgt spid="264197"/>
                                        </p:tgtEl>
                                        <p:attrNameLst>
                                          <p:attrName>style.visibility</p:attrName>
                                        </p:attrNameLst>
                                      </p:cBhvr>
                                      <p:to>
                                        <p:strVal val="visible"/>
                                      </p:to>
                                    </p:set>
                                    <p:animEffect transition="in" filter="fade">
                                      <p:cBhvr>
                                        <p:cTn id="7" dur="1000"/>
                                        <p:tgtEl>
                                          <p:spTgt spid="264197"/>
                                        </p:tgtEl>
                                      </p:cBhvr>
                                    </p:animEffect>
                                    <p:anim calcmode="lin" valueType="num">
                                      <p:cBhvr>
                                        <p:cTn id="8" dur="1000" fill="hold"/>
                                        <p:tgtEl>
                                          <p:spTgt spid="264197"/>
                                        </p:tgtEl>
                                        <p:attrNameLst>
                                          <p:attrName>ppt_x</p:attrName>
                                        </p:attrNameLst>
                                      </p:cBhvr>
                                      <p:tavLst>
                                        <p:tav tm="0">
                                          <p:val>
                                            <p:strVal val="#ppt_x"/>
                                          </p:val>
                                        </p:tav>
                                        <p:tav tm="100000">
                                          <p:val>
                                            <p:strVal val="#ppt_x"/>
                                          </p:val>
                                        </p:tav>
                                      </p:tavLst>
                                    </p:anim>
                                    <p:anim calcmode="lin" valueType="num">
                                      <p:cBhvr>
                                        <p:cTn id="9" dur="1000" fill="hold"/>
                                        <p:tgtEl>
                                          <p:spTgt spid="264197"/>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4800"/>
                            </p:stCondLst>
                            <p:childTnLst>
                              <p:par>
                                <p:cTn id="11" presetID="51" presetClass="entr" presetSubtype="0" fill="hold" nodeType="afterEffect">
                                  <p:stCondLst>
                                    <p:cond delay="0"/>
                                  </p:stCondLst>
                                  <p:childTnLst>
                                    <p:set>
                                      <p:cBhvr>
                                        <p:cTn id="12" dur="1" fill="hold">
                                          <p:stCondLst>
                                            <p:cond delay="0"/>
                                          </p:stCondLst>
                                        </p:cTn>
                                        <p:tgtEl>
                                          <p:spTgt spid="264198"/>
                                        </p:tgtEl>
                                        <p:attrNameLst>
                                          <p:attrName>style.visibility</p:attrName>
                                        </p:attrNameLst>
                                      </p:cBhvr>
                                      <p:to>
                                        <p:strVal val="visible"/>
                                      </p:to>
                                    </p:set>
                                    <p:animEffect transition="in" filter="fade">
                                      <p:cBhvr>
                                        <p:cTn id="13" dur="770" decel="100000"/>
                                        <p:tgtEl>
                                          <p:spTgt spid="264198"/>
                                        </p:tgtEl>
                                      </p:cBhvr>
                                    </p:animEffect>
                                    <p:animScale>
                                      <p:cBhvr>
                                        <p:cTn id="14" dur="770" decel="100000"/>
                                        <p:tgtEl>
                                          <p:spTgt spid="264198"/>
                                        </p:tgtEl>
                                      </p:cBhvr>
                                      <p:from x="10000" y="10000"/>
                                      <p:to x="200000" y="450000"/>
                                    </p:animScale>
                                    <p:animScale>
                                      <p:cBhvr>
                                        <p:cTn id="15" dur="1230" accel="100000" fill="hold">
                                          <p:stCondLst>
                                            <p:cond delay="770"/>
                                          </p:stCondLst>
                                        </p:cTn>
                                        <p:tgtEl>
                                          <p:spTgt spid="264198"/>
                                        </p:tgtEl>
                                      </p:cBhvr>
                                      <p:from x="200000" y="450000"/>
                                      <p:to x="100000" y="100000"/>
                                    </p:animScale>
                                    <p:set>
                                      <p:cBhvr>
                                        <p:cTn id="16" dur="770" fill="hold"/>
                                        <p:tgtEl>
                                          <p:spTgt spid="264198"/>
                                        </p:tgtEl>
                                        <p:attrNameLst>
                                          <p:attrName>ppt_x</p:attrName>
                                        </p:attrNameLst>
                                      </p:cBhvr>
                                      <p:to>
                                        <p:strVal val="(0.5)"/>
                                      </p:to>
                                    </p:set>
                                    <p:anim from="(0.5)" to="(#ppt_x)" calcmode="lin" valueType="num">
                                      <p:cBhvr>
                                        <p:cTn id="17" dur="1230" accel="100000" fill="hold">
                                          <p:stCondLst>
                                            <p:cond delay="770"/>
                                          </p:stCondLst>
                                        </p:cTn>
                                        <p:tgtEl>
                                          <p:spTgt spid="264198"/>
                                        </p:tgtEl>
                                        <p:attrNameLst>
                                          <p:attrName>ppt_x</p:attrName>
                                        </p:attrNameLst>
                                      </p:cBhvr>
                                    </p:anim>
                                    <p:set>
                                      <p:cBhvr>
                                        <p:cTn id="18" dur="770" fill="hold"/>
                                        <p:tgtEl>
                                          <p:spTgt spid="264198"/>
                                        </p:tgtEl>
                                        <p:attrNameLst>
                                          <p:attrName>ppt_y</p:attrName>
                                        </p:attrNameLst>
                                      </p:cBhvr>
                                      <p:to>
                                        <p:strVal val="(#ppt_y+0.4)"/>
                                      </p:to>
                                    </p:set>
                                    <p:anim from="(#ppt_y+0.4)" to="(#ppt_y)" calcmode="lin" valueType="num">
                                      <p:cBhvr>
                                        <p:cTn id="19" dur="1230" accel="100000" fill="hold">
                                          <p:stCondLst>
                                            <p:cond delay="770"/>
                                          </p:stCondLst>
                                        </p:cTn>
                                        <p:tgtEl>
                                          <p:spTgt spid="264198"/>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4197"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91845" name="Picture 5" descr="rotten food">
            <a:extLst>
              <a:ext uri="{FF2B5EF4-FFF2-40B4-BE49-F238E27FC236}">
                <a16:creationId xmlns:a16="http://schemas.microsoft.com/office/drawing/2014/main" id="{A07AFCA6-C59C-4648-A6D6-C60118B4053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990600" y="1066800"/>
            <a:ext cx="7543800" cy="5305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4691" name="Rectangle 6">
            <a:extLst>
              <a:ext uri="{FF2B5EF4-FFF2-40B4-BE49-F238E27FC236}">
                <a16:creationId xmlns:a16="http://schemas.microsoft.com/office/drawing/2014/main" id="{DFE569BE-72C5-4673-A213-39B5894ADFCB}"/>
              </a:ext>
            </a:extLst>
          </p:cNvPr>
          <p:cNvSpPr>
            <a:spLocks noChangeArrowheads="1"/>
          </p:cNvSpPr>
          <p:nvPr/>
        </p:nvSpPr>
        <p:spPr bwMode="auto">
          <a:xfrm>
            <a:off x="304800" y="304800"/>
            <a:ext cx="7610475" cy="58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Do not work for food that spoils, </a:t>
            </a:r>
            <a:endPar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p:txBody>
      </p:sp>
      <p:sp>
        <p:nvSpPr>
          <p:cNvPr id="291847" name="Rectangle 7">
            <a:extLst>
              <a:ext uri="{FF2B5EF4-FFF2-40B4-BE49-F238E27FC236}">
                <a16:creationId xmlns:a16="http://schemas.microsoft.com/office/drawing/2014/main" id="{3AAF5F5A-9166-4A7C-9B1D-FC893A3B0EEA}"/>
              </a:ext>
            </a:extLst>
          </p:cNvPr>
          <p:cNvSpPr>
            <a:spLocks noChangeArrowheads="1"/>
          </p:cNvSpPr>
          <p:nvPr/>
        </p:nvSpPr>
        <p:spPr bwMode="auto">
          <a:xfrm>
            <a:off x="685800" y="304800"/>
            <a:ext cx="8229600" cy="15700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Do not work for food that spoils,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but for food that endures to eternal life, which the Son of Man will give you. </a:t>
            </a:r>
          </a:p>
        </p:txBody>
      </p:sp>
      <p:pic>
        <p:nvPicPr>
          <p:cNvPr id="291848" name="Picture 8" descr="breadoflife">
            <a:extLst>
              <a:ext uri="{FF2B5EF4-FFF2-40B4-BE49-F238E27FC236}">
                <a16:creationId xmlns:a16="http://schemas.microsoft.com/office/drawing/2014/main" id="{41727A91-698E-44A8-B964-56B3F7B91374}"/>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219200" y="2362200"/>
            <a:ext cx="7239000" cy="42148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5542" name="Rectangle 9">
            <a:extLst>
              <a:ext uri="{FF2B5EF4-FFF2-40B4-BE49-F238E27FC236}">
                <a16:creationId xmlns:a16="http://schemas.microsoft.com/office/drawing/2014/main" id="{7C79B308-014A-4C58-AC1D-9F4B8368C917}"/>
              </a:ext>
            </a:extLst>
          </p:cNvPr>
          <p:cNvSpPr>
            <a:spLocks noGrp="1" noChangeArrowheads="1"/>
          </p:cNvSpPr>
          <p:nvPr>
            <p:ph type="title"/>
          </p:nvPr>
        </p:nvSpPr>
        <p:spPr>
          <a:xfrm>
            <a:off x="685800" y="6858000"/>
            <a:ext cx="7772400" cy="1143000"/>
          </a:xfrm>
        </p:spPr>
        <p:txBody>
          <a:bodyPr/>
          <a:lstStyle/>
          <a:p>
            <a:pPr eaLnBrk="1" hangingPunct="1">
              <a:defRPr/>
            </a:pPr>
            <a:r>
              <a:rPr lang="en-US" sz="1600"/>
              <a:t>Verse 27</a:t>
            </a:r>
          </a:p>
        </p:txBody>
      </p:sp>
    </p:spTree>
    <p:extLst>
      <p:ext uri="{BB962C8B-B14F-4D97-AF65-F5344CB8AC3E}">
        <p14:creationId xmlns:p14="http://schemas.microsoft.com/office/powerpoint/2010/main" val="288833178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1" presetClass="entr" presetSubtype="0" fill="hold" nodeType="afterEffect">
                                  <p:stCondLst>
                                    <p:cond delay="0"/>
                                  </p:stCondLst>
                                  <p:iterate type="lt">
                                    <p:tmPct val="5000"/>
                                  </p:iterate>
                                  <p:childTnLst>
                                    <p:set>
                                      <p:cBhvr>
                                        <p:cTn id="6" dur="1" fill="hold">
                                          <p:stCondLst>
                                            <p:cond delay="0"/>
                                          </p:stCondLst>
                                        </p:cTn>
                                        <p:tgtEl>
                                          <p:spTgt spid="291845"/>
                                        </p:tgtEl>
                                        <p:attrNameLst>
                                          <p:attrName>style.visibility</p:attrName>
                                        </p:attrNameLst>
                                      </p:cBhvr>
                                      <p:to>
                                        <p:strVal val="visible"/>
                                      </p:to>
                                    </p:set>
                                    <p:anim calcmode="lin" valueType="num">
                                      <p:cBhvr>
                                        <p:cTn id="7" dur="1000" fill="hold"/>
                                        <p:tgtEl>
                                          <p:spTgt spid="291845"/>
                                        </p:tgtEl>
                                        <p:attrNameLst>
                                          <p:attrName>ppt_w</p:attrName>
                                        </p:attrNameLst>
                                      </p:cBhvr>
                                      <p:tavLst>
                                        <p:tav tm="0">
                                          <p:val>
                                            <p:fltVal val="0"/>
                                          </p:val>
                                        </p:tav>
                                        <p:tav tm="100000">
                                          <p:val>
                                            <p:strVal val="#ppt_w"/>
                                          </p:val>
                                        </p:tav>
                                      </p:tavLst>
                                    </p:anim>
                                    <p:anim calcmode="lin" valueType="num">
                                      <p:cBhvr>
                                        <p:cTn id="8" dur="1000" fill="hold"/>
                                        <p:tgtEl>
                                          <p:spTgt spid="291845"/>
                                        </p:tgtEl>
                                        <p:attrNameLst>
                                          <p:attrName>ppt_h</p:attrName>
                                        </p:attrNameLst>
                                      </p:cBhvr>
                                      <p:tavLst>
                                        <p:tav tm="0">
                                          <p:val>
                                            <p:fltVal val="0"/>
                                          </p:val>
                                        </p:tav>
                                        <p:tav tm="100000">
                                          <p:val>
                                            <p:strVal val="#ppt_h"/>
                                          </p:val>
                                        </p:tav>
                                      </p:tavLst>
                                    </p:anim>
                                    <p:anim calcmode="lin" valueType="num">
                                      <p:cBhvr>
                                        <p:cTn id="9" dur="1000" fill="hold"/>
                                        <p:tgtEl>
                                          <p:spTgt spid="291845"/>
                                        </p:tgtEl>
                                        <p:attrNameLst>
                                          <p:attrName>style.rotation</p:attrName>
                                        </p:attrNameLst>
                                      </p:cBhvr>
                                      <p:tavLst>
                                        <p:tav tm="0">
                                          <p:val>
                                            <p:fltVal val="90"/>
                                          </p:val>
                                        </p:tav>
                                        <p:tav tm="100000">
                                          <p:val>
                                            <p:fltVal val="0"/>
                                          </p:val>
                                        </p:tav>
                                      </p:tavLst>
                                    </p:anim>
                                    <p:animEffect transition="in" filter="fade">
                                      <p:cBhvr>
                                        <p:cTn id="10" dur="1000"/>
                                        <p:tgtEl>
                                          <p:spTgt spid="291845"/>
                                        </p:tgtEl>
                                      </p:cBhvr>
                                    </p:animEffect>
                                  </p:childTnLst>
                                  <p:subTnLst>
                                    <p:set>
                                      <p:cBhvr override="childStyle">
                                        <p:cTn dur="1" fill="hold" display="0" masterRel="nextClick" afterEffect="1"/>
                                        <p:tgtEl>
                                          <p:spTgt spid="291845"/>
                                        </p:tgtEl>
                                        <p:attrNameLst>
                                          <p:attrName>style.visibility</p:attrName>
                                        </p:attrNameLst>
                                      </p:cBhvr>
                                      <p:to>
                                        <p:strVal val="hidden"/>
                                      </p:to>
                                    </p:set>
                                  </p:sub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presetSubtype="0" fill="hold" grpId="0" nodeType="clickEffect">
                                  <p:stCondLst>
                                    <p:cond delay="0"/>
                                  </p:stCondLst>
                                  <p:childTnLst>
                                    <p:set>
                                      <p:cBhvr>
                                        <p:cTn id="14" dur="1" fill="hold">
                                          <p:stCondLst>
                                            <p:cond delay="0"/>
                                          </p:stCondLst>
                                        </p:cTn>
                                        <p:tgtEl>
                                          <p:spTgt spid="291847"/>
                                        </p:tgtEl>
                                        <p:attrNameLst>
                                          <p:attrName>style.visibility</p:attrName>
                                        </p:attrNameLst>
                                      </p:cBhvr>
                                      <p:to>
                                        <p:strVal val="visible"/>
                                      </p:to>
                                    </p:set>
                                    <p:animEffect transition="in" filter="fade">
                                      <p:cBhvr>
                                        <p:cTn id="15" dur="2000"/>
                                        <p:tgtEl>
                                          <p:spTgt spid="291847"/>
                                        </p:tgtEl>
                                      </p:cBhvr>
                                    </p:animEffect>
                                  </p:childTnLst>
                                </p:cTn>
                              </p:par>
                            </p:childTnLst>
                          </p:cTn>
                        </p:par>
                        <p:par>
                          <p:cTn id="16" fill="hold" nodeType="afterGroup">
                            <p:stCondLst>
                              <p:cond delay="2000"/>
                            </p:stCondLst>
                            <p:childTnLst>
                              <p:par>
                                <p:cTn id="17" presetID="30" presetClass="entr" presetSubtype="0" fill="hold" nodeType="afterEffect">
                                  <p:stCondLst>
                                    <p:cond delay="0"/>
                                  </p:stCondLst>
                                  <p:childTnLst>
                                    <p:set>
                                      <p:cBhvr>
                                        <p:cTn id="18" dur="1" fill="hold">
                                          <p:stCondLst>
                                            <p:cond delay="0"/>
                                          </p:stCondLst>
                                        </p:cTn>
                                        <p:tgtEl>
                                          <p:spTgt spid="291848"/>
                                        </p:tgtEl>
                                        <p:attrNameLst>
                                          <p:attrName>style.visibility</p:attrName>
                                        </p:attrNameLst>
                                      </p:cBhvr>
                                      <p:to>
                                        <p:strVal val="visible"/>
                                      </p:to>
                                    </p:set>
                                    <p:animEffect transition="in" filter="fade">
                                      <p:cBhvr>
                                        <p:cTn id="19" dur="800" decel="100000"/>
                                        <p:tgtEl>
                                          <p:spTgt spid="291848"/>
                                        </p:tgtEl>
                                      </p:cBhvr>
                                    </p:animEffect>
                                    <p:anim calcmode="lin" valueType="num">
                                      <p:cBhvr>
                                        <p:cTn id="20" dur="800" decel="100000" fill="hold"/>
                                        <p:tgtEl>
                                          <p:spTgt spid="291848"/>
                                        </p:tgtEl>
                                        <p:attrNameLst>
                                          <p:attrName>style.rotation</p:attrName>
                                        </p:attrNameLst>
                                      </p:cBhvr>
                                      <p:tavLst>
                                        <p:tav tm="0">
                                          <p:val>
                                            <p:fltVal val="-90"/>
                                          </p:val>
                                        </p:tav>
                                        <p:tav tm="100000">
                                          <p:val>
                                            <p:fltVal val="0"/>
                                          </p:val>
                                        </p:tav>
                                      </p:tavLst>
                                    </p:anim>
                                    <p:anim calcmode="lin" valueType="num">
                                      <p:cBhvr>
                                        <p:cTn id="21" dur="800" decel="100000" fill="hold"/>
                                        <p:tgtEl>
                                          <p:spTgt spid="291848"/>
                                        </p:tgtEl>
                                        <p:attrNameLst>
                                          <p:attrName>ppt_x</p:attrName>
                                        </p:attrNameLst>
                                      </p:cBhvr>
                                      <p:tavLst>
                                        <p:tav tm="0">
                                          <p:val>
                                            <p:strVal val="#ppt_x+0.4"/>
                                          </p:val>
                                        </p:tav>
                                        <p:tav tm="100000">
                                          <p:val>
                                            <p:strVal val="#ppt_x-0.05"/>
                                          </p:val>
                                        </p:tav>
                                      </p:tavLst>
                                    </p:anim>
                                    <p:anim calcmode="lin" valueType="num">
                                      <p:cBhvr>
                                        <p:cTn id="22" dur="800" decel="100000" fill="hold"/>
                                        <p:tgtEl>
                                          <p:spTgt spid="291848"/>
                                        </p:tgtEl>
                                        <p:attrNameLst>
                                          <p:attrName>ppt_y</p:attrName>
                                        </p:attrNameLst>
                                      </p:cBhvr>
                                      <p:tavLst>
                                        <p:tav tm="0">
                                          <p:val>
                                            <p:strVal val="#ppt_y-0.4"/>
                                          </p:val>
                                        </p:tav>
                                        <p:tav tm="100000">
                                          <p:val>
                                            <p:strVal val="#ppt_y+0.1"/>
                                          </p:val>
                                        </p:tav>
                                      </p:tavLst>
                                    </p:anim>
                                    <p:anim calcmode="lin" valueType="num">
                                      <p:cBhvr>
                                        <p:cTn id="23" dur="200" accel="100000" fill="hold">
                                          <p:stCondLst>
                                            <p:cond delay="800"/>
                                          </p:stCondLst>
                                        </p:cTn>
                                        <p:tgtEl>
                                          <p:spTgt spid="291848"/>
                                        </p:tgtEl>
                                        <p:attrNameLst>
                                          <p:attrName>ppt_x</p:attrName>
                                        </p:attrNameLst>
                                      </p:cBhvr>
                                      <p:tavLst>
                                        <p:tav tm="0">
                                          <p:val>
                                            <p:strVal val="#ppt_x-0.05"/>
                                          </p:val>
                                        </p:tav>
                                        <p:tav tm="100000">
                                          <p:val>
                                            <p:strVal val="#ppt_x"/>
                                          </p:val>
                                        </p:tav>
                                      </p:tavLst>
                                    </p:anim>
                                    <p:anim calcmode="lin" valueType="num">
                                      <p:cBhvr>
                                        <p:cTn id="24" dur="200" accel="100000" fill="hold">
                                          <p:stCondLst>
                                            <p:cond delay="800"/>
                                          </p:stCondLst>
                                        </p:cTn>
                                        <p:tgtEl>
                                          <p:spTgt spid="291848"/>
                                        </p:tgtEl>
                                        <p:attrNameLst>
                                          <p:attrName>ppt_y</p:attrName>
                                        </p:attrNameLst>
                                      </p:cBhvr>
                                      <p:tavLst>
                                        <p:tav tm="0">
                                          <p:val>
                                            <p:strVal val="#ppt_y+0.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1847"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CF82328-95EA-4ACE-BDF5-13BA26825BAE}"/>
              </a:ext>
            </a:extLst>
          </p:cNvPr>
          <p:cNvSpPr>
            <a:spLocks noGrp="1"/>
          </p:cNvSpPr>
          <p:nvPr>
            <p:ph type="title"/>
          </p:nvPr>
        </p:nvSpPr>
        <p:spPr>
          <a:xfrm>
            <a:off x="0" y="304800"/>
            <a:ext cx="9144000" cy="1143000"/>
          </a:xfrm>
          <a:gradFill flip="none" rotWithShape="1">
            <a:gsLst>
              <a:gs pos="0">
                <a:srgbClr val="008000"/>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Works</a:t>
            </a:r>
          </a:p>
        </p:txBody>
      </p:sp>
      <p:sp>
        <p:nvSpPr>
          <p:cNvPr id="5" name="Title 1">
            <a:extLst>
              <a:ext uri="{FF2B5EF4-FFF2-40B4-BE49-F238E27FC236}">
                <a16:creationId xmlns:a16="http://schemas.microsoft.com/office/drawing/2014/main" id="{A4817E64-1DF0-40E6-A832-F2285B2E47A1}"/>
              </a:ext>
            </a:extLst>
          </p:cNvPr>
          <p:cNvSpPr txBox="1">
            <a:spLocks/>
          </p:cNvSpPr>
          <p:nvPr/>
        </p:nvSpPr>
        <p:spPr bwMode="auto">
          <a:xfrm>
            <a:off x="2590800" y="1219200"/>
            <a:ext cx="6553200" cy="36576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Unlike human effort, </a:t>
            </a:r>
            <a:b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Jesus enables us to do God’s work by believing in Him (6:28-29). </a:t>
            </a:r>
          </a:p>
        </p:txBody>
      </p:sp>
      <p:pic>
        <p:nvPicPr>
          <p:cNvPr id="116740" name="Picture 3" descr="Good Works.jpg">
            <a:extLst>
              <a:ext uri="{FF2B5EF4-FFF2-40B4-BE49-F238E27FC236}">
                <a16:creationId xmlns:a16="http://schemas.microsoft.com/office/drawing/2014/main" id="{9E13998E-260D-473A-B9A8-47B6E6D3318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819400" cy="2647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71157116"/>
      </p:ext>
    </p:extLst>
  </p:cSld>
  <p:clrMapOvr>
    <a:masterClrMapping/>
  </p:clrMapOvr>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004519-5792-4088-997F-BEE2B0FFD9B0}"/>
              </a:ext>
            </a:extLst>
          </p:cNvPr>
          <p:cNvSpPr>
            <a:spLocks noGrp="1"/>
          </p:cNvSpPr>
          <p:nvPr>
            <p:ph type="title"/>
          </p:nvPr>
        </p:nvSpPr>
        <p:spPr>
          <a:xfrm>
            <a:off x="0" y="304800"/>
            <a:ext cx="9144000" cy="1143000"/>
          </a:xfrm>
          <a:gradFill flip="none" rotWithShape="1">
            <a:gsLst>
              <a:gs pos="0">
                <a:schemeClr val="tx2">
                  <a:lumMod val="50000"/>
                </a:schemeClr>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Breads</a:t>
            </a:r>
          </a:p>
        </p:txBody>
      </p:sp>
      <p:pic>
        <p:nvPicPr>
          <p:cNvPr id="118787" name="Picture 6" descr="bread loaf.jpg">
            <a:extLst>
              <a:ext uri="{FF2B5EF4-FFF2-40B4-BE49-F238E27FC236}">
                <a16:creationId xmlns:a16="http://schemas.microsoft.com/office/drawing/2014/main" id="{45642203-4117-4DF2-915E-806423A4A2E0}"/>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rot="-1251321">
            <a:off x="-165100" y="242888"/>
            <a:ext cx="2890838" cy="131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8788" name="Picture 7" descr="I am the bread of life.jpg">
            <a:extLst>
              <a:ext uri="{FF2B5EF4-FFF2-40B4-BE49-F238E27FC236}">
                <a16:creationId xmlns:a16="http://schemas.microsoft.com/office/drawing/2014/main" id="{08014D7C-A2C7-439A-B606-EB40B7D369C9}"/>
              </a:ext>
            </a:extLst>
          </p:cNvPr>
          <p:cNvPicPr>
            <a:picLocks noChangeAspect="1"/>
          </p:cNvPicPr>
          <p:nvPr/>
        </p:nvPicPr>
        <p:blipFill>
          <a:blip r:embed="rId3">
            <a:extLst>
              <a:ext uri="{28A0092B-C50C-407E-A947-70E740481C1C}">
                <a14:useLocalDpi xmlns:a14="http://schemas.microsoft.com/office/drawing/2010/main" val="0"/>
              </a:ext>
            </a:extLst>
          </a:blip>
          <a:srcRect l="29167" r="25000"/>
          <a:stretch>
            <a:fillRect/>
          </a:stretch>
        </p:blipFill>
        <p:spPr bwMode="auto">
          <a:xfrm>
            <a:off x="6691313" y="0"/>
            <a:ext cx="2224087" cy="2755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Title 1">
            <a:extLst>
              <a:ext uri="{FF2B5EF4-FFF2-40B4-BE49-F238E27FC236}">
                <a16:creationId xmlns:a16="http://schemas.microsoft.com/office/drawing/2014/main" id="{D659B00F-8E48-4298-BE43-26799F4E2AA4}"/>
              </a:ext>
            </a:extLst>
          </p:cNvPr>
          <p:cNvSpPr txBox="1">
            <a:spLocks/>
          </p:cNvSpPr>
          <p:nvPr/>
        </p:nvSpPr>
        <p:spPr bwMode="auto">
          <a:xfrm>
            <a:off x="0" y="1676400"/>
            <a:ext cx="8758238" cy="3048000"/>
          </a:xfrm>
          <a:prstGeom prst="rect">
            <a:avLst/>
          </a:prstGeom>
          <a:noFill/>
          <a:ln w="9525">
            <a:noFill/>
            <a:miter lim="800000"/>
            <a:headEnd/>
            <a:tailEnd/>
          </a:ln>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Unlike manna God gave via Moses, Jesus is the true “Bread” from heaven that gives eternal life </a:t>
            </a:r>
            <a:b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(6:30-33). </a:t>
            </a:r>
          </a:p>
        </p:txBody>
      </p:sp>
    </p:spTree>
    <p:extLst>
      <p:ext uri="{BB962C8B-B14F-4D97-AF65-F5344CB8AC3E}">
        <p14:creationId xmlns:p14="http://schemas.microsoft.com/office/powerpoint/2010/main" val="2467022074"/>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14369" name="Picture 2"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29"/>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4370" name="Picture 3"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29"/>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4371" name="Picture 4"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0" y="1143027"/>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314372" name="Picture 5" descr="septuagint"/>
          <p:cNvPicPr>
            <a:picLocks noChangeAspect="1" noChangeArrowheads="1"/>
          </p:cNvPicPr>
          <p:nvPr/>
        </p:nvPicPr>
        <p:blipFill>
          <a:blip r:embed="rId3" cstate="screen">
            <a:lum bright="-24000"/>
            <a:extLst>
              <a:ext uri="{28A0092B-C50C-407E-A947-70E740481C1C}">
                <a14:useLocalDpi xmlns:a14="http://schemas.microsoft.com/office/drawing/2010/main"/>
              </a:ext>
            </a:extLst>
          </a:blip>
          <a:srcRect r="11505" b="36986"/>
          <a:stretch>
            <a:fillRect/>
          </a:stretch>
        </p:blipFill>
        <p:spPr bwMode="auto">
          <a:xfrm>
            <a:off x="1219200" y="1143027"/>
            <a:ext cx="1066800" cy="9810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14373" name="Rectangle 6"/>
          <p:cNvSpPr>
            <a:spLocks noChangeArrowheads="1"/>
          </p:cNvSpPr>
          <p:nvPr/>
        </p:nvSpPr>
        <p:spPr bwMode="auto">
          <a:xfrm>
            <a:off x="0" y="5638800"/>
            <a:ext cx="9144000" cy="152400"/>
          </a:xfrm>
          <a:prstGeom prst="rect">
            <a:avLst/>
          </a:prstGeom>
          <a:solidFill>
            <a:schemeClr val="accent1"/>
          </a:solidFill>
          <a:ln w="9525">
            <a:solidFill>
              <a:schemeClr val="tx1"/>
            </a:solidFill>
            <a:miter lim="800000"/>
            <a:headEnd/>
            <a:tailEnd/>
          </a:ln>
        </p:spPr>
        <p:txBody>
          <a:bodyPr wrap="none" lIns="90993" tIns="45499" rIns="90993" bIns="45499" anchor="ctr"/>
          <a:lstStyle/>
          <a:p>
            <a:pPr eaLnBrk="0" hangingPunct="0"/>
            <a:endParaRPr lang="en-US">
              <a:solidFill>
                <a:srgbClr val="FFFFFF"/>
              </a:solidFill>
              <a:latin typeface="BONES" charset="0"/>
            </a:endParaRPr>
          </a:p>
        </p:txBody>
      </p:sp>
      <p:sp>
        <p:nvSpPr>
          <p:cNvPr id="314374" name="Text Box 7"/>
          <p:cNvSpPr txBox="1">
            <a:spLocks noChangeArrowheads="1"/>
          </p:cNvSpPr>
          <p:nvPr/>
        </p:nvSpPr>
        <p:spPr bwMode="auto">
          <a:xfrm>
            <a:off x="0" y="5791227"/>
            <a:ext cx="1219200" cy="8305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1st Cent.</a:t>
            </a:r>
          </a:p>
        </p:txBody>
      </p:sp>
      <p:sp>
        <p:nvSpPr>
          <p:cNvPr id="314375" name="Text Box 8"/>
          <p:cNvSpPr txBox="1">
            <a:spLocks noChangeArrowheads="1"/>
          </p:cNvSpPr>
          <p:nvPr/>
        </p:nvSpPr>
        <p:spPr bwMode="auto">
          <a:xfrm>
            <a:off x="6621490" y="5867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AD 325</a:t>
            </a:r>
          </a:p>
        </p:txBody>
      </p:sp>
      <p:sp>
        <p:nvSpPr>
          <p:cNvPr id="314376" name="Rectangle 9"/>
          <p:cNvSpPr>
            <a:spLocks noGrp="1" noChangeArrowheads="1"/>
          </p:cNvSpPr>
          <p:nvPr>
            <p:ph type="ctrTitle"/>
          </p:nvPr>
        </p:nvSpPr>
        <p:spPr>
          <a:xfrm>
            <a:off x="762000" y="-76200"/>
            <a:ext cx="7772400" cy="838200"/>
          </a:xfrm>
        </p:spPr>
        <p:txBody>
          <a:bodyPr/>
          <a:lstStyle/>
          <a:p>
            <a:pPr algn="r" eaLnBrk="1" hangingPunct="1"/>
            <a:r>
              <a:rPr lang="en-US">
                <a:latin typeface="Arial Black" charset="0"/>
                <a:ea typeface="ＭＳ Ｐゴシック" charset="0"/>
                <a:cs typeface="ＭＳ Ｐゴシック" charset="0"/>
              </a:rPr>
              <a:t>Clearing History</a:t>
            </a:r>
          </a:p>
        </p:txBody>
      </p:sp>
      <p:sp>
        <p:nvSpPr>
          <p:cNvPr id="314377" name="Text Box 10"/>
          <p:cNvSpPr txBox="1">
            <a:spLocks noChangeArrowheads="1"/>
          </p:cNvSpPr>
          <p:nvPr/>
        </p:nvSpPr>
        <p:spPr bwMode="auto">
          <a:xfrm>
            <a:off x="-304800" y="4010047"/>
            <a:ext cx="1981200" cy="156921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Matthew</a:t>
            </a:r>
          </a:p>
          <a:p>
            <a:pPr algn="ctr"/>
            <a:r>
              <a:rPr lang="en-US" b="1">
                <a:solidFill>
                  <a:srgbClr val="FFFFFF"/>
                </a:solidFill>
                <a:latin typeface="Arial" charset="0"/>
              </a:rPr>
              <a:t>Mark</a:t>
            </a:r>
          </a:p>
          <a:p>
            <a:pPr algn="ctr"/>
            <a:r>
              <a:rPr lang="en-US" b="1">
                <a:solidFill>
                  <a:srgbClr val="FFFFFF"/>
                </a:solidFill>
                <a:latin typeface="Arial" charset="0"/>
              </a:rPr>
              <a:t>Luke</a:t>
            </a:r>
          </a:p>
          <a:p>
            <a:pPr algn="ctr"/>
            <a:r>
              <a:rPr lang="en-US" b="1">
                <a:solidFill>
                  <a:srgbClr val="FFFFFF"/>
                </a:solidFill>
                <a:latin typeface="Arial" charset="0"/>
              </a:rPr>
              <a:t>John</a:t>
            </a:r>
          </a:p>
        </p:txBody>
      </p:sp>
      <p:sp>
        <p:nvSpPr>
          <p:cNvPr id="314378" name="Text Box 11"/>
          <p:cNvSpPr txBox="1">
            <a:spLocks noChangeArrowheads="1"/>
          </p:cNvSpPr>
          <p:nvPr/>
        </p:nvSpPr>
        <p:spPr bwMode="auto">
          <a:xfrm>
            <a:off x="5715000" y="6248426"/>
            <a:ext cx="34290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Council of Nicaea</a:t>
            </a:r>
          </a:p>
        </p:txBody>
      </p:sp>
      <p:sp>
        <p:nvSpPr>
          <p:cNvPr id="314379" name="Line 12"/>
          <p:cNvSpPr>
            <a:spLocks noChangeShapeType="1"/>
          </p:cNvSpPr>
          <p:nvPr/>
        </p:nvSpPr>
        <p:spPr bwMode="auto">
          <a:xfrm flipV="1">
            <a:off x="0" y="3962400"/>
            <a:ext cx="9144000" cy="0"/>
          </a:xfrm>
          <a:prstGeom prst="line">
            <a:avLst/>
          </a:prstGeom>
          <a:noFill/>
          <a:ln w="28575">
            <a:solidFill>
              <a:schemeClr val="tx1"/>
            </a:solidFill>
            <a:round/>
            <a:headEnd/>
            <a:tailEnd/>
          </a:ln>
          <a:extLst>
            <a:ext uri="{909E8E84-426E-40dd-AFC4-6F175D3DCCD1}">
              <a14:hiddenFill xmlns="" xmlns:a14="http://schemas.microsoft.com/office/drawing/2010/main">
                <a:noFill/>
              </a14:hiddenFill>
            </a:ext>
          </a:extLst>
        </p:spPr>
        <p:txBody>
          <a:bodyPr wrap="none" lIns="90993" tIns="45499" rIns="90993" bIns="45499" anchor="ctr"/>
          <a:lstStyle/>
          <a:p>
            <a:endParaRPr lang="en-US"/>
          </a:p>
        </p:txBody>
      </p:sp>
      <p:sp>
        <p:nvSpPr>
          <p:cNvPr id="314380" name="Text Box 13"/>
          <p:cNvSpPr txBox="1">
            <a:spLocks noChangeArrowheads="1"/>
          </p:cNvSpPr>
          <p:nvPr/>
        </p:nvSpPr>
        <p:spPr bwMode="auto">
          <a:xfrm>
            <a:off x="3733828" y="914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FFFFF"/>
                </a:solidFill>
                <a:latin typeface="Arial" charset="0"/>
              </a:rPr>
              <a:t>Individuals</a:t>
            </a:r>
          </a:p>
        </p:txBody>
      </p:sp>
      <p:sp>
        <p:nvSpPr>
          <p:cNvPr id="314381" name="Text Box 14"/>
          <p:cNvSpPr txBox="1">
            <a:spLocks noChangeArrowheads="1"/>
          </p:cNvSpPr>
          <p:nvPr/>
        </p:nvSpPr>
        <p:spPr bwMode="auto">
          <a:xfrm rot="-2783676">
            <a:off x="1058863" y="190765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Pseudo-Barnabas (70-130)</a:t>
            </a:r>
          </a:p>
        </p:txBody>
      </p:sp>
      <p:sp>
        <p:nvSpPr>
          <p:cNvPr id="314382" name="Text Box 15"/>
          <p:cNvSpPr txBox="1">
            <a:spLocks noChangeArrowheads="1"/>
          </p:cNvSpPr>
          <p:nvPr/>
        </p:nvSpPr>
        <p:spPr bwMode="auto">
          <a:xfrm>
            <a:off x="76200" y="2286028"/>
            <a:ext cx="1752600" cy="6550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b="1">
                <a:solidFill>
                  <a:srgbClr val="FFFFFF"/>
                </a:solidFill>
                <a:latin typeface="Arial" charset="0"/>
              </a:rPr>
              <a:t>X= Citation </a:t>
            </a:r>
            <a:br>
              <a:rPr lang="en-US" sz="1800" b="1">
                <a:solidFill>
                  <a:srgbClr val="FFFFFF"/>
                </a:solidFill>
                <a:latin typeface="Arial" charset="0"/>
              </a:rPr>
            </a:br>
            <a:r>
              <a:rPr lang="en-US" sz="1800" b="1">
                <a:solidFill>
                  <a:srgbClr val="FFFFFF"/>
                </a:solidFill>
                <a:latin typeface="Arial" charset="0"/>
              </a:rPr>
              <a:t>or allusion</a:t>
            </a:r>
          </a:p>
        </p:txBody>
      </p:sp>
      <p:sp>
        <p:nvSpPr>
          <p:cNvPr id="314383" name="Text Box 16"/>
          <p:cNvSpPr txBox="1">
            <a:spLocks noChangeArrowheads="1"/>
          </p:cNvSpPr>
          <p:nvPr/>
        </p:nvSpPr>
        <p:spPr bwMode="auto">
          <a:xfrm>
            <a:off x="76200" y="2971827"/>
            <a:ext cx="1752600" cy="6550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800" b="1">
                <a:solidFill>
                  <a:srgbClr val="FFFFFF"/>
                </a:solidFill>
                <a:latin typeface="Arial" charset="0"/>
              </a:rPr>
              <a:t>O= Named </a:t>
            </a:r>
            <a:br>
              <a:rPr lang="en-US" sz="1800" b="1">
                <a:solidFill>
                  <a:srgbClr val="FFFFFF"/>
                </a:solidFill>
                <a:latin typeface="Arial" charset="0"/>
              </a:rPr>
            </a:br>
            <a:r>
              <a:rPr lang="en-US" sz="1800" b="1">
                <a:solidFill>
                  <a:srgbClr val="FFFFFF"/>
                </a:solidFill>
                <a:latin typeface="Arial" charset="0"/>
              </a:rPr>
              <a:t>as authentic</a:t>
            </a:r>
          </a:p>
        </p:txBody>
      </p:sp>
      <p:sp>
        <p:nvSpPr>
          <p:cNvPr id="314384" name="Text Box 17"/>
          <p:cNvSpPr txBox="1">
            <a:spLocks noChangeArrowheads="1"/>
          </p:cNvSpPr>
          <p:nvPr/>
        </p:nvSpPr>
        <p:spPr bwMode="auto">
          <a:xfrm>
            <a:off x="1403350"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5" name="Text Box 18"/>
          <p:cNvSpPr txBox="1">
            <a:spLocks noChangeArrowheads="1"/>
          </p:cNvSpPr>
          <p:nvPr/>
        </p:nvSpPr>
        <p:spPr bwMode="auto">
          <a:xfrm>
            <a:off x="1403350"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6" name="Text Box 19"/>
          <p:cNvSpPr txBox="1">
            <a:spLocks noChangeArrowheads="1"/>
          </p:cNvSpPr>
          <p:nvPr/>
        </p:nvSpPr>
        <p:spPr bwMode="auto">
          <a:xfrm>
            <a:off x="1403350"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7" name="Text Box 20"/>
          <p:cNvSpPr txBox="1">
            <a:spLocks noChangeArrowheads="1"/>
          </p:cNvSpPr>
          <p:nvPr/>
        </p:nvSpPr>
        <p:spPr bwMode="auto">
          <a:xfrm rot="-2783676">
            <a:off x="1409702" y="190765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Clement of Rome (95-97)</a:t>
            </a:r>
          </a:p>
        </p:txBody>
      </p:sp>
      <p:sp>
        <p:nvSpPr>
          <p:cNvPr id="314388" name="Text Box 21"/>
          <p:cNvSpPr txBox="1">
            <a:spLocks noChangeArrowheads="1"/>
          </p:cNvSpPr>
          <p:nvPr/>
        </p:nvSpPr>
        <p:spPr bwMode="auto">
          <a:xfrm>
            <a:off x="1762125"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89" name="Text Box 22"/>
          <p:cNvSpPr txBox="1">
            <a:spLocks noChangeArrowheads="1"/>
          </p:cNvSpPr>
          <p:nvPr/>
        </p:nvSpPr>
        <p:spPr bwMode="auto">
          <a:xfrm>
            <a:off x="1762125"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0" name="Text Box 23"/>
          <p:cNvSpPr txBox="1">
            <a:spLocks noChangeArrowheads="1"/>
          </p:cNvSpPr>
          <p:nvPr/>
        </p:nvSpPr>
        <p:spPr bwMode="auto">
          <a:xfrm rot="-2783676">
            <a:off x="1758951" y="190765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Polycarp (110-150)</a:t>
            </a:r>
          </a:p>
        </p:txBody>
      </p:sp>
      <p:sp>
        <p:nvSpPr>
          <p:cNvPr id="314391" name="Text Box 24"/>
          <p:cNvSpPr txBox="1">
            <a:spLocks noChangeArrowheads="1"/>
          </p:cNvSpPr>
          <p:nvPr/>
        </p:nvSpPr>
        <p:spPr bwMode="auto">
          <a:xfrm>
            <a:off x="2130425"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2" name="Text Box 25"/>
          <p:cNvSpPr txBox="1">
            <a:spLocks noChangeArrowheads="1"/>
          </p:cNvSpPr>
          <p:nvPr/>
        </p:nvSpPr>
        <p:spPr bwMode="auto">
          <a:xfrm>
            <a:off x="2130425"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3" name="Text Box 26"/>
          <p:cNvSpPr txBox="1">
            <a:spLocks noChangeArrowheads="1"/>
          </p:cNvSpPr>
          <p:nvPr/>
        </p:nvSpPr>
        <p:spPr bwMode="auto">
          <a:xfrm>
            <a:off x="2130425"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4" name="Text Box 27"/>
          <p:cNvSpPr txBox="1">
            <a:spLocks noChangeArrowheads="1"/>
          </p:cNvSpPr>
          <p:nvPr/>
        </p:nvSpPr>
        <p:spPr bwMode="auto">
          <a:xfrm>
            <a:off x="2130425"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5" name="Text Box 28"/>
          <p:cNvSpPr txBox="1">
            <a:spLocks noChangeArrowheads="1"/>
          </p:cNvSpPr>
          <p:nvPr/>
        </p:nvSpPr>
        <p:spPr bwMode="auto">
          <a:xfrm rot="-2783676">
            <a:off x="1873251" y="2147372"/>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Hermas (115-140)</a:t>
            </a:r>
          </a:p>
        </p:txBody>
      </p:sp>
      <p:sp>
        <p:nvSpPr>
          <p:cNvPr id="314396" name="Text Box 29"/>
          <p:cNvSpPr txBox="1">
            <a:spLocks noChangeArrowheads="1"/>
          </p:cNvSpPr>
          <p:nvPr/>
        </p:nvSpPr>
        <p:spPr bwMode="auto">
          <a:xfrm>
            <a:off x="2486025"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7" name="Text Box 30"/>
          <p:cNvSpPr txBox="1">
            <a:spLocks noChangeArrowheads="1"/>
          </p:cNvSpPr>
          <p:nvPr/>
        </p:nvSpPr>
        <p:spPr bwMode="auto">
          <a:xfrm>
            <a:off x="2486025"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398" name="Text Box 31"/>
          <p:cNvSpPr txBox="1">
            <a:spLocks noChangeArrowheads="1"/>
          </p:cNvSpPr>
          <p:nvPr/>
        </p:nvSpPr>
        <p:spPr bwMode="auto">
          <a:xfrm rot="-2783676">
            <a:off x="2457451" y="190130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Didache (120-150)</a:t>
            </a:r>
          </a:p>
        </p:txBody>
      </p:sp>
      <p:sp>
        <p:nvSpPr>
          <p:cNvPr id="314399" name="Text Box 32"/>
          <p:cNvSpPr txBox="1">
            <a:spLocks noChangeArrowheads="1"/>
          </p:cNvSpPr>
          <p:nvPr/>
        </p:nvSpPr>
        <p:spPr bwMode="auto">
          <a:xfrm>
            <a:off x="2844800"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00" name="Text Box 33"/>
          <p:cNvSpPr txBox="1">
            <a:spLocks noChangeArrowheads="1"/>
          </p:cNvSpPr>
          <p:nvPr/>
        </p:nvSpPr>
        <p:spPr bwMode="auto">
          <a:xfrm>
            <a:off x="2844800"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01" name="Text Box 34"/>
          <p:cNvSpPr txBox="1">
            <a:spLocks noChangeArrowheads="1"/>
          </p:cNvSpPr>
          <p:nvPr/>
        </p:nvSpPr>
        <p:spPr bwMode="auto">
          <a:xfrm rot="-2783676">
            <a:off x="2868614" y="1904483"/>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Papias (130-140)</a:t>
            </a:r>
          </a:p>
        </p:txBody>
      </p:sp>
      <p:sp>
        <p:nvSpPr>
          <p:cNvPr id="314402" name="Text Box 35"/>
          <p:cNvSpPr txBox="1">
            <a:spLocks noChangeArrowheads="1"/>
          </p:cNvSpPr>
          <p:nvPr/>
        </p:nvSpPr>
        <p:spPr bwMode="auto">
          <a:xfrm>
            <a:off x="3213100"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03" name="Text Box 36"/>
          <p:cNvSpPr txBox="1">
            <a:spLocks noChangeArrowheads="1"/>
          </p:cNvSpPr>
          <p:nvPr/>
        </p:nvSpPr>
        <p:spPr bwMode="auto">
          <a:xfrm rot="-2783676">
            <a:off x="3240088" y="1931472"/>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Irenaeus (130-202)</a:t>
            </a:r>
          </a:p>
        </p:txBody>
      </p:sp>
      <p:sp>
        <p:nvSpPr>
          <p:cNvPr id="314404" name="Text Box 37"/>
          <p:cNvSpPr txBox="1">
            <a:spLocks noChangeArrowheads="1"/>
          </p:cNvSpPr>
          <p:nvPr/>
        </p:nvSpPr>
        <p:spPr bwMode="auto">
          <a:xfrm>
            <a:off x="3605213"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5" name="Text Box 38"/>
          <p:cNvSpPr txBox="1">
            <a:spLocks noChangeArrowheads="1"/>
          </p:cNvSpPr>
          <p:nvPr/>
        </p:nvSpPr>
        <p:spPr bwMode="auto">
          <a:xfrm>
            <a:off x="3605213"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6" name="Text Box 39"/>
          <p:cNvSpPr txBox="1">
            <a:spLocks noChangeArrowheads="1"/>
          </p:cNvSpPr>
          <p:nvPr/>
        </p:nvSpPr>
        <p:spPr bwMode="auto">
          <a:xfrm>
            <a:off x="3605213"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7" name="Text Box 40"/>
          <p:cNvSpPr txBox="1">
            <a:spLocks noChangeArrowheads="1"/>
          </p:cNvSpPr>
          <p:nvPr/>
        </p:nvSpPr>
        <p:spPr bwMode="auto">
          <a:xfrm>
            <a:off x="3605213"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08" name="Text Box 41"/>
          <p:cNvSpPr txBox="1">
            <a:spLocks noChangeArrowheads="1"/>
          </p:cNvSpPr>
          <p:nvPr/>
        </p:nvSpPr>
        <p:spPr bwMode="auto">
          <a:xfrm rot="-2783676">
            <a:off x="3614739" y="1921946"/>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Justin Martyr (150-155)</a:t>
            </a:r>
          </a:p>
        </p:txBody>
      </p:sp>
      <p:sp>
        <p:nvSpPr>
          <p:cNvPr id="314409" name="Text Box 42"/>
          <p:cNvSpPr txBox="1">
            <a:spLocks noChangeArrowheads="1"/>
          </p:cNvSpPr>
          <p:nvPr/>
        </p:nvSpPr>
        <p:spPr bwMode="auto">
          <a:xfrm>
            <a:off x="3963988"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0" name="Text Box 43"/>
          <p:cNvSpPr txBox="1">
            <a:spLocks noChangeArrowheads="1"/>
          </p:cNvSpPr>
          <p:nvPr/>
        </p:nvSpPr>
        <p:spPr bwMode="auto">
          <a:xfrm>
            <a:off x="3963988"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1" name="Text Box 44"/>
          <p:cNvSpPr txBox="1">
            <a:spLocks noChangeArrowheads="1"/>
          </p:cNvSpPr>
          <p:nvPr/>
        </p:nvSpPr>
        <p:spPr bwMode="auto">
          <a:xfrm>
            <a:off x="3963988"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2" name="Text Box 45"/>
          <p:cNvSpPr txBox="1">
            <a:spLocks noChangeArrowheads="1"/>
          </p:cNvSpPr>
          <p:nvPr/>
        </p:nvSpPr>
        <p:spPr bwMode="auto">
          <a:xfrm>
            <a:off x="3963988"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13" name="Text Box 46"/>
          <p:cNvSpPr txBox="1">
            <a:spLocks noChangeArrowheads="1"/>
          </p:cNvSpPr>
          <p:nvPr/>
        </p:nvSpPr>
        <p:spPr bwMode="auto">
          <a:xfrm rot="-2783676">
            <a:off x="3853659" y="1857653"/>
            <a:ext cx="4271963"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Origen (185-254)</a:t>
            </a:r>
          </a:p>
        </p:txBody>
      </p:sp>
      <p:sp>
        <p:nvSpPr>
          <p:cNvPr id="314414" name="Text Box 47"/>
          <p:cNvSpPr txBox="1">
            <a:spLocks noChangeArrowheads="1"/>
          </p:cNvSpPr>
          <p:nvPr/>
        </p:nvSpPr>
        <p:spPr bwMode="auto">
          <a:xfrm>
            <a:off x="4332288"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5" name="Text Box 48"/>
          <p:cNvSpPr txBox="1">
            <a:spLocks noChangeArrowheads="1"/>
          </p:cNvSpPr>
          <p:nvPr/>
        </p:nvSpPr>
        <p:spPr bwMode="auto">
          <a:xfrm>
            <a:off x="4332288"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6" name="Text Box 49"/>
          <p:cNvSpPr txBox="1">
            <a:spLocks noChangeArrowheads="1"/>
          </p:cNvSpPr>
          <p:nvPr/>
        </p:nvSpPr>
        <p:spPr bwMode="auto">
          <a:xfrm>
            <a:off x="4332288"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7" name="Text Box 50"/>
          <p:cNvSpPr txBox="1">
            <a:spLocks noChangeArrowheads="1"/>
          </p:cNvSpPr>
          <p:nvPr/>
        </p:nvSpPr>
        <p:spPr bwMode="auto">
          <a:xfrm>
            <a:off x="4332288"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X</a:t>
            </a:r>
          </a:p>
        </p:txBody>
      </p:sp>
      <p:sp>
        <p:nvSpPr>
          <p:cNvPr id="314418" name="Text Box 51"/>
          <p:cNvSpPr txBox="1">
            <a:spLocks noChangeArrowheads="1"/>
          </p:cNvSpPr>
          <p:nvPr/>
        </p:nvSpPr>
        <p:spPr bwMode="auto">
          <a:xfrm rot="-2783676">
            <a:off x="4138613" y="225690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FFFFF"/>
                </a:solidFill>
                <a:latin typeface="Arial" charset="0"/>
              </a:rPr>
              <a:t>Cyril of Jerusalem (315-386)</a:t>
            </a:r>
          </a:p>
        </p:txBody>
      </p:sp>
      <p:sp>
        <p:nvSpPr>
          <p:cNvPr id="314419" name="Text Box 52"/>
          <p:cNvSpPr txBox="1">
            <a:spLocks noChangeArrowheads="1"/>
          </p:cNvSpPr>
          <p:nvPr/>
        </p:nvSpPr>
        <p:spPr bwMode="auto">
          <a:xfrm>
            <a:off x="4687888" y="4027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0" name="Text Box 53"/>
          <p:cNvSpPr txBox="1">
            <a:spLocks noChangeArrowheads="1"/>
          </p:cNvSpPr>
          <p:nvPr/>
        </p:nvSpPr>
        <p:spPr bwMode="auto">
          <a:xfrm>
            <a:off x="4687888" y="44084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1" name="Text Box 54"/>
          <p:cNvSpPr txBox="1">
            <a:spLocks noChangeArrowheads="1"/>
          </p:cNvSpPr>
          <p:nvPr/>
        </p:nvSpPr>
        <p:spPr bwMode="auto">
          <a:xfrm>
            <a:off x="4687888" y="473868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2" name="Text Box 55"/>
          <p:cNvSpPr txBox="1">
            <a:spLocks noChangeArrowheads="1"/>
          </p:cNvSpPr>
          <p:nvPr/>
        </p:nvSpPr>
        <p:spPr bwMode="auto">
          <a:xfrm>
            <a:off x="4687888" y="510222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FFFFF"/>
                </a:solidFill>
                <a:latin typeface="Arial" charset="0"/>
              </a:rPr>
              <a:t>O</a:t>
            </a:r>
          </a:p>
        </p:txBody>
      </p:sp>
      <p:sp>
        <p:nvSpPr>
          <p:cNvPr id="314423" name="Text Box 56"/>
          <p:cNvSpPr txBox="1">
            <a:spLocks noChangeArrowheads="1"/>
          </p:cNvSpPr>
          <p:nvPr/>
        </p:nvSpPr>
        <p:spPr bwMode="auto">
          <a:xfrm rot="-2783676">
            <a:off x="4544253" y="2230715"/>
            <a:ext cx="3957637"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Marcion (140)</a:t>
            </a:r>
          </a:p>
        </p:txBody>
      </p:sp>
      <p:sp>
        <p:nvSpPr>
          <p:cNvPr id="314424" name="Text Box 57"/>
          <p:cNvSpPr txBox="1">
            <a:spLocks noChangeArrowheads="1"/>
          </p:cNvSpPr>
          <p:nvPr/>
        </p:nvSpPr>
        <p:spPr bwMode="auto">
          <a:xfrm>
            <a:off x="5105400" y="4741863"/>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5" name="Text Box 58"/>
          <p:cNvSpPr txBox="1">
            <a:spLocks noChangeArrowheads="1"/>
          </p:cNvSpPr>
          <p:nvPr/>
        </p:nvSpPr>
        <p:spPr bwMode="auto">
          <a:xfrm rot="-2783676">
            <a:off x="4924427" y="2261671"/>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Muratonian (170)</a:t>
            </a:r>
          </a:p>
        </p:txBody>
      </p:sp>
      <p:sp>
        <p:nvSpPr>
          <p:cNvPr id="314426" name="Text Box 59"/>
          <p:cNvSpPr txBox="1">
            <a:spLocks noChangeArrowheads="1"/>
          </p:cNvSpPr>
          <p:nvPr/>
        </p:nvSpPr>
        <p:spPr bwMode="auto">
          <a:xfrm>
            <a:off x="5486400" y="4038602"/>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7" name="Text Box 60"/>
          <p:cNvSpPr txBox="1">
            <a:spLocks noChangeArrowheads="1"/>
          </p:cNvSpPr>
          <p:nvPr/>
        </p:nvSpPr>
        <p:spPr bwMode="auto">
          <a:xfrm>
            <a:off x="5486400" y="4419601"/>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8" name="Text Box 61"/>
          <p:cNvSpPr txBox="1">
            <a:spLocks noChangeArrowheads="1"/>
          </p:cNvSpPr>
          <p:nvPr/>
        </p:nvSpPr>
        <p:spPr bwMode="auto">
          <a:xfrm>
            <a:off x="5473700" y="474980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29" name="Text Box 62"/>
          <p:cNvSpPr txBox="1">
            <a:spLocks noChangeArrowheads="1"/>
          </p:cNvSpPr>
          <p:nvPr/>
        </p:nvSpPr>
        <p:spPr bwMode="auto">
          <a:xfrm>
            <a:off x="5486400" y="5116516"/>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0" name="Text Box 63"/>
          <p:cNvSpPr txBox="1">
            <a:spLocks noChangeArrowheads="1"/>
          </p:cNvSpPr>
          <p:nvPr/>
        </p:nvSpPr>
        <p:spPr bwMode="auto">
          <a:xfrm rot="-2783676">
            <a:off x="5307013" y="2263259"/>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Barococcio (206)</a:t>
            </a:r>
          </a:p>
        </p:txBody>
      </p:sp>
      <p:sp>
        <p:nvSpPr>
          <p:cNvPr id="314431" name="Text Box 64"/>
          <p:cNvSpPr txBox="1">
            <a:spLocks noChangeArrowheads="1"/>
          </p:cNvSpPr>
          <p:nvPr/>
        </p:nvSpPr>
        <p:spPr bwMode="auto">
          <a:xfrm>
            <a:off x="5867400" y="4038602"/>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2" name="Text Box 65"/>
          <p:cNvSpPr txBox="1">
            <a:spLocks noChangeArrowheads="1"/>
          </p:cNvSpPr>
          <p:nvPr/>
        </p:nvSpPr>
        <p:spPr bwMode="auto">
          <a:xfrm>
            <a:off x="5867400" y="4419601"/>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3" name="Text Box 66"/>
          <p:cNvSpPr txBox="1">
            <a:spLocks noChangeArrowheads="1"/>
          </p:cNvSpPr>
          <p:nvPr/>
        </p:nvSpPr>
        <p:spPr bwMode="auto">
          <a:xfrm>
            <a:off x="5854700" y="474980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4" name="Text Box 67"/>
          <p:cNvSpPr txBox="1">
            <a:spLocks noChangeArrowheads="1"/>
          </p:cNvSpPr>
          <p:nvPr/>
        </p:nvSpPr>
        <p:spPr bwMode="auto">
          <a:xfrm>
            <a:off x="5867400" y="511333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5" name="Text Box 68"/>
          <p:cNvSpPr txBox="1">
            <a:spLocks noChangeArrowheads="1"/>
          </p:cNvSpPr>
          <p:nvPr/>
        </p:nvSpPr>
        <p:spPr bwMode="auto">
          <a:xfrm rot="-2783676">
            <a:off x="5700714" y="2279133"/>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F0E500"/>
                </a:solidFill>
                <a:latin typeface="Arial" charset="0"/>
              </a:rPr>
              <a:t>Apostolic (300)</a:t>
            </a:r>
          </a:p>
        </p:txBody>
      </p:sp>
      <p:sp>
        <p:nvSpPr>
          <p:cNvPr id="314436" name="Text Box 69"/>
          <p:cNvSpPr txBox="1">
            <a:spLocks noChangeArrowheads="1"/>
          </p:cNvSpPr>
          <p:nvPr/>
        </p:nvSpPr>
        <p:spPr bwMode="auto">
          <a:xfrm>
            <a:off x="6248400" y="4038602"/>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7" name="Text Box 70"/>
          <p:cNvSpPr txBox="1">
            <a:spLocks noChangeArrowheads="1"/>
          </p:cNvSpPr>
          <p:nvPr/>
        </p:nvSpPr>
        <p:spPr bwMode="auto">
          <a:xfrm>
            <a:off x="6248400" y="4419601"/>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8" name="Text Box 71"/>
          <p:cNvSpPr txBox="1">
            <a:spLocks noChangeArrowheads="1"/>
          </p:cNvSpPr>
          <p:nvPr/>
        </p:nvSpPr>
        <p:spPr bwMode="auto">
          <a:xfrm>
            <a:off x="6235700" y="474980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39" name="Text Box 72"/>
          <p:cNvSpPr txBox="1">
            <a:spLocks noChangeArrowheads="1"/>
          </p:cNvSpPr>
          <p:nvPr/>
        </p:nvSpPr>
        <p:spPr bwMode="auto">
          <a:xfrm>
            <a:off x="6248400" y="511333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F0E500"/>
                </a:solidFill>
                <a:latin typeface="Arial" charset="0"/>
              </a:rPr>
              <a:t>O</a:t>
            </a:r>
          </a:p>
        </p:txBody>
      </p:sp>
      <p:sp>
        <p:nvSpPr>
          <p:cNvPr id="314440" name="Text Box 73"/>
          <p:cNvSpPr txBox="1">
            <a:spLocks noChangeArrowheads="1"/>
          </p:cNvSpPr>
          <p:nvPr/>
        </p:nvSpPr>
        <p:spPr bwMode="auto">
          <a:xfrm rot="-2783676">
            <a:off x="6180138" y="2258496"/>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66CCFF"/>
                </a:solidFill>
                <a:latin typeface="Arial" charset="0"/>
              </a:rPr>
              <a:t>Tatian Diatesseron (170)</a:t>
            </a:r>
          </a:p>
        </p:txBody>
      </p:sp>
      <p:sp>
        <p:nvSpPr>
          <p:cNvPr id="314441" name="Text Box 74"/>
          <p:cNvSpPr txBox="1">
            <a:spLocks noChangeArrowheads="1"/>
          </p:cNvSpPr>
          <p:nvPr/>
        </p:nvSpPr>
        <p:spPr bwMode="auto">
          <a:xfrm>
            <a:off x="6654800" y="4016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2" name="Text Box 75"/>
          <p:cNvSpPr txBox="1">
            <a:spLocks noChangeArrowheads="1"/>
          </p:cNvSpPr>
          <p:nvPr/>
        </p:nvSpPr>
        <p:spPr bwMode="auto">
          <a:xfrm>
            <a:off x="6654800" y="4397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3" name="Text Box 76"/>
          <p:cNvSpPr txBox="1">
            <a:spLocks noChangeArrowheads="1"/>
          </p:cNvSpPr>
          <p:nvPr/>
        </p:nvSpPr>
        <p:spPr bwMode="auto">
          <a:xfrm>
            <a:off x="6654800" y="4727576"/>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4" name="Text Box 77"/>
          <p:cNvSpPr txBox="1">
            <a:spLocks noChangeArrowheads="1"/>
          </p:cNvSpPr>
          <p:nvPr/>
        </p:nvSpPr>
        <p:spPr bwMode="auto">
          <a:xfrm>
            <a:off x="6667500" y="5094288"/>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5" name="Text Box 78"/>
          <p:cNvSpPr txBox="1">
            <a:spLocks noChangeArrowheads="1"/>
          </p:cNvSpPr>
          <p:nvPr/>
        </p:nvSpPr>
        <p:spPr bwMode="auto">
          <a:xfrm rot="-2783676">
            <a:off x="6635751" y="2258496"/>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66CCFF"/>
                </a:solidFill>
                <a:latin typeface="Arial" charset="0"/>
              </a:rPr>
              <a:t>Old Latin (150-170)</a:t>
            </a:r>
          </a:p>
        </p:txBody>
      </p:sp>
      <p:sp>
        <p:nvSpPr>
          <p:cNvPr id="314446" name="Text Box 79"/>
          <p:cNvSpPr txBox="1">
            <a:spLocks noChangeArrowheads="1"/>
          </p:cNvSpPr>
          <p:nvPr/>
        </p:nvSpPr>
        <p:spPr bwMode="auto">
          <a:xfrm>
            <a:off x="7035800" y="4016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7" name="Text Box 80"/>
          <p:cNvSpPr txBox="1">
            <a:spLocks noChangeArrowheads="1"/>
          </p:cNvSpPr>
          <p:nvPr/>
        </p:nvSpPr>
        <p:spPr bwMode="auto">
          <a:xfrm>
            <a:off x="7035800" y="4397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8" name="Text Box 81"/>
          <p:cNvSpPr txBox="1">
            <a:spLocks noChangeArrowheads="1"/>
          </p:cNvSpPr>
          <p:nvPr/>
        </p:nvSpPr>
        <p:spPr bwMode="auto">
          <a:xfrm>
            <a:off x="7035800" y="4727576"/>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49" name="Text Box 82"/>
          <p:cNvSpPr txBox="1">
            <a:spLocks noChangeArrowheads="1"/>
          </p:cNvSpPr>
          <p:nvPr/>
        </p:nvSpPr>
        <p:spPr bwMode="auto">
          <a:xfrm>
            <a:off x="7048500" y="509111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0" name="Text Box 83"/>
          <p:cNvSpPr txBox="1">
            <a:spLocks noChangeArrowheads="1"/>
          </p:cNvSpPr>
          <p:nvPr/>
        </p:nvSpPr>
        <p:spPr bwMode="auto">
          <a:xfrm rot="-2783676">
            <a:off x="7092952" y="2275958"/>
            <a:ext cx="3886200" cy="4011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000" b="1">
                <a:solidFill>
                  <a:srgbClr val="66CCFF"/>
                </a:solidFill>
                <a:latin typeface="Arial" charset="0"/>
              </a:rPr>
              <a:t>Old Syriac (200)</a:t>
            </a:r>
          </a:p>
        </p:txBody>
      </p:sp>
      <p:sp>
        <p:nvSpPr>
          <p:cNvPr id="314451" name="Text Box 84"/>
          <p:cNvSpPr txBox="1">
            <a:spLocks noChangeArrowheads="1"/>
          </p:cNvSpPr>
          <p:nvPr/>
        </p:nvSpPr>
        <p:spPr bwMode="auto">
          <a:xfrm>
            <a:off x="7416800" y="4016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2" name="Text Box 85"/>
          <p:cNvSpPr txBox="1">
            <a:spLocks noChangeArrowheads="1"/>
          </p:cNvSpPr>
          <p:nvPr/>
        </p:nvSpPr>
        <p:spPr bwMode="auto">
          <a:xfrm>
            <a:off x="7416800" y="4397379"/>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3" name="Text Box 86"/>
          <p:cNvSpPr txBox="1">
            <a:spLocks noChangeArrowheads="1"/>
          </p:cNvSpPr>
          <p:nvPr/>
        </p:nvSpPr>
        <p:spPr bwMode="auto">
          <a:xfrm>
            <a:off x="7416800" y="4727576"/>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4" name="Text Box 87"/>
          <p:cNvSpPr txBox="1">
            <a:spLocks noChangeArrowheads="1"/>
          </p:cNvSpPr>
          <p:nvPr/>
        </p:nvSpPr>
        <p:spPr bwMode="auto">
          <a:xfrm>
            <a:off x="7429500" y="5091114"/>
            <a:ext cx="304800" cy="43841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nSpc>
                <a:spcPct val="130000"/>
              </a:lnSpc>
            </a:pPr>
            <a:r>
              <a:rPr lang="en-US" sz="1800" b="1">
                <a:solidFill>
                  <a:srgbClr val="66CCFF"/>
                </a:solidFill>
                <a:latin typeface="Arial" charset="0"/>
              </a:rPr>
              <a:t>O</a:t>
            </a:r>
          </a:p>
        </p:txBody>
      </p:sp>
      <p:sp>
        <p:nvSpPr>
          <p:cNvPr id="314455" name="Text Box 88"/>
          <p:cNvSpPr txBox="1">
            <a:spLocks noChangeArrowheads="1"/>
          </p:cNvSpPr>
          <p:nvPr/>
        </p:nvSpPr>
        <p:spPr bwMode="auto">
          <a:xfrm>
            <a:off x="5562600" y="914426"/>
            <a:ext cx="16002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F0E500"/>
                </a:solidFill>
                <a:latin typeface="Arial" charset="0"/>
              </a:rPr>
              <a:t>Canons</a:t>
            </a:r>
            <a:endParaRPr lang="en-US" b="1">
              <a:solidFill>
                <a:srgbClr val="FFFFFF"/>
              </a:solidFill>
              <a:latin typeface="Arial" charset="0"/>
            </a:endParaRPr>
          </a:p>
        </p:txBody>
      </p:sp>
      <p:sp>
        <p:nvSpPr>
          <p:cNvPr id="314456" name="Text Box 89"/>
          <p:cNvSpPr txBox="1">
            <a:spLocks noChangeArrowheads="1"/>
          </p:cNvSpPr>
          <p:nvPr/>
        </p:nvSpPr>
        <p:spPr bwMode="auto">
          <a:xfrm>
            <a:off x="7070753" y="914426"/>
            <a:ext cx="2073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r>
              <a:rPr lang="en-US" b="1">
                <a:solidFill>
                  <a:srgbClr val="66CCFF"/>
                </a:solidFill>
                <a:latin typeface="Arial" charset="0"/>
              </a:rPr>
              <a:t>Translations</a:t>
            </a:r>
          </a:p>
        </p:txBody>
      </p:sp>
      <p:sp>
        <p:nvSpPr>
          <p:cNvPr id="3146842" name="Text Box 90"/>
          <p:cNvSpPr txBox="1">
            <a:spLocks noChangeArrowheads="1"/>
          </p:cNvSpPr>
          <p:nvPr/>
        </p:nvSpPr>
        <p:spPr bwMode="auto">
          <a:xfrm>
            <a:off x="0" y="180976"/>
            <a:ext cx="2667000" cy="1823858"/>
          </a:xfrm>
          <a:prstGeom prst="rect">
            <a:avLst/>
          </a:prstGeom>
          <a:noFill/>
          <a:ln w="9525">
            <a:noFill/>
            <a:miter lim="800000"/>
            <a:headEnd/>
            <a:tailEnd/>
          </a:ln>
          <a:effectLst>
            <a:outerShdw blurRad="63500" dist="38099" dir="2700000" algn="ctr" rotWithShape="0">
              <a:srgbClr val="020009">
                <a:alpha val="74998"/>
              </a:srgbClr>
            </a:outerShdw>
          </a:effectLst>
        </p:spPr>
        <p:txBody>
          <a:bodyPr lIns="90993" tIns="45499" rIns="90993" bIns="45499">
            <a:spAutoFit/>
          </a:bodyPr>
          <a:lstStyle/>
          <a:p>
            <a:pPr algn="ctr" eaLnBrk="0" hangingPunct="0">
              <a:defRPr/>
            </a:pPr>
            <a:r>
              <a:rPr lang="en-US" sz="2800" b="1">
                <a:solidFill>
                  <a:srgbClr val="FFFFFF"/>
                </a:solidFill>
                <a:latin typeface="Arial" pitchFamily="-105" charset="0"/>
              </a:rPr>
              <a:t>Acceptance of the Four Gospels Before Nicaea</a:t>
            </a:r>
          </a:p>
        </p:txBody>
      </p:sp>
      <p:sp>
        <p:nvSpPr>
          <p:cNvPr id="314458" name="Text Box 91"/>
          <p:cNvSpPr txBox="1">
            <a:spLocks noChangeArrowheads="1"/>
          </p:cNvSpPr>
          <p:nvPr/>
        </p:nvSpPr>
        <p:spPr bwMode="auto">
          <a:xfrm>
            <a:off x="76200" y="6477000"/>
            <a:ext cx="6096000" cy="30877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1400" b="1">
                <a:solidFill>
                  <a:srgbClr val="FFFFFF"/>
                </a:solidFill>
                <a:latin typeface="Arial" charset="0"/>
              </a:rPr>
              <a:t>Geisler &amp; Nix, </a:t>
            </a:r>
            <a:r>
              <a:rPr lang="en-US" sz="1400" b="1" i="1">
                <a:solidFill>
                  <a:srgbClr val="FFFFFF"/>
                </a:solidFill>
                <a:latin typeface="Arial" charset="0"/>
              </a:rPr>
              <a:t>Introduction to the Bible </a:t>
            </a:r>
            <a:r>
              <a:rPr lang="en-US" sz="1400" b="1">
                <a:solidFill>
                  <a:srgbClr val="FFFFFF"/>
                </a:solidFill>
                <a:latin typeface="Arial" charset="0"/>
              </a:rPr>
              <a:t>(Chicago: Moody, 1968) </a:t>
            </a:r>
          </a:p>
        </p:txBody>
      </p:sp>
      <p:grpSp>
        <p:nvGrpSpPr>
          <p:cNvPr id="273499" name="Group 92"/>
          <p:cNvGrpSpPr>
            <a:grpSpLocks/>
          </p:cNvGrpSpPr>
          <p:nvPr/>
        </p:nvGrpSpPr>
        <p:grpSpPr bwMode="auto">
          <a:xfrm>
            <a:off x="990600" y="4995897"/>
            <a:ext cx="1600200" cy="1481137"/>
            <a:chOff x="720" y="3168"/>
            <a:chExt cx="1008" cy="933"/>
          </a:xfrm>
          <a:solidFill>
            <a:srgbClr val="000090"/>
          </a:solidFill>
        </p:grpSpPr>
        <p:sp>
          <p:nvSpPr>
            <p:cNvPr id="273503" name="AutoShape 93"/>
            <p:cNvSpPr>
              <a:spLocks noChangeArrowheads="1"/>
            </p:cNvSpPr>
            <p:nvPr/>
          </p:nvSpPr>
          <p:spPr bwMode="auto">
            <a:xfrm>
              <a:off x="768" y="3168"/>
              <a:ext cx="960" cy="912"/>
            </a:xfrm>
            <a:prstGeom prst="upArrowCallout">
              <a:avLst>
                <a:gd name="adj1" fmla="val 26316"/>
                <a:gd name="adj2" fmla="val 26316"/>
                <a:gd name="adj3" fmla="val 16667"/>
                <a:gd name="adj4" fmla="val 66667"/>
              </a:avLst>
            </a:prstGeom>
            <a:grpFill/>
            <a:ln w="9525">
              <a:solidFill>
                <a:schemeClr val="tx1"/>
              </a:solidFill>
              <a:miter lim="800000"/>
              <a:headEnd/>
              <a:tailEnd/>
            </a:ln>
          </p:spPr>
          <p:txBody>
            <a:bodyPr wrap="none" anchor="ctr"/>
            <a:lstStyle/>
            <a:p>
              <a:pPr eaLnBrk="0" hangingPunct="0">
                <a:defRPr/>
              </a:pPr>
              <a:endParaRPr lang="en-US">
                <a:solidFill>
                  <a:srgbClr val="FFFFFF"/>
                </a:solidFill>
                <a:latin typeface="BONES" charset="0"/>
              </a:endParaRPr>
            </a:p>
          </p:txBody>
        </p:sp>
        <p:sp>
          <p:nvSpPr>
            <p:cNvPr id="3146846" name="Text Box 94"/>
            <p:cNvSpPr txBox="1">
              <a:spLocks noChangeArrowheads="1"/>
            </p:cNvSpPr>
            <p:nvPr/>
          </p:nvSpPr>
          <p:spPr bwMode="auto">
            <a:xfrm>
              <a:off x="720" y="3524"/>
              <a:ext cx="1008" cy="577"/>
            </a:xfrm>
            <a:prstGeom prst="rect">
              <a:avLst/>
            </a:prstGeom>
            <a:grpFill/>
            <a:ln w="9525">
              <a:noFill/>
              <a:miter lim="800000"/>
              <a:headEnd/>
              <a:tailEnd/>
            </a:ln>
            <a:effectLst>
              <a:outerShdw blurRad="63500" dist="35921" dir="2700000" algn="ctr" rotWithShape="0">
                <a:srgbClr val="020009">
                  <a:alpha val="74998"/>
                </a:srgbClr>
              </a:outerShdw>
            </a:effectLst>
          </p:spPr>
          <p:txBody>
            <a:bodyPr>
              <a:spAutoFit/>
            </a:bodyPr>
            <a:lstStyle/>
            <a:p>
              <a:pPr algn="ctr" eaLnBrk="0" hangingPunct="0">
                <a:defRPr/>
              </a:pPr>
              <a:r>
                <a:rPr lang="en-US" sz="1800">
                  <a:solidFill>
                    <a:srgbClr val="FFFFFF"/>
                  </a:solidFill>
                  <a:latin typeface="Arial" pitchFamily="-105" charset="0"/>
                </a:rPr>
                <a:t>Gospel of Thomas </a:t>
              </a:r>
              <a:br>
                <a:rPr lang="en-US" sz="1800">
                  <a:solidFill>
                    <a:srgbClr val="FFFFFF"/>
                  </a:solidFill>
                  <a:latin typeface="Arial" pitchFamily="-105" charset="0"/>
                </a:rPr>
              </a:br>
              <a:r>
                <a:rPr lang="en-US" sz="1800">
                  <a:solidFill>
                    <a:srgbClr val="FFFFFF"/>
                  </a:solidFill>
                  <a:latin typeface="Arial" pitchFamily="-105" charset="0"/>
                </a:rPr>
                <a:t>AD 50-140</a:t>
              </a:r>
            </a:p>
          </p:txBody>
        </p:sp>
      </p:grpSp>
      <p:grpSp>
        <p:nvGrpSpPr>
          <p:cNvPr id="314460" name="Group 95"/>
          <p:cNvGrpSpPr>
            <a:grpSpLocks/>
          </p:cNvGrpSpPr>
          <p:nvPr/>
        </p:nvGrpSpPr>
        <p:grpSpPr bwMode="auto">
          <a:xfrm>
            <a:off x="2590800" y="4995897"/>
            <a:ext cx="1600200" cy="1481137"/>
            <a:chOff x="1728" y="3195"/>
            <a:chExt cx="1008" cy="933"/>
          </a:xfrm>
        </p:grpSpPr>
        <p:sp>
          <p:nvSpPr>
            <p:cNvPr id="314461" name="AutoShape 96"/>
            <p:cNvSpPr>
              <a:spLocks noChangeArrowheads="1"/>
            </p:cNvSpPr>
            <p:nvPr/>
          </p:nvSpPr>
          <p:spPr bwMode="auto">
            <a:xfrm>
              <a:off x="1776" y="3195"/>
              <a:ext cx="960" cy="912"/>
            </a:xfrm>
            <a:prstGeom prst="upArrowCallout">
              <a:avLst>
                <a:gd name="adj1" fmla="val 26316"/>
                <a:gd name="adj2" fmla="val 26316"/>
                <a:gd name="adj3" fmla="val 16667"/>
                <a:gd name="adj4" fmla="val 66667"/>
              </a:avLst>
            </a:prstGeom>
            <a:solidFill>
              <a:srgbClr val="FA0020"/>
            </a:solidFill>
            <a:ln w="9525">
              <a:solidFill>
                <a:schemeClr val="tx1"/>
              </a:solidFill>
              <a:miter lim="800000"/>
              <a:headEnd/>
              <a:tailEnd/>
            </a:ln>
          </p:spPr>
          <p:txBody>
            <a:bodyPr wrap="none" anchor="ctr"/>
            <a:lstStyle/>
            <a:p>
              <a:pPr eaLnBrk="0" hangingPunct="0"/>
              <a:endParaRPr lang="en-US">
                <a:solidFill>
                  <a:srgbClr val="FFFFFF"/>
                </a:solidFill>
                <a:latin typeface="BONES" charset="0"/>
              </a:endParaRPr>
            </a:p>
          </p:txBody>
        </p:sp>
        <p:sp>
          <p:nvSpPr>
            <p:cNvPr id="3146849" name="Text Box 97"/>
            <p:cNvSpPr txBox="1">
              <a:spLocks noChangeArrowheads="1"/>
            </p:cNvSpPr>
            <p:nvPr/>
          </p:nvSpPr>
          <p:spPr bwMode="auto">
            <a:xfrm>
              <a:off x="1728" y="3551"/>
              <a:ext cx="1008" cy="577"/>
            </a:xfrm>
            <a:prstGeom prst="rect">
              <a:avLst/>
            </a:prstGeom>
            <a:noFill/>
            <a:ln w="9525">
              <a:noFill/>
              <a:miter lim="800000"/>
              <a:headEnd/>
              <a:tailEnd/>
            </a:ln>
            <a:effectLst>
              <a:outerShdw blurRad="63500" dist="35921" dir="2700000" algn="ctr" rotWithShape="0">
                <a:srgbClr val="020009">
                  <a:alpha val="74998"/>
                </a:srgbClr>
              </a:outerShdw>
            </a:effectLst>
          </p:spPr>
          <p:txBody>
            <a:bodyPr>
              <a:spAutoFit/>
            </a:bodyPr>
            <a:lstStyle/>
            <a:p>
              <a:pPr algn="ctr" eaLnBrk="0" hangingPunct="0">
                <a:defRPr/>
              </a:pPr>
              <a:r>
                <a:rPr lang="en-US" sz="1800">
                  <a:solidFill>
                    <a:srgbClr val="FFFFFF"/>
                  </a:solidFill>
                  <a:latin typeface="Arial" pitchFamily="-105" charset="0"/>
                </a:rPr>
                <a:t>Gospel of Judas </a:t>
              </a:r>
              <a:br>
                <a:rPr lang="en-US" sz="1800">
                  <a:solidFill>
                    <a:srgbClr val="FFFFFF"/>
                  </a:solidFill>
                  <a:latin typeface="Arial" pitchFamily="-105" charset="0"/>
                </a:rPr>
              </a:br>
              <a:r>
                <a:rPr lang="en-US" sz="1800">
                  <a:solidFill>
                    <a:srgbClr val="FFFFFF"/>
                  </a:solidFill>
                  <a:latin typeface="Arial" pitchFamily="-105" charset="0"/>
                </a:rPr>
                <a:t>AD 170?</a:t>
              </a:r>
            </a:p>
          </p:txBody>
        </p:sp>
      </p:grpSp>
    </p:spTree>
  </p:cSld>
  <p:clrMapOvr>
    <a:masterClrMapping/>
  </p:clrMapOvr>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9810" name="Picture 5" descr="Jesus in Synagogue.jpg">
            <a:extLst>
              <a:ext uri="{FF2B5EF4-FFF2-40B4-BE49-F238E27FC236}">
                <a16:creationId xmlns:a16="http://schemas.microsoft.com/office/drawing/2014/main" id="{229ACF85-541D-4FF2-8FAC-31BAEF9B9DD5}"/>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63700"/>
            <a:ext cx="9144000" cy="5194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AC5161E-46AC-4B97-A879-DF5C30003A0B}"/>
              </a:ext>
            </a:extLst>
          </p:cNvPr>
          <p:cNvSpPr>
            <a:spLocks noGrp="1"/>
          </p:cNvSpPr>
          <p:nvPr>
            <p:ph type="title"/>
          </p:nvPr>
        </p:nvSpPr>
        <p:spPr>
          <a:xfrm>
            <a:off x="0" y="304800"/>
            <a:ext cx="9144000" cy="1143000"/>
          </a:xfrm>
          <a:gradFill flip="none" rotWithShape="1">
            <a:gsLst>
              <a:gs pos="0">
                <a:srgbClr val="660066"/>
              </a:gs>
              <a:gs pos="100000">
                <a:schemeClr val="bg2"/>
              </a:gs>
            </a:gsLst>
            <a:lin ang="0" scaled="1"/>
            <a:tileRect/>
          </a:gradFill>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Two Results</a:t>
            </a:r>
          </a:p>
        </p:txBody>
      </p:sp>
      <p:sp>
        <p:nvSpPr>
          <p:cNvPr id="5" name="Title 1">
            <a:extLst>
              <a:ext uri="{FF2B5EF4-FFF2-40B4-BE49-F238E27FC236}">
                <a16:creationId xmlns:a16="http://schemas.microsoft.com/office/drawing/2014/main" id="{7D73E505-E80A-4BD2-85DC-477F00C7955E}"/>
              </a:ext>
            </a:extLst>
          </p:cNvPr>
          <p:cNvSpPr txBox="1">
            <a:spLocks/>
          </p:cNvSpPr>
          <p:nvPr/>
        </p:nvSpPr>
        <p:spPr bwMode="auto">
          <a:xfrm>
            <a:off x="0" y="3962400"/>
            <a:ext cx="9144000" cy="1828800"/>
          </a:xfrm>
          <a:prstGeom prst="rect">
            <a:avLst/>
          </a:prstGeom>
          <a:noFill/>
          <a:ln w="9525">
            <a:noFill/>
            <a:miter lim="800000"/>
            <a:headEnd/>
            <a:tailEnd/>
          </a:ln>
        </p:spPr>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Unlike bread that only sustains physical life, belief in Christ gives eternal life (6:34-59). </a:t>
            </a:r>
          </a:p>
        </p:txBody>
      </p:sp>
    </p:spTree>
    <p:extLst>
      <p:ext uri="{BB962C8B-B14F-4D97-AF65-F5344CB8AC3E}">
        <p14:creationId xmlns:p14="http://schemas.microsoft.com/office/powerpoint/2010/main" val="3080459855"/>
      </p:ext>
    </p:extLst>
  </p:cSld>
  <p:clrMapOvr>
    <a:masterClrMapping/>
  </p:clrMapOvr>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0834" name="Picture 3" descr="I am the bread of life in synagogue.jpg">
            <a:extLst>
              <a:ext uri="{FF2B5EF4-FFF2-40B4-BE49-F238E27FC236}">
                <a16:creationId xmlns:a16="http://schemas.microsoft.com/office/drawing/2014/main" id="{C2BF3449-7626-43E2-99A4-B272790B3467}"/>
              </a:ext>
            </a:extLst>
          </p:cNvPr>
          <p:cNvPicPr>
            <a:picLocks noChangeAspect="1"/>
          </p:cNvPicPr>
          <p:nvPr/>
        </p:nvPicPr>
        <p:blipFill>
          <a:blip r:embed="rId2">
            <a:extLst>
              <a:ext uri="{28A0092B-C50C-407E-A947-70E740481C1C}">
                <a14:useLocalDpi xmlns:a14="http://schemas.microsoft.com/office/drawing/2010/main" val="0"/>
              </a:ext>
            </a:extLst>
          </a:blip>
          <a:srcRect l="24028"/>
          <a:stretch>
            <a:fillRect/>
          </a:stretch>
        </p:blipFill>
        <p:spPr bwMode="auto">
          <a:xfrm>
            <a:off x="0" y="0"/>
            <a:ext cx="9212826" cy="69096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753A0C5-C3EC-45CA-B5F2-C63F1C5BCD99}"/>
              </a:ext>
            </a:extLst>
          </p:cNvPr>
          <p:cNvSpPr>
            <a:spLocks noGrp="1"/>
          </p:cNvSpPr>
          <p:nvPr>
            <p:ph type="title"/>
          </p:nvPr>
        </p:nvSpPr>
        <p:spPr>
          <a:xfrm>
            <a:off x="0" y="0"/>
            <a:ext cx="9144000" cy="1981200"/>
          </a:xfrm>
          <a:effectLst/>
        </p:spPr>
        <p:txBody>
          <a:bodyPr/>
          <a:lstStyle/>
          <a:p>
            <a:r>
              <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III. Jesus’ claim to be the only source of life forces a </a:t>
            </a:r>
            <a:r>
              <a:rPr lang="en-US" altLang="en-US" u="sng" dirty="0">
                <a:solidFill>
                  <a:srgbClr val="FFFF00"/>
                </a:solidFill>
                <a:effectLst/>
                <a:latin typeface="Arial" panose="020B0604020202020204" pitchFamily="34" charset="0"/>
                <a:ea typeface="ＭＳ Ｐゴシック" panose="020B0600070205080204" pitchFamily="34" charset="-128"/>
              </a:rPr>
              <a:t>decision</a:t>
            </a:r>
            <a:r>
              <a:rPr lang="en-US" altLang="en-US" dirty="0">
                <a:solidFill>
                  <a:srgbClr val="FFFF00"/>
                </a:solidFill>
                <a:effectLst>
                  <a:outerShdw blurRad="38100" dist="38100" dir="2700000" algn="tl">
                    <a:srgbClr val="FFFFFF"/>
                  </a:outerShdw>
                </a:effectLst>
                <a:latin typeface="Arial" panose="020B0604020202020204" pitchFamily="34" charset="0"/>
                <a:ea typeface="ＭＳ Ｐゴシック" panose="020B0600070205080204" pitchFamily="34" charset="-128"/>
              </a:rPr>
              <a:t> </a:t>
            </a:r>
            <a:r>
              <a:rPr lang="en-US" altLang="en-US" dirty="0">
                <a:effectLst>
                  <a:outerShdw blurRad="38100" dist="38100" dir="2700000" algn="tl">
                    <a:srgbClr val="000000"/>
                  </a:outerShdw>
                </a:effectLst>
                <a:latin typeface="Arial" panose="020B0604020202020204" pitchFamily="34" charset="0"/>
                <a:ea typeface="ＭＳ Ｐゴシック" panose="020B0600070205080204" pitchFamily="34" charset="-128"/>
              </a:rPr>
              <a:t>(6:60-71). </a:t>
            </a:r>
          </a:p>
        </p:txBody>
      </p:sp>
    </p:spTree>
    <p:extLst>
      <p:ext uri="{BB962C8B-B14F-4D97-AF65-F5344CB8AC3E}">
        <p14:creationId xmlns:p14="http://schemas.microsoft.com/office/powerpoint/2010/main" val="2775678831"/>
      </p:ext>
    </p:extLst>
  </p:cSld>
  <p:clrMapOvr>
    <a:masterClrMapping/>
  </p:clrMapOvr>
</p:sld>
</file>

<file path=ppt/slides/slide352.xml><?xml version="1.0" encoding="utf-8"?>
<p:sld xmlns:a="http://schemas.openxmlformats.org/drawingml/2006/main" xmlns:r="http://schemas.openxmlformats.org/officeDocument/2006/relationships" xmlns:p="http://schemas.openxmlformats.org/presentationml/2006/main">
  <p:cSld>
    <p:bg>
      <p:bgPr>
        <a:blipFill dpi="0" rotWithShape="0">
          <a:blip r:embed="rId3"/>
          <a:srcRect/>
          <a:stretch>
            <a:fillRect/>
          </a:stretch>
        </a:blipFill>
        <a:effectLst/>
      </p:bgPr>
    </p:bg>
    <p:spTree>
      <p:nvGrpSpPr>
        <p:cNvPr id="1" name=""/>
        <p:cNvGrpSpPr/>
        <p:nvPr/>
      </p:nvGrpSpPr>
      <p:grpSpPr>
        <a:xfrm>
          <a:off x="0" y="0"/>
          <a:ext cx="0" cy="0"/>
          <a:chOff x="0" y="0"/>
          <a:chExt cx="0" cy="0"/>
        </a:xfrm>
      </p:grpSpPr>
      <p:sp>
        <p:nvSpPr>
          <p:cNvPr id="268293" name="Rectangle 5">
            <a:extLst>
              <a:ext uri="{FF2B5EF4-FFF2-40B4-BE49-F238E27FC236}">
                <a16:creationId xmlns:a16="http://schemas.microsoft.com/office/drawing/2014/main" id="{8705B255-C826-4DBC-9890-BC1488A02369}"/>
              </a:ext>
            </a:extLst>
          </p:cNvPr>
          <p:cNvSpPr>
            <a:spLocks noChangeArrowheads="1"/>
          </p:cNvSpPr>
          <p:nvPr/>
        </p:nvSpPr>
        <p:spPr bwMode="auto">
          <a:xfrm>
            <a:off x="0" y="152400"/>
            <a:ext cx="9156700" cy="769938"/>
          </a:xfrm>
          <a:prstGeom prst="rect">
            <a:avLst/>
          </a:prstGeom>
          <a:solidFill>
            <a:schemeClr val="bg2"/>
          </a:solidFill>
          <a:ln>
            <a:noFill/>
          </a:ln>
          <a:extLst>
            <a:ext uri="{91240B29-F687-4F45-9708-019B960494DF}">
              <a14:hiddenLine xmlns:a14="http://schemas.microsoft.com/office/drawing/2010/main" w="9525">
                <a:solidFill>
                  <a:srgbClr val="000000"/>
                </a:solidFill>
                <a:miter lim="800000"/>
                <a:headEnd/>
                <a:tailEnd/>
              </a14:hiddenLine>
            </a:ext>
          </a:extLst>
        </p:spPr>
        <p:txBody>
          <a:bodyPr anchor="ct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uLnTx/>
                <a:uFillTx/>
                <a:latin typeface="Apple Butter" pitchFamily="2" charset="0"/>
                <a:ea typeface="ＭＳ Ｐゴシック" panose="020B0600070205080204" pitchFamily="34" charset="-128"/>
                <a:cs typeface="+mn-cs"/>
              </a:rPr>
              <a:t>Disciples desert Jesus (61-71) </a:t>
            </a:r>
          </a:p>
        </p:txBody>
      </p:sp>
      <p:sp>
        <p:nvSpPr>
          <p:cNvPr id="81924" name="Rectangle 7">
            <a:extLst>
              <a:ext uri="{FF2B5EF4-FFF2-40B4-BE49-F238E27FC236}">
                <a16:creationId xmlns:a16="http://schemas.microsoft.com/office/drawing/2014/main" id="{DEA8538F-A28B-4545-B516-EA2C04A87999}"/>
              </a:ext>
            </a:extLst>
          </p:cNvPr>
          <p:cNvSpPr>
            <a:spLocks noGrp="1" noChangeArrowheads="1"/>
          </p:cNvSpPr>
          <p:nvPr>
            <p:ph type="title"/>
          </p:nvPr>
        </p:nvSpPr>
        <p:spPr>
          <a:xfrm>
            <a:off x="381000" y="7162800"/>
            <a:ext cx="3048000" cy="381000"/>
          </a:xfrm>
        </p:spPr>
        <p:txBody>
          <a:bodyPr/>
          <a:lstStyle/>
          <a:p>
            <a:pPr eaLnBrk="1" hangingPunct="1">
              <a:defRPr/>
            </a:pPr>
            <a:r>
              <a:rPr lang="en-US" sz="1600">
                <a:solidFill>
                  <a:srgbClr val="FFFF00"/>
                </a:solidFill>
              </a:rPr>
              <a:t>Disciples desert Jesus (60-71)</a:t>
            </a:r>
          </a:p>
        </p:txBody>
      </p:sp>
      <p:pic>
        <p:nvPicPr>
          <p:cNvPr id="121860" name="Picture 4" descr="Disciples desert Jesus.jpg">
            <a:extLst>
              <a:ext uri="{FF2B5EF4-FFF2-40B4-BE49-F238E27FC236}">
                <a16:creationId xmlns:a16="http://schemas.microsoft.com/office/drawing/2014/main" id="{A5AC877E-B3A9-411A-8A35-1B88D402EBA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0" y="1130300"/>
            <a:ext cx="9144000" cy="572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extBox 5">
            <a:extLst>
              <a:ext uri="{FF2B5EF4-FFF2-40B4-BE49-F238E27FC236}">
                <a16:creationId xmlns:a16="http://schemas.microsoft.com/office/drawing/2014/main" id="{F3A243F7-E61A-448D-BE76-022827BC4B57}"/>
              </a:ext>
            </a:extLst>
          </p:cNvPr>
          <p:cNvSpPr txBox="1"/>
          <p:nvPr/>
        </p:nvSpPr>
        <p:spPr>
          <a:xfrm>
            <a:off x="1524000" y="4038600"/>
            <a:ext cx="6172200" cy="2554288"/>
          </a:xfrm>
          <a:prstGeom prst="rect">
            <a:avLst/>
          </a:prstGeom>
          <a:noFill/>
        </p:spPr>
        <p:txBody>
          <a:bodyPr>
            <a:spAutoFit/>
          </a:bodyP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“At this point many of his disciples turned away and deserted him” </a:t>
            </a:r>
            <a:b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br>
            <a:r>
              <a:rPr kumimoji="0" lang="en-US" altLang="en-US" sz="40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(John 6:66).</a:t>
            </a:r>
          </a:p>
        </p:txBody>
      </p:sp>
    </p:spTree>
    <p:extLst>
      <p:ext uri="{BB962C8B-B14F-4D97-AF65-F5344CB8AC3E}">
        <p14:creationId xmlns:p14="http://schemas.microsoft.com/office/powerpoint/2010/main" val="915374895"/>
      </p:ext>
    </p:extLst>
  </p:cSld>
  <p:clrMapOvr>
    <a:masterClrMapping/>
  </p:clrMapOvr>
  <p:transition spd="slow">
    <p:cover dir="rd"/>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7" presetClass="entr" presetSubtype="0" fill="hold" grpId="0" nodeType="afterEffect">
                                  <p:stCondLst>
                                    <p:cond delay="0"/>
                                  </p:stCondLst>
                                  <p:iterate type="lt">
                                    <p:tmPct val="50000"/>
                                  </p:iterate>
                                  <p:childTnLst>
                                    <p:set>
                                      <p:cBhvr>
                                        <p:cTn id="6" dur="1" fill="hold">
                                          <p:stCondLst>
                                            <p:cond delay="0"/>
                                          </p:stCondLst>
                                        </p:cTn>
                                        <p:tgtEl>
                                          <p:spTgt spid="268293"/>
                                        </p:tgtEl>
                                        <p:attrNameLst>
                                          <p:attrName>style.visibility</p:attrName>
                                        </p:attrNameLst>
                                      </p:cBhvr>
                                      <p:to>
                                        <p:strVal val="visible"/>
                                      </p:to>
                                    </p:set>
                                    <p:anim calcmode="discrete" valueType="clr">
                                      <p:cBhvr override="childStyle">
                                        <p:cTn id="7" dur="80"/>
                                        <p:tgtEl>
                                          <p:spTgt spid="268293"/>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268293"/>
                                        </p:tgtEl>
                                        <p:attrNameLst>
                                          <p:attrName>fillcolor</p:attrName>
                                        </p:attrNameLst>
                                      </p:cBhvr>
                                      <p:tavLst>
                                        <p:tav tm="0">
                                          <p:val>
                                            <p:clrVal>
                                              <a:schemeClr val="accent2"/>
                                            </p:clrVal>
                                          </p:val>
                                        </p:tav>
                                        <p:tav tm="50000">
                                          <p:val>
                                            <p:clrVal>
                                              <a:schemeClr val="hlink"/>
                                            </p:clrVal>
                                          </p:val>
                                        </p:tav>
                                      </p:tavLst>
                                    </p:anim>
                                    <p:set>
                                      <p:cBhvr>
                                        <p:cTn id="9" dur="80"/>
                                        <p:tgtEl>
                                          <p:spTgt spid="268293"/>
                                        </p:tgtEl>
                                        <p:attrNameLst>
                                          <p:attrName>fill.type</p:attrName>
                                        </p:attrNameLst>
                                      </p:cBhvr>
                                      <p:to>
                                        <p:strVal val="solid"/>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8293" grpId="0" animBg="1"/>
    </p:bld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E2C38DA-0295-45DD-B11A-285FD0FE246A}"/>
              </a:ext>
            </a:extLst>
          </p:cNvPr>
          <p:cNvSpPr>
            <a:spLocks noGrp="1"/>
          </p:cNvSpPr>
          <p:nvPr>
            <p:ph type="title"/>
          </p:nvPr>
        </p:nvSpPr>
        <p:spPr>
          <a:xfrm>
            <a:off x="0" y="0"/>
            <a:ext cx="9144000" cy="1679575"/>
          </a:xfrm>
        </p:spPr>
        <p:txBody>
          <a:bodyPr/>
          <a:lstStyle/>
          <a:p>
            <a:r>
              <a:rPr lang="en-US" altLang="en-US" sz="3600" dirty="0">
                <a:effectLst>
                  <a:outerShdw blurRad="38100" dist="38100" dir="2700000" algn="tl">
                    <a:srgbClr val="000000"/>
                  </a:outerShdw>
                </a:effectLst>
                <a:latin typeface="Arial" panose="020B0604020202020204" pitchFamily="34" charset="0"/>
                <a:ea typeface="ＭＳ Ｐゴシック" panose="020B0600070205080204" pitchFamily="34" charset="-128"/>
              </a:rPr>
              <a:t>The Twelve stayed because 11 of them believed He was God’s Son (6:67-71).</a:t>
            </a:r>
          </a:p>
        </p:txBody>
      </p:sp>
      <p:pic>
        <p:nvPicPr>
          <p:cNvPr id="123907" name="Picture 3" descr="To Whom Would We Go?.jpg">
            <a:extLst>
              <a:ext uri="{FF2B5EF4-FFF2-40B4-BE49-F238E27FC236}">
                <a16:creationId xmlns:a16="http://schemas.microsoft.com/office/drawing/2014/main" id="{BD6F8BB1-39C3-4FF0-AE4F-02954F032FD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79575"/>
            <a:ext cx="9144000" cy="51784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8987139"/>
      </p:ext>
    </p:extLst>
  </p:cSld>
  <p:clrMapOvr>
    <a:masterClrMapping/>
  </p:clrMapOvr>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4930" name="Picture 3" descr="Jesus walking away.jpg">
            <a:extLst>
              <a:ext uri="{FF2B5EF4-FFF2-40B4-BE49-F238E27FC236}">
                <a16:creationId xmlns:a16="http://schemas.microsoft.com/office/drawing/2014/main" id="{8321361B-F784-46CE-A4AF-36FCAC4E4D6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516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86F8F39-B334-4342-AEC3-7011F8A100AE}"/>
              </a:ext>
            </a:extLst>
          </p:cNvPr>
          <p:cNvSpPr>
            <a:spLocks noGrp="1"/>
          </p:cNvSpPr>
          <p:nvPr>
            <p:ph type="title"/>
          </p:nvPr>
        </p:nvSpPr>
        <p:spPr>
          <a:xfrm>
            <a:off x="0" y="5486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The Main Idea of John 6</a:t>
            </a:r>
          </a:p>
        </p:txBody>
      </p:sp>
      <p:sp>
        <p:nvSpPr>
          <p:cNvPr id="3" name="Content Placeholder 2">
            <a:extLst>
              <a:ext uri="{FF2B5EF4-FFF2-40B4-BE49-F238E27FC236}">
                <a16:creationId xmlns:a16="http://schemas.microsoft.com/office/drawing/2014/main" id="{67D57719-D564-4BB2-ADD7-3AC25BA832B6}"/>
              </a:ext>
            </a:extLst>
          </p:cNvPr>
          <p:cNvSpPr>
            <a:spLocks noGrp="1"/>
          </p:cNvSpPr>
          <p:nvPr>
            <p:ph idx="1"/>
          </p:nvPr>
        </p:nvSpPr>
        <p:spPr>
          <a:xfrm>
            <a:off x="4953000" y="457200"/>
            <a:ext cx="3962400" cy="4114800"/>
          </a:xfrm>
          <a:effectLst/>
        </p:spPr>
        <p:txBody>
          <a:bodyPr/>
          <a:lstStyle/>
          <a:p>
            <a:pPr marL="93663" indent="-93663" algn="r">
              <a:buFontTx/>
              <a:buNone/>
            </a:pPr>
            <a:r>
              <a:rPr lang="en-US"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Since Christ has </a:t>
            </a:r>
            <a:r>
              <a:rPr lang="en-US" altLang="en-US" sz="4400" u="sng" dirty="0">
                <a:solidFill>
                  <a:srgbClr val="FFFF00"/>
                </a:solidFill>
                <a:latin typeface="Arial" panose="020B0604020202020204" pitchFamily="34" charset="0"/>
                <a:ea typeface="ＭＳ Ｐゴシック" panose="020B0600070205080204" pitchFamily="34" charset="-128"/>
              </a:rPr>
              <a:t>authority over</a:t>
            </a:r>
            <a:r>
              <a:rPr lang="en-US" altLang="en-US" sz="4400" dirty="0">
                <a:solidFill>
                  <a:srgbClr val="FFFF00"/>
                </a:solidFill>
                <a:latin typeface="Arial" panose="020B0604020202020204" pitchFamily="34" charset="0"/>
                <a:ea typeface="ＭＳ Ｐゴシック" panose="020B0600070205080204" pitchFamily="34" charset="-128"/>
              </a:rPr>
              <a:t> </a:t>
            </a:r>
            <a:r>
              <a:rPr lang="en-US" altLang="en-US" sz="4400" u="sng" dirty="0">
                <a:solidFill>
                  <a:srgbClr val="FFFF00"/>
                </a:solidFill>
                <a:latin typeface="Arial" panose="020B0604020202020204" pitchFamily="34" charset="0"/>
                <a:ea typeface="ＭＳ Ｐゴシック" panose="020B0600070205080204" pitchFamily="34" charset="-128"/>
              </a:rPr>
              <a:t>creation</a:t>
            </a:r>
            <a:r>
              <a:rPr lang="en-US" altLang="en-US" sz="4400" dirty="0">
                <a:effectLst>
                  <a:outerShdw blurRad="38100" dist="38100" dir="2700000" algn="tl">
                    <a:srgbClr val="000000"/>
                  </a:outerShdw>
                </a:effectLst>
                <a:latin typeface="Arial" panose="020B0604020202020204" pitchFamily="34" charset="0"/>
                <a:ea typeface="ＭＳ Ｐゴシック" panose="020B0600070205080204" pitchFamily="34" charset="-128"/>
              </a:rPr>
              <a:t>, trust Him to give you eternal life!</a:t>
            </a:r>
          </a:p>
        </p:txBody>
      </p:sp>
    </p:spTree>
    <p:extLst>
      <p:ext uri="{BB962C8B-B14F-4D97-AF65-F5344CB8AC3E}">
        <p14:creationId xmlns:p14="http://schemas.microsoft.com/office/powerpoint/2010/main" val="3550158734"/>
      </p:ext>
    </p:extLst>
  </p:cSld>
  <p:clrMapOvr>
    <a:masterClrMapping/>
  </p:clrMapOvr>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5F29FD6-5980-4311-9A50-93175A61F1C5}"/>
              </a:ext>
            </a:extLst>
          </p:cNvPr>
          <p:cNvSpPr>
            <a:spLocks noGrp="1"/>
          </p:cNvSpPr>
          <p:nvPr>
            <p:ph type="title"/>
          </p:nvPr>
        </p:nvSpPr>
        <p:spPr>
          <a:xfrm>
            <a:off x="0" y="1524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Disbelief?  </a:t>
            </a:r>
          </a:p>
        </p:txBody>
      </p:sp>
      <p:pic>
        <p:nvPicPr>
          <p:cNvPr id="125955" name="Picture 3" descr="Synagogue men.jpg">
            <a:extLst>
              <a:ext uri="{FF2B5EF4-FFF2-40B4-BE49-F238E27FC236}">
                <a16:creationId xmlns:a16="http://schemas.microsoft.com/office/drawing/2014/main" id="{0A99663F-E543-415E-9FBF-4D2B7BEE2A2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25600"/>
            <a:ext cx="9144000" cy="523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66700011"/>
      </p:ext>
    </p:extLst>
  </p:cSld>
  <p:clrMapOvr>
    <a:masterClrMapping/>
  </p:clrMapOvr>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1DB0E9-59BD-4BB0-ACC1-C60DD4E396E3}"/>
              </a:ext>
            </a:extLst>
          </p:cNvPr>
          <p:cNvSpPr>
            <a:spLocks noGrp="1"/>
          </p:cNvSpPr>
          <p:nvPr>
            <p:ph type="title"/>
          </p:nvPr>
        </p:nvSpPr>
        <p:spPr>
          <a:xfrm>
            <a:off x="0" y="228600"/>
            <a:ext cx="9144000" cy="1143000"/>
          </a:xfrm>
        </p:spPr>
        <p:txBody>
          <a:bodyPr/>
          <a:lstStyle/>
          <a:p>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Or Belief?</a:t>
            </a:r>
            <a:b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br>
            <a:r>
              <a:rPr lang="en-US" altLang="en-US">
                <a:effectLst>
                  <a:outerShdw blurRad="38100" dist="38100" dir="2700000" algn="tl">
                    <a:srgbClr val="000000"/>
                  </a:outerShdw>
                </a:effectLst>
                <a:latin typeface="Arial" panose="020B0604020202020204" pitchFamily="34" charset="0"/>
                <a:ea typeface="ＭＳ Ｐゴシック" panose="020B0600070205080204" pitchFamily="34" charset="-128"/>
              </a:rPr>
              <a:t>“You are the holy one of God!”</a:t>
            </a:r>
          </a:p>
        </p:txBody>
      </p:sp>
      <p:pic>
        <p:nvPicPr>
          <p:cNvPr id="126979" name="Picture 4" descr="You are the holy one.jpg">
            <a:extLst>
              <a:ext uri="{FF2B5EF4-FFF2-40B4-BE49-F238E27FC236}">
                <a16:creationId xmlns:a16="http://schemas.microsoft.com/office/drawing/2014/main" id="{78C7DF15-FD78-4D20-BF48-4005F6F8D2E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692275"/>
            <a:ext cx="9144000" cy="5165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988755336"/>
      </p:ext>
    </p:extLst>
  </p:cSld>
  <p:clrMapOvr>
    <a:masterClrMapping/>
  </p:clrMapOvr>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7</a:t>
            </a:r>
          </a:p>
        </p:txBody>
      </p:sp>
    </p:spTree>
    <p:extLst>
      <p:ext uri="{BB962C8B-B14F-4D97-AF65-F5344CB8AC3E}">
        <p14:creationId xmlns:p14="http://schemas.microsoft.com/office/powerpoint/2010/main" val="495813918"/>
      </p:ext>
    </p:extLst>
  </p:cSld>
  <p:clrMapOvr>
    <a:masterClrMapping/>
  </p:clrMapOvr>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2" name="Picture 5" descr="divided-highway.jpg">
            <a:extLst>
              <a:ext uri="{FF2B5EF4-FFF2-40B4-BE49-F238E27FC236}">
                <a16:creationId xmlns:a16="http://schemas.microsoft.com/office/drawing/2014/main" id="{E4E8675F-95A3-4566-B612-5CE1055CBA3A}"/>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565900" y="4279900"/>
            <a:ext cx="2578100" cy="2578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Freeform 9">
            <a:extLst>
              <a:ext uri="{FF2B5EF4-FFF2-40B4-BE49-F238E27FC236}">
                <a16:creationId xmlns:a16="http://schemas.microsoft.com/office/drawing/2014/main" id="{8626E938-6FB9-4F1B-82A7-357B3B003882}"/>
              </a:ext>
            </a:extLst>
          </p:cNvPr>
          <p:cNvSpPr>
            <a:spLocks noChangeArrowheads="1"/>
          </p:cNvSpPr>
          <p:nvPr/>
        </p:nvSpPr>
        <p:spPr bwMode="auto">
          <a:xfrm>
            <a:off x="3836988" y="-641350"/>
            <a:ext cx="887412" cy="7918450"/>
          </a:xfrm>
          <a:custGeom>
            <a:avLst/>
            <a:gdLst>
              <a:gd name="T0" fmla="*/ 655319 w 887601"/>
              <a:gd name="T1" fmla="*/ 0 h 7919642"/>
              <a:gd name="T2" fmla="*/ 628014 w 887601"/>
              <a:gd name="T3" fmla="*/ 273050 h 7919642"/>
              <a:gd name="T4" fmla="*/ 614362 w 887601"/>
              <a:gd name="T5" fmla="*/ 314008 h 7919642"/>
              <a:gd name="T6" fmla="*/ 587057 w 887601"/>
              <a:gd name="T7" fmla="*/ 409575 h 7919642"/>
              <a:gd name="T8" fmla="*/ 614362 w 887601"/>
              <a:gd name="T9" fmla="*/ 805498 h 7919642"/>
              <a:gd name="T10" fmla="*/ 709930 w 887601"/>
              <a:gd name="T11" fmla="*/ 928370 h 7919642"/>
              <a:gd name="T12" fmla="*/ 682625 w 887601"/>
              <a:gd name="T13" fmla="*/ 1146810 h 7919642"/>
              <a:gd name="T14" fmla="*/ 628014 w 887601"/>
              <a:gd name="T15" fmla="*/ 1283335 h 7919642"/>
              <a:gd name="T16" fmla="*/ 532447 w 887601"/>
              <a:gd name="T17" fmla="*/ 1392554 h 7919642"/>
              <a:gd name="T18" fmla="*/ 491489 w 887601"/>
              <a:gd name="T19" fmla="*/ 1447165 h 7919642"/>
              <a:gd name="T20" fmla="*/ 491489 w 887601"/>
              <a:gd name="T21" fmla="*/ 1979612 h 7919642"/>
              <a:gd name="T22" fmla="*/ 505142 w 887601"/>
              <a:gd name="T23" fmla="*/ 2020570 h 7919642"/>
              <a:gd name="T24" fmla="*/ 587057 w 887601"/>
              <a:gd name="T25" fmla="*/ 2075180 h 7919642"/>
              <a:gd name="T26" fmla="*/ 614362 w 887601"/>
              <a:gd name="T27" fmla="*/ 2116137 h 7919642"/>
              <a:gd name="T28" fmla="*/ 655319 w 887601"/>
              <a:gd name="T29" fmla="*/ 2170747 h 7919642"/>
              <a:gd name="T30" fmla="*/ 668972 w 887601"/>
              <a:gd name="T31" fmla="*/ 2211705 h 7919642"/>
              <a:gd name="T32" fmla="*/ 791844 w 887601"/>
              <a:gd name="T33" fmla="*/ 2389187 h 7919642"/>
              <a:gd name="T34" fmla="*/ 819150 w 887601"/>
              <a:gd name="T35" fmla="*/ 2471102 h 7919642"/>
              <a:gd name="T36" fmla="*/ 860107 w 887601"/>
              <a:gd name="T37" fmla="*/ 2525713 h 7919642"/>
              <a:gd name="T38" fmla="*/ 887412 w 887601"/>
              <a:gd name="T39" fmla="*/ 2566670 h 7919642"/>
              <a:gd name="T40" fmla="*/ 846455 w 887601"/>
              <a:gd name="T41" fmla="*/ 2771458 h 7919642"/>
              <a:gd name="T42" fmla="*/ 750887 w 887601"/>
              <a:gd name="T43" fmla="*/ 2948940 h 7919642"/>
              <a:gd name="T44" fmla="*/ 696277 w 887601"/>
              <a:gd name="T45" fmla="*/ 3044508 h 7919642"/>
              <a:gd name="T46" fmla="*/ 682625 w 887601"/>
              <a:gd name="T47" fmla="*/ 3085465 h 7919642"/>
              <a:gd name="T48" fmla="*/ 655319 w 887601"/>
              <a:gd name="T49" fmla="*/ 3126422 h 7919642"/>
              <a:gd name="T50" fmla="*/ 614362 w 887601"/>
              <a:gd name="T51" fmla="*/ 3221990 h 7919642"/>
              <a:gd name="T52" fmla="*/ 587057 w 887601"/>
              <a:gd name="T53" fmla="*/ 3331210 h 7919642"/>
              <a:gd name="T54" fmla="*/ 573405 w 887601"/>
              <a:gd name="T55" fmla="*/ 3672522 h 7919642"/>
              <a:gd name="T56" fmla="*/ 546100 w 887601"/>
              <a:gd name="T57" fmla="*/ 3754437 h 7919642"/>
              <a:gd name="T58" fmla="*/ 518795 w 887601"/>
              <a:gd name="T59" fmla="*/ 3850004 h 7919642"/>
              <a:gd name="T60" fmla="*/ 532447 w 887601"/>
              <a:gd name="T61" fmla="*/ 4041140 h 7919642"/>
              <a:gd name="T62" fmla="*/ 587057 w 887601"/>
              <a:gd name="T63" fmla="*/ 4218622 h 7919642"/>
              <a:gd name="T64" fmla="*/ 600709 w 887601"/>
              <a:gd name="T65" fmla="*/ 4273232 h 7919642"/>
              <a:gd name="T66" fmla="*/ 723582 w 887601"/>
              <a:gd name="T67" fmla="*/ 4409757 h 7919642"/>
              <a:gd name="T68" fmla="*/ 750887 w 887601"/>
              <a:gd name="T69" fmla="*/ 4464367 h 7919642"/>
              <a:gd name="T70" fmla="*/ 805496 w 887601"/>
              <a:gd name="T71" fmla="*/ 4559935 h 7919642"/>
              <a:gd name="T72" fmla="*/ 819150 w 887601"/>
              <a:gd name="T73" fmla="*/ 4614544 h 7919642"/>
              <a:gd name="T74" fmla="*/ 846455 w 887601"/>
              <a:gd name="T75" fmla="*/ 4696460 h 7919642"/>
              <a:gd name="T76" fmla="*/ 668972 w 887601"/>
              <a:gd name="T77" fmla="*/ 5010467 h 7919642"/>
              <a:gd name="T78" fmla="*/ 395922 w 887601"/>
              <a:gd name="T79" fmla="*/ 5351779 h 7919642"/>
              <a:gd name="T80" fmla="*/ 314007 w 887601"/>
              <a:gd name="T81" fmla="*/ 5461000 h 7919642"/>
              <a:gd name="T82" fmla="*/ 81915 w 887601"/>
              <a:gd name="T83" fmla="*/ 5761355 h 7919642"/>
              <a:gd name="T84" fmla="*/ 0 w 887601"/>
              <a:gd name="T85" fmla="*/ 5979795 h 7919642"/>
              <a:gd name="T86" fmla="*/ 27304 w 887601"/>
              <a:gd name="T87" fmla="*/ 6198235 h 7919642"/>
              <a:gd name="T88" fmla="*/ 95567 w 887601"/>
              <a:gd name="T89" fmla="*/ 6307455 h 7919642"/>
              <a:gd name="T90" fmla="*/ 245745 w 887601"/>
              <a:gd name="T91" fmla="*/ 6471285 h 7919642"/>
              <a:gd name="T92" fmla="*/ 395922 w 887601"/>
              <a:gd name="T93" fmla="*/ 6566852 h 7919642"/>
              <a:gd name="T94" fmla="*/ 546100 w 887601"/>
              <a:gd name="T95" fmla="*/ 6676072 h 7919642"/>
              <a:gd name="T96" fmla="*/ 668972 w 887601"/>
              <a:gd name="T97" fmla="*/ 6798945 h 7919642"/>
              <a:gd name="T98" fmla="*/ 723582 w 887601"/>
              <a:gd name="T99" fmla="*/ 6853554 h 7919642"/>
              <a:gd name="T100" fmla="*/ 805496 w 887601"/>
              <a:gd name="T101" fmla="*/ 6949122 h 7919642"/>
              <a:gd name="T102" fmla="*/ 832802 w 887601"/>
              <a:gd name="T103" fmla="*/ 7058342 h 7919642"/>
              <a:gd name="T104" fmla="*/ 846455 w 887601"/>
              <a:gd name="T105" fmla="*/ 7099299 h 7919642"/>
              <a:gd name="T106" fmla="*/ 805496 w 887601"/>
              <a:gd name="T107" fmla="*/ 7358697 h 7919642"/>
              <a:gd name="T108" fmla="*/ 764539 w 887601"/>
              <a:gd name="T109" fmla="*/ 7495222 h 7919642"/>
              <a:gd name="T110" fmla="*/ 764539 w 887601"/>
              <a:gd name="T111" fmla="*/ 7918450 h 791964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w 887601"/>
              <a:gd name="T169" fmla="*/ 0 h 7919642"/>
              <a:gd name="T170" fmla="*/ 887601 w 887601"/>
              <a:gd name="T171" fmla="*/ 7919642 h 7919642"/>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T168" t="T169" r="T170" b="T171"/>
            <a:pathLst>
              <a:path w="887601" h="7919642">
                <a:moveTo>
                  <a:pt x="655459" y="0"/>
                </a:moveTo>
                <a:cubicBezTo>
                  <a:pt x="646355" y="91030"/>
                  <a:pt x="639981" y="182375"/>
                  <a:pt x="628148" y="273091"/>
                </a:cubicBezTo>
                <a:cubicBezTo>
                  <a:pt x="626286" y="287363"/>
                  <a:pt x="618447" y="300216"/>
                  <a:pt x="614493" y="314055"/>
                </a:cubicBezTo>
                <a:cubicBezTo>
                  <a:pt x="580200" y="434073"/>
                  <a:pt x="619922" y="311419"/>
                  <a:pt x="587182" y="409637"/>
                </a:cubicBezTo>
                <a:cubicBezTo>
                  <a:pt x="596286" y="541631"/>
                  <a:pt x="592137" y="675214"/>
                  <a:pt x="614493" y="805619"/>
                </a:cubicBezTo>
                <a:cubicBezTo>
                  <a:pt x="621252" y="845043"/>
                  <a:pt x="680368" y="898799"/>
                  <a:pt x="710081" y="928510"/>
                </a:cubicBezTo>
                <a:cubicBezTo>
                  <a:pt x="700977" y="1001334"/>
                  <a:pt x="699274" y="1075472"/>
                  <a:pt x="682770" y="1146983"/>
                </a:cubicBezTo>
                <a:cubicBezTo>
                  <a:pt x="671746" y="1194749"/>
                  <a:pt x="657562" y="1244312"/>
                  <a:pt x="628148" y="1283528"/>
                </a:cubicBezTo>
                <a:cubicBezTo>
                  <a:pt x="524850" y="1421250"/>
                  <a:pt x="656317" y="1251335"/>
                  <a:pt x="532560" y="1392764"/>
                </a:cubicBezTo>
                <a:cubicBezTo>
                  <a:pt x="517573" y="1409891"/>
                  <a:pt x="505249" y="1429177"/>
                  <a:pt x="491594" y="1447383"/>
                </a:cubicBezTo>
                <a:cubicBezTo>
                  <a:pt x="427006" y="1641136"/>
                  <a:pt x="467232" y="1504880"/>
                  <a:pt x="491594" y="1979910"/>
                </a:cubicBezTo>
                <a:cubicBezTo>
                  <a:pt x="492331" y="1994285"/>
                  <a:pt x="495072" y="2010697"/>
                  <a:pt x="505250" y="2020874"/>
                </a:cubicBezTo>
                <a:cubicBezTo>
                  <a:pt x="528460" y="2044082"/>
                  <a:pt x="587182" y="2075492"/>
                  <a:pt x="587182" y="2075492"/>
                </a:cubicBezTo>
                <a:cubicBezTo>
                  <a:pt x="596286" y="2089147"/>
                  <a:pt x="604954" y="2103102"/>
                  <a:pt x="614493" y="2116456"/>
                </a:cubicBezTo>
                <a:cubicBezTo>
                  <a:pt x="627721" y="2134975"/>
                  <a:pt x="644167" y="2151315"/>
                  <a:pt x="655459" y="2171074"/>
                </a:cubicBezTo>
                <a:cubicBezTo>
                  <a:pt x="662600" y="2183571"/>
                  <a:pt x="661485" y="2199833"/>
                  <a:pt x="669114" y="2212038"/>
                </a:cubicBezTo>
                <a:cubicBezTo>
                  <a:pt x="707258" y="2273065"/>
                  <a:pt x="792013" y="2389547"/>
                  <a:pt x="792013" y="2389547"/>
                </a:cubicBezTo>
                <a:cubicBezTo>
                  <a:pt x="801117" y="2416856"/>
                  <a:pt x="806450" y="2445727"/>
                  <a:pt x="819324" y="2471474"/>
                </a:cubicBezTo>
                <a:cubicBezTo>
                  <a:pt x="829502" y="2491829"/>
                  <a:pt x="847061" y="2507574"/>
                  <a:pt x="860290" y="2526093"/>
                </a:cubicBezTo>
                <a:cubicBezTo>
                  <a:pt x="869829" y="2539447"/>
                  <a:pt x="878497" y="2553402"/>
                  <a:pt x="887601" y="2567056"/>
                </a:cubicBezTo>
                <a:cubicBezTo>
                  <a:pt x="873946" y="2635329"/>
                  <a:pt x="866908" y="2705267"/>
                  <a:pt x="846635" y="2771875"/>
                </a:cubicBezTo>
                <a:cubicBezTo>
                  <a:pt x="829163" y="2829279"/>
                  <a:pt x="781002" y="2895469"/>
                  <a:pt x="751047" y="2949384"/>
                </a:cubicBezTo>
                <a:cubicBezTo>
                  <a:pt x="693298" y="3053325"/>
                  <a:pt x="753650" y="2959134"/>
                  <a:pt x="696425" y="3044966"/>
                </a:cubicBezTo>
                <a:cubicBezTo>
                  <a:pt x="691873" y="3058620"/>
                  <a:pt x="689207" y="3073056"/>
                  <a:pt x="682770" y="3085929"/>
                </a:cubicBezTo>
                <a:cubicBezTo>
                  <a:pt x="675430" y="3100607"/>
                  <a:pt x="663602" y="3112644"/>
                  <a:pt x="655459" y="3126893"/>
                </a:cubicBezTo>
                <a:cubicBezTo>
                  <a:pt x="635994" y="3160954"/>
                  <a:pt x="624485" y="3185839"/>
                  <a:pt x="614493" y="3222475"/>
                </a:cubicBezTo>
                <a:cubicBezTo>
                  <a:pt x="604617" y="3258685"/>
                  <a:pt x="587182" y="3331711"/>
                  <a:pt x="587182" y="3331711"/>
                </a:cubicBezTo>
                <a:cubicBezTo>
                  <a:pt x="582630" y="3445499"/>
                  <a:pt x="584497" y="3559726"/>
                  <a:pt x="573527" y="3673075"/>
                </a:cubicBezTo>
                <a:cubicBezTo>
                  <a:pt x="570754" y="3701728"/>
                  <a:pt x="555320" y="3727693"/>
                  <a:pt x="546216" y="3755002"/>
                </a:cubicBezTo>
                <a:cubicBezTo>
                  <a:pt x="526624" y="3813773"/>
                  <a:pt x="536052" y="3781997"/>
                  <a:pt x="518905" y="3850584"/>
                </a:cubicBezTo>
                <a:cubicBezTo>
                  <a:pt x="523457" y="3914305"/>
                  <a:pt x="523928" y="3978450"/>
                  <a:pt x="532560" y="4041748"/>
                </a:cubicBezTo>
                <a:cubicBezTo>
                  <a:pt x="547523" y="4151474"/>
                  <a:pt x="557876" y="4131346"/>
                  <a:pt x="587182" y="4219257"/>
                </a:cubicBezTo>
                <a:cubicBezTo>
                  <a:pt x="593117" y="4237060"/>
                  <a:pt x="593444" y="4256626"/>
                  <a:pt x="600837" y="4273875"/>
                </a:cubicBezTo>
                <a:cubicBezTo>
                  <a:pt x="639498" y="4364078"/>
                  <a:pt x="654010" y="4270979"/>
                  <a:pt x="723736" y="4410421"/>
                </a:cubicBezTo>
                <a:cubicBezTo>
                  <a:pt x="732840" y="4428627"/>
                  <a:pt x="740947" y="4447366"/>
                  <a:pt x="751047" y="4465039"/>
                </a:cubicBezTo>
                <a:cubicBezTo>
                  <a:pt x="779861" y="4515461"/>
                  <a:pt x="783159" y="4500600"/>
                  <a:pt x="805668" y="4560621"/>
                </a:cubicBezTo>
                <a:cubicBezTo>
                  <a:pt x="812258" y="4578192"/>
                  <a:pt x="813931" y="4597264"/>
                  <a:pt x="819324" y="4615239"/>
                </a:cubicBezTo>
                <a:cubicBezTo>
                  <a:pt x="827596" y="4642812"/>
                  <a:pt x="846635" y="4697167"/>
                  <a:pt x="846635" y="4697167"/>
                </a:cubicBezTo>
                <a:cubicBezTo>
                  <a:pt x="787461" y="4801852"/>
                  <a:pt x="737243" y="4912131"/>
                  <a:pt x="669114" y="5011221"/>
                </a:cubicBezTo>
                <a:cubicBezTo>
                  <a:pt x="586554" y="5131301"/>
                  <a:pt x="486193" y="5238123"/>
                  <a:pt x="396006" y="5352585"/>
                </a:cubicBezTo>
                <a:cubicBezTo>
                  <a:pt x="367836" y="5388337"/>
                  <a:pt x="343214" y="5426856"/>
                  <a:pt x="314074" y="5461822"/>
                </a:cubicBezTo>
                <a:cubicBezTo>
                  <a:pt x="223677" y="5570291"/>
                  <a:pt x="174531" y="5626418"/>
                  <a:pt x="81932" y="5762222"/>
                </a:cubicBezTo>
                <a:cubicBezTo>
                  <a:pt x="37490" y="5827399"/>
                  <a:pt x="22073" y="5907121"/>
                  <a:pt x="0" y="5980695"/>
                </a:cubicBezTo>
                <a:cubicBezTo>
                  <a:pt x="9103" y="6053519"/>
                  <a:pt x="6759" y="6128713"/>
                  <a:pt x="27310" y="6199168"/>
                </a:cubicBezTo>
                <a:cubicBezTo>
                  <a:pt x="39334" y="6240390"/>
                  <a:pt x="71144" y="6273100"/>
                  <a:pt x="95587" y="6308404"/>
                </a:cubicBezTo>
                <a:cubicBezTo>
                  <a:pt x="124323" y="6349909"/>
                  <a:pt x="213140" y="6451850"/>
                  <a:pt x="245797" y="6472259"/>
                </a:cubicBezTo>
                <a:cubicBezTo>
                  <a:pt x="261932" y="6482343"/>
                  <a:pt x="360214" y="6542277"/>
                  <a:pt x="396006" y="6567841"/>
                </a:cubicBezTo>
                <a:cubicBezTo>
                  <a:pt x="446385" y="6603824"/>
                  <a:pt x="502438" y="6633301"/>
                  <a:pt x="546216" y="6677077"/>
                </a:cubicBezTo>
                <a:lnTo>
                  <a:pt x="669114" y="6799968"/>
                </a:lnTo>
                <a:cubicBezTo>
                  <a:pt x="687321" y="6818174"/>
                  <a:pt x="710488" y="6832507"/>
                  <a:pt x="723736" y="6854586"/>
                </a:cubicBezTo>
                <a:cubicBezTo>
                  <a:pt x="773146" y="6936931"/>
                  <a:pt x="742619" y="6908138"/>
                  <a:pt x="805668" y="6950168"/>
                </a:cubicBezTo>
                <a:cubicBezTo>
                  <a:pt x="836885" y="7043809"/>
                  <a:pt x="800021" y="6927582"/>
                  <a:pt x="832979" y="7059405"/>
                </a:cubicBezTo>
                <a:cubicBezTo>
                  <a:pt x="836470" y="7073368"/>
                  <a:pt x="842083" y="7086714"/>
                  <a:pt x="846635" y="7100368"/>
                </a:cubicBezTo>
                <a:cubicBezTo>
                  <a:pt x="835336" y="7202050"/>
                  <a:pt x="832635" y="7258683"/>
                  <a:pt x="805668" y="7359805"/>
                </a:cubicBezTo>
                <a:cubicBezTo>
                  <a:pt x="787090" y="7429469"/>
                  <a:pt x="766736" y="7423129"/>
                  <a:pt x="764702" y="7496350"/>
                </a:cubicBezTo>
                <a:cubicBezTo>
                  <a:pt x="760784" y="7637393"/>
                  <a:pt x="764702" y="7778545"/>
                  <a:pt x="764702" y="7919642"/>
                </a:cubicBezTo>
              </a:path>
            </a:pathLst>
          </a:custGeom>
          <a:noFill/>
          <a:ln w="76200">
            <a:solidFill>
              <a:srgbClr val="FFFF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
        <p:nvSpPr>
          <p:cNvPr id="15364" name="Text Box 7">
            <a:extLst>
              <a:ext uri="{FF2B5EF4-FFF2-40B4-BE49-F238E27FC236}">
                <a16:creationId xmlns:a16="http://schemas.microsoft.com/office/drawing/2014/main" id="{2AF73B8D-E37E-4325-A8EC-2A8998F6FD9A}"/>
              </a:ext>
            </a:extLst>
          </p:cNvPr>
          <p:cNvSpPr txBox="1">
            <a:spLocks noChangeArrowheads="1"/>
          </p:cNvSpPr>
          <p:nvPr/>
        </p:nvSpPr>
        <p:spPr bwMode="auto">
          <a:xfrm>
            <a:off x="2514600" y="685800"/>
            <a:ext cx="4114800" cy="1200150"/>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7200" b="0" i="0" u="none" strike="noStrike" kern="1200" cap="none" spc="0" normalizeH="0" baseline="0" noProof="0">
                <a:ln>
                  <a:noFill/>
                </a:ln>
                <a:solidFill>
                  <a:srgbClr val="000000"/>
                </a:solidFill>
                <a:effectLst/>
                <a:uLnTx/>
                <a:uFillTx/>
                <a:latin typeface="Bernard MT Condensed" panose="02050806060905020404" pitchFamily="18" charset="0"/>
                <a:ea typeface="ＭＳ Ｐゴシック" panose="020B0600070205080204" pitchFamily="34" charset="-128"/>
                <a:cs typeface="+mn-cs"/>
              </a:rPr>
              <a:t>JOHN 7</a:t>
            </a:r>
          </a:p>
        </p:txBody>
      </p:sp>
      <p:sp>
        <p:nvSpPr>
          <p:cNvPr id="8" name="Title 7">
            <a:extLst>
              <a:ext uri="{FF2B5EF4-FFF2-40B4-BE49-F238E27FC236}">
                <a16:creationId xmlns:a16="http://schemas.microsoft.com/office/drawing/2014/main" id="{93D0B3DD-04CA-4795-AACE-A1971E1040C5}"/>
              </a:ext>
            </a:extLst>
          </p:cNvPr>
          <p:cNvSpPr>
            <a:spLocks noGrp="1"/>
          </p:cNvSpPr>
          <p:nvPr>
            <p:ph type="title" idx="4294967295"/>
          </p:nvPr>
        </p:nvSpPr>
        <p:spPr>
          <a:xfrm>
            <a:off x="533400" y="2590800"/>
            <a:ext cx="8229600" cy="1143000"/>
          </a:xfrm>
        </p:spPr>
        <p:txBody>
          <a:bodyPr/>
          <a:lstStyle/>
          <a:p>
            <a:pPr eaLnBrk="1" hangingPunct="1">
              <a:defRPr/>
            </a:pPr>
            <a:r>
              <a:rPr lang="en-US" sz="6600" dirty="0">
                <a:ea typeface="+mj-ea"/>
                <a:cs typeface="+mj-cs"/>
              </a:rPr>
              <a:t>Divided Opinions</a:t>
            </a:r>
          </a:p>
        </p:txBody>
      </p:sp>
    </p:spTree>
    <p:extLst>
      <p:ext uri="{BB962C8B-B14F-4D97-AF65-F5344CB8AC3E}">
        <p14:creationId xmlns:p14="http://schemas.microsoft.com/office/powerpoint/2010/main" val="399624418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a:extLst>
              <a:ext uri="{FF2B5EF4-FFF2-40B4-BE49-F238E27FC236}">
                <a16:creationId xmlns:a16="http://schemas.microsoft.com/office/drawing/2014/main" id="{80D23102-8D2D-4B20-8C7F-873B827D53F0}"/>
              </a:ext>
            </a:extLst>
          </p:cNvPr>
          <p:cNvSpPr>
            <a:spLocks noChangeArrowheads="1"/>
          </p:cNvSpPr>
          <p:nvPr/>
        </p:nvSpPr>
        <p:spPr bwMode="auto">
          <a:xfrm>
            <a:off x="0" y="0"/>
            <a:ext cx="9144000" cy="6858000"/>
          </a:xfrm>
          <a:prstGeom prst="rect">
            <a:avLst/>
          </a:prstGeom>
          <a:solidFill>
            <a:schemeClr val="bg1"/>
          </a:solidFill>
          <a:ln w="9525">
            <a:solidFill>
              <a:srgbClr val="B6DCDF"/>
            </a:solidFill>
            <a:miter lim="800000"/>
            <a:headEnd/>
            <a:tailEnd/>
          </a:ln>
          <a:effectLst>
            <a:outerShdw blurRad="40000" dist="23000" dir="5400000" rotWithShape="0">
              <a:srgbClr val="808080">
                <a:alpha val="34999"/>
              </a:srgbClr>
            </a:outerShdw>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675DB045-5B9D-41A1-A165-EB6274510D6B}"/>
              </a:ext>
            </a:extLst>
          </p:cNvPr>
          <p:cNvSpPr>
            <a:spLocks noGrp="1"/>
          </p:cNvSpPr>
          <p:nvPr>
            <p:ph type="title" idx="4294967295"/>
          </p:nvPr>
        </p:nvSpPr>
        <p:spPr>
          <a:xfrm>
            <a:off x="457200" y="76200"/>
            <a:ext cx="8229600" cy="1143000"/>
          </a:xfrm>
        </p:spPr>
        <p:txBody>
          <a:bodyPr/>
          <a:lstStyle/>
          <a:p>
            <a:pPr eaLnBrk="1" hangingPunct="1">
              <a:defRPr/>
            </a:pPr>
            <a:r>
              <a:rPr lang="en-US" sz="4400" i="1" dirty="0">
                <a:solidFill>
                  <a:srgbClr val="000000"/>
                </a:solidFill>
                <a:ea typeface="+mj-ea"/>
                <a:cs typeface="+mj-cs"/>
              </a:rPr>
              <a:t>Our Subject Today</a:t>
            </a:r>
          </a:p>
        </p:txBody>
      </p:sp>
      <p:sp>
        <p:nvSpPr>
          <p:cNvPr id="3" name="Title 1">
            <a:extLst>
              <a:ext uri="{FF2B5EF4-FFF2-40B4-BE49-F238E27FC236}">
                <a16:creationId xmlns:a16="http://schemas.microsoft.com/office/drawing/2014/main" id="{0B00E54D-1BDA-4518-A256-3E5939E5BBD0}"/>
              </a:ext>
            </a:extLst>
          </p:cNvPr>
          <p:cNvSpPr txBox="1">
            <a:spLocks/>
          </p:cNvSpPr>
          <p:nvPr/>
        </p:nvSpPr>
        <p:spPr bwMode="auto">
          <a:xfrm>
            <a:off x="4343400" y="1447800"/>
            <a:ext cx="4876800" cy="4648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5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Why do people have such </a:t>
            </a:r>
            <a:r>
              <a:rPr kumimoji="0" lang="en-US" sz="5400" b="1" i="0" u="none" strike="noStrike" kern="0" cap="none" spc="0" normalizeH="0" baseline="0" noProof="0" dirty="0">
                <a:ln>
                  <a:noFill/>
                </a:ln>
                <a:solidFill>
                  <a:srgbClr val="FF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divided </a:t>
            </a:r>
            <a:r>
              <a:rPr kumimoji="0" lang="en-US" sz="5400" b="1" i="0"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opinions about Christ?</a:t>
            </a:r>
          </a:p>
        </p:txBody>
      </p:sp>
      <p:pic>
        <p:nvPicPr>
          <p:cNvPr id="24581" name="Picture 5" descr="divided-highway-ahead.jpg">
            <a:extLst>
              <a:ext uri="{FF2B5EF4-FFF2-40B4-BE49-F238E27FC236}">
                <a16:creationId xmlns:a16="http://schemas.microsoft.com/office/drawing/2014/main" id="{4DC404DB-E78C-4FAA-A83A-68A24B6800A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 y="1447800"/>
            <a:ext cx="4178300" cy="4121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6993729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20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6417"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endParaRPr lang="en-US" sz="1800">
              <a:solidFill>
                <a:srgbClr val="000000"/>
              </a:solidFill>
              <a:latin typeface="Arial" charset="0"/>
              <a:cs typeface="Arial" charset="0"/>
            </a:endParaRPr>
          </a:p>
        </p:txBody>
      </p:sp>
      <p:sp>
        <p:nvSpPr>
          <p:cNvPr id="316418" name="Text Box 2"/>
          <p:cNvSpPr txBox="1">
            <a:spLocks noChangeArrowheads="1"/>
          </p:cNvSpPr>
          <p:nvPr/>
        </p:nvSpPr>
        <p:spPr bwMode="auto">
          <a:xfrm>
            <a:off x="4090990" y="25461"/>
            <a:ext cx="1022350" cy="523875"/>
          </a:xfrm>
          <a:prstGeom prst="rect">
            <a:avLst/>
          </a:prstGeom>
          <a:solidFill>
            <a:schemeClr val="tx2"/>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tLang="zh-CN" sz="2800" b="1">
                <a:solidFill>
                  <a:schemeClr val="bg2"/>
                </a:solidFill>
                <a:latin typeface="Arial" charset="0"/>
                <a:cs typeface="Arial" charset="0"/>
              </a:rPr>
              <a:t>Luke</a:t>
            </a:r>
            <a:r>
              <a:rPr lang="en-US" altLang="zh-CN" sz="2800">
                <a:solidFill>
                  <a:schemeClr val="bg2"/>
                </a:solidFill>
                <a:latin typeface="Arial" charset="0"/>
                <a:cs typeface="Arial" charset="0"/>
              </a:rPr>
              <a:t> </a:t>
            </a:r>
            <a:endParaRPr lang="en-US" sz="2800">
              <a:solidFill>
                <a:schemeClr val="bg2"/>
              </a:solidFill>
              <a:latin typeface="Arial" charset="0"/>
              <a:cs typeface="Arial" charset="0"/>
            </a:endParaRPr>
          </a:p>
        </p:txBody>
      </p:sp>
      <p:sp>
        <p:nvSpPr>
          <p:cNvPr id="316419" name="Text Box 3"/>
          <p:cNvSpPr txBox="1">
            <a:spLocks noChangeArrowheads="1"/>
          </p:cNvSpPr>
          <p:nvPr/>
        </p:nvSpPr>
        <p:spPr bwMode="auto">
          <a:xfrm>
            <a:off x="8534427" y="152426"/>
            <a:ext cx="52610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93</a:t>
            </a:r>
          </a:p>
        </p:txBody>
      </p:sp>
      <p:sp>
        <p:nvSpPr>
          <p:cNvPr id="316420" name="Text Box 4"/>
          <p:cNvSpPr txBox="1">
            <a:spLocks noChangeArrowheads="1"/>
          </p:cNvSpPr>
          <p:nvPr/>
        </p:nvSpPr>
        <p:spPr bwMode="auto">
          <a:xfrm>
            <a:off x="3295830" y="1066836"/>
            <a:ext cx="2599970" cy="1068259"/>
          </a:xfrm>
          <a:prstGeom prst="rect">
            <a:avLst/>
          </a:prstGeom>
          <a:solidFill>
            <a:srgbClr val="99FFCC"/>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b="1" u="sng">
                <a:solidFill>
                  <a:srgbClr val="000000"/>
                </a:solidFill>
                <a:latin typeface="Arial" charset="0"/>
                <a:cs typeface="Arial" charset="0"/>
              </a:rPr>
              <a:t>Key Word</a:t>
            </a:r>
            <a:endParaRPr lang="en-US" altLang="zh-CN" sz="3200" b="1">
              <a:solidFill>
                <a:srgbClr val="000000"/>
              </a:solidFill>
              <a:latin typeface="Arial" charset="0"/>
              <a:cs typeface="Arial" charset="0"/>
            </a:endParaRPr>
          </a:p>
          <a:p>
            <a:pPr algn="ctr" eaLnBrk="1" hangingPunct="1"/>
            <a:r>
              <a:rPr lang="en-US" altLang="zh-CN" sz="3200" b="1">
                <a:solidFill>
                  <a:srgbClr val="000000"/>
                </a:solidFill>
                <a:latin typeface="Arial" charset="0"/>
                <a:cs typeface="Arial" charset="0"/>
              </a:rPr>
              <a:t>Sovereignty</a:t>
            </a:r>
            <a:endParaRPr lang="en-US" sz="3200">
              <a:latin typeface="Arial" charset="0"/>
              <a:cs typeface="Arial" charset="0"/>
            </a:endParaRPr>
          </a:p>
        </p:txBody>
      </p:sp>
      <p:sp>
        <p:nvSpPr>
          <p:cNvPr id="60421" name="Text Box 5"/>
          <p:cNvSpPr txBox="1">
            <a:spLocks noChangeArrowheads="1"/>
          </p:cNvSpPr>
          <p:nvPr/>
        </p:nvSpPr>
        <p:spPr bwMode="auto">
          <a:xfrm>
            <a:off x="1447800" y="3657635"/>
            <a:ext cx="6324600" cy="2581401"/>
          </a:xfrm>
          <a:prstGeom prst="rect">
            <a:avLst/>
          </a:prstGeom>
          <a:solidFill>
            <a:schemeClr val="tx1"/>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altLang="zh-CN" sz="3200">
                <a:solidFill>
                  <a:srgbClr val="000000"/>
                </a:solidFill>
                <a:latin typeface="Arial" charset="0"/>
                <a:cs typeface="Arial" charset="0"/>
              </a:rPr>
              <a:t> </a:t>
            </a:r>
            <a:r>
              <a:rPr lang="en-US" altLang="zh-CN" sz="3200" b="1" u="sng">
                <a:solidFill>
                  <a:srgbClr val="000000"/>
                </a:solidFill>
                <a:latin typeface="Arial" charset="0"/>
                <a:cs typeface="Arial" charset="0"/>
              </a:rPr>
              <a:t>Key Verse</a:t>
            </a:r>
            <a:endParaRPr lang="en-US" altLang="zh-CN" sz="3200" b="1">
              <a:solidFill>
                <a:srgbClr val="000000"/>
              </a:solidFill>
              <a:latin typeface="Arial" charset="0"/>
              <a:cs typeface="Arial" charset="0"/>
            </a:endParaRPr>
          </a:p>
          <a:p>
            <a:pPr algn="ctr" eaLnBrk="1" hangingPunct="1"/>
            <a:r>
              <a:rPr lang="en-US" altLang="zh-CN" sz="3200" b="1">
                <a:solidFill>
                  <a:srgbClr val="000000"/>
                </a:solidFill>
                <a:latin typeface="Arial" charset="0"/>
                <a:cs typeface="Arial" charset="0"/>
              </a:rPr>
              <a:t>"For the Son of Man </a:t>
            </a:r>
          </a:p>
          <a:p>
            <a:pPr algn="ctr" eaLnBrk="1" hangingPunct="1"/>
            <a:r>
              <a:rPr lang="en-US" altLang="zh-CN" sz="3200" b="1">
                <a:solidFill>
                  <a:srgbClr val="000000"/>
                </a:solidFill>
                <a:latin typeface="Arial" charset="0"/>
                <a:cs typeface="Arial" charset="0"/>
              </a:rPr>
              <a:t>came to seek and to save </a:t>
            </a:r>
          </a:p>
          <a:p>
            <a:pPr algn="ctr" eaLnBrk="1" hangingPunct="1"/>
            <a:r>
              <a:rPr lang="en-US" altLang="zh-CN" sz="3200" b="1">
                <a:solidFill>
                  <a:srgbClr val="000000"/>
                </a:solidFill>
                <a:latin typeface="Arial" charset="0"/>
                <a:cs typeface="Arial" charset="0"/>
              </a:rPr>
              <a:t>what was lost" </a:t>
            </a:r>
          </a:p>
          <a:p>
            <a:pPr algn="ctr" eaLnBrk="1" hangingPunct="1"/>
            <a:r>
              <a:rPr lang="en-US" altLang="zh-CN" sz="3200" b="1">
                <a:solidFill>
                  <a:srgbClr val="000000"/>
                </a:solidFill>
                <a:latin typeface="Arial" charset="0"/>
                <a:cs typeface="Arial" charset="0"/>
              </a:rPr>
              <a:t>(Luke 19:10).</a:t>
            </a:r>
            <a:endParaRPr lang="en-US" sz="3200" b="1">
              <a:solidFill>
                <a:srgbClr val="000000"/>
              </a:solidFill>
              <a:latin typeface="Arial" charset="0"/>
              <a:cs typeface="Arial" charset="0"/>
            </a:endParaRPr>
          </a:p>
        </p:txBody>
      </p:sp>
      <p:sp>
        <p:nvSpPr>
          <p:cNvPr id="60422" name="Rectangle 6"/>
          <p:cNvSpPr>
            <a:spLocks noGrp="1" noChangeArrowheads="1"/>
          </p:cNvSpPr>
          <p:nvPr>
            <p:ph type="title" idx="4294967295"/>
          </p:nvPr>
        </p:nvSpPr>
        <p:spPr>
          <a:xfrm>
            <a:off x="4038600" y="6400800"/>
            <a:ext cx="5105400" cy="457200"/>
          </a:xfrm>
        </p:spPr>
        <p:txBody>
          <a:bodyPr/>
          <a:lstStyle/>
          <a:p>
            <a:pPr eaLnBrk="1" hangingPunct="1">
              <a:defRPr/>
            </a:pPr>
            <a:r>
              <a:rPr lang="en-US" sz="2000" dirty="0">
                <a:latin typeface="Arial"/>
                <a:ea typeface="ＭＳ Ｐゴシック" charset="0"/>
                <a:cs typeface="Arial"/>
              </a:rPr>
              <a:t>Luke</a:t>
            </a:r>
            <a:r>
              <a:rPr lang="fr-FR" altLang="ja-JP" sz="2000" dirty="0">
                <a:latin typeface="Arial"/>
                <a:ea typeface="ＭＳ Ｐゴシック" charset="0"/>
                <a:cs typeface="Arial"/>
              </a:rPr>
              <a:t>'</a:t>
            </a:r>
            <a:r>
              <a:rPr lang="en-US" altLang="ja-JP" sz="2000" dirty="0">
                <a:latin typeface="Arial"/>
                <a:ea typeface="ＭＳ Ｐゴシック" charset="0"/>
                <a:cs typeface="Arial"/>
              </a:rPr>
              <a:t>s Key Word &amp; Verse</a:t>
            </a:r>
            <a:endParaRPr lang="en-US" dirty="0">
              <a:latin typeface="Arial"/>
              <a:ea typeface="ＭＳ Ｐゴシック" charset="0"/>
              <a:cs typeface="Arial"/>
            </a:endParaRPr>
          </a:p>
        </p:txBody>
      </p:sp>
      <p:pic>
        <p:nvPicPr>
          <p:cNvPr id="316423" name="Picture 6" descr="IClifeGiver.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0"/>
            <a:ext cx="2592388" cy="3505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60421"/>
                                        </p:tgtEl>
                                        <p:attrNameLst>
                                          <p:attrName>style.visibility</p:attrName>
                                        </p:attrNameLst>
                                      </p:cBhvr>
                                      <p:to>
                                        <p:strVal val="visible"/>
                                      </p:to>
                                    </p:set>
                                    <p:anim calcmode="lin" valueType="num">
                                      <p:cBhvr additive="base">
                                        <p:cTn id="7" dur="500" fill="hold"/>
                                        <p:tgtEl>
                                          <p:spTgt spid="60421"/>
                                        </p:tgtEl>
                                        <p:attrNameLst>
                                          <p:attrName>ppt_x</p:attrName>
                                        </p:attrNameLst>
                                      </p:cBhvr>
                                      <p:tavLst>
                                        <p:tav tm="0">
                                          <p:val>
                                            <p:strVal val="#ppt_x"/>
                                          </p:val>
                                        </p:tav>
                                        <p:tav tm="100000">
                                          <p:val>
                                            <p:strVal val="#ppt_x"/>
                                          </p:val>
                                        </p:tav>
                                      </p:tavLst>
                                    </p:anim>
                                    <p:anim calcmode="lin" valueType="num">
                                      <p:cBhvr additive="base">
                                        <p:cTn id="8" dur="500" fill="hold"/>
                                        <p:tgtEl>
                                          <p:spTgt spid="6042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21" grpId="0" animBg="1" autoUpdateAnimBg="0"/>
    </p:bld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Notched Right Arrow 5">
            <a:extLst>
              <a:ext uri="{FF2B5EF4-FFF2-40B4-BE49-F238E27FC236}">
                <a16:creationId xmlns:a16="http://schemas.microsoft.com/office/drawing/2014/main" id="{87BA09A8-B026-487B-BE36-BFD050FAB08D}"/>
              </a:ext>
            </a:extLst>
          </p:cNvPr>
          <p:cNvSpPr>
            <a:spLocks noChangeArrowheads="1"/>
          </p:cNvSpPr>
          <p:nvPr/>
        </p:nvSpPr>
        <p:spPr bwMode="auto">
          <a:xfrm>
            <a:off x="0" y="3581400"/>
            <a:ext cx="8839200" cy="762000"/>
          </a:xfrm>
          <a:prstGeom prst="notchedRightArrow">
            <a:avLst>
              <a:gd name="adj1" fmla="val 50000"/>
              <a:gd name="adj2" fmla="val 49998"/>
            </a:avLst>
          </a:prstGeom>
          <a:gradFill rotWithShape="1">
            <a:gsLst>
              <a:gs pos="0">
                <a:srgbClr val="CBFFFF"/>
              </a:gs>
              <a:gs pos="100000">
                <a:srgbClr val="B5E5E9"/>
              </a:gs>
            </a:gsLst>
            <a:lin ang="5400000"/>
          </a:gradFill>
          <a:ln w="9525">
            <a:solidFill>
              <a:srgbClr val="B6DCDF"/>
            </a:solidFill>
            <a:miter lim="800000"/>
            <a:headEnd/>
            <a:tailEnd/>
          </a:ln>
          <a:effectLst>
            <a:outerShdw blurRad="40000" dist="23000" dir="5400000" rotWithShape="0">
              <a:srgbClr val="808080">
                <a:alpha val="34999"/>
              </a:srgbClr>
            </a:outerShdw>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2" name="Title 1">
            <a:extLst>
              <a:ext uri="{FF2B5EF4-FFF2-40B4-BE49-F238E27FC236}">
                <a16:creationId xmlns:a16="http://schemas.microsoft.com/office/drawing/2014/main" id="{AE9DA2AF-1393-46D6-828D-CCBC47F8E937}"/>
              </a:ext>
            </a:extLst>
          </p:cNvPr>
          <p:cNvSpPr>
            <a:spLocks noGrp="1"/>
          </p:cNvSpPr>
          <p:nvPr>
            <p:ph type="title" idx="4294967295"/>
          </p:nvPr>
        </p:nvSpPr>
        <p:spPr>
          <a:xfrm>
            <a:off x="0" y="0"/>
            <a:ext cx="9144000" cy="990600"/>
          </a:xfrm>
          <a:gradFill flip="none" rotWithShape="1">
            <a:gsLst>
              <a:gs pos="32000">
                <a:schemeClr val="tx1"/>
              </a:gs>
              <a:gs pos="100000">
                <a:srgbClr val="000090"/>
              </a:gs>
            </a:gsLst>
            <a:path path="circle">
              <a:fillToRect l="100000" t="100000"/>
            </a:path>
            <a:tileRect r="-100000" b="-100000"/>
          </a:gradFill>
        </p:spPr>
        <p:txBody>
          <a:bodyP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eaLnBrk="1" hangingPunct="1"/>
            <a:r>
              <a:rPr lang="en-US" altLang="en-US" sz="3600">
                <a:solidFill>
                  <a:srgbClr val="FFFFFF"/>
                </a:solidFill>
                <a:effectLst>
                  <a:outerShdw blurRad="38100" dist="38100" dir="2700000" algn="tl">
                    <a:srgbClr val="808080"/>
                  </a:outerShdw>
                </a:effectLst>
              </a:rPr>
              <a:t>A Controversial Figure in John 1–6</a:t>
            </a:r>
          </a:p>
        </p:txBody>
      </p:sp>
      <p:sp>
        <p:nvSpPr>
          <p:cNvPr id="3" name="Title 1">
            <a:extLst>
              <a:ext uri="{FF2B5EF4-FFF2-40B4-BE49-F238E27FC236}">
                <a16:creationId xmlns:a16="http://schemas.microsoft.com/office/drawing/2014/main" id="{98B5CC6A-1B6D-420C-9663-B2650B6A0D09}"/>
              </a:ext>
            </a:extLst>
          </p:cNvPr>
          <p:cNvSpPr txBox="1">
            <a:spLocks/>
          </p:cNvSpPr>
          <p:nvPr/>
        </p:nvSpPr>
        <p:spPr bwMode="auto">
          <a:xfrm>
            <a:off x="0" y="1143000"/>
            <a:ext cx="3200400" cy="8382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Believers in</a:t>
            </a:r>
            <a:b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b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John 1-4:</a:t>
            </a:r>
          </a:p>
        </p:txBody>
      </p:sp>
      <p:sp>
        <p:nvSpPr>
          <p:cNvPr id="5" name="Title 1">
            <a:extLst>
              <a:ext uri="{FF2B5EF4-FFF2-40B4-BE49-F238E27FC236}">
                <a16:creationId xmlns:a16="http://schemas.microsoft.com/office/drawing/2014/main" id="{C198309C-6770-4BB1-8384-21BEB9BD05FE}"/>
              </a:ext>
            </a:extLst>
          </p:cNvPr>
          <p:cNvSpPr txBox="1">
            <a:spLocks/>
          </p:cNvSpPr>
          <p:nvPr/>
        </p:nvSpPr>
        <p:spPr bwMode="auto">
          <a:xfrm>
            <a:off x="152400" y="3657600"/>
            <a:ext cx="37338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0000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The line of faith</a:t>
            </a:r>
          </a:p>
        </p:txBody>
      </p:sp>
      <p:sp>
        <p:nvSpPr>
          <p:cNvPr id="7" name="Title 1">
            <a:extLst>
              <a:ext uri="{FF2B5EF4-FFF2-40B4-BE49-F238E27FC236}">
                <a16:creationId xmlns:a16="http://schemas.microsoft.com/office/drawing/2014/main" id="{B3F79951-6206-49FD-B21C-D14CB1A558E5}"/>
              </a:ext>
            </a:extLst>
          </p:cNvPr>
          <p:cNvSpPr txBox="1">
            <a:spLocks/>
          </p:cNvSpPr>
          <p:nvPr/>
        </p:nvSpPr>
        <p:spPr bwMode="auto">
          <a:xfrm>
            <a:off x="381000" y="3200400"/>
            <a:ext cx="1981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Disciples</a:t>
            </a:r>
          </a:p>
        </p:txBody>
      </p:sp>
      <p:sp>
        <p:nvSpPr>
          <p:cNvPr id="8" name="Title 1">
            <a:extLst>
              <a:ext uri="{FF2B5EF4-FFF2-40B4-BE49-F238E27FC236}">
                <a16:creationId xmlns:a16="http://schemas.microsoft.com/office/drawing/2014/main" id="{558CB38D-59D0-42C4-8B0B-23D13A071987}"/>
              </a:ext>
            </a:extLst>
          </p:cNvPr>
          <p:cNvSpPr txBox="1">
            <a:spLocks/>
          </p:cNvSpPr>
          <p:nvPr/>
        </p:nvSpPr>
        <p:spPr bwMode="auto">
          <a:xfrm>
            <a:off x="1066800" y="2773363"/>
            <a:ext cx="3048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Passover Jews</a:t>
            </a:r>
          </a:p>
        </p:txBody>
      </p:sp>
      <p:sp>
        <p:nvSpPr>
          <p:cNvPr id="9" name="Title 1">
            <a:extLst>
              <a:ext uri="{FF2B5EF4-FFF2-40B4-BE49-F238E27FC236}">
                <a16:creationId xmlns:a16="http://schemas.microsoft.com/office/drawing/2014/main" id="{32B7AF40-DE34-45DE-9F5B-B9D59E11FD54}"/>
              </a:ext>
            </a:extLst>
          </p:cNvPr>
          <p:cNvSpPr txBox="1">
            <a:spLocks/>
          </p:cNvSpPr>
          <p:nvPr/>
        </p:nvSpPr>
        <p:spPr bwMode="auto">
          <a:xfrm>
            <a:off x="1524000" y="2346325"/>
            <a:ext cx="25908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Nicodemus</a:t>
            </a:r>
          </a:p>
        </p:txBody>
      </p:sp>
      <p:sp>
        <p:nvSpPr>
          <p:cNvPr id="10" name="Title 1">
            <a:extLst>
              <a:ext uri="{FF2B5EF4-FFF2-40B4-BE49-F238E27FC236}">
                <a16:creationId xmlns:a16="http://schemas.microsoft.com/office/drawing/2014/main" id="{F2045FDA-F972-4419-8375-DEA1942C649F}"/>
              </a:ext>
            </a:extLst>
          </p:cNvPr>
          <p:cNvSpPr txBox="1">
            <a:spLocks/>
          </p:cNvSpPr>
          <p:nvPr/>
        </p:nvSpPr>
        <p:spPr bwMode="auto">
          <a:xfrm>
            <a:off x="1981200" y="1920875"/>
            <a:ext cx="32766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John the Baptist</a:t>
            </a:r>
          </a:p>
        </p:txBody>
      </p:sp>
      <p:sp>
        <p:nvSpPr>
          <p:cNvPr id="11" name="Title 1">
            <a:extLst>
              <a:ext uri="{FF2B5EF4-FFF2-40B4-BE49-F238E27FC236}">
                <a16:creationId xmlns:a16="http://schemas.microsoft.com/office/drawing/2014/main" id="{FEEA1DB7-8CCC-4A3C-A82D-364CFA79E92D}"/>
              </a:ext>
            </a:extLst>
          </p:cNvPr>
          <p:cNvSpPr txBox="1">
            <a:spLocks/>
          </p:cNvSpPr>
          <p:nvPr/>
        </p:nvSpPr>
        <p:spPr bwMode="auto">
          <a:xfrm>
            <a:off x="2438400" y="1493838"/>
            <a:ext cx="39624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Samaritan Woman</a:t>
            </a:r>
          </a:p>
        </p:txBody>
      </p:sp>
      <p:sp>
        <p:nvSpPr>
          <p:cNvPr id="12" name="Title 1">
            <a:extLst>
              <a:ext uri="{FF2B5EF4-FFF2-40B4-BE49-F238E27FC236}">
                <a16:creationId xmlns:a16="http://schemas.microsoft.com/office/drawing/2014/main" id="{750E9BA0-79C4-44A7-BA87-A84B1D52BF85}"/>
              </a:ext>
            </a:extLst>
          </p:cNvPr>
          <p:cNvSpPr txBox="1">
            <a:spLocks/>
          </p:cNvSpPr>
          <p:nvPr/>
        </p:nvSpPr>
        <p:spPr bwMode="auto">
          <a:xfrm>
            <a:off x="3048000" y="1066800"/>
            <a:ext cx="1905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DAEDE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Galileans</a:t>
            </a:r>
          </a:p>
        </p:txBody>
      </p:sp>
      <p:sp>
        <p:nvSpPr>
          <p:cNvPr id="13" name="Title 1">
            <a:extLst>
              <a:ext uri="{FF2B5EF4-FFF2-40B4-BE49-F238E27FC236}">
                <a16:creationId xmlns:a16="http://schemas.microsoft.com/office/drawing/2014/main" id="{7D19F7D4-6CD0-401E-8275-27D05508AAB1}"/>
              </a:ext>
            </a:extLst>
          </p:cNvPr>
          <p:cNvSpPr txBox="1">
            <a:spLocks/>
          </p:cNvSpPr>
          <p:nvPr/>
        </p:nvSpPr>
        <p:spPr bwMode="auto">
          <a:xfrm>
            <a:off x="0" y="4495800"/>
            <a:ext cx="3200400" cy="8382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1" i="1"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mn-cs"/>
              </a:rPr>
              <a:t>Unbelievers in</a:t>
            </a:r>
            <a:br>
              <a:rPr kumimoji="0" lang="en-US" altLang="en-US" sz="2800" b="1" i="1"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mn-cs"/>
              </a:rPr>
            </a:br>
            <a:r>
              <a:rPr kumimoji="0" lang="en-US" altLang="en-US" sz="2800" b="1" i="1"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mn-cs"/>
              </a:rPr>
              <a:t>John 5–6:</a:t>
            </a:r>
          </a:p>
        </p:txBody>
      </p:sp>
      <p:sp>
        <p:nvSpPr>
          <p:cNvPr id="14" name="Title 1">
            <a:extLst>
              <a:ext uri="{FF2B5EF4-FFF2-40B4-BE49-F238E27FC236}">
                <a16:creationId xmlns:a16="http://schemas.microsoft.com/office/drawing/2014/main" id="{3BC177C3-22C2-4783-BA06-17BF365ACE31}"/>
              </a:ext>
            </a:extLst>
          </p:cNvPr>
          <p:cNvSpPr txBox="1">
            <a:spLocks/>
          </p:cNvSpPr>
          <p:nvPr/>
        </p:nvSpPr>
        <p:spPr bwMode="auto">
          <a:xfrm>
            <a:off x="3810000" y="4419600"/>
            <a:ext cx="3886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Jerusalem Leaders</a:t>
            </a:r>
          </a:p>
        </p:txBody>
      </p:sp>
      <p:sp>
        <p:nvSpPr>
          <p:cNvPr id="15" name="Title 1">
            <a:extLst>
              <a:ext uri="{FF2B5EF4-FFF2-40B4-BE49-F238E27FC236}">
                <a16:creationId xmlns:a16="http://schemas.microsoft.com/office/drawing/2014/main" id="{616AC012-8682-40B4-8F43-B5FBA02AA413}"/>
              </a:ext>
            </a:extLst>
          </p:cNvPr>
          <p:cNvSpPr txBox="1">
            <a:spLocks/>
          </p:cNvSpPr>
          <p:nvPr/>
        </p:nvSpPr>
        <p:spPr bwMode="auto">
          <a:xfrm>
            <a:off x="4419600" y="4991100"/>
            <a:ext cx="38862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Galilean People</a:t>
            </a:r>
          </a:p>
        </p:txBody>
      </p:sp>
      <p:sp>
        <p:nvSpPr>
          <p:cNvPr id="16" name="Title 1">
            <a:extLst>
              <a:ext uri="{FF2B5EF4-FFF2-40B4-BE49-F238E27FC236}">
                <a16:creationId xmlns:a16="http://schemas.microsoft.com/office/drawing/2014/main" id="{B8A4A464-1A8C-4C2D-940C-8D2DD0658220}"/>
              </a:ext>
            </a:extLst>
          </p:cNvPr>
          <p:cNvSpPr txBox="1">
            <a:spLocks/>
          </p:cNvSpPr>
          <p:nvPr/>
        </p:nvSpPr>
        <p:spPr bwMode="auto">
          <a:xfrm>
            <a:off x="5029200" y="5562600"/>
            <a:ext cx="4191000" cy="609600"/>
          </a:xfrm>
          <a:prstGeom prst="rect">
            <a:avLst/>
          </a:prstGeom>
          <a:no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800" b="1" i="1"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Disciples desert Jesus</a:t>
            </a:r>
          </a:p>
        </p:txBody>
      </p:sp>
      <p:sp>
        <p:nvSpPr>
          <p:cNvPr id="17" name="Freeform 16">
            <a:extLst>
              <a:ext uri="{FF2B5EF4-FFF2-40B4-BE49-F238E27FC236}">
                <a16:creationId xmlns:a16="http://schemas.microsoft.com/office/drawing/2014/main" id="{D4885B12-9057-4149-B1A7-3A5A4A463DD4}"/>
              </a:ext>
            </a:extLst>
          </p:cNvPr>
          <p:cNvSpPr>
            <a:spLocks noChangeArrowheads="1"/>
          </p:cNvSpPr>
          <p:nvPr/>
        </p:nvSpPr>
        <p:spPr bwMode="auto">
          <a:xfrm>
            <a:off x="3810000" y="1344613"/>
            <a:ext cx="2543175" cy="3089275"/>
          </a:xfrm>
          <a:custGeom>
            <a:avLst/>
            <a:gdLst>
              <a:gd name="T0" fmla="*/ 1206481 w 2543214"/>
              <a:gd name="T1" fmla="*/ 21160 h 3090334"/>
              <a:gd name="T2" fmla="*/ 1418145 w 2543214"/>
              <a:gd name="T3" fmla="*/ 0 h 3090334"/>
              <a:gd name="T4" fmla="*/ 1820305 w 2543214"/>
              <a:gd name="T5" fmla="*/ 10580 h 3090334"/>
              <a:gd name="T6" fmla="*/ 2180134 w 2543214"/>
              <a:gd name="T7" fmla="*/ 42319 h 3090334"/>
              <a:gd name="T8" fmla="*/ 2317714 w 2543214"/>
              <a:gd name="T9" fmla="*/ 63478 h 3090334"/>
              <a:gd name="T10" fmla="*/ 2402380 w 2543214"/>
              <a:gd name="T11" fmla="*/ 84638 h 3090334"/>
              <a:gd name="T12" fmla="*/ 2444713 w 2543214"/>
              <a:gd name="T13" fmla="*/ 116377 h 3090334"/>
              <a:gd name="T14" fmla="*/ 2476462 w 2543214"/>
              <a:gd name="T15" fmla="*/ 190435 h 3090334"/>
              <a:gd name="T16" fmla="*/ 2508212 w 2543214"/>
              <a:gd name="T17" fmla="*/ 275073 h 3090334"/>
              <a:gd name="T18" fmla="*/ 2497629 w 2543214"/>
              <a:gd name="T19" fmla="*/ 814638 h 3090334"/>
              <a:gd name="T20" fmla="*/ 2476462 w 2543214"/>
              <a:gd name="T21" fmla="*/ 846377 h 3090334"/>
              <a:gd name="T22" fmla="*/ 2423546 w 2543214"/>
              <a:gd name="T23" fmla="*/ 973333 h 3090334"/>
              <a:gd name="T24" fmla="*/ 2391796 w 2543214"/>
              <a:gd name="T25" fmla="*/ 1026232 h 3090334"/>
              <a:gd name="T26" fmla="*/ 2317714 w 2543214"/>
              <a:gd name="T27" fmla="*/ 1174347 h 3090334"/>
              <a:gd name="T28" fmla="*/ 2243633 w 2543214"/>
              <a:gd name="T29" fmla="*/ 1280145 h 3090334"/>
              <a:gd name="T30" fmla="*/ 2211883 w 2543214"/>
              <a:gd name="T31" fmla="*/ 1322464 h 3090334"/>
              <a:gd name="T32" fmla="*/ 2148384 w 2543214"/>
              <a:gd name="T33" fmla="*/ 1407102 h 3090334"/>
              <a:gd name="T34" fmla="*/ 2127217 w 2543214"/>
              <a:gd name="T35" fmla="*/ 1438841 h 3090334"/>
              <a:gd name="T36" fmla="*/ 2053136 w 2543214"/>
              <a:gd name="T37" fmla="*/ 1502319 h 3090334"/>
              <a:gd name="T38" fmla="*/ 1968470 w 2543214"/>
              <a:gd name="T39" fmla="*/ 1597536 h 3090334"/>
              <a:gd name="T40" fmla="*/ 1799139 w 2543214"/>
              <a:gd name="T41" fmla="*/ 1724493 h 3090334"/>
              <a:gd name="T42" fmla="*/ 1619225 w 2543214"/>
              <a:gd name="T43" fmla="*/ 1872608 h 3090334"/>
              <a:gd name="T44" fmla="*/ 1449895 w 2543214"/>
              <a:gd name="T45" fmla="*/ 1967825 h 3090334"/>
              <a:gd name="T46" fmla="*/ 1386396 w 2543214"/>
              <a:gd name="T47" fmla="*/ 1999565 h 3090334"/>
              <a:gd name="T48" fmla="*/ 1333480 w 2543214"/>
              <a:gd name="T49" fmla="*/ 2010145 h 3090334"/>
              <a:gd name="T50" fmla="*/ 1238231 w 2543214"/>
              <a:gd name="T51" fmla="*/ 2041884 h 3090334"/>
              <a:gd name="T52" fmla="*/ 1164149 w 2543214"/>
              <a:gd name="T53" fmla="*/ 2073623 h 3090334"/>
              <a:gd name="T54" fmla="*/ 1058317 w 2543214"/>
              <a:gd name="T55" fmla="*/ 2094782 h 3090334"/>
              <a:gd name="T56" fmla="*/ 1015984 w 2543214"/>
              <a:gd name="T57" fmla="*/ 2105362 h 3090334"/>
              <a:gd name="T58" fmla="*/ 941903 w 2543214"/>
              <a:gd name="T59" fmla="*/ 2137101 h 3090334"/>
              <a:gd name="T60" fmla="*/ 814905 w 2543214"/>
              <a:gd name="T61" fmla="*/ 2200580 h 3090334"/>
              <a:gd name="T62" fmla="*/ 730239 w 2543214"/>
              <a:gd name="T63" fmla="*/ 2242898 h 3090334"/>
              <a:gd name="T64" fmla="*/ 624407 w 2543214"/>
              <a:gd name="T65" fmla="*/ 2295797 h 3090334"/>
              <a:gd name="T66" fmla="*/ 380994 w 2543214"/>
              <a:gd name="T67" fmla="*/ 2380434 h 3090334"/>
              <a:gd name="T68" fmla="*/ 211664 w 2543214"/>
              <a:gd name="T69" fmla="*/ 2486232 h 3090334"/>
              <a:gd name="T70" fmla="*/ 148165 w 2543214"/>
              <a:gd name="T71" fmla="*/ 2528550 h 3090334"/>
              <a:gd name="T72" fmla="*/ 95249 w 2543214"/>
              <a:gd name="T73" fmla="*/ 2592028 h 3090334"/>
              <a:gd name="T74" fmla="*/ 31750 w 2543214"/>
              <a:gd name="T75" fmla="*/ 2655507 h 3090334"/>
              <a:gd name="T76" fmla="*/ 0 w 2543214"/>
              <a:gd name="T77" fmla="*/ 2729564 h 3090334"/>
              <a:gd name="T78" fmla="*/ 21167 w 2543214"/>
              <a:gd name="T79" fmla="*/ 2867101 h 3090334"/>
              <a:gd name="T80" fmla="*/ 52916 w 2543214"/>
              <a:gd name="T81" fmla="*/ 2898840 h 3090334"/>
              <a:gd name="T82" fmla="*/ 63499 w 2543214"/>
              <a:gd name="T83" fmla="*/ 2930579 h 3090334"/>
              <a:gd name="T84" fmla="*/ 158748 w 2543214"/>
              <a:gd name="T85" fmla="*/ 3004637 h 3090334"/>
              <a:gd name="T86" fmla="*/ 190497 w 2543214"/>
              <a:gd name="T87" fmla="*/ 3089275 h 3090334"/>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w 2543214"/>
              <a:gd name="T133" fmla="*/ 0 h 3090334"/>
              <a:gd name="T134" fmla="*/ 2543214 w 2543214"/>
              <a:gd name="T135" fmla="*/ 3090334 h 3090334"/>
            </a:gdLst>
            <a:ahLst/>
            <a:cxnLst>
              <a:cxn ang="T88">
                <a:pos x="T0" y="T1"/>
              </a:cxn>
              <a:cxn ang="T89">
                <a:pos x="T2" y="T3"/>
              </a:cxn>
              <a:cxn ang="T90">
                <a:pos x="T4" y="T5"/>
              </a:cxn>
              <a:cxn ang="T91">
                <a:pos x="T6" y="T7"/>
              </a:cxn>
              <a:cxn ang="T92">
                <a:pos x="T8" y="T9"/>
              </a:cxn>
              <a:cxn ang="T93">
                <a:pos x="T10" y="T11"/>
              </a:cxn>
              <a:cxn ang="T94">
                <a:pos x="T12" y="T13"/>
              </a:cxn>
              <a:cxn ang="T95">
                <a:pos x="T14" y="T15"/>
              </a:cxn>
              <a:cxn ang="T96">
                <a:pos x="T16" y="T17"/>
              </a:cxn>
              <a:cxn ang="T97">
                <a:pos x="T18" y="T19"/>
              </a:cxn>
              <a:cxn ang="T98">
                <a:pos x="T20" y="T21"/>
              </a:cxn>
              <a:cxn ang="T99">
                <a:pos x="T22" y="T23"/>
              </a:cxn>
              <a:cxn ang="T100">
                <a:pos x="T24" y="T25"/>
              </a:cxn>
              <a:cxn ang="T101">
                <a:pos x="T26" y="T27"/>
              </a:cxn>
              <a:cxn ang="T102">
                <a:pos x="T28" y="T29"/>
              </a:cxn>
              <a:cxn ang="T103">
                <a:pos x="T30" y="T31"/>
              </a:cxn>
              <a:cxn ang="T104">
                <a:pos x="T32" y="T33"/>
              </a:cxn>
              <a:cxn ang="T105">
                <a:pos x="T34" y="T35"/>
              </a:cxn>
              <a:cxn ang="T106">
                <a:pos x="T36" y="T37"/>
              </a:cxn>
              <a:cxn ang="T107">
                <a:pos x="T38" y="T39"/>
              </a:cxn>
              <a:cxn ang="T108">
                <a:pos x="T40" y="T41"/>
              </a:cxn>
              <a:cxn ang="T109">
                <a:pos x="T42" y="T43"/>
              </a:cxn>
              <a:cxn ang="T110">
                <a:pos x="T44" y="T45"/>
              </a:cxn>
              <a:cxn ang="T111">
                <a:pos x="T46" y="T47"/>
              </a:cxn>
              <a:cxn ang="T112">
                <a:pos x="T48" y="T49"/>
              </a:cxn>
              <a:cxn ang="T113">
                <a:pos x="T50" y="T51"/>
              </a:cxn>
              <a:cxn ang="T114">
                <a:pos x="T52" y="T53"/>
              </a:cxn>
              <a:cxn ang="T115">
                <a:pos x="T54" y="T55"/>
              </a:cxn>
              <a:cxn ang="T116">
                <a:pos x="T56" y="T57"/>
              </a:cxn>
              <a:cxn ang="T117">
                <a:pos x="T58" y="T59"/>
              </a:cxn>
              <a:cxn ang="T118">
                <a:pos x="T60" y="T61"/>
              </a:cxn>
              <a:cxn ang="T119">
                <a:pos x="T62" y="T63"/>
              </a:cxn>
              <a:cxn ang="T120">
                <a:pos x="T64" y="T65"/>
              </a:cxn>
              <a:cxn ang="T121">
                <a:pos x="T66" y="T67"/>
              </a:cxn>
              <a:cxn ang="T122">
                <a:pos x="T68" y="T69"/>
              </a:cxn>
              <a:cxn ang="T123">
                <a:pos x="T70" y="T71"/>
              </a:cxn>
              <a:cxn ang="T124">
                <a:pos x="T72" y="T73"/>
              </a:cxn>
              <a:cxn ang="T125">
                <a:pos x="T74" y="T75"/>
              </a:cxn>
              <a:cxn ang="T126">
                <a:pos x="T76" y="T77"/>
              </a:cxn>
              <a:cxn ang="T127">
                <a:pos x="T78" y="T79"/>
              </a:cxn>
              <a:cxn ang="T128">
                <a:pos x="T80" y="T81"/>
              </a:cxn>
              <a:cxn ang="T129">
                <a:pos x="T82" y="T83"/>
              </a:cxn>
              <a:cxn ang="T130">
                <a:pos x="T84" y="T85"/>
              </a:cxn>
              <a:cxn ang="T131">
                <a:pos x="T86" y="T87"/>
              </a:cxn>
            </a:cxnLst>
            <a:rect l="T132" t="T133" r="T134" b="T135"/>
            <a:pathLst>
              <a:path w="2543214" h="3090334">
                <a:moveTo>
                  <a:pt x="1206500" y="21167"/>
                </a:moveTo>
                <a:cubicBezTo>
                  <a:pt x="1278673" y="10857"/>
                  <a:pt x="1343195" y="0"/>
                  <a:pt x="1418167" y="0"/>
                </a:cubicBezTo>
                <a:cubicBezTo>
                  <a:pt x="1552269" y="0"/>
                  <a:pt x="1686278" y="7056"/>
                  <a:pt x="1820333" y="10584"/>
                </a:cubicBezTo>
                <a:cubicBezTo>
                  <a:pt x="2264556" y="59941"/>
                  <a:pt x="1772231" y="8339"/>
                  <a:pt x="2180167" y="42334"/>
                </a:cubicBezTo>
                <a:cubicBezTo>
                  <a:pt x="2227043" y="46240"/>
                  <a:pt x="2272133" y="52973"/>
                  <a:pt x="2317750" y="63500"/>
                </a:cubicBezTo>
                <a:cubicBezTo>
                  <a:pt x="2346096" y="70041"/>
                  <a:pt x="2402417" y="84667"/>
                  <a:pt x="2402417" y="84667"/>
                </a:cubicBezTo>
                <a:cubicBezTo>
                  <a:pt x="2416528" y="95250"/>
                  <a:pt x="2432277" y="103944"/>
                  <a:pt x="2444750" y="116417"/>
                </a:cubicBezTo>
                <a:cubicBezTo>
                  <a:pt x="2472653" y="144320"/>
                  <a:pt x="2464355" y="154065"/>
                  <a:pt x="2476500" y="190500"/>
                </a:cubicBezTo>
                <a:cubicBezTo>
                  <a:pt x="2486031" y="219095"/>
                  <a:pt x="2497667" y="246945"/>
                  <a:pt x="2508250" y="275167"/>
                </a:cubicBezTo>
                <a:cubicBezTo>
                  <a:pt x="2543214" y="484957"/>
                  <a:pt x="2532689" y="394651"/>
                  <a:pt x="2497667" y="814917"/>
                </a:cubicBezTo>
                <a:cubicBezTo>
                  <a:pt x="2496611" y="827593"/>
                  <a:pt x="2481879" y="835141"/>
                  <a:pt x="2476500" y="846667"/>
                </a:cubicBezTo>
                <a:cubicBezTo>
                  <a:pt x="2457106" y="888226"/>
                  <a:pt x="2447178" y="934341"/>
                  <a:pt x="2423583" y="973667"/>
                </a:cubicBezTo>
                <a:cubicBezTo>
                  <a:pt x="2413000" y="991306"/>
                  <a:pt x="2401032" y="1008185"/>
                  <a:pt x="2391833" y="1026584"/>
                </a:cubicBezTo>
                <a:cubicBezTo>
                  <a:pt x="2341041" y="1128168"/>
                  <a:pt x="2381710" y="1075901"/>
                  <a:pt x="2317750" y="1174750"/>
                </a:cubicBezTo>
                <a:cubicBezTo>
                  <a:pt x="2294357" y="1210904"/>
                  <a:pt x="2268696" y="1245543"/>
                  <a:pt x="2243667" y="1280584"/>
                </a:cubicBezTo>
                <a:cubicBezTo>
                  <a:pt x="2233415" y="1294937"/>
                  <a:pt x="2220992" y="1307792"/>
                  <a:pt x="2211917" y="1322917"/>
                </a:cubicBezTo>
                <a:cubicBezTo>
                  <a:pt x="2145200" y="1434113"/>
                  <a:pt x="2214552" y="1328223"/>
                  <a:pt x="2148417" y="1407584"/>
                </a:cubicBezTo>
                <a:cubicBezTo>
                  <a:pt x="2140274" y="1417355"/>
                  <a:pt x="2135393" y="1429563"/>
                  <a:pt x="2127250" y="1439334"/>
                </a:cubicBezTo>
                <a:cubicBezTo>
                  <a:pt x="2069648" y="1508456"/>
                  <a:pt x="2123241" y="1432760"/>
                  <a:pt x="2053167" y="1502834"/>
                </a:cubicBezTo>
                <a:cubicBezTo>
                  <a:pt x="1970933" y="1585068"/>
                  <a:pt x="2084118" y="1504488"/>
                  <a:pt x="1968500" y="1598084"/>
                </a:cubicBezTo>
                <a:cubicBezTo>
                  <a:pt x="1913661" y="1642477"/>
                  <a:pt x="1851901" y="1678210"/>
                  <a:pt x="1799167" y="1725084"/>
                </a:cubicBezTo>
                <a:cubicBezTo>
                  <a:pt x="1745227" y="1773030"/>
                  <a:pt x="1681698" y="1834220"/>
                  <a:pt x="1619250" y="1873250"/>
                </a:cubicBezTo>
                <a:cubicBezTo>
                  <a:pt x="1564333" y="1907573"/>
                  <a:pt x="1507841" y="1939538"/>
                  <a:pt x="1449917" y="1968500"/>
                </a:cubicBezTo>
                <a:cubicBezTo>
                  <a:pt x="1428750" y="1979083"/>
                  <a:pt x="1408657" y="1992163"/>
                  <a:pt x="1386417" y="2000250"/>
                </a:cubicBezTo>
                <a:cubicBezTo>
                  <a:pt x="1369512" y="2006397"/>
                  <a:pt x="1350796" y="2005892"/>
                  <a:pt x="1333500" y="2010834"/>
                </a:cubicBezTo>
                <a:cubicBezTo>
                  <a:pt x="1301320" y="2020028"/>
                  <a:pt x="1269587" y="2030833"/>
                  <a:pt x="1238250" y="2042584"/>
                </a:cubicBezTo>
                <a:cubicBezTo>
                  <a:pt x="1213094" y="2052018"/>
                  <a:pt x="1189942" y="2066753"/>
                  <a:pt x="1164167" y="2074334"/>
                </a:cubicBezTo>
                <a:cubicBezTo>
                  <a:pt x="1129652" y="2084485"/>
                  <a:pt x="1093511" y="2087962"/>
                  <a:pt x="1058333" y="2095500"/>
                </a:cubicBezTo>
                <a:cubicBezTo>
                  <a:pt x="1044111" y="2098548"/>
                  <a:pt x="1029670" y="2101113"/>
                  <a:pt x="1016000" y="2106084"/>
                </a:cubicBezTo>
                <a:cubicBezTo>
                  <a:pt x="990751" y="2115266"/>
                  <a:pt x="966197" y="2126333"/>
                  <a:pt x="941917" y="2137834"/>
                </a:cubicBezTo>
                <a:cubicBezTo>
                  <a:pt x="899143" y="2158095"/>
                  <a:pt x="857250" y="2180167"/>
                  <a:pt x="814917" y="2201334"/>
                </a:cubicBezTo>
                <a:lnTo>
                  <a:pt x="730250" y="2243667"/>
                </a:lnTo>
                <a:cubicBezTo>
                  <a:pt x="694972" y="2261306"/>
                  <a:pt x="662469" y="2286206"/>
                  <a:pt x="624417" y="2296584"/>
                </a:cubicBezTo>
                <a:cubicBezTo>
                  <a:pt x="528921" y="2322628"/>
                  <a:pt x="470829" y="2333127"/>
                  <a:pt x="381000" y="2381250"/>
                </a:cubicBezTo>
                <a:cubicBezTo>
                  <a:pt x="322327" y="2412682"/>
                  <a:pt x="267823" y="2451348"/>
                  <a:pt x="211667" y="2487084"/>
                </a:cubicBezTo>
                <a:cubicBezTo>
                  <a:pt x="190205" y="2500742"/>
                  <a:pt x="164453" y="2509874"/>
                  <a:pt x="148167" y="2529417"/>
                </a:cubicBezTo>
                <a:cubicBezTo>
                  <a:pt x="130528" y="2550584"/>
                  <a:pt x="113868" y="2572606"/>
                  <a:pt x="95250" y="2592917"/>
                </a:cubicBezTo>
                <a:cubicBezTo>
                  <a:pt x="75023" y="2614983"/>
                  <a:pt x="50450" y="2633042"/>
                  <a:pt x="31750" y="2656417"/>
                </a:cubicBezTo>
                <a:cubicBezTo>
                  <a:pt x="16802" y="2675101"/>
                  <a:pt x="7646" y="2707561"/>
                  <a:pt x="0" y="2730500"/>
                </a:cubicBezTo>
                <a:cubicBezTo>
                  <a:pt x="7056" y="2776361"/>
                  <a:pt x="7327" y="2823795"/>
                  <a:pt x="21167" y="2868084"/>
                </a:cubicBezTo>
                <a:cubicBezTo>
                  <a:pt x="25631" y="2882370"/>
                  <a:pt x="44615" y="2887381"/>
                  <a:pt x="52917" y="2899834"/>
                </a:cubicBezTo>
                <a:cubicBezTo>
                  <a:pt x="59105" y="2909116"/>
                  <a:pt x="55612" y="2923696"/>
                  <a:pt x="63500" y="2931584"/>
                </a:cubicBezTo>
                <a:cubicBezTo>
                  <a:pt x="91942" y="2960026"/>
                  <a:pt x="158750" y="3005667"/>
                  <a:pt x="158750" y="3005667"/>
                </a:cubicBezTo>
                <a:cubicBezTo>
                  <a:pt x="182412" y="3076651"/>
                  <a:pt x="169939" y="3049211"/>
                  <a:pt x="190500" y="3090334"/>
                </a:cubicBezTo>
              </a:path>
            </a:pathLst>
          </a:custGeom>
          <a:noFill/>
          <a:ln w="76200">
            <a:solidFill>
              <a:srgbClr val="FF0000"/>
            </a:solidFill>
            <a:round/>
            <a:headEnd/>
            <a:tailEnd type="triangle" w="lg" len="lg"/>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8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25023819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1"/>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2"/>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17"/>
                                        </p:tgtEl>
                                        <p:attrNameLst>
                                          <p:attrName>style.visibility</p:attrName>
                                        </p:attrNameLst>
                                      </p:cBhvr>
                                      <p:to>
                                        <p:strVal val="visible"/>
                                      </p:to>
                                    </p:set>
                                    <p:animEffect transition="in" filter="wipe(up)">
                                      <p:cBhvr>
                                        <p:cTn id="31" dur="500"/>
                                        <p:tgtEl>
                                          <p:spTgt spid="17"/>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14"/>
                                        </p:tgtEl>
                                        <p:attrNameLst>
                                          <p:attrName>style.visibility</p:attrName>
                                        </p:attrNameLst>
                                      </p:cBhvr>
                                      <p:to>
                                        <p:strVal val="visible"/>
                                      </p:to>
                                    </p:set>
                                  </p:childTnLst>
                                </p:cTn>
                              </p:par>
                            </p:childTnLst>
                          </p:cTn>
                        </p:par>
                      </p:childTnLst>
                    </p:cTn>
                  </p:par>
                  <p:par>
                    <p:cTn id="36" fill="hold" nodeType="clickPar">
                      <p:stCondLst>
                        <p:cond delay="indefinite"/>
                      </p:stCondLst>
                      <p:childTnLst>
                        <p:par>
                          <p:cTn id="37" fill="hold" nodeType="withGroup">
                            <p:stCondLst>
                              <p:cond delay="0"/>
                            </p:stCondLst>
                            <p:childTnLst>
                              <p:par>
                                <p:cTn id="38" presetID="1" presetClass="entr" presetSubtype="0" fill="hold" grpId="0" nodeType="clickEffect">
                                  <p:stCondLst>
                                    <p:cond delay="0"/>
                                  </p:stCondLst>
                                  <p:childTnLst>
                                    <p:set>
                                      <p:cBhvr>
                                        <p:cTn id="39" dur="1" fill="hold">
                                          <p:stCondLst>
                                            <p:cond delay="0"/>
                                          </p:stCondLst>
                                        </p:cTn>
                                        <p:tgtEl>
                                          <p:spTgt spid="15"/>
                                        </p:tgtEl>
                                        <p:attrNameLst>
                                          <p:attrName>style.visibility</p:attrName>
                                        </p:attrNameLst>
                                      </p:cBhvr>
                                      <p:to>
                                        <p:strVal val="visible"/>
                                      </p:to>
                                    </p:set>
                                  </p:childTnLst>
                                </p:cTn>
                              </p:par>
                            </p:childTnLst>
                          </p:cTn>
                        </p:par>
                      </p:childTnLst>
                    </p:cTn>
                  </p:par>
                  <p:par>
                    <p:cTn id="40" fill="hold" nodeType="clickPar">
                      <p:stCondLst>
                        <p:cond delay="indefinite"/>
                      </p:stCondLst>
                      <p:childTnLst>
                        <p:par>
                          <p:cTn id="41" fill="hold" nodeType="withGroup">
                            <p:stCondLst>
                              <p:cond delay="0"/>
                            </p:stCondLst>
                            <p:childTnLst>
                              <p:par>
                                <p:cTn id="42" presetID="1" presetClass="entr" presetSubtype="0" fill="hold" grpId="0" nodeType="clickEffect">
                                  <p:stCondLst>
                                    <p:cond delay="0"/>
                                  </p:stCondLst>
                                  <p:childTnLst>
                                    <p:set>
                                      <p:cBhvr>
                                        <p:cTn id="43" dur="1" fill="hold">
                                          <p:stCondLst>
                                            <p:cond delay="0"/>
                                          </p:stCondLst>
                                        </p:cTn>
                                        <p:tgtEl>
                                          <p:spTgt spid="1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1" grpId="0"/>
      <p:bldP spid="12" grpId="0"/>
      <p:bldP spid="14" grpId="0"/>
      <p:bldP spid="15" grpId="0"/>
      <p:bldP spid="16" grpId="0"/>
      <p:bldP spid="17" grpId="0" animBg="1"/>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divided views.jpg">
            <a:extLst>
              <a:ext uri="{FF2B5EF4-FFF2-40B4-BE49-F238E27FC236}">
                <a16:creationId xmlns:a16="http://schemas.microsoft.com/office/drawing/2014/main" id="{5A53B2FB-81F1-48B4-A256-2FDCCB771AC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058275" cy="655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0CD62DF-1985-4ED9-80AE-AA50ABAEE59E}"/>
              </a:ext>
            </a:extLst>
          </p:cNvPr>
          <p:cNvSpPr>
            <a:spLocks noGrp="1"/>
          </p:cNvSpPr>
          <p:nvPr>
            <p:ph type="title" idx="4294967295"/>
          </p:nvPr>
        </p:nvSpPr>
        <p:spPr>
          <a:xfrm>
            <a:off x="152400" y="0"/>
            <a:ext cx="8686800" cy="1477963"/>
          </a:xfrm>
        </p:spPr>
        <p:txBody>
          <a:bodyPr/>
          <a:lstStyle/>
          <a:p>
            <a:pPr eaLnBrk="1" hangingPunct="1">
              <a:defRPr/>
            </a:pPr>
            <a:r>
              <a:rPr lang="en-US" dirty="0">
                <a:ea typeface="+mj-ea"/>
                <a:cs typeface="+mj-cs"/>
              </a:rPr>
              <a:t>I.  Everyone makes his or her </a:t>
            </a:r>
            <a:r>
              <a:rPr lang="en-US" u="sng" dirty="0">
                <a:solidFill>
                  <a:srgbClr val="FFFF00"/>
                </a:solidFill>
                <a:ea typeface="+mj-ea"/>
                <a:cs typeface="+mj-cs"/>
              </a:rPr>
              <a:t>own</a:t>
            </a:r>
            <a:r>
              <a:rPr lang="en-US" dirty="0">
                <a:solidFill>
                  <a:srgbClr val="FFFF00"/>
                </a:solidFill>
                <a:ea typeface="+mj-ea"/>
                <a:cs typeface="+mj-cs"/>
              </a:rPr>
              <a:t> </a:t>
            </a:r>
            <a:r>
              <a:rPr lang="en-US" dirty="0">
                <a:ea typeface="+mj-ea"/>
                <a:cs typeface="+mj-cs"/>
              </a:rPr>
              <a:t>decision about Christ (7:1-13).</a:t>
            </a:r>
          </a:p>
        </p:txBody>
      </p:sp>
      <p:sp>
        <p:nvSpPr>
          <p:cNvPr id="4" name="Title 1">
            <a:extLst>
              <a:ext uri="{FF2B5EF4-FFF2-40B4-BE49-F238E27FC236}">
                <a16:creationId xmlns:a16="http://schemas.microsoft.com/office/drawing/2014/main" id="{006119A4-36B1-45A0-AB0D-BBA0F00BA075}"/>
              </a:ext>
            </a:extLst>
          </p:cNvPr>
          <p:cNvSpPr txBox="1">
            <a:spLocks/>
          </p:cNvSpPr>
          <p:nvPr/>
        </p:nvSpPr>
        <p:spPr bwMode="auto">
          <a:xfrm>
            <a:off x="0" y="5334000"/>
            <a:ext cx="9220200" cy="1219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Why do people have such divided opinions about Christ?</a:t>
            </a:r>
          </a:p>
        </p:txBody>
      </p:sp>
    </p:spTree>
    <p:extLst>
      <p:ext uri="{BB962C8B-B14F-4D97-AF65-F5344CB8AC3E}">
        <p14:creationId xmlns:p14="http://schemas.microsoft.com/office/powerpoint/2010/main" val="3394829597"/>
      </p:ext>
    </p:extLst>
  </p:cSld>
  <p:clrMapOvr>
    <a:masterClrMapping/>
  </p:clrMapOvr>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914" name="Picture 2" descr="afrika5 no fuel.jpg">
            <a:extLst>
              <a:ext uri="{FF2B5EF4-FFF2-40B4-BE49-F238E27FC236}">
                <a16:creationId xmlns:a16="http://schemas.microsoft.com/office/drawing/2014/main" id="{8B36DC45-CC37-9541-91A6-256B976542D0}"/>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6200" y="-76200"/>
            <a:ext cx="5943600" cy="693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40788A9-C5F5-A84C-B9DA-613CD48D0BEF}"/>
              </a:ext>
            </a:extLst>
          </p:cNvPr>
          <p:cNvSpPr>
            <a:spLocks noGrp="1"/>
          </p:cNvSpPr>
          <p:nvPr>
            <p:ph type="title" idx="4294967295"/>
          </p:nvPr>
        </p:nvSpPr>
        <p:spPr>
          <a:xfrm>
            <a:off x="-76200" y="0"/>
            <a:ext cx="9372600" cy="1371600"/>
          </a:xfrm>
          <a:solidFill>
            <a:srgbClr val="000000"/>
          </a:solidFill>
        </p:spPr>
        <p:txBody>
          <a:bodyPr/>
          <a:lstStyle/>
          <a:p>
            <a:pPr marL="496888" indent="-496888" algn="l" eaLnBrk="1" hangingPunct="1"/>
            <a:r>
              <a:rPr lang="en-US" altLang="en-US" dirty="0">
                <a:effectLst/>
                <a:ea typeface="ＭＳ Ｐゴシック" panose="020B0600070205080204" pitchFamily="34" charset="-128"/>
              </a:rPr>
              <a:t>II.	People reject Christ’s teaching because they </a:t>
            </a:r>
            <a:r>
              <a:rPr lang="en-US" altLang="en-US" dirty="0">
                <a:solidFill>
                  <a:srgbClr val="FFFF00"/>
                </a:solidFill>
                <a:effectLst/>
                <a:ea typeface="ＭＳ Ｐゴシック" panose="020B0600070205080204" pitchFamily="34" charset="-128"/>
              </a:rPr>
              <a:t>reject God</a:t>
            </a:r>
            <a:r>
              <a:rPr lang="en-US" altLang="en-US" dirty="0">
                <a:effectLst/>
                <a:ea typeface="ＭＳ Ｐゴシック" panose="020B0600070205080204" pitchFamily="34" charset="-128"/>
              </a:rPr>
              <a:t> (7:14-36). </a:t>
            </a:r>
          </a:p>
        </p:txBody>
      </p:sp>
      <p:pic>
        <p:nvPicPr>
          <p:cNvPr id="38916" name="Picture 3" descr="dead-end.png">
            <a:extLst>
              <a:ext uri="{FF2B5EF4-FFF2-40B4-BE49-F238E27FC236}">
                <a16:creationId xmlns:a16="http://schemas.microsoft.com/office/drawing/2014/main" id="{D87423CD-DB03-2945-B5B4-A106769F9C00}"/>
              </a:ext>
            </a:extLst>
          </p:cNvPr>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105400" y="1828800"/>
            <a:ext cx="2703513" cy="2741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177683601"/>
      </p:ext>
    </p:extLst>
  </p:cSld>
  <p:clrMapOvr>
    <a:masterClrMapping/>
  </p:clrMapOvr>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2571C0-8724-BB49-85EB-CF2F1031A305}"/>
              </a:ext>
            </a:extLst>
          </p:cNvPr>
          <p:cNvSpPr>
            <a:spLocks noGrp="1"/>
          </p:cNvSpPr>
          <p:nvPr>
            <p:ph type="title" idx="4294967295"/>
          </p:nvPr>
        </p:nvSpPr>
        <p:spPr>
          <a:xfrm>
            <a:off x="0" y="76200"/>
            <a:ext cx="9144000" cy="2057400"/>
          </a:xfrm>
        </p:spPr>
        <p:txBody>
          <a:bodyPr/>
          <a:lstStyle/>
          <a:p>
            <a:pPr marL="719138" indent="-706438" algn="l" eaLnBrk="1" hangingPunct="1"/>
            <a:r>
              <a:rPr lang="en-US" altLang="en-US" dirty="0">
                <a:effectLst/>
                <a:ea typeface="ＭＳ Ｐゴシック" panose="020B0600070205080204" pitchFamily="34" charset="-128"/>
              </a:rPr>
              <a:t>III. Jesus’ claim to give eternal life always has a </a:t>
            </a:r>
            <a:r>
              <a:rPr lang="en-US" altLang="en-US" dirty="0">
                <a:solidFill>
                  <a:srgbClr val="FFFF00"/>
                </a:solidFill>
                <a:effectLst/>
                <a:ea typeface="ＭＳ Ｐゴシック" panose="020B0600070205080204" pitchFamily="34" charset="-128"/>
              </a:rPr>
              <a:t>mixed </a:t>
            </a:r>
            <a:r>
              <a:rPr lang="en-US" altLang="en-US" dirty="0">
                <a:effectLst/>
                <a:ea typeface="ＭＳ Ｐゴシック" panose="020B0600070205080204" pitchFamily="34" charset="-128"/>
              </a:rPr>
              <a:t>response </a:t>
            </a:r>
            <a:br>
              <a:rPr lang="en-US" altLang="en-US" dirty="0">
                <a:effectLst/>
                <a:ea typeface="ＭＳ Ｐゴシック" panose="020B0600070205080204" pitchFamily="34" charset="-128"/>
              </a:rPr>
            </a:br>
            <a:r>
              <a:rPr lang="en-US" altLang="en-US" dirty="0">
                <a:effectLst/>
                <a:ea typeface="ＭＳ Ｐゴシック" panose="020B0600070205080204" pitchFamily="34" charset="-128"/>
              </a:rPr>
              <a:t>(7:37-52).</a:t>
            </a:r>
          </a:p>
        </p:txBody>
      </p:sp>
      <p:sp>
        <p:nvSpPr>
          <p:cNvPr id="4" name="Title 1">
            <a:extLst>
              <a:ext uri="{FF2B5EF4-FFF2-40B4-BE49-F238E27FC236}">
                <a16:creationId xmlns:a16="http://schemas.microsoft.com/office/drawing/2014/main" id="{F2471962-5F99-E74F-9971-AE7CFA323953}"/>
              </a:ext>
            </a:extLst>
          </p:cNvPr>
          <p:cNvSpPr txBox="1">
            <a:spLocks/>
          </p:cNvSpPr>
          <p:nvPr/>
        </p:nvSpPr>
        <p:spPr bwMode="auto">
          <a:xfrm>
            <a:off x="0" y="5638800"/>
            <a:ext cx="9220200" cy="12192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panose="020B0600070205080204" pitchFamily="34" charset="-128"/>
                <a:cs typeface="+mn-cs"/>
              </a:rPr>
              <a:t>Why do people have such divided opinions about Christ?</a:t>
            </a:r>
          </a:p>
        </p:txBody>
      </p:sp>
      <p:pic>
        <p:nvPicPr>
          <p:cNvPr id="39940" name="Picture 4" descr="double-arrow-sign-01.jpg">
            <a:extLst>
              <a:ext uri="{FF2B5EF4-FFF2-40B4-BE49-F238E27FC236}">
                <a16:creationId xmlns:a16="http://schemas.microsoft.com/office/drawing/2014/main" id="{49F06DE4-BBA7-7647-BF09-EA54ED5AC0A0}"/>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09800" y="2717800"/>
            <a:ext cx="4876800" cy="238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2040555"/>
      </p:ext>
    </p:extLst>
  </p:cSld>
  <p:clrMapOvr>
    <a:masterClrMapping/>
  </p:clrMapOvr>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9154" name="Picture 3" descr="questions1243624004.jpg">
            <a:extLst>
              <a:ext uri="{FF2B5EF4-FFF2-40B4-BE49-F238E27FC236}">
                <a16:creationId xmlns:a16="http://schemas.microsoft.com/office/drawing/2014/main" id="{961DD71F-EF04-0745-818C-AC9C0141B209}"/>
              </a:ext>
            </a:extLst>
          </p:cNvPr>
          <p:cNvPicPr>
            <a:picLocks noChangeAspect="1"/>
          </p:cNvPicPr>
          <p:nvPr/>
        </p:nvPicPr>
        <p:blipFill>
          <a:blip r:embed="rId2" cstate="screen">
            <a:lum bright="-5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BD9388C0-762A-2947-9DD1-341BF031E2BD}"/>
              </a:ext>
            </a:extLst>
          </p:cNvPr>
          <p:cNvSpPr>
            <a:spLocks noGrp="1"/>
          </p:cNvSpPr>
          <p:nvPr>
            <p:ph type="title" idx="4294967295"/>
          </p:nvPr>
        </p:nvSpPr>
        <p:spPr>
          <a:xfrm>
            <a:off x="457200" y="0"/>
            <a:ext cx="8229600" cy="1143000"/>
          </a:xfrm>
        </p:spPr>
        <p:txBody>
          <a:bodyPr/>
          <a:lstStyle/>
          <a:p>
            <a:pPr eaLnBrk="1" hangingPunct="1">
              <a:defRPr/>
            </a:pPr>
            <a:r>
              <a:rPr lang="en-US" dirty="0"/>
              <a:t>Q &amp; A in John 7</a:t>
            </a:r>
            <a:endParaRPr lang="en-US" dirty="0">
              <a:ea typeface="+mj-ea"/>
              <a:cs typeface="+mj-cs"/>
            </a:endParaRPr>
          </a:p>
        </p:txBody>
      </p:sp>
      <p:sp>
        <p:nvSpPr>
          <p:cNvPr id="3" name="Title 1">
            <a:extLst>
              <a:ext uri="{FF2B5EF4-FFF2-40B4-BE49-F238E27FC236}">
                <a16:creationId xmlns:a16="http://schemas.microsoft.com/office/drawing/2014/main" id="{12E8BD78-C9BC-BC44-B60E-160DEB37F163}"/>
              </a:ext>
            </a:extLst>
          </p:cNvPr>
          <p:cNvSpPr txBox="1">
            <a:spLocks/>
          </p:cNvSpPr>
          <p:nvPr/>
        </p:nvSpPr>
        <p:spPr bwMode="auto">
          <a:xfrm>
            <a:off x="228600" y="1066800"/>
            <a:ext cx="8839200" cy="56388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Curious</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“Where did he get all this knowledge?” (14-15). </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“God gave it to me.”</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Offended</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“You’re demon possessed!  Who’s trying to kill you?” (20).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“Hypocrites are who care more for circumcision than for people.”</a:t>
            </a:r>
          </a:p>
        </p:txBody>
      </p:sp>
    </p:spTree>
    <p:extLst>
      <p:ext uri="{BB962C8B-B14F-4D97-AF65-F5344CB8AC3E}">
        <p14:creationId xmlns:p14="http://schemas.microsoft.com/office/powerpoint/2010/main" val="239504905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8" name="Picture 3" descr="questions1243624004.jpg">
            <a:extLst>
              <a:ext uri="{FF2B5EF4-FFF2-40B4-BE49-F238E27FC236}">
                <a16:creationId xmlns:a16="http://schemas.microsoft.com/office/drawing/2014/main" id="{92382C5D-CB1D-DB42-91BA-227C4964FBB6}"/>
              </a:ext>
            </a:extLst>
          </p:cNvPr>
          <p:cNvPicPr>
            <a:picLocks noChangeAspect="1"/>
          </p:cNvPicPr>
          <p:nvPr/>
        </p:nvPicPr>
        <p:blipFill>
          <a:blip r:embed="rId2" cstate="screen">
            <a:lum bright="-5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D5A88E87-35AC-504B-9D34-F13A73803030}"/>
              </a:ext>
            </a:extLst>
          </p:cNvPr>
          <p:cNvSpPr>
            <a:spLocks noGrp="1"/>
          </p:cNvSpPr>
          <p:nvPr>
            <p:ph type="title" idx="4294967295"/>
          </p:nvPr>
        </p:nvSpPr>
        <p:spPr>
          <a:xfrm>
            <a:off x="457200" y="0"/>
            <a:ext cx="8229600" cy="1143000"/>
          </a:xfrm>
        </p:spPr>
        <p:txBody>
          <a:bodyPr/>
          <a:lstStyle/>
          <a:p>
            <a:pPr eaLnBrk="1" hangingPunct="1">
              <a:defRPr/>
            </a:pPr>
            <a:r>
              <a:rPr lang="en-US" dirty="0">
                <a:ea typeface="+mj-ea"/>
                <a:cs typeface="+mj-cs"/>
              </a:rPr>
              <a:t>Q &amp; A in John 7</a:t>
            </a:r>
          </a:p>
        </p:txBody>
      </p:sp>
      <p:sp>
        <p:nvSpPr>
          <p:cNvPr id="3" name="Title 1">
            <a:extLst>
              <a:ext uri="{FF2B5EF4-FFF2-40B4-BE49-F238E27FC236}">
                <a16:creationId xmlns:a16="http://schemas.microsoft.com/office/drawing/2014/main" id="{A216F35D-601A-5A40-913C-21CEC475E3DA}"/>
              </a:ext>
            </a:extLst>
          </p:cNvPr>
          <p:cNvSpPr txBox="1">
            <a:spLocks/>
          </p:cNvSpPr>
          <p:nvPr/>
        </p:nvSpPr>
        <p:spPr bwMode="auto">
          <a:xfrm>
            <a:off x="228600" y="1066800"/>
            <a:ext cx="8839200" cy="56388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Uninformed</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“Isn’t this the man they are trying to kill? But the Messiah will simply appear…” (25).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“You know where I’m from—but you don’t know God!”</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Believing</a:t>
            </a:r>
            <a:r>
              <a:rPr kumimoji="0" lang="en-US" altLang="en-US" sz="32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“Will the Messiah do more miracles than Jesus?” (31). </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sng"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Jesus’ Answer</a:t>
            </a:r>
            <a:r>
              <a:rPr kumimoji="0" lang="en-US" altLang="en-US" sz="32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 “I will be with you only for a short time more [about 6 months] but you won’t find me and can’t follow me.”</a:t>
            </a:r>
          </a:p>
        </p:txBody>
      </p:sp>
    </p:spTree>
    <p:extLst>
      <p:ext uri="{BB962C8B-B14F-4D97-AF65-F5344CB8AC3E}">
        <p14:creationId xmlns:p14="http://schemas.microsoft.com/office/powerpoint/2010/main" val="227067967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02" name="Picture 3" descr="questions1243624004.jpg">
            <a:extLst>
              <a:ext uri="{FF2B5EF4-FFF2-40B4-BE49-F238E27FC236}">
                <a16:creationId xmlns:a16="http://schemas.microsoft.com/office/drawing/2014/main" id="{02A4327B-1FDB-7148-83EF-979EB6C6E3A9}"/>
              </a:ext>
            </a:extLst>
          </p:cNvPr>
          <p:cNvPicPr>
            <a:picLocks noChangeAspect="1"/>
          </p:cNvPicPr>
          <p:nvPr/>
        </p:nvPicPr>
        <p:blipFill>
          <a:blip r:embed="rId2" cstate="screen">
            <a:lum bright="-50000"/>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7BBC97DF-5873-BF4E-929A-3F07FE5CD4D8}"/>
              </a:ext>
            </a:extLst>
          </p:cNvPr>
          <p:cNvSpPr>
            <a:spLocks noGrp="1"/>
          </p:cNvSpPr>
          <p:nvPr>
            <p:ph type="title" idx="4294967295"/>
          </p:nvPr>
        </p:nvSpPr>
        <p:spPr>
          <a:xfrm>
            <a:off x="457200" y="0"/>
            <a:ext cx="8229600" cy="1143000"/>
          </a:xfrm>
        </p:spPr>
        <p:txBody>
          <a:bodyPr/>
          <a:lstStyle/>
          <a:p>
            <a:pPr eaLnBrk="1" hangingPunct="1">
              <a:defRPr/>
            </a:pPr>
            <a:r>
              <a:rPr lang="en-US" dirty="0">
                <a:ea typeface="+mj-ea"/>
                <a:cs typeface="+mj-cs"/>
              </a:rPr>
              <a:t>Which are You?</a:t>
            </a:r>
          </a:p>
        </p:txBody>
      </p:sp>
      <p:sp>
        <p:nvSpPr>
          <p:cNvPr id="3" name="Title 1">
            <a:extLst>
              <a:ext uri="{FF2B5EF4-FFF2-40B4-BE49-F238E27FC236}">
                <a16:creationId xmlns:a16="http://schemas.microsoft.com/office/drawing/2014/main" id="{4EBB9BA4-7262-0C47-871C-7186AF18D8BE}"/>
              </a:ext>
            </a:extLst>
          </p:cNvPr>
          <p:cNvSpPr txBox="1">
            <a:spLocks/>
          </p:cNvSpPr>
          <p:nvPr/>
        </p:nvSpPr>
        <p:spPr bwMode="auto">
          <a:xfrm>
            <a:off x="2209800" y="1066800"/>
            <a:ext cx="6477000" cy="4267200"/>
          </a:xfrm>
          <a:prstGeom prst="rect">
            <a:avLst/>
          </a:prstGeom>
          <a:noFill/>
          <a:ln w="9525">
            <a:noFill/>
            <a:miter lim="800000"/>
            <a:headEnd/>
            <a:tailEnd/>
          </a:ln>
          <a:effectLst/>
        </p:spPr>
        <p:txBody>
          <a:bodyPr anchor="ctr"/>
          <a:lstStyle>
            <a:lvl1pPr marL="723900" indent="-723900"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Curious?</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Offended?</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Uninformed?</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a:p>
            <a:pPr marL="723900" marR="0" lvl="0" indent="-723900" algn="l" defTabSz="914400" rtl="0" eaLnBrk="1" fontAlgn="base" latinLnBrk="0" hangingPunct="1">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rPr>
              <a:t>Believing?</a:t>
            </a:r>
            <a:endParaRPr kumimoji="0" lang="en-US" altLang="en-US" sz="5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p:txBody>
      </p:sp>
    </p:spTree>
    <p:extLst>
      <p:ext uri="{BB962C8B-B14F-4D97-AF65-F5344CB8AC3E}">
        <p14:creationId xmlns:p14="http://schemas.microsoft.com/office/powerpoint/2010/main" val="1057493540"/>
      </p:ext>
    </p:extLst>
  </p:cSld>
  <p:clrMapOvr>
    <a:masterClrMapping/>
  </p:clrMapOvr>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226" name="Picture 3" descr="sunrise.jpg">
            <a:extLst>
              <a:ext uri="{FF2B5EF4-FFF2-40B4-BE49-F238E27FC236}">
                <a16:creationId xmlns:a16="http://schemas.microsoft.com/office/drawing/2014/main" id="{4CA84C48-F187-A644-BCE3-AA8DAA4FF3F0}"/>
              </a:ext>
            </a:extLst>
          </p:cNvPr>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752600"/>
            <a:ext cx="9126538" cy="5105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E2CBC71-5C09-6546-8C0F-DBAD479C0650}"/>
              </a:ext>
            </a:extLst>
          </p:cNvPr>
          <p:cNvSpPr>
            <a:spLocks noGrp="1"/>
          </p:cNvSpPr>
          <p:nvPr>
            <p:ph type="title" idx="4294967295"/>
          </p:nvPr>
        </p:nvSpPr>
        <p:spPr>
          <a:ln w="76200" cap="flat" algn="ctr">
            <a:headEnd type="none" w="med" len="med"/>
            <a:tailEnd type="none" w="med" len="med"/>
          </a:ln>
        </p:spPr>
        <p:txBody>
          <a:bodyPr/>
          <a:lstStyle/>
          <a:p>
            <a:pPr eaLnBrk="1" hangingPunct="1">
              <a:defRPr/>
            </a:pPr>
            <a:r>
              <a:rPr lang="en-US" dirty="0">
                <a:ea typeface="+mj-ea"/>
                <a:cs typeface="+mj-cs"/>
              </a:rPr>
              <a:t>Main Idea</a:t>
            </a:r>
          </a:p>
        </p:txBody>
      </p:sp>
      <p:sp>
        <p:nvSpPr>
          <p:cNvPr id="3" name="Title 1">
            <a:extLst>
              <a:ext uri="{FF2B5EF4-FFF2-40B4-BE49-F238E27FC236}">
                <a16:creationId xmlns:a16="http://schemas.microsoft.com/office/drawing/2014/main" id="{B796A19C-F5E9-4E4C-B513-B83979B357DB}"/>
              </a:ext>
            </a:extLst>
          </p:cNvPr>
          <p:cNvSpPr txBox="1">
            <a:spLocks/>
          </p:cNvSpPr>
          <p:nvPr/>
        </p:nvSpPr>
        <p:spPr bwMode="auto">
          <a:xfrm>
            <a:off x="457200" y="2133600"/>
            <a:ext cx="8229600" cy="2057400"/>
          </a:xfrm>
          <a:prstGeom prst="rect">
            <a:avLst/>
          </a:prstGeom>
          <a:noFill/>
          <a:ln w="9525">
            <a:noFill/>
            <a:miter lim="800000"/>
            <a:headEnd/>
            <a:tailEnd/>
          </a:ln>
          <a:effectLst/>
        </p:spPr>
        <p:txBody>
          <a:bodyPr anchor="ctr"/>
          <a:lstStyle>
            <a:lvl1pPr eaLnBrk="0" hangingPunct="0">
              <a:defRPr sz="2400">
                <a:solidFill>
                  <a:schemeClr val="tx1"/>
                </a:solidFill>
                <a:latin typeface="Arial" panose="020B0604020202020204" pitchFamily="34" charset="0"/>
                <a:ea typeface="ＭＳ Ｐゴシック" panose="020B0600070205080204" pitchFamily="34" charset="-128"/>
              </a:defRPr>
            </a:lvl1pPr>
            <a:lvl2pPr marL="37931725" indent="-37474525" eaLnBrk="0" hangingPunct="0">
              <a:defRPr sz="2400">
                <a:solidFill>
                  <a:schemeClr val="tx1"/>
                </a:solidFill>
                <a:latin typeface="Arial" panose="020B0604020202020204" pitchFamily="34" charset="0"/>
                <a:ea typeface="ＭＳ Ｐゴシック" panose="020B0600070205080204" pitchFamily="34" charset="-128"/>
              </a:defRPr>
            </a:lvl2pPr>
            <a:lvl3pPr eaLnBrk="0" hangingPunct="0">
              <a:defRPr sz="2400">
                <a:solidFill>
                  <a:schemeClr val="tx1"/>
                </a:solidFill>
                <a:latin typeface="Arial" panose="020B0604020202020204" pitchFamily="34" charset="0"/>
                <a:ea typeface="ＭＳ Ｐゴシック" panose="020B0600070205080204" pitchFamily="34" charset="-128"/>
              </a:defRPr>
            </a:lvl3pPr>
            <a:lvl4pPr eaLnBrk="0" hangingPunct="0">
              <a:defRPr sz="2400">
                <a:solidFill>
                  <a:schemeClr val="tx1"/>
                </a:solidFill>
                <a:latin typeface="Arial" panose="020B0604020202020204" pitchFamily="34" charset="0"/>
                <a:ea typeface="ＭＳ Ｐゴシック" panose="020B0600070205080204" pitchFamily="34" charset="-128"/>
              </a:defRPr>
            </a:lvl4pPr>
            <a:lvl5pPr eaLnBrk="0" hangingPunct="0">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People reject Christ because they don’t accept God’s </a:t>
            </a:r>
            <a:r>
              <a:rPr kumimoji="0" lang="en-US" altLang="en-US" sz="4000" b="1" i="0" u="sng" strike="noStrike" kern="1200" cap="none" spc="0" normalizeH="0" baseline="0" noProof="0">
                <a:ln>
                  <a:noFill/>
                </a:ln>
                <a:solidFill>
                  <a:srgbClr val="FF0000"/>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authority </a:t>
            </a:r>
            <a:r>
              <a:rPr kumimoji="0" lang="en-US" altLang="en-US" sz="4000" b="1" i="0" u="none" strike="noStrike" kern="1200" cap="none" spc="0" normalizeH="0" baseline="0" noProof="0">
                <a:ln>
                  <a:noFill/>
                </a:ln>
                <a:solidFill>
                  <a:srgbClr val="000000"/>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over their lives.</a:t>
            </a:r>
          </a:p>
        </p:txBody>
      </p:sp>
    </p:spTree>
    <p:extLst>
      <p:ext uri="{BB962C8B-B14F-4D97-AF65-F5344CB8AC3E}">
        <p14:creationId xmlns:p14="http://schemas.microsoft.com/office/powerpoint/2010/main" val="2952806347"/>
      </p:ext>
    </p:extLst>
  </p:cSld>
  <p:clrMapOvr>
    <a:masterClrMapping/>
  </p:clrMapOvr>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8</a:t>
            </a:r>
          </a:p>
        </p:txBody>
      </p:sp>
    </p:spTree>
    <p:extLst>
      <p:ext uri="{BB962C8B-B14F-4D97-AF65-F5344CB8AC3E}">
        <p14:creationId xmlns:p14="http://schemas.microsoft.com/office/powerpoint/2010/main" val="3501658468"/>
      </p:ext>
    </p:extLst>
  </p:cSld>
  <p:clrMapOvr>
    <a:masterClrMapping/>
  </p:clrMapOvr>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441780"/>
            <a:ext cx="8876128" cy="1390825"/>
          </a:xfrm>
          <a:prstGeom prst="rect">
            <a:avLst/>
          </a:prstGeom>
          <a:noFill/>
        </p:spPr>
        <p:txBody>
          <a:bodyPr wrap="square" lIns="90950" tIns="45478" rIns="90950" bIns="45478">
            <a:spAutoFit/>
          </a:bodyPr>
          <a:lstStyle/>
          <a:p>
            <a:pPr defTabSz="909996">
              <a:defRPr/>
            </a:pPr>
            <a:r>
              <a:rPr lang="en-US" sz="42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AND THE WOMAN ACCUSED OF ADULTERY</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69173" y="3884749"/>
            <a:ext cx="5284995" cy="676615"/>
          </a:xfrm>
          <a:prstGeom prst="rect">
            <a:avLst/>
          </a:prstGeom>
          <a:noFill/>
        </p:spPr>
        <p:txBody>
          <a:bodyPr wrap="square" lIns="90950" tIns="45478" rIns="90950" bIns="45478">
            <a:spAutoFit/>
          </a:bodyPr>
          <a:lstStyle/>
          <a:p>
            <a:pPr defTabSz="909996">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8:2-11</a:t>
            </a:r>
          </a:p>
        </p:txBody>
      </p:sp>
      <p:grpSp>
        <p:nvGrpSpPr>
          <p:cNvPr id="7" name="Group 6"/>
          <p:cNvGrpSpPr/>
          <p:nvPr/>
        </p:nvGrpSpPr>
        <p:grpSpPr>
          <a:xfrm>
            <a:off x="6299680" y="116637"/>
            <a:ext cx="3456896" cy="1394677"/>
            <a:chOff x="5508104" y="620689"/>
            <a:chExt cx="3456896" cy="1394677"/>
          </a:xfrm>
        </p:grpSpPr>
        <p:grpSp>
          <p:nvGrpSpPr>
            <p:cNvPr id="9" name="Group 8"/>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10" name="TextBox 9"/>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2876053319"/>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8465" name="Rectangle 2"/>
          <p:cNvSpPr>
            <a:spLocks noChangeArrowheads="1"/>
          </p:cNvSpPr>
          <p:nvPr/>
        </p:nvSpPr>
        <p:spPr bwMode="auto">
          <a:xfrm>
            <a:off x="0" y="0"/>
            <a:ext cx="9144000" cy="6858000"/>
          </a:xfrm>
          <a:prstGeom prst="rect">
            <a:avLst/>
          </a:prstGeom>
          <a:solidFill>
            <a:srgbClr val="000000"/>
          </a:solidFill>
          <a:ln w="9525">
            <a:solidFill>
              <a:srgbClr val="000000"/>
            </a:solidFill>
            <a:round/>
            <a:headEnd/>
            <a:tailEnd/>
          </a:ln>
        </p:spPr>
        <p:txBody>
          <a:bodyPr lIns="90993" tIns="45499" rIns="90993" bIns="45499"/>
          <a:lstStyle/>
          <a:p>
            <a:pPr eaLnBrk="0" hangingPunct="0"/>
            <a:endParaRPr lang="en-US" sz="1800">
              <a:solidFill>
                <a:srgbClr val="000000"/>
              </a:solidFill>
              <a:latin typeface="Arial" charset="0"/>
              <a:cs typeface="Arial" charset="0"/>
            </a:endParaRPr>
          </a:p>
        </p:txBody>
      </p:sp>
      <p:sp>
        <p:nvSpPr>
          <p:cNvPr id="318466" name="Text Box 2"/>
          <p:cNvSpPr txBox="1">
            <a:spLocks noChangeArrowheads="1"/>
          </p:cNvSpPr>
          <p:nvPr/>
        </p:nvSpPr>
        <p:spPr bwMode="auto">
          <a:xfrm>
            <a:off x="8382033" y="15242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latin typeface="Arial" charset="0"/>
                <a:cs typeface="Arial" charset="0"/>
              </a:rPr>
              <a:t>121</a:t>
            </a:r>
          </a:p>
        </p:txBody>
      </p:sp>
      <p:sp>
        <p:nvSpPr>
          <p:cNvPr id="61445" name="Text Box 5"/>
          <p:cNvSpPr txBox="1">
            <a:spLocks noChangeArrowheads="1"/>
          </p:cNvSpPr>
          <p:nvPr/>
        </p:nvSpPr>
        <p:spPr bwMode="auto">
          <a:xfrm>
            <a:off x="762000" y="1143000"/>
            <a:ext cx="8001000" cy="5105400"/>
          </a:xfrm>
          <a:prstGeom prst="rect">
            <a:avLst/>
          </a:prstGeom>
          <a:solidFill>
            <a:srgbClr val="800000"/>
          </a:solidFill>
          <a:ln w="12700" cap="sq">
            <a:solidFill>
              <a:schemeClr val="tx1"/>
            </a:solidFill>
            <a:miter lim="800000"/>
            <a:headEnd type="none" w="sm" len="sm"/>
            <a:tailEnd type="none" w="sm" len="sm"/>
          </a:ln>
        </p:spPr>
        <p:txBody>
          <a:bodyPr lIns="90993" tIns="45499" rIns="90993" bIns="45499"/>
          <a:lstStyle>
            <a:lvl1pPr marL="457200" indent="-4572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buFontTx/>
              <a:buAutoNum type="arabicPeriod"/>
              <a:defRPr/>
            </a:pPr>
            <a:endParaRPr lang="en-US" altLang="zh-CN" sz="36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Both dedicated to Theophilus</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Acts 1:1 refers to "the first account"</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Similar language (medical terms)</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Same theme (sovereignty)</a:t>
            </a:r>
          </a:p>
          <a:p>
            <a:pPr algn="ctr" eaLnBrk="1" hangingPunct="1">
              <a:defRPr/>
            </a:pPr>
            <a:endParaRPr lang="en-US" altLang="zh-CN" sz="3200" b="1" dirty="0">
              <a:effectLst>
                <a:outerShdw blurRad="38100" dist="38100" dir="2700000" algn="tl">
                  <a:srgbClr val="000000"/>
                </a:outerShdw>
              </a:effectLst>
              <a:latin typeface="Arial" charset="0"/>
              <a:cs typeface="Arial" charset="0"/>
            </a:endParaRPr>
          </a:p>
          <a:p>
            <a:pPr algn="ctr" eaLnBrk="1" hangingPunct="1">
              <a:defRPr/>
            </a:pPr>
            <a:r>
              <a:rPr lang="en-US" altLang="zh-CN" sz="3200" b="1" dirty="0">
                <a:effectLst>
                  <a:outerShdw blurRad="38100" dist="38100" dir="2700000" algn="tl">
                    <a:srgbClr val="000000"/>
                  </a:outerShdw>
                </a:effectLst>
                <a:latin typeface="Arial" charset="0"/>
                <a:cs typeface="Arial" charset="0"/>
              </a:rPr>
              <a:t>Chronological orientation</a:t>
            </a:r>
          </a:p>
        </p:txBody>
      </p:sp>
      <p:sp>
        <p:nvSpPr>
          <p:cNvPr id="318468" name="Rectangle 6"/>
          <p:cNvSpPr>
            <a:spLocks noGrp="1" noChangeArrowheads="1"/>
          </p:cNvSpPr>
          <p:nvPr>
            <p:ph type="title" idx="4294967295"/>
          </p:nvPr>
        </p:nvSpPr>
        <p:spPr>
          <a:xfrm>
            <a:off x="1524000" y="304861"/>
            <a:ext cx="6934200" cy="523875"/>
          </a:xfrm>
          <a:solidFill>
            <a:schemeClr val="bg2"/>
          </a:solidFill>
          <a:ln w="12700" cap="sq">
            <a:solidFill>
              <a:schemeClr val="bg2"/>
            </a:solidFill>
          </a:ln>
        </p:spPr>
        <p:txBody>
          <a:bodyPr lIns="90993" tIns="45499" rIns="90993" bIns="45499" anchor="t">
            <a:spAutoFit/>
          </a:bodyPr>
          <a:lstStyle/>
          <a:p>
            <a:pPr eaLnBrk="1" hangingPunct="1"/>
            <a:r>
              <a:rPr lang="en-US" altLang="zh-CN" sz="2800" b="1">
                <a:solidFill>
                  <a:schemeClr val="tx1"/>
                </a:solidFill>
                <a:effectLst/>
                <a:latin typeface="Arial" charset="0"/>
                <a:ea typeface="ＭＳ Ｐゴシック" charset="0"/>
                <a:cs typeface="Arial" charset="0"/>
              </a:rPr>
              <a:t>Common Authorship of Luke-Acts</a:t>
            </a:r>
            <a:endParaRPr lang="en-US" sz="2800" b="1">
              <a:solidFill>
                <a:schemeClr val="tx1"/>
              </a:solidFill>
              <a:effectLst/>
              <a:latin typeface="Arial" charset="0"/>
              <a:ea typeface="ＭＳ Ｐゴシック" charset="0"/>
              <a:cs typeface="Arial" charset="0"/>
            </a:endParaRPr>
          </a:p>
        </p:txBody>
      </p:sp>
      <p:pic>
        <p:nvPicPr>
          <p:cNvPr id="318469" name="Picture 5" descr="saintlukeicon.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4"/>
            <a:ext cx="1752600" cy="23669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2" fill="hold" grpId="0" nodeType="clickEffect">
                                  <p:stCondLst>
                                    <p:cond delay="0"/>
                                  </p:stCondLst>
                                  <p:childTnLst>
                                    <p:set>
                                      <p:cBhvr>
                                        <p:cTn id="6" dur="1" fill="hold">
                                          <p:stCondLst>
                                            <p:cond delay="0"/>
                                          </p:stCondLst>
                                        </p:cTn>
                                        <p:tgtEl>
                                          <p:spTgt spid="61445"/>
                                        </p:tgtEl>
                                        <p:attrNameLst>
                                          <p:attrName>style.visibility</p:attrName>
                                        </p:attrNameLst>
                                      </p:cBhvr>
                                      <p:to>
                                        <p:strVal val="visible"/>
                                      </p:to>
                                    </p:set>
                                    <p:anim calcmode="lin" valueType="num">
                                      <p:cBhvr additive="base">
                                        <p:cTn id="7" dur="500" fill="hold"/>
                                        <p:tgtEl>
                                          <p:spTgt spid="61445"/>
                                        </p:tgtEl>
                                        <p:attrNameLst>
                                          <p:attrName>ppt_x</p:attrName>
                                        </p:attrNameLst>
                                      </p:cBhvr>
                                      <p:tavLst>
                                        <p:tav tm="0">
                                          <p:val>
                                            <p:strVal val="1+#ppt_w/2"/>
                                          </p:val>
                                        </p:tav>
                                        <p:tav tm="100000">
                                          <p:val>
                                            <p:strVal val="#ppt_x"/>
                                          </p:val>
                                        </p:tav>
                                      </p:tavLst>
                                    </p:anim>
                                    <p:anim calcmode="lin" valueType="num">
                                      <p:cBhvr additive="base">
                                        <p:cTn id="8" dur="500" fill="hold"/>
                                        <p:tgtEl>
                                          <p:spTgt spid="614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5" grpId="0" animBg="1" autoUpdateAnimBg="0"/>
    </p:bld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4261819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63413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941169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3309958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720091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17973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1419790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589777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746748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28673151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0513" name="Picture 2" descr="sf_yearLord_03.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3"/>
          <p:cNvSpPr>
            <a:spLocks noGrp="1"/>
          </p:cNvSpPr>
          <p:nvPr>
            <p:ph type="title" idx="4294967295"/>
          </p:nvPr>
        </p:nvSpPr>
        <p:spPr>
          <a:xfrm>
            <a:off x="4572000" y="4114800"/>
            <a:ext cx="4724400" cy="914400"/>
          </a:xfrm>
        </p:spPr>
        <p:txBody>
          <a:bodyPr/>
          <a:lstStyle/>
          <a:p>
            <a:pPr>
              <a:defRPr/>
            </a:pPr>
            <a:r>
              <a:rPr lang="en-US" b="1">
                <a:latin typeface="Arial" charset="0"/>
                <a:ea typeface="ＭＳ Ｐゴシック" charset="0"/>
                <a:cs typeface="ＭＳ Ｐゴシック" charset="0"/>
              </a:rPr>
              <a:t>Our Priorities</a:t>
            </a:r>
          </a:p>
        </p:txBody>
      </p:sp>
    </p:spTree>
  </p:cSld>
  <p:clrMapOvr>
    <a:masterClrMapping/>
  </p:clrMapOvr>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440310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241762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AE19191-A4E9-4992-AAE4-BF4B81F95612}"/>
              </a:ext>
            </a:extLst>
          </p:cNvPr>
          <p:cNvSpPr>
            <a:spLocks noGrp="1"/>
          </p:cNvSpPr>
          <p:nvPr>
            <p:ph type="ctrTitle"/>
          </p:nvPr>
        </p:nvSpPr>
        <p:spPr>
          <a:xfrm>
            <a:off x="0" y="457200"/>
            <a:ext cx="4038600" cy="5791200"/>
          </a:xfrm>
          <a:effectLst/>
        </p:spPr>
        <p:txBody>
          <a:bodyPr/>
          <a:lstStyle/>
          <a:p>
            <a:r>
              <a:rPr lang="en-US" altLang="en-US" sz="4000" b="1" dirty="0">
                <a:solidFill>
                  <a:schemeClr val="bg1"/>
                </a:solidFill>
                <a:effectLst>
                  <a:outerShdw blurRad="38100" dist="38100" dir="2700000" algn="tl">
                    <a:srgbClr val="808080"/>
                  </a:outerShdw>
                </a:effectLst>
              </a:rPr>
              <a:t>How can we show God’s compassion in a world where people think Christianity only </a:t>
            </a:r>
            <a:r>
              <a:rPr lang="en-US" altLang="en-US" sz="4000" b="1" dirty="0">
                <a:solidFill>
                  <a:srgbClr val="FFFF00"/>
                </a:solidFill>
              </a:rPr>
              <a:t>judges</a:t>
            </a:r>
            <a:r>
              <a:rPr lang="en-US" altLang="en-US" sz="4000" b="1" dirty="0">
                <a:solidFill>
                  <a:srgbClr val="FFFF00"/>
                </a:solidFill>
                <a:effectLst>
                  <a:outerShdw blurRad="38100" dist="38100" dir="2700000" algn="tl">
                    <a:srgbClr val="FFFFFF"/>
                  </a:outerShdw>
                </a:effectLst>
              </a:rPr>
              <a:t> </a:t>
            </a:r>
            <a:r>
              <a:rPr lang="en-US" altLang="en-US" sz="4000" b="1" dirty="0">
                <a:solidFill>
                  <a:schemeClr val="bg1"/>
                </a:solidFill>
                <a:effectLst>
                  <a:outerShdw blurRad="38100" dist="38100" dir="2700000" algn="tl">
                    <a:srgbClr val="808080"/>
                  </a:outerShdw>
                </a:effectLst>
              </a:rPr>
              <a:t>us?</a:t>
            </a:r>
          </a:p>
        </p:txBody>
      </p:sp>
      <p:pic>
        <p:nvPicPr>
          <p:cNvPr id="63491" name="Picture 5" descr="handsofcompassion.jpg">
            <a:extLst>
              <a:ext uri="{FF2B5EF4-FFF2-40B4-BE49-F238E27FC236}">
                <a16:creationId xmlns:a16="http://schemas.microsoft.com/office/drawing/2014/main" id="{AA5C605E-221F-4EA9-90E6-40AC346843AD}"/>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4022725" y="0"/>
            <a:ext cx="5121275"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039268322"/>
      </p:ext>
    </p:extLst>
  </p:cSld>
  <p:clrMapOvr>
    <a:masterClrMapping/>
  </p:clrMapOvr>
</p:sld>
</file>

<file path=ppt/slides/slide3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4514" name="Rectangle 2">
            <a:extLst>
              <a:ext uri="{FF2B5EF4-FFF2-40B4-BE49-F238E27FC236}">
                <a16:creationId xmlns:a16="http://schemas.microsoft.com/office/drawing/2014/main" id="{F6F47839-A2FC-4B6A-8952-E61067589D77}"/>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64515" name="Picture 3" descr="septuagint">
            <a:extLst>
              <a:ext uri="{FF2B5EF4-FFF2-40B4-BE49-F238E27FC236}">
                <a16:creationId xmlns:a16="http://schemas.microsoft.com/office/drawing/2014/main" id="{E25F34B1-5223-4A5F-B1B7-B55D008706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1505" b="36986"/>
          <a:stretch>
            <a:fillRect/>
          </a:stretch>
        </p:blipFill>
        <p:spPr bwMode="auto">
          <a:xfrm>
            <a:off x="533400" y="1981200"/>
            <a:ext cx="3581400" cy="32940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4516" name="Rectangle 5">
            <a:extLst>
              <a:ext uri="{FF2B5EF4-FFF2-40B4-BE49-F238E27FC236}">
                <a16:creationId xmlns:a16="http://schemas.microsoft.com/office/drawing/2014/main" id="{C5FBB414-6E52-4838-AFC3-71970FA03DF4}"/>
              </a:ext>
            </a:extLst>
          </p:cNvPr>
          <p:cNvSpPr>
            <a:spLocks noGrp="1" noChangeArrowheads="1"/>
          </p:cNvSpPr>
          <p:nvPr>
            <p:ph type="title" idx="4294967295"/>
          </p:nvPr>
        </p:nvSpPr>
        <p:spPr>
          <a:xfrm>
            <a:off x="457200" y="274638"/>
            <a:ext cx="8229600" cy="1020762"/>
          </a:xfrm>
        </p:spPr>
        <p:txBody>
          <a:bodyPr/>
          <a:lstStyle/>
          <a:p>
            <a:pPr eaLnBrk="1" hangingPunct="1"/>
            <a:r>
              <a:rPr lang="en-US" altLang="en-US" b="1">
                <a:solidFill>
                  <a:schemeClr val="bg1"/>
                </a:solidFill>
              </a:rPr>
              <a:t>The Text of John 7:53–8:11</a:t>
            </a:r>
          </a:p>
        </p:txBody>
      </p:sp>
      <p:sp>
        <p:nvSpPr>
          <p:cNvPr id="5" name="Rectangle 5">
            <a:extLst>
              <a:ext uri="{FF2B5EF4-FFF2-40B4-BE49-F238E27FC236}">
                <a16:creationId xmlns:a16="http://schemas.microsoft.com/office/drawing/2014/main" id="{0C74A76D-D8C8-4E61-AE33-3D5DE8B492AE}"/>
              </a:ext>
            </a:extLst>
          </p:cNvPr>
          <p:cNvSpPr txBox="1">
            <a:spLocks noChangeArrowheads="1"/>
          </p:cNvSpPr>
          <p:nvPr/>
        </p:nvSpPr>
        <p:spPr bwMode="auto">
          <a:xfrm>
            <a:off x="5257800" y="2286000"/>
            <a:ext cx="3048000" cy="24384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mj-cs"/>
              </a:rPr>
              <a:t>Inspired or Not?</a:t>
            </a:r>
          </a:p>
        </p:txBody>
      </p:sp>
    </p:spTree>
    <p:extLst>
      <p:ext uri="{BB962C8B-B14F-4D97-AF65-F5344CB8AC3E}">
        <p14:creationId xmlns:p14="http://schemas.microsoft.com/office/powerpoint/2010/main" val="2511764798"/>
      </p:ext>
    </p:extLst>
  </p:cSld>
  <p:clrMapOvr>
    <a:masterClrMapping/>
  </p:clrMapOvr>
  <p:transition spd="med">
    <p:randomBar dir="vert"/>
  </p:transition>
</p:sld>
</file>

<file path=ppt/slides/slide385.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7DFDA09-2FE7-496A-B604-6B707D0DEEBC}"/>
              </a:ext>
            </a:extLst>
          </p:cNvPr>
          <p:cNvSpPr>
            <a:spLocks noGrp="1"/>
          </p:cNvSpPr>
          <p:nvPr>
            <p:ph type="ctrTitle"/>
          </p:nvPr>
        </p:nvSpPr>
        <p:spPr>
          <a:xfrm>
            <a:off x="0" y="0"/>
            <a:ext cx="8991600" cy="1143000"/>
          </a:xfrm>
        </p:spPr>
        <p:txBody>
          <a:bodyPr/>
          <a:lstStyle/>
          <a:p>
            <a:r>
              <a:rPr lang="en-US" altLang="en-US" b="1">
                <a:solidFill>
                  <a:schemeClr val="bg1"/>
                </a:solidFill>
                <a:effectLst>
                  <a:outerShdw blurRad="38100" dist="38100" dir="2700000" algn="tl">
                    <a:srgbClr val="808080"/>
                  </a:outerShdw>
                </a:effectLst>
              </a:rPr>
              <a:t>Divided   Opinions</a:t>
            </a:r>
          </a:p>
        </p:txBody>
      </p:sp>
      <p:sp>
        <p:nvSpPr>
          <p:cNvPr id="6" name="Rectangle 5">
            <a:extLst>
              <a:ext uri="{FF2B5EF4-FFF2-40B4-BE49-F238E27FC236}">
                <a16:creationId xmlns:a16="http://schemas.microsoft.com/office/drawing/2014/main" id="{F597AECB-7708-4EEE-9506-F24379FF5353}"/>
              </a:ext>
            </a:extLst>
          </p:cNvPr>
          <p:cNvSpPr>
            <a:spLocks noChangeArrowheads="1"/>
          </p:cNvSpPr>
          <p:nvPr/>
        </p:nvSpPr>
        <p:spPr bwMode="auto">
          <a:xfrm>
            <a:off x="4267200" y="0"/>
            <a:ext cx="228600" cy="6858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4" name="Subtitle 2">
            <a:extLst>
              <a:ext uri="{FF2B5EF4-FFF2-40B4-BE49-F238E27FC236}">
                <a16:creationId xmlns:a16="http://schemas.microsoft.com/office/drawing/2014/main" id="{16111421-CFA5-4640-94A7-CEDCFEC08FB3}"/>
              </a:ext>
            </a:extLst>
          </p:cNvPr>
          <p:cNvSpPr txBox="1">
            <a:spLocks/>
          </p:cNvSpPr>
          <p:nvPr/>
        </p:nvSpPr>
        <p:spPr bwMode="auto">
          <a:xfrm>
            <a:off x="4572000" y="1295400"/>
            <a:ext cx="4419600" cy="5562600"/>
          </a:xfrm>
          <a:prstGeom prst="rect">
            <a:avLst/>
          </a:prstGeom>
          <a:noFill/>
          <a:ln w="9525">
            <a:no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“Almost all textual scholars agree that these verses were </a:t>
            </a:r>
            <a:r>
              <a:rPr kumimoji="0" lang="en-US" altLang="en-US" sz="2400" b="1" i="0" u="none" strike="noStrike" kern="1200" cap="none" spc="0" normalizeH="0" baseline="0" noProof="0">
                <a:ln>
                  <a:noFill/>
                </a:ln>
                <a:solidFill>
                  <a:srgbClr val="FFFF00"/>
                </a:solidFill>
                <a:effectLst/>
                <a:uLnTx/>
                <a:uFillTx/>
                <a:latin typeface="Arial" panose="020B0604020202020204" pitchFamily="34" charset="0"/>
                <a:ea typeface="ＭＳ Ｐゴシック" panose="020B0600070205080204" pitchFamily="34" charset="-128"/>
              </a:rPr>
              <a:t>not part of the original</a:t>
            </a: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 The style and vocabulary of this passage differ from the rest of the Gospel, and the passage interrupts the sequence from 7:52-8:12. It is probably a part of true oral tradition which was added to later Greek manuscripts by copyists.”</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16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–Edwin A. Blum, in </a:t>
            </a:r>
            <a:r>
              <a:rPr kumimoji="0" lang="en-US" altLang="en-US" sz="2400" b="1" i="1"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rPr>
              <a:t>The Bible Knowledge Commentary</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endParaRPr>
          </a:p>
        </p:txBody>
      </p:sp>
      <p:sp>
        <p:nvSpPr>
          <p:cNvPr id="5" name="Subtitle 2">
            <a:extLst>
              <a:ext uri="{FF2B5EF4-FFF2-40B4-BE49-F238E27FC236}">
                <a16:creationId xmlns:a16="http://schemas.microsoft.com/office/drawing/2014/main" id="{A128B4C3-8C4F-4AF8-81AD-F330E0667AEC}"/>
              </a:ext>
            </a:extLst>
          </p:cNvPr>
          <p:cNvSpPr txBox="1">
            <a:spLocks/>
          </p:cNvSpPr>
          <p:nvPr/>
        </p:nvSpPr>
        <p:spPr bwMode="auto">
          <a:xfrm>
            <a:off x="-76200" y="1295400"/>
            <a:ext cx="4419600" cy="5562600"/>
          </a:xfrm>
          <a:prstGeom prst="rect">
            <a:avLst/>
          </a:prstGeom>
          <a:noFill/>
          <a:ln w="9525">
            <a:noFill/>
            <a:miter lim="800000"/>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“Most scholars seem to agree that the passage </a:t>
            </a:r>
            <a:r>
              <a:rPr kumimoji="0" lang="en-US" altLang="en-US" sz="2400" b="1" i="0" u="none" strike="noStrike" kern="1200" cap="none" spc="0" normalizeH="0" baseline="0" noProof="0" dirty="0">
                <a:ln>
                  <a:noFill/>
                </a:ln>
                <a:solidFill>
                  <a:srgbClr val="FFFF00"/>
                </a:solidFill>
                <a:effectLst/>
                <a:uLnTx/>
                <a:uFillTx/>
                <a:latin typeface="Arial" panose="020B0604020202020204" pitchFamily="34" charset="0"/>
                <a:ea typeface="ＭＳ Ｐゴシック" panose="020B0600070205080204" pitchFamily="34" charset="-128"/>
                <a:cs typeface="Arial" panose="020B0604020202020204" pitchFamily="34" charset="0"/>
              </a:rPr>
              <a:t>is a part of inspired Scripture</a:t>
            </a: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 [e.g., F.F. Bruce]. In fact, the development of the entire chapter can easily be seen to grow out of this striking event in the temple... The transition from John 7:52 to 8:12 would be too abrupt without a transitional section.”</a:t>
            </a:r>
          </a:p>
          <a:p>
            <a:pPr marL="0" marR="0" lvl="0" indent="0" algn="ctr" defTabSz="914400" rtl="0" eaLnBrk="0" fontAlgn="base" latinLnBrk="0" hangingPunct="0">
              <a:lnSpc>
                <a:spcPct val="100000"/>
              </a:lnSpc>
              <a:spcBef>
                <a:spcPct val="20000"/>
              </a:spcBef>
              <a:spcAft>
                <a:spcPct val="0"/>
              </a:spcAft>
              <a:buClrTx/>
              <a:buSzTx/>
              <a:buFontTx/>
              <a:buNone/>
              <a:tabLst/>
              <a:defRPr/>
            </a:pPr>
            <a:endParaRPr kumimoji="0" lang="en-US" altLang="en-US" sz="1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endParaRPr>
          </a:p>
          <a:p>
            <a:pPr marL="0" marR="0" lvl="0" indent="0" algn="ctr"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–Warren Wiersbe, The </a:t>
            </a:r>
            <a:r>
              <a:rPr kumimoji="0" lang="en-US" altLang="en-US" sz="2400" b="1" i="1" u="none" strike="noStrike" kern="1200" cap="none" spc="0" normalizeH="0" baseline="0" noProof="0" dirty="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Bible Exposition Commentary</a:t>
            </a:r>
          </a:p>
        </p:txBody>
      </p:sp>
      <p:sp>
        <p:nvSpPr>
          <p:cNvPr id="7" name="Rectangle 6">
            <a:extLst>
              <a:ext uri="{FF2B5EF4-FFF2-40B4-BE49-F238E27FC236}">
                <a16:creationId xmlns:a16="http://schemas.microsoft.com/office/drawing/2014/main" id="{ECC1D0B9-C93B-4D2B-8785-34EB9EA79F18}"/>
              </a:ext>
            </a:extLst>
          </p:cNvPr>
          <p:cNvSpPr>
            <a:spLocks noChangeArrowheads="1"/>
          </p:cNvSpPr>
          <p:nvPr/>
        </p:nvSpPr>
        <p:spPr bwMode="auto">
          <a:xfrm rot="-5400000">
            <a:off x="4191000" y="-990600"/>
            <a:ext cx="228600" cy="4191000"/>
          </a:xfrm>
          <a:prstGeom prst="rect">
            <a:avLst/>
          </a:pr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27421087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7" presetClass="entr" presetSubtype="1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strVal val="#ppt_h"/>
                                          </p:val>
                                        </p:tav>
                                        <p:tav tm="100000">
                                          <p:val>
                                            <p:strVal val="#ppt_h"/>
                                          </p:val>
                                        </p:tav>
                                      </p:tavLst>
                                    </p:anim>
                                  </p:childTnLst>
                                </p:cTn>
                              </p:par>
                            </p:childTnLst>
                          </p:cTn>
                        </p:par>
                        <p:par>
                          <p:cTn id="9" fill="hold" nodeType="afterGroup">
                            <p:stCondLst>
                              <p:cond delay="500"/>
                            </p:stCondLst>
                            <p:childTnLst>
                              <p:par>
                                <p:cTn id="10" presetID="17" presetClass="entr" presetSubtype="10" fill="hold" grpId="0" nodeType="afterEffect">
                                  <p:stCondLst>
                                    <p:cond delay="0"/>
                                  </p:stCondLst>
                                  <p:childTnLst>
                                    <p:set>
                                      <p:cBhvr>
                                        <p:cTn id="11" dur="1" fill="hold">
                                          <p:stCondLst>
                                            <p:cond delay="0"/>
                                          </p:stCondLst>
                                        </p:cTn>
                                        <p:tgtEl>
                                          <p:spTgt spid="7"/>
                                        </p:tgtEl>
                                        <p:attrNameLst>
                                          <p:attrName>style.visibility</p:attrName>
                                        </p:attrNameLst>
                                      </p:cBhvr>
                                      <p:to>
                                        <p:strVal val="visible"/>
                                      </p:to>
                                    </p:set>
                                    <p:anim calcmode="lin" valueType="num">
                                      <p:cBhvr>
                                        <p:cTn id="12" dur="500" fill="hold"/>
                                        <p:tgtEl>
                                          <p:spTgt spid="7"/>
                                        </p:tgtEl>
                                        <p:attrNameLst>
                                          <p:attrName>ppt_w</p:attrName>
                                        </p:attrNameLst>
                                      </p:cBhvr>
                                      <p:tavLst>
                                        <p:tav tm="0">
                                          <p:val>
                                            <p:fltVal val="0"/>
                                          </p:val>
                                        </p:tav>
                                        <p:tav tm="100000">
                                          <p:val>
                                            <p:strVal val="#ppt_w"/>
                                          </p:val>
                                        </p:tav>
                                      </p:tavLst>
                                    </p:anim>
                                    <p:anim calcmode="lin" valueType="num">
                                      <p:cBhvr>
                                        <p:cTn id="13" dur="500" fill="hold"/>
                                        <p:tgtEl>
                                          <p:spTgt spid="7"/>
                                        </p:tgtEl>
                                        <p:attrNameLst>
                                          <p:attrName>ppt_h</p:attrName>
                                        </p:attrNameLst>
                                      </p:cBhvr>
                                      <p:tavLst>
                                        <p:tav tm="0">
                                          <p:val>
                                            <p:strVal val="#ppt_h"/>
                                          </p:val>
                                        </p:tav>
                                        <p:tav tm="100000">
                                          <p:val>
                                            <p:strVal val="#ppt_h"/>
                                          </p:val>
                                        </p:tav>
                                      </p:tavLst>
                                    </p:anim>
                                  </p:childTnLst>
                                </p:cTn>
                              </p:par>
                            </p:childTnLst>
                          </p:cTn>
                        </p:par>
                      </p:childTnLst>
                    </p:cTn>
                  </p:par>
                  <p:par>
                    <p:cTn id="14" fill="hold" nodeType="clickPar">
                      <p:stCondLst>
                        <p:cond delay="indefinite"/>
                      </p:stCondLst>
                      <p:childTnLst>
                        <p:par>
                          <p:cTn id="15" fill="hold" nodeType="withGroup">
                            <p:stCondLst>
                              <p:cond delay="0"/>
                            </p:stCondLst>
                            <p:childTnLst>
                              <p:par>
                                <p:cTn id="16" presetID="17" presetClass="entr" presetSubtype="10" fill="hold" grpId="0" nodeType="clickEffect">
                                  <p:stCondLst>
                                    <p:cond delay="0"/>
                                  </p:stCondLst>
                                  <p:childTnLst>
                                    <p:set>
                                      <p:cBhvr>
                                        <p:cTn id="17" dur="1" fill="hold">
                                          <p:stCondLst>
                                            <p:cond delay="0"/>
                                          </p:stCondLst>
                                        </p:cTn>
                                        <p:tgtEl>
                                          <p:spTgt spid="5"/>
                                        </p:tgtEl>
                                        <p:attrNameLst>
                                          <p:attrName>style.visibility</p:attrName>
                                        </p:attrNameLst>
                                      </p:cBhvr>
                                      <p:to>
                                        <p:strVal val="visible"/>
                                      </p:to>
                                    </p:set>
                                    <p:anim calcmode="lin" valueType="num">
                                      <p:cBhvr>
                                        <p:cTn id="18" dur="500" fill="hold"/>
                                        <p:tgtEl>
                                          <p:spTgt spid="5"/>
                                        </p:tgtEl>
                                        <p:attrNameLst>
                                          <p:attrName>ppt_w</p:attrName>
                                        </p:attrNameLst>
                                      </p:cBhvr>
                                      <p:tavLst>
                                        <p:tav tm="0">
                                          <p:val>
                                            <p:fltVal val="0"/>
                                          </p:val>
                                        </p:tav>
                                        <p:tav tm="100000">
                                          <p:val>
                                            <p:strVal val="#ppt_w"/>
                                          </p:val>
                                        </p:tav>
                                      </p:tavLst>
                                    </p:anim>
                                    <p:anim calcmode="lin" valueType="num">
                                      <p:cBhvr>
                                        <p:cTn id="19" dur="500" fill="hold"/>
                                        <p:tgtEl>
                                          <p:spTgt spid="5"/>
                                        </p:tgtEl>
                                        <p:attrNameLst>
                                          <p:attrName>ppt_h</p:attrName>
                                        </p:attrNameLst>
                                      </p:cBhvr>
                                      <p:tavLst>
                                        <p:tav tm="0">
                                          <p:val>
                                            <p:strVal val="#ppt_h"/>
                                          </p:val>
                                        </p:tav>
                                        <p:tav tm="100000">
                                          <p:val>
                                            <p:strVal val="#ppt_h"/>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4"/>
                                        </p:tgtEl>
                                        <p:attrNameLst>
                                          <p:attrName>style.visibility</p:attrName>
                                        </p:attrNameLst>
                                      </p:cBhvr>
                                      <p:to>
                                        <p:strVal val="visible"/>
                                      </p:to>
                                    </p:set>
                                    <p:anim calcmode="lin" valueType="num">
                                      <p:cBhvr>
                                        <p:cTn id="24" dur="500" fill="hold"/>
                                        <p:tgtEl>
                                          <p:spTgt spid="4"/>
                                        </p:tgtEl>
                                        <p:attrNameLst>
                                          <p:attrName>ppt_w</p:attrName>
                                        </p:attrNameLst>
                                      </p:cBhvr>
                                      <p:tavLst>
                                        <p:tav tm="0">
                                          <p:val>
                                            <p:fltVal val="0"/>
                                          </p:val>
                                        </p:tav>
                                        <p:tav tm="100000">
                                          <p:val>
                                            <p:strVal val="#ppt_w"/>
                                          </p:val>
                                        </p:tav>
                                      </p:tavLst>
                                    </p:anim>
                                    <p:anim calcmode="lin" valueType="num">
                                      <p:cBhvr>
                                        <p:cTn id="25" dur="500" fill="hold"/>
                                        <p:tgtEl>
                                          <p:spTgt spid="4"/>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4" grpId="0"/>
      <p:bldP spid="5" grpId="0"/>
      <p:bldP spid="7" grpId="0" animBg="1"/>
    </p:bldLst>
  </p:timing>
</p:sld>
</file>

<file path=ppt/slides/slide3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2">
            <a:extLst>
              <a:ext uri="{FF2B5EF4-FFF2-40B4-BE49-F238E27FC236}">
                <a16:creationId xmlns:a16="http://schemas.microsoft.com/office/drawing/2014/main" id="{7A298FEF-ECE7-4FD6-9AA8-33B2CA332B8C}"/>
              </a:ext>
            </a:extLst>
          </p:cNvPr>
          <p:cNvPicPr>
            <a:picLocks noChangeAspect="1" noChangeArrowheads="1"/>
          </p:cNvPicPr>
          <p:nvPr/>
        </p:nvPicPr>
        <p:blipFill>
          <a:blip r:embed="rId3">
            <a:extLst>
              <a:ext uri="{28A0092B-C50C-407E-A947-70E740481C1C}">
                <a14:useLocalDpi xmlns:a14="http://schemas.microsoft.com/office/drawing/2010/main" val="0"/>
              </a:ext>
            </a:extLst>
          </a:blip>
          <a:srcRect l="34023" t="18144" r="4735" b="10156"/>
          <a:stretch>
            <a:fillRect/>
          </a:stretch>
        </p:blipFill>
        <p:spPr bwMode="auto">
          <a:xfrm>
            <a:off x="0" y="-14288"/>
            <a:ext cx="9145588" cy="687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pic>
      <p:sp>
        <p:nvSpPr>
          <p:cNvPr id="68611" name="Rectangle 3">
            <a:extLst>
              <a:ext uri="{FF2B5EF4-FFF2-40B4-BE49-F238E27FC236}">
                <a16:creationId xmlns:a16="http://schemas.microsoft.com/office/drawing/2014/main" id="{5C152874-6E77-4775-B3E1-12ACBC8EE163}"/>
              </a:ext>
            </a:extLst>
          </p:cNvPr>
          <p:cNvSpPr>
            <a:spLocks noChangeArrowheads="1"/>
          </p:cNvSpPr>
          <p:nvPr/>
        </p:nvSpPr>
        <p:spPr bwMode="auto">
          <a:xfrm>
            <a:off x="609600" y="2895600"/>
            <a:ext cx="263525" cy="322263"/>
          </a:xfrm>
          <a:prstGeom prst="rect">
            <a:avLst/>
          </a:prstGeom>
          <a:solidFill>
            <a:srgbClr val="3E58D8"/>
          </a:solidFill>
          <a:ln>
            <a:noFill/>
          </a:ln>
          <a:extLst>
            <a:ext uri="{91240B29-F687-4F45-9708-019B960494DF}">
              <a14:hiddenLine xmlns:a14="http://schemas.microsoft.com/office/drawing/2010/main" w="9525">
                <a:solidFill>
                  <a:srgbClr val="000000"/>
                </a:solidFill>
                <a:round/>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70689" name="Oval 33">
            <a:extLst>
              <a:ext uri="{FF2B5EF4-FFF2-40B4-BE49-F238E27FC236}">
                <a16:creationId xmlns:a16="http://schemas.microsoft.com/office/drawing/2014/main" id="{0EDE541B-9E31-4B8D-9E7B-AE85FE0E5674}"/>
              </a:ext>
            </a:extLst>
          </p:cNvPr>
          <p:cNvSpPr>
            <a:spLocks noChangeArrowheads="1"/>
          </p:cNvSpPr>
          <p:nvPr/>
        </p:nvSpPr>
        <p:spPr bwMode="auto">
          <a:xfrm>
            <a:off x="5715000" y="5029200"/>
            <a:ext cx="284163" cy="231775"/>
          </a:xfrm>
          <a:prstGeom prst="ellipse">
            <a:avLst/>
          </a:prstGeom>
          <a:solidFill>
            <a:srgbClr val="FC0128"/>
          </a:solidFill>
          <a:ln w="38160">
            <a:solidFill>
              <a:srgbClr val="FFFFFF"/>
            </a:solidFill>
            <a:miter lim="800000"/>
            <a:headEnd/>
            <a:tailEnd/>
          </a:ln>
          <a:effectLst>
            <a:outerShdw dist="89605" dir="2700000" algn="ctr" rotWithShape="0">
              <a:srgbClr val="808080"/>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p:txBody>
      </p:sp>
      <p:sp>
        <p:nvSpPr>
          <p:cNvPr id="149546" name="Text Box 34">
            <a:extLst>
              <a:ext uri="{FF2B5EF4-FFF2-40B4-BE49-F238E27FC236}">
                <a16:creationId xmlns:a16="http://schemas.microsoft.com/office/drawing/2014/main" id="{D1BA2FEB-F0AC-484D-9DFA-1C5689AE9BD3}"/>
              </a:ext>
            </a:extLst>
          </p:cNvPr>
          <p:cNvSpPr txBox="1">
            <a:spLocks noChangeArrowheads="1"/>
          </p:cNvSpPr>
          <p:nvPr/>
        </p:nvSpPr>
        <p:spPr bwMode="auto">
          <a:xfrm>
            <a:off x="3048000" y="4800600"/>
            <a:ext cx="2819400" cy="492125"/>
          </a:xfrm>
          <a:prstGeom prst="rect">
            <a:avLst/>
          </a:prstGeom>
          <a:noFill/>
          <a:ln w="9525">
            <a:noFill/>
            <a:round/>
            <a:headEnd/>
            <a:tailEnd/>
          </a:ln>
        </p:spPr>
        <p:txBody>
          <a:bodyPr>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1625"/>
              </a:spcBef>
              <a:spcAft>
                <a:spcPct val="0"/>
              </a:spcAft>
              <a:buClr>
                <a:srgbClr val="76F774"/>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2600" b="1" i="1" u="none" strike="noStrike" kern="1200" cap="none" spc="0" normalizeH="0" baseline="0" noProof="0">
                <a:ln>
                  <a:noFill/>
                </a:ln>
                <a:solidFill>
                  <a:srgbClr val="76F774"/>
                </a:solidFill>
                <a:effectLst>
                  <a:outerShdw blurRad="38100" dist="38100" dir="2700000" algn="tl">
                    <a:srgbClr val="000000"/>
                  </a:outerShdw>
                </a:effectLst>
                <a:uLnTx/>
                <a:uFillTx/>
                <a:latin typeface="Arial Black" panose="020B0A04020102020204" pitchFamily="34" charset="0"/>
                <a:ea typeface="ＭＳ Ｐゴシック" panose="020B0600070205080204" pitchFamily="34" charset="-128"/>
                <a:cs typeface="+mn-cs"/>
              </a:rPr>
              <a:t>Alexandrian</a:t>
            </a:r>
          </a:p>
        </p:txBody>
      </p:sp>
      <p:grpSp>
        <p:nvGrpSpPr>
          <p:cNvPr id="2" name="Group 35">
            <a:extLst>
              <a:ext uri="{FF2B5EF4-FFF2-40B4-BE49-F238E27FC236}">
                <a16:creationId xmlns:a16="http://schemas.microsoft.com/office/drawing/2014/main" id="{C24957EC-2549-4291-9C30-2CF5E8CCF8A5}"/>
              </a:ext>
            </a:extLst>
          </p:cNvPr>
          <p:cNvGrpSpPr>
            <a:grpSpLocks/>
          </p:cNvGrpSpPr>
          <p:nvPr/>
        </p:nvGrpSpPr>
        <p:grpSpPr bwMode="auto">
          <a:xfrm>
            <a:off x="0" y="1"/>
            <a:ext cx="2063750" cy="689162"/>
            <a:chOff x="0" y="0"/>
            <a:chExt cx="1430" cy="492"/>
          </a:xfrm>
          <a:effectLst>
            <a:outerShdw blurRad="50800" dist="38100" dir="2700000">
              <a:srgbClr val="000000">
                <a:alpha val="43000"/>
              </a:srgbClr>
            </a:outerShdw>
          </a:effectLst>
        </p:grpSpPr>
        <p:sp>
          <p:nvSpPr>
            <p:cNvPr id="70692" name="Oval 36">
              <a:extLst>
                <a:ext uri="{FF2B5EF4-FFF2-40B4-BE49-F238E27FC236}">
                  <a16:creationId xmlns:a16="http://schemas.microsoft.com/office/drawing/2014/main" id="{E7C8E95A-8465-4644-9D2F-89CB3B13D3C5}"/>
                </a:ext>
              </a:extLst>
            </p:cNvPr>
            <p:cNvSpPr>
              <a:spLocks noChangeArrowheads="1"/>
            </p:cNvSpPr>
            <p:nvPr/>
          </p:nvSpPr>
          <p:spPr bwMode="auto">
            <a:xfrm>
              <a:off x="826" y="326"/>
              <a:ext cx="162" cy="166"/>
            </a:xfrm>
            <a:prstGeom prst="ellipse">
              <a:avLst/>
            </a:prstGeom>
            <a:solidFill>
              <a:srgbClr val="FC0128"/>
            </a:solidFill>
            <a:ln w="38160">
              <a:solidFill>
                <a:srgbClr val="FFFFFF"/>
              </a:solidFill>
              <a:miter lim="800000"/>
              <a:headEnd/>
              <a:tailEnd/>
            </a:ln>
            <a:effectLst>
              <a:outerShdw blurRad="63500" dist="89605" dir="2700000" algn="ctr" rotWithShape="0">
                <a:srgbClr val="000000"/>
              </a:outerShdw>
            </a:effectLst>
          </p:spPr>
          <p:txBody>
            <a:bodyPr wrap="none" anchor="ct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FFFFFF"/>
                </a:solidFill>
                <a:effectLst>
                  <a:outerShdw blurRad="38100" dist="38100" dir="2700000" algn="tl">
                    <a:srgbClr val="000000">
                      <a:alpha val="43137"/>
                    </a:srgbClr>
                  </a:outerShdw>
                </a:effectLst>
                <a:uLnTx/>
                <a:uFillTx/>
                <a:latin typeface="Times New Roman" pitchFamily="-108" charset="0"/>
                <a:ea typeface="ＭＳ Ｐゴシック" charset="-128"/>
                <a:cs typeface="ＭＳ Ｐゴシック" charset="-128"/>
              </a:endParaRPr>
            </a:p>
          </p:txBody>
        </p:sp>
        <p:sp>
          <p:nvSpPr>
            <p:cNvPr id="149544" name="Text Box 37">
              <a:extLst>
                <a:ext uri="{FF2B5EF4-FFF2-40B4-BE49-F238E27FC236}">
                  <a16:creationId xmlns:a16="http://schemas.microsoft.com/office/drawing/2014/main" id="{A5891175-4281-4BBA-84DA-B5C7AF38BA97}"/>
                </a:ext>
              </a:extLst>
            </p:cNvPr>
            <p:cNvSpPr txBox="1">
              <a:spLocks noChangeArrowheads="1"/>
            </p:cNvSpPr>
            <p:nvPr/>
          </p:nvSpPr>
          <p:spPr bwMode="auto">
            <a:xfrm>
              <a:off x="0" y="0"/>
              <a:ext cx="1430" cy="352"/>
            </a:xfrm>
            <a:prstGeom prst="rect">
              <a:avLst/>
            </a:prstGeom>
            <a:noFill/>
            <a:ln w="9525">
              <a:noFill/>
              <a:round/>
              <a:headEnd/>
              <a:tailEnd/>
            </a:ln>
          </p:spPr>
          <p:txBody>
            <a:bodyPr>
              <a:spAutoFit/>
            </a:bodyPr>
            <a:lstStyle/>
            <a:p>
              <a:pPr marL="0" marR="0" lvl="0" indent="0" algn="ctr" defTabSz="914400" rtl="0" eaLnBrk="0" fontAlgn="base" latinLnBrk="0" hangingPunct="0">
                <a:lnSpc>
                  <a:spcPct val="100000"/>
                </a:lnSpc>
                <a:spcBef>
                  <a:spcPts val="1627"/>
                </a:spcBef>
                <a:spcAft>
                  <a:spcPct val="0"/>
                </a:spcAft>
                <a:buClr>
                  <a:srgbClr val="76F774"/>
                </a:buClr>
                <a:buSzTx/>
                <a:buFontTx/>
                <a:buNone/>
                <a:tabLst>
                  <a:tab pos="0" algn="l"/>
                  <a:tab pos="820583" algn="l"/>
                  <a:tab pos="1641165" algn="l"/>
                  <a:tab pos="2461748" algn="l"/>
                  <a:tab pos="3282330" algn="l"/>
                  <a:tab pos="4102913" algn="l"/>
                  <a:tab pos="4923495" algn="l"/>
                  <a:tab pos="5744078" algn="l"/>
                  <a:tab pos="6564660" algn="l"/>
                  <a:tab pos="7385243" algn="l"/>
                  <a:tab pos="8205826" algn="l"/>
                  <a:tab pos="9026408" algn="l"/>
                </a:tabLst>
                <a:defRPr/>
              </a:pPr>
              <a:r>
                <a:rPr kumimoji="0" lang="en-GB" sz="2600" b="1" i="1" u="none" strike="noStrike" kern="1200" cap="none" spc="0" normalizeH="0" baseline="0" noProof="0" dirty="0">
                  <a:ln>
                    <a:noFill/>
                  </a:ln>
                  <a:solidFill>
                    <a:srgbClr val="76F774"/>
                  </a:solidFill>
                  <a:effectLst>
                    <a:outerShdw blurRad="38100" dist="38100" dir="2700000" algn="tl">
                      <a:srgbClr val="000000">
                        <a:alpha val="43137"/>
                      </a:srgbClr>
                    </a:outerShdw>
                  </a:effectLst>
                  <a:uLnTx/>
                  <a:uFillTx/>
                  <a:latin typeface="Arial Black" pitchFamily="-108" charset="0"/>
                  <a:ea typeface="ＭＳ Ｐゴシック" charset="-128"/>
                  <a:cs typeface="ＭＳ Ｐゴシック" charset="-128"/>
                </a:rPr>
                <a:t>Western</a:t>
              </a:r>
            </a:p>
          </p:txBody>
        </p:sp>
      </p:grpSp>
      <p:sp>
        <p:nvSpPr>
          <p:cNvPr id="149533" name="Text Box 38">
            <a:extLst>
              <a:ext uri="{FF2B5EF4-FFF2-40B4-BE49-F238E27FC236}">
                <a16:creationId xmlns:a16="http://schemas.microsoft.com/office/drawing/2014/main" id="{65CDA722-FDC9-41E2-929C-F0AF30D4AD82}"/>
              </a:ext>
            </a:extLst>
          </p:cNvPr>
          <p:cNvSpPr txBox="1">
            <a:spLocks noChangeArrowheads="1"/>
          </p:cNvSpPr>
          <p:nvPr/>
        </p:nvSpPr>
        <p:spPr bwMode="auto">
          <a:xfrm>
            <a:off x="304800" y="2819400"/>
            <a:ext cx="5029200" cy="820738"/>
          </a:xfrm>
          <a:prstGeom prst="rect">
            <a:avLst/>
          </a:prstGeom>
          <a:noFill/>
          <a:ln>
            <a:noFill/>
          </a:ln>
          <a:effectLst>
            <a:outerShdw blurRad="50800" dist="38100" dir="2700000" rotWithShape="0">
              <a:srgbClr val="808080">
                <a:alpha val="42999"/>
              </a:srgbClr>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48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3 Text Types</a:t>
            </a:r>
          </a:p>
        </p:txBody>
      </p:sp>
      <p:sp>
        <p:nvSpPr>
          <p:cNvPr id="70701" name="Oval 45">
            <a:extLst>
              <a:ext uri="{FF2B5EF4-FFF2-40B4-BE49-F238E27FC236}">
                <a16:creationId xmlns:a16="http://schemas.microsoft.com/office/drawing/2014/main" id="{8F592BB6-3C2D-45B5-A3CE-52823C201CE8}"/>
              </a:ext>
            </a:extLst>
          </p:cNvPr>
          <p:cNvSpPr>
            <a:spLocks noChangeArrowheads="1"/>
          </p:cNvSpPr>
          <p:nvPr/>
        </p:nvSpPr>
        <p:spPr bwMode="auto">
          <a:xfrm>
            <a:off x="5257800" y="762000"/>
            <a:ext cx="260350" cy="228600"/>
          </a:xfrm>
          <a:prstGeom prst="ellipse">
            <a:avLst/>
          </a:prstGeom>
          <a:solidFill>
            <a:srgbClr val="FC0128"/>
          </a:solidFill>
          <a:ln w="38160">
            <a:solidFill>
              <a:srgbClr val="FFFFFF"/>
            </a:solidFill>
            <a:miter lim="800000"/>
            <a:headEnd/>
            <a:tailEnd/>
          </a:ln>
          <a:effectLst>
            <a:outerShdw dist="89605" dir="2700000" algn="ctr" rotWithShape="0">
              <a:srgbClr val="808080"/>
            </a:outerShdw>
          </a:effec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mn-cs"/>
            </a:endParaRPr>
          </a:p>
        </p:txBody>
      </p:sp>
      <p:sp>
        <p:nvSpPr>
          <p:cNvPr id="149542" name="Text Box 46">
            <a:extLst>
              <a:ext uri="{FF2B5EF4-FFF2-40B4-BE49-F238E27FC236}">
                <a16:creationId xmlns:a16="http://schemas.microsoft.com/office/drawing/2014/main" id="{D3DA363D-2371-4E96-A0CB-09BF9F620CCB}"/>
              </a:ext>
            </a:extLst>
          </p:cNvPr>
          <p:cNvSpPr txBox="1">
            <a:spLocks noChangeArrowheads="1"/>
          </p:cNvSpPr>
          <p:nvPr/>
        </p:nvSpPr>
        <p:spPr bwMode="auto">
          <a:xfrm>
            <a:off x="4800600" y="381000"/>
            <a:ext cx="2292350" cy="387350"/>
          </a:xfrm>
          <a:prstGeom prst="rect">
            <a:avLst/>
          </a:prstGeom>
          <a:noFill/>
          <a:ln w="9525">
            <a:noFill/>
            <a:round/>
            <a:headEnd/>
            <a:tailEnd/>
          </a:ln>
        </p:spPr>
        <p:txBody>
          <a:bodyPr>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70000"/>
              </a:lnSpc>
              <a:spcBef>
                <a:spcPts val="1625"/>
              </a:spcBef>
              <a:spcAft>
                <a:spcPct val="0"/>
              </a:spcAft>
              <a:buClr>
                <a:srgbClr val="76F774"/>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2600" b="1" i="1" u="none" strike="noStrike" kern="1200" cap="none" spc="0" normalizeH="0" baseline="0" noProof="0">
                <a:ln>
                  <a:noFill/>
                </a:ln>
                <a:solidFill>
                  <a:srgbClr val="76F774"/>
                </a:solidFill>
                <a:effectLst>
                  <a:outerShdw blurRad="38100" dist="38100" dir="2700000" algn="tl">
                    <a:srgbClr val="000000"/>
                  </a:outerShdw>
                </a:effectLst>
                <a:uLnTx/>
                <a:uFillTx/>
                <a:latin typeface="Arial Black" panose="020B0A04020102020204" pitchFamily="34" charset="0"/>
                <a:ea typeface="ＭＳ Ｐゴシック" panose="020B0600070205080204" pitchFamily="34" charset="-128"/>
                <a:cs typeface="+mn-cs"/>
              </a:rPr>
              <a:t>Byzantine</a:t>
            </a:r>
          </a:p>
        </p:txBody>
      </p:sp>
      <p:sp>
        <p:nvSpPr>
          <p:cNvPr id="12" name="Text Box 38">
            <a:extLst>
              <a:ext uri="{FF2B5EF4-FFF2-40B4-BE49-F238E27FC236}">
                <a16:creationId xmlns:a16="http://schemas.microsoft.com/office/drawing/2014/main" id="{CB655C22-7C2F-4FCC-9502-38B9F0ECDAB2}"/>
              </a:ext>
            </a:extLst>
          </p:cNvPr>
          <p:cNvSpPr txBox="1">
            <a:spLocks noChangeArrowheads="1"/>
          </p:cNvSpPr>
          <p:nvPr/>
        </p:nvSpPr>
        <p:spPr bwMode="auto">
          <a:xfrm>
            <a:off x="2514600" y="5410200"/>
            <a:ext cx="5029200" cy="1068388"/>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Earliest (AD 200-400) manuscripts </a:t>
            </a:r>
            <a:r>
              <a:rPr kumimoji="0" lang="en-GB"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omit </a:t>
            </a: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it </a:t>
            </a:r>
          </a:p>
        </p:txBody>
      </p:sp>
      <p:sp>
        <p:nvSpPr>
          <p:cNvPr id="13" name="Text Box 38">
            <a:extLst>
              <a:ext uri="{FF2B5EF4-FFF2-40B4-BE49-F238E27FC236}">
                <a16:creationId xmlns:a16="http://schemas.microsoft.com/office/drawing/2014/main" id="{63C5AD60-9D38-4996-B474-42257B0B4161}"/>
              </a:ext>
            </a:extLst>
          </p:cNvPr>
          <p:cNvSpPr txBox="1">
            <a:spLocks noChangeArrowheads="1"/>
          </p:cNvSpPr>
          <p:nvPr/>
        </p:nvSpPr>
        <p:spPr bwMode="auto">
          <a:xfrm>
            <a:off x="0" y="1065213"/>
            <a:ext cx="4419600" cy="1068387"/>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Later (AD 600) manuscripts </a:t>
            </a:r>
            <a:r>
              <a:rPr kumimoji="0" lang="en-GB"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keep </a:t>
            </a: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it </a:t>
            </a:r>
          </a:p>
        </p:txBody>
      </p:sp>
      <p:sp>
        <p:nvSpPr>
          <p:cNvPr id="14" name="Text Box 38">
            <a:extLst>
              <a:ext uri="{FF2B5EF4-FFF2-40B4-BE49-F238E27FC236}">
                <a16:creationId xmlns:a16="http://schemas.microsoft.com/office/drawing/2014/main" id="{9BA8EBBD-AC43-45E4-ACAD-A2C85DD0C40B}"/>
              </a:ext>
            </a:extLst>
          </p:cNvPr>
          <p:cNvSpPr txBox="1">
            <a:spLocks noChangeArrowheads="1"/>
          </p:cNvSpPr>
          <p:nvPr/>
        </p:nvSpPr>
        <p:spPr bwMode="auto">
          <a:xfrm>
            <a:off x="4724400" y="1065213"/>
            <a:ext cx="4419600" cy="1068387"/>
          </a:xfrm>
          <a:prstGeom prst="rect">
            <a:avLst/>
          </a:prstGeom>
          <a:solidFill>
            <a:srgbClr val="000090"/>
          </a:solidFill>
          <a:ln>
            <a:noFill/>
          </a:ln>
          <a:effectLst>
            <a:outerShdw blurRad="50800" dist="38100" dir="2700000" rotWithShape="0">
              <a:srgbClr val="808080">
                <a:alpha val="42999"/>
              </a:srgbClr>
            </a:outerShdw>
          </a:effectLst>
          <a:extLst>
            <a:ext uri="{91240B29-F687-4F45-9708-019B960494DF}">
              <a14:hiddenLine xmlns:a14="http://schemas.microsoft.com/office/drawing/2010/main" w="9525">
                <a:solidFill>
                  <a:srgbClr val="000000"/>
                </a:solidFill>
                <a:round/>
                <a:headEnd/>
                <a:tailEnd/>
              </a14:hiddenLine>
            </a:ext>
          </a:extLst>
        </p:spPr>
        <p:txBody>
          <a:bodyPr lIns="82058" tIns="41029" rIns="82058" bIns="41029">
            <a:spAutoFit/>
          </a:bodyPr>
          <a:lstStyle>
            <a:lvl1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1pPr>
            <a:lvl2pPr marL="37931725" indent="-37474525">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2pPr>
            <a:lvl3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3pPr>
            <a:lvl4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4pPr>
            <a:lvl5pPr>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ts val="2975"/>
              </a:spcBef>
              <a:spcAft>
                <a:spcPct val="0"/>
              </a:spcAft>
              <a:buClr>
                <a:srgbClr val="FFFF00"/>
              </a:buClr>
              <a:buSzTx/>
              <a:buFontTx/>
              <a:buNone/>
              <a:tabLst>
                <a:tab pos="0" algn="l"/>
                <a:tab pos="819150" algn="l"/>
                <a:tab pos="1639888" algn="l"/>
                <a:tab pos="2460625" algn="l"/>
                <a:tab pos="3281363" algn="l"/>
                <a:tab pos="4102100" algn="l"/>
                <a:tab pos="4922838" algn="l"/>
                <a:tab pos="5743575" algn="l"/>
                <a:tab pos="6564313" algn="l"/>
                <a:tab pos="7385050" algn="l"/>
                <a:tab pos="8205788" algn="l"/>
                <a:tab pos="9024938" algn="l"/>
              </a:tabLst>
              <a:defRPr/>
            </a:pP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Latest (AD 1000) manuscripts </a:t>
            </a:r>
            <a:r>
              <a:rPr kumimoji="0" lang="en-GB" altLang="en-US" sz="3200" b="1" i="0" u="none" strike="noStrike" kern="1200" cap="none" spc="0" normalizeH="0" baseline="0" noProof="0">
                <a:ln>
                  <a:noFill/>
                </a:ln>
                <a:solidFill>
                  <a:srgbClr val="FFFFFF"/>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keep </a:t>
            </a:r>
            <a:r>
              <a:rPr kumimoji="0" lang="en-GB" alt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Comic Sans MS" panose="030F0702030302020204" pitchFamily="66" charset="0"/>
                <a:ea typeface="ＭＳ Ｐゴシック" panose="020B0600070205080204" pitchFamily="34" charset="-128"/>
                <a:cs typeface="+mn-cs"/>
              </a:rPr>
              <a:t>it </a:t>
            </a:r>
          </a:p>
        </p:txBody>
      </p:sp>
    </p:spTree>
    <p:extLst>
      <p:ext uri="{BB962C8B-B14F-4D97-AF65-F5344CB8AC3E}">
        <p14:creationId xmlns:p14="http://schemas.microsoft.com/office/powerpoint/2010/main" val="1105806702"/>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2000"/>
                                        <p:tgtEl>
                                          <p:spTgt spid="12"/>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3"/>
                                        </p:tgtEl>
                                        <p:attrNameLst>
                                          <p:attrName>style.visibility</p:attrName>
                                        </p:attrNameLst>
                                      </p:cBhvr>
                                      <p:to>
                                        <p:strVal val="visible"/>
                                      </p:to>
                                    </p:set>
                                    <p:animEffect transition="in" filter="fade">
                                      <p:cBhvr>
                                        <p:cTn id="12" dur="2000"/>
                                        <p:tgtEl>
                                          <p:spTgt spid="13"/>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20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Lst>
  </p:timing>
</p:sld>
</file>

<file path=ppt/slides/slide387.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0658" name="Rectangle 5">
            <a:extLst>
              <a:ext uri="{FF2B5EF4-FFF2-40B4-BE49-F238E27FC236}">
                <a16:creationId xmlns:a16="http://schemas.microsoft.com/office/drawing/2014/main" id="{93DE3326-613B-48F3-9A87-ECB258328691}"/>
              </a:ext>
            </a:extLst>
          </p:cNvPr>
          <p:cNvSpPr>
            <a:spLocks noChangeArrowheads="1"/>
          </p:cNvSpPr>
          <p:nvPr/>
        </p:nvSpPr>
        <p:spPr bwMode="auto">
          <a:xfrm>
            <a:off x="0" y="0"/>
            <a:ext cx="9144000" cy="6858000"/>
          </a:xfrm>
          <a:prstGeom prst="rect">
            <a:avLst/>
          </a:prstGeom>
          <a:solidFill>
            <a:srgbClr val="CCFFCC"/>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2" name="Title 1">
            <a:extLst>
              <a:ext uri="{FF2B5EF4-FFF2-40B4-BE49-F238E27FC236}">
                <a16:creationId xmlns:a16="http://schemas.microsoft.com/office/drawing/2014/main" id="{2BC0CAB9-7E21-49C3-90D8-6D3D6F4580F1}"/>
              </a:ext>
            </a:extLst>
          </p:cNvPr>
          <p:cNvSpPr>
            <a:spLocks noGrp="1"/>
          </p:cNvSpPr>
          <p:nvPr>
            <p:ph type="ctrTitle"/>
          </p:nvPr>
        </p:nvSpPr>
        <p:spPr>
          <a:xfrm>
            <a:off x="0" y="0"/>
            <a:ext cx="9144000" cy="1143000"/>
          </a:xfrm>
          <a:gradFill flip="none" rotWithShape="1">
            <a:gsLst>
              <a:gs pos="0">
                <a:srgbClr val="000090"/>
              </a:gs>
              <a:gs pos="100000">
                <a:schemeClr val="tx1"/>
              </a:gs>
            </a:gsLst>
            <a:path path="shape">
              <a:fillToRect l="50000" t="50000" r="50000" b="50000"/>
            </a:path>
            <a:tileRect/>
          </a:gradFill>
        </p:spPr>
        <p:txBody>
          <a:bodyPr/>
          <a:lstStyle/>
          <a:p>
            <a:r>
              <a:rPr lang="en-US" altLang="en-US" sz="6000" b="1">
                <a:solidFill>
                  <a:schemeClr val="bg1"/>
                </a:solidFill>
                <a:effectLst>
                  <a:outerShdw blurRad="38100" dist="38100" dir="2700000" algn="tl">
                    <a:srgbClr val="000000"/>
                  </a:outerShdw>
                </a:effectLst>
              </a:rPr>
              <a:t>Note the Flow...</a:t>
            </a:r>
          </a:p>
        </p:txBody>
      </p:sp>
      <p:sp>
        <p:nvSpPr>
          <p:cNvPr id="4" name="Subtitle 2">
            <a:extLst>
              <a:ext uri="{FF2B5EF4-FFF2-40B4-BE49-F238E27FC236}">
                <a16:creationId xmlns:a16="http://schemas.microsoft.com/office/drawing/2014/main" id="{D7F91812-8FD3-432B-8CB6-B37530DCAD4C}"/>
              </a:ext>
            </a:extLst>
          </p:cNvPr>
          <p:cNvSpPr txBox="1">
            <a:spLocks/>
          </p:cNvSpPr>
          <p:nvPr/>
        </p:nvSpPr>
        <p:spPr bwMode="auto">
          <a:xfrm>
            <a:off x="419100" y="13716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Jesus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exposes evil intent </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of the Pharisees (8:10)</a:t>
            </a:r>
          </a:p>
        </p:txBody>
      </p:sp>
      <p:sp>
        <p:nvSpPr>
          <p:cNvPr id="7" name="Subtitle 2">
            <a:extLst>
              <a:ext uri="{FF2B5EF4-FFF2-40B4-BE49-F238E27FC236}">
                <a16:creationId xmlns:a16="http://schemas.microsoft.com/office/drawing/2014/main" id="{62503258-A5F4-4BF6-89F3-D3E3152C65E0}"/>
              </a:ext>
            </a:extLst>
          </p:cNvPr>
          <p:cNvSpPr txBox="1">
            <a:spLocks/>
          </p:cNvSpPr>
          <p:nvPr/>
        </p:nvSpPr>
        <p:spPr bwMode="auto">
          <a:xfrm>
            <a:off x="5295900" y="13716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Jesus is the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Light </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of the World (8:12)</a:t>
            </a:r>
          </a:p>
        </p:txBody>
      </p:sp>
      <p:sp>
        <p:nvSpPr>
          <p:cNvPr id="8" name="Left-Right Arrow 7">
            <a:extLst>
              <a:ext uri="{FF2B5EF4-FFF2-40B4-BE49-F238E27FC236}">
                <a16:creationId xmlns:a16="http://schemas.microsoft.com/office/drawing/2014/main" id="{FF65A7A5-A293-486A-ABD7-955A5A90AD1D}"/>
              </a:ext>
            </a:extLst>
          </p:cNvPr>
          <p:cNvSpPr>
            <a:spLocks noChangeArrowheads="1"/>
          </p:cNvSpPr>
          <p:nvPr/>
        </p:nvSpPr>
        <p:spPr bwMode="auto">
          <a:xfrm>
            <a:off x="3924300" y="1828800"/>
            <a:ext cx="1371600" cy="762000"/>
          </a:xfrm>
          <a:prstGeom prst="leftRightArrow">
            <a:avLst>
              <a:gd name="adj1" fmla="val 50000"/>
              <a:gd name="adj2" fmla="val 50000"/>
            </a:avLst>
          </a:prstGeom>
          <a:solidFill>
            <a:srgbClr val="00009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9" name="Subtitle 2">
            <a:extLst>
              <a:ext uri="{FF2B5EF4-FFF2-40B4-BE49-F238E27FC236}">
                <a16:creationId xmlns:a16="http://schemas.microsoft.com/office/drawing/2014/main" id="{FEB49B0D-267A-401F-A4D9-222D89B41C22}"/>
              </a:ext>
            </a:extLst>
          </p:cNvPr>
          <p:cNvSpPr txBox="1">
            <a:spLocks/>
          </p:cNvSpPr>
          <p:nvPr/>
        </p:nvSpPr>
        <p:spPr bwMode="auto">
          <a:xfrm>
            <a:off x="419100" y="31242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Pharisees made a </a:t>
            </a:r>
            <a:r>
              <a:rPr kumimoji="0" lang="en-US" altLang="en-US" sz="3200" b="1" i="0" u="sng"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false judgment</a:t>
            </a: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(8:15)</a:t>
            </a:r>
          </a:p>
        </p:txBody>
      </p:sp>
      <p:sp>
        <p:nvSpPr>
          <p:cNvPr id="10" name="Subtitle 2">
            <a:extLst>
              <a:ext uri="{FF2B5EF4-FFF2-40B4-BE49-F238E27FC236}">
                <a16:creationId xmlns:a16="http://schemas.microsoft.com/office/drawing/2014/main" id="{9F3270C4-4FBC-4E8B-98D4-22061D76C841}"/>
              </a:ext>
            </a:extLst>
          </p:cNvPr>
          <p:cNvSpPr txBox="1">
            <a:spLocks/>
          </p:cNvSpPr>
          <p:nvPr/>
        </p:nvSpPr>
        <p:spPr bwMode="auto">
          <a:xfrm>
            <a:off x="5295900" y="31242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Jesus makes a </a:t>
            </a:r>
            <a:r>
              <a:rPr kumimoji="0" lang="en-US" altLang="en-US" sz="3200" b="1" i="0" u="sng"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right judgment</a:t>
            </a: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 (8:16)</a:t>
            </a:r>
          </a:p>
        </p:txBody>
      </p:sp>
      <p:sp>
        <p:nvSpPr>
          <p:cNvPr id="11" name="Left-Right Arrow 10">
            <a:extLst>
              <a:ext uri="{FF2B5EF4-FFF2-40B4-BE49-F238E27FC236}">
                <a16:creationId xmlns:a16="http://schemas.microsoft.com/office/drawing/2014/main" id="{4577F399-0625-4D45-9CA0-73056BB02FA8}"/>
              </a:ext>
            </a:extLst>
          </p:cNvPr>
          <p:cNvSpPr>
            <a:spLocks noChangeArrowheads="1"/>
          </p:cNvSpPr>
          <p:nvPr/>
        </p:nvSpPr>
        <p:spPr bwMode="auto">
          <a:xfrm>
            <a:off x="3924300" y="3581400"/>
            <a:ext cx="1371600" cy="762000"/>
          </a:xfrm>
          <a:prstGeom prst="leftRightArrow">
            <a:avLst>
              <a:gd name="adj1" fmla="val 50000"/>
              <a:gd name="adj2" fmla="val 50000"/>
            </a:avLst>
          </a:prstGeom>
          <a:solidFill>
            <a:srgbClr val="80000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12" name="Subtitle 2">
            <a:extLst>
              <a:ext uri="{FF2B5EF4-FFF2-40B4-BE49-F238E27FC236}">
                <a16:creationId xmlns:a16="http://schemas.microsoft.com/office/drawing/2014/main" id="{5ED95EE0-9229-49D8-9450-771E06525237}"/>
              </a:ext>
            </a:extLst>
          </p:cNvPr>
          <p:cNvSpPr txBox="1">
            <a:spLocks/>
          </p:cNvSpPr>
          <p:nvPr/>
        </p:nvSpPr>
        <p:spPr bwMode="auto">
          <a:xfrm>
            <a:off x="419100" y="4876800"/>
            <a:ext cx="34290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Pharisees tried to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stone her</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 (8:5)</a:t>
            </a:r>
          </a:p>
        </p:txBody>
      </p:sp>
      <p:sp>
        <p:nvSpPr>
          <p:cNvPr id="13" name="Subtitle 2">
            <a:extLst>
              <a:ext uri="{FF2B5EF4-FFF2-40B4-BE49-F238E27FC236}">
                <a16:creationId xmlns:a16="http://schemas.microsoft.com/office/drawing/2014/main" id="{78683FC1-57A4-4E14-A789-1387633F5835}"/>
              </a:ext>
            </a:extLst>
          </p:cNvPr>
          <p:cNvSpPr txBox="1">
            <a:spLocks/>
          </p:cNvSpPr>
          <p:nvPr/>
        </p:nvSpPr>
        <p:spPr bwMode="auto">
          <a:xfrm>
            <a:off x="5295900" y="4876800"/>
            <a:ext cx="3505200" cy="1981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Pharisees tried to </a:t>
            </a:r>
            <a:r>
              <a:rPr kumimoji="0" lang="en-US" altLang="en-US" sz="3200" b="1" i="0" u="sng"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stone Jesus</a:t>
            </a:r>
            <a:r>
              <a:rPr kumimoji="0" lang="en-US" altLang="en-US" sz="3200" b="1" i="0" u="none" strike="noStrike" kern="1200" cap="none" spc="0" normalizeH="0" baseline="0" noProof="0">
                <a:ln>
                  <a:noFill/>
                </a:ln>
                <a:solidFill>
                  <a:srgbClr val="000090"/>
                </a:solidFill>
                <a:effectLst/>
                <a:uLnTx/>
                <a:uFillTx/>
                <a:latin typeface="Arial" panose="020B0604020202020204" pitchFamily="34" charset="0"/>
                <a:ea typeface="ＭＳ Ｐゴシック" panose="020B0600070205080204" pitchFamily="34" charset="-128"/>
              </a:rPr>
              <a:t>(8:59)</a:t>
            </a:r>
          </a:p>
        </p:txBody>
      </p:sp>
      <p:sp>
        <p:nvSpPr>
          <p:cNvPr id="14" name="Left-Right Arrow 13">
            <a:extLst>
              <a:ext uri="{FF2B5EF4-FFF2-40B4-BE49-F238E27FC236}">
                <a16:creationId xmlns:a16="http://schemas.microsoft.com/office/drawing/2014/main" id="{80899EE5-9D81-48FE-A365-A2679441D325}"/>
              </a:ext>
            </a:extLst>
          </p:cNvPr>
          <p:cNvSpPr>
            <a:spLocks noChangeArrowheads="1"/>
          </p:cNvSpPr>
          <p:nvPr/>
        </p:nvSpPr>
        <p:spPr bwMode="auto">
          <a:xfrm>
            <a:off x="3924300" y="5334000"/>
            <a:ext cx="1371600" cy="762000"/>
          </a:xfrm>
          <a:prstGeom prst="leftRightArrow">
            <a:avLst>
              <a:gd name="adj1" fmla="val 50000"/>
              <a:gd name="adj2" fmla="val 50000"/>
            </a:avLst>
          </a:prstGeom>
          <a:solidFill>
            <a:srgbClr val="000090"/>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179721527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7" presetClass="entr" presetSubtype="1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500" fill="hold"/>
                                        <p:tgtEl>
                                          <p:spTgt spid="8"/>
                                        </p:tgtEl>
                                        <p:attrNameLst>
                                          <p:attrName>ppt_w</p:attrName>
                                        </p:attrNameLst>
                                      </p:cBhvr>
                                      <p:tavLst>
                                        <p:tav tm="0">
                                          <p:val>
                                            <p:fltVal val="0"/>
                                          </p:val>
                                        </p:tav>
                                        <p:tav tm="100000">
                                          <p:val>
                                            <p:strVal val="#ppt_w"/>
                                          </p:val>
                                        </p:tav>
                                      </p:tavLst>
                                    </p:anim>
                                    <p:anim calcmode="lin" valueType="num">
                                      <p:cBhvr>
                                        <p:cTn id="12" dur="500" fill="hold"/>
                                        <p:tgtEl>
                                          <p:spTgt spid="8"/>
                                        </p:tgtEl>
                                        <p:attrNameLst>
                                          <p:attrName>ppt_h</p:attrName>
                                        </p:attrNameLst>
                                      </p:cBhvr>
                                      <p:tavLst>
                                        <p:tav tm="0">
                                          <p:val>
                                            <p:strVal val="#ppt_h"/>
                                          </p:val>
                                        </p:tav>
                                        <p:tav tm="100000">
                                          <p:val>
                                            <p:strVal val="#ppt_h"/>
                                          </p:val>
                                        </p:tav>
                                      </p:tavLst>
                                    </p:anim>
                                  </p:childTnLst>
                                </p:cTn>
                              </p:par>
                            </p:childTnLst>
                          </p:cTn>
                        </p:par>
                        <p:par>
                          <p:cTn id="13" fill="hold" nodeType="afterGroup">
                            <p:stCondLst>
                              <p:cond delay="500"/>
                            </p:stCondLst>
                            <p:childTnLst>
                              <p:par>
                                <p:cTn id="14" presetID="1" presetClass="entr" presetSubtype="0" fill="hold" grpId="0" nodeType="afterEffect">
                                  <p:stCondLst>
                                    <p:cond delay="0"/>
                                  </p:stCondLst>
                                  <p:childTnLst>
                                    <p:set>
                                      <p:cBhvr>
                                        <p:cTn id="15"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16" fill="hold" nodeType="clickPar">
                      <p:stCondLst>
                        <p:cond delay="indefinite"/>
                      </p:stCondLst>
                      <p:childTnLst>
                        <p:par>
                          <p:cTn id="17" fill="hold" nodeType="withGroup">
                            <p:stCondLst>
                              <p:cond delay="0"/>
                            </p:stCondLst>
                            <p:childTnLst>
                              <p:par>
                                <p:cTn id="18" presetID="1" presetClass="entr" presetSubtype="0" fill="hold" nodeType="clickEffect">
                                  <p:stCondLst>
                                    <p:cond delay="0"/>
                                  </p:stCondLst>
                                  <p:childTnLst>
                                    <p:set>
                                      <p:cBhvr>
                                        <p:cTn id="19" dur="1" fill="hold">
                                          <p:stCondLst>
                                            <p:cond delay="0"/>
                                          </p:stCondLst>
                                        </p:cTn>
                                        <p:tgtEl>
                                          <p:spTgt spid="9">
                                            <p:txEl>
                                              <p:pRg st="0" end="0"/>
                                            </p:txEl>
                                          </p:spTgt>
                                        </p:tgtEl>
                                        <p:attrNameLst>
                                          <p:attrName>style.visibility</p:attrName>
                                        </p:attrNameLst>
                                      </p:cBhvr>
                                      <p:to>
                                        <p:strVal val="visible"/>
                                      </p:to>
                                    </p:set>
                                  </p:childTnLst>
                                </p:cTn>
                              </p:par>
                            </p:childTnLst>
                          </p:cTn>
                        </p:par>
                      </p:childTnLst>
                    </p:cTn>
                  </p:par>
                  <p:par>
                    <p:cTn id="20" fill="hold" nodeType="clickPar">
                      <p:stCondLst>
                        <p:cond delay="indefinite"/>
                      </p:stCondLst>
                      <p:childTnLst>
                        <p:par>
                          <p:cTn id="21" fill="hold" nodeType="withGroup">
                            <p:stCondLst>
                              <p:cond delay="0"/>
                            </p:stCondLst>
                            <p:childTnLst>
                              <p:par>
                                <p:cTn id="22" presetID="17" presetClass="entr" presetSubtype="10" fill="hold" grpId="0" nodeType="click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strVal val="#ppt_h"/>
                                          </p:val>
                                        </p:tav>
                                        <p:tav tm="100000">
                                          <p:val>
                                            <p:strVal val="#ppt_h"/>
                                          </p:val>
                                        </p:tav>
                                      </p:tavLst>
                                    </p:anim>
                                  </p:childTnLst>
                                </p:cTn>
                              </p:par>
                            </p:childTnLst>
                          </p:cTn>
                        </p:par>
                        <p:par>
                          <p:cTn id="26" fill="hold" nodeType="afterGroup">
                            <p:stCondLst>
                              <p:cond delay="500"/>
                            </p:stCondLst>
                            <p:childTnLst>
                              <p:par>
                                <p:cTn id="27" presetID="1" presetClass="entr" presetSubtype="0" fill="hold" nodeType="afterEffect">
                                  <p:stCondLst>
                                    <p:cond delay="0"/>
                                  </p:stCondLst>
                                  <p:childTnLst>
                                    <p:set>
                                      <p:cBhvr>
                                        <p:cTn id="28" dur="1" fill="hold">
                                          <p:stCondLst>
                                            <p:cond delay="0"/>
                                          </p:stCondLst>
                                        </p:cTn>
                                        <p:tgtEl>
                                          <p:spTgt spid="10">
                                            <p:txEl>
                                              <p:pRg st="0" end="0"/>
                                            </p:txEl>
                                          </p:spTgt>
                                        </p:tgtEl>
                                        <p:attrNameLst>
                                          <p:attrName>style.visibility</p:attrName>
                                        </p:attrNameLst>
                                      </p:cBhvr>
                                      <p:to>
                                        <p:strVal val="visible"/>
                                      </p:to>
                                    </p:set>
                                  </p:childTnLst>
                                </p:cTn>
                              </p:par>
                            </p:childTnLst>
                          </p:cTn>
                        </p:par>
                      </p:childTnLst>
                    </p:cTn>
                  </p:par>
                  <p:par>
                    <p:cTn id="29" fill="hold" nodeType="clickPar">
                      <p:stCondLst>
                        <p:cond delay="indefinite"/>
                      </p:stCondLst>
                      <p:childTnLst>
                        <p:par>
                          <p:cTn id="30" fill="hold" nodeType="withGroup">
                            <p:stCondLst>
                              <p:cond delay="0"/>
                            </p:stCondLst>
                            <p:childTnLst>
                              <p:par>
                                <p:cTn id="31" presetID="1" presetClass="entr" presetSubtype="0" fill="hold" grpId="0" nodeType="clickEffect">
                                  <p:stCondLst>
                                    <p:cond delay="0"/>
                                  </p:stCondLst>
                                  <p:childTnLst>
                                    <p:set>
                                      <p:cBhvr>
                                        <p:cTn id="32" dur="1" fill="hold">
                                          <p:stCondLst>
                                            <p:cond delay="0"/>
                                          </p:stCondLst>
                                        </p:cTn>
                                        <p:tgtEl>
                                          <p:spTgt spid="12">
                                            <p:txEl>
                                              <p:pRg st="0" end="0"/>
                                            </p:txEl>
                                          </p:spTgt>
                                        </p:tgtEl>
                                        <p:attrNameLst>
                                          <p:attrName>style.visibility</p:attrName>
                                        </p:attrNameLst>
                                      </p:cBhvr>
                                      <p:to>
                                        <p:strVal val="visible"/>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17" presetClass="entr" presetSubtype="10" fill="hold" grpId="0" nodeType="clickEffect">
                                  <p:stCondLst>
                                    <p:cond delay="0"/>
                                  </p:stCondLst>
                                  <p:childTnLst>
                                    <p:set>
                                      <p:cBhvr>
                                        <p:cTn id="36" dur="1" fill="hold">
                                          <p:stCondLst>
                                            <p:cond delay="0"/>
                                          </p:stCondLst>
                                        </p:cTn>
                                        <p:tgtEl>
                                          <p:spTgt spid="14"/>
                                        </p:tgtEl>
                                        <p:attrNameLst>
                                          <p:attrName>style.visibility</p:attrName>
                                        </p:attrNameLst>
                                      </p:cBhvr>
                                      <p:to>
                                        <p:strVal val="visible"/>
                                      </p:to>
                                    </p:set>
                                    <p:anim calcmode="lin" valueType="num">
                                      <p:cBhvr>
                                        <p:cTn id="37" dur="500" fill="hold"/>
                                        <p:tgtEl>
                                          <p:spTgt spid="14"/>
                                        </p:tgtEl>
                                        <p:attrNameLst>
                                          <p:attrName>ppt_w</p:attrName>
                                        </p:attrNameLst>
                                      </p:cBhvr>
                                      <p:tavLst>
                                        <p:tav tm="0">
                                          <p:val>
                                            <p:fltVal val="0"/>
                                          </p:val>
                                        </p:tav>
                                        <p:tav tm="100000">
                                          <p:val>
                                            <p:strVal val="#ppt_w"/>
                                          </p:val>
                                        </p:tav>
                                      </p:tavLst>
                                    </p:anim>
                                    <p:anim calcmode="lin" valueType="num">
                                      <p:cBhvr>
                                        <p:cTn id="38" dur="500" fill="hold"/>
                                        <p:tgtEl>
                                          <p:spTgt spid="14"/>
                                        </p:tgtEl>
                                        <p:attrNameLst>
                                          <p:attrName>ppt_h</p:attrName>
                                        </p:attrNameLst>
                                      </p:cBhvr>
                                      <p:tavLst>
                                        <p:tav tm="0">
                                          <p:val>
                                            <p:strVal val="#ppt_h"/>
                                          </p:val>
                                        </p:tav>
                                        <p:tav tm="100000">
                                          <p:val>
                                            <p:strVal val="#ppt_h"/>
                                          </p:val>
                                        </p:tav>
                                      </p:tavLst>
                                    </p:anim>
                                  </p:childTnLst>
                                </p:cTn>
                              </p:par>
                            </p:childTnLst>
                          </p:cTn>
                        </p:par>
                        <p:par>
                          <p:cTn id="39" fill="hold" nodeType="afterGroup">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13">
                                            <p:txEl>
                                              <p:pRg st="0" end="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7" grpId="0" build="allAtOnce"/>
      <p:bldP spid="8" grpId="0" animBg="1"/>
      <p:bldP spid="11" grpId="0" animBg="1"/>
      <p:bldP spid="12" grpId="0" build="p"/>
      <p:bldP spid="13" grpId="0" build="allAtOnce"/>
      <p:bldP spid="14" grpId="0" animBg="1"/>
    </p:bldLst>
  </p:timing>
</p:sld>
</file>

<file path=ppt/slides/slide3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0C1C1EE8-B88A-4212-B524-97963058A887}"/>
              </a:ext>
            </a:extLst>
          </p:cNvPr>
          <p:cNvSpPr>
            <a:spLocks noChangeArrowheads="1"/>
          </p:cNvSpPr>
          <p:nvPr/>
        </p:nvSpPr>
        <p:spPr bwMode="auto">
          <a:xfrm>
            <a:off x="0" y="0"/>
            <a:ext cx="9144000" cy="6858000"/>
          </a:xfrm>
          <a:prstGeom prst="rect">
            <a:avLst/>
          </a:prstGeom>
          <a:solidFill>
            <a:schemeClr val="tx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
        <p:nvSpPr>
          <p:cNvPr id="72707" name="Rectangle 5">
            <a:extLst>
              <a:ext uri="{FF2B5EF4-FFF2-40B4-BE49-F238E27FC236}">
                <a16:creationId xmlns:a16="http://schemas.microsoft.com/office/drawing/2014/main" id="{C0AEFAB2-317D-482F-97E7-161928389C94}"/>
              </a:ext>
            </a:extLst>
          </p:cNvPr>
          <p:cNvSpPr>
            <a:spLocks noGrp="1" noChangeArrowheads="1"/>
          </p:cNvSpPr>
          <p:nvPr>
            <p:ph type="title" idx="4294967295"/>
          </p:nvPr>
        </p:nvSpPr>
        <p:spPr>
          <a:xfrm>
            <a:off x="457200" y="274638"/>
            <a:ext cx="8229600" cy="1020762"/>
          </a:xfrm>
        </p:spPr>
        <p:txBody>
          <a:bodyPr/>
          <a:lstStyle/>
          <a:p>
            <a:pPr eaLnBrk="1" hangingPunct="1"/>
            <a:r>
              <a:rPr lang="en-US" altLang="en-US" b="1">
                <a:solidFill>
                  <a:schemeClr val="bg1"/>
                </a:solidFill>
              </a:rPr>
              <a:t>Where we’re going today...</a:t>
            </a:r>
          </a:p>
        </p:txBody>
      </p:sp>
      <p:grpSp>
        <p:nvGrpSpPr>
          <p:cNvPr id="2" name="Group 8">
            <a:extLst>
              <a:ext uri="{FF2B5EF4-FFF2-40B4-BE49-F238E27FC236}">
                <a16:creationId xmlns:a16="http://schemas.microsoft.com/office/drawing/2014/main" id="{758A514C-B27D-46C2-B1D6-F3611EB09866}"/>
              </a:ext>
            </a:extLst>
          </p:cNvPr>
          <p:cNvGrpSpPr>
            <a:grpSpLocks/>
          </p:cNvGrpSpPr>
          <p:nvPr/>
        </p:nvGrpSpPr>
        <p:grpSpPr bwMode="auto">
          <a:xfrm>
            <a:off x="228600" y="1981200"/>
            <a:ext cx="3581400" cy="4343400"/>
            <a:chOff x="533400" y="1981200"/>
            <a:chExt cx="3581400" cy="4343400"/>
          </a:xfrm>
        </p:grpSpPr>
        <p:pic>
          <p:nvPicPr>
            <p:cNvPr id="72713" name="Picture 3" descr="septuagint">
              <a:extLst>
                <a:ext uri="{FF2B5EF4-FFF2-40B4-BE49-F238E27FC236}">
                  <a16:creationId xmlns:a16="http://schemas.microsoft.com/office/drawing/2014/main" id="{A7180F44-5A3F-4174-9BDD-262C1441E512}"/>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1505" b="36986"/>
            <a:stretch>
              <a:fillRect/>
            </a:stretch>
          </p:blipFill>
          <p:spPr bwMode="auto">
            <a:xfrm>
              <a:off x="533400" y="1981200"/>
              <a:ext cx="3581400" cy="32947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Rectangle 5">
              <a:extLst>
                <a:ext uri="{FF2B5EF4-FFF2-40B4-BE49-F238E27FC236}">
                  <a16:creationId xmlns:a16="http://schemas.microsoft.com/office/drawing/2014/main" id="{277964AC-489D-4513-ACF5-4919A677DAFD}"/>
                </a:ext>
              </a:extLst>
            </p:cNvPr>
            <p:cNvSpPr txBox="1">
              <a:spLocks noChangeArrowheads="1"/>
            </p:cNvSpPr>
            <p:nvPr/>
          </p:nvSpPr>
          <p:spPr bwMode="auto">
            <a:xfrm>
              <a:off x="838200" y="5334000"/>
              <a:ext cx="3048000" cy="990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mj-cs"/>
                </a:rPr>
                <a:t>Passage</a:t>
              </a:r>
            </a:p>
          </p:txBody>
        </p:sp>
      </p:grpSp>
      <p:grpSp>
        <p:nvGrpSpPr>
          <p:cNvPr id="3" name="Group 9">
            <a:extLst>
              <a:ext uri="{FF2B5EF4-FFF2-40B4-BE49-F238E27FC236}">
                <a16:creationId xmlns:a16="http://schemas.microsoft.com/office/drawing/2014/main" id="{FA47C076-A666-4FA6-8A1E-E6812B14924C}"/>
              </a:ext>
            </a:extLst>
          </p:cNvPr>
          <p:cNvGrpSpPr>
            <a:grpSpLocks/>
          </p:cNvGrpSpPr>
          <p:nvPr/>
        </p:nvGrpSpPr>
        <p:grpSpPr bwMode="auto">
          <a:xfrm>
            <a:off x="5029200" y="2514600"/>
            <a:ext cx="3962400" cy="3810000"/>
            <a:chOff x="4876800" y="2514600"/>
            <a:chExt cx="3962400" cy="3810000"/>
          </a:xfrm>
        </p:grpSpPr>
        <p:sp>
          <p:nvSpPr>
            <p:cNvPr id="7" name="Rectangle 5">
              <a:extLst>
                <a:ext uri="{FF2B5EF4-FFF2-40B4-BE49-F238E27FC236}">
                  <a16:creationId xmlns:a16="http://schemas.microsoft.com/office/drawing/2014/main" id="{78E93E43-8D24-4BCA-BC2F-54EFFDEE4246}"/>
                </a:ext>
              </a:extLst>
            </p:cNvPr>
            <p:cNvSpPr txBox="1">
              <a:spLocks noChangeArrowheads="1"/>
            </p:cNvSpPr>
            <p:nvPr/>
          </p:nvSpPr>
          <p:spPr bwMode="auto">
            <a:xfrm>
              <a:off x="4876800" y="5334000"/>
              <a:ext cx="3962400" cy="990600"/>
            </a:xfrm>
            <a:prstGeom prst="rect">
              <a:avLst/>
            </a:prstGeom>
            <a:noFill/>
            <a:ln w="9525">
              <a:noFill/>
              <a:miter lim="800000"/>
              <a:headEnd/>
              <a:tailEnd/>
            </a:ln>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a:ea typeface="ＭＳ Ｐゴシック"/>
                  <a:cs typeface="+mj-cs"/>
                </a:rPr>
                <a:t>Applications</a:t>
              </a:r>
            </a:p>
          </p:txBody>
        </p:sp>
        <p:pic>
          <p:nvPicPr>
            <p:cNvPr id="72712" name="Picture 7" descr="372945_heartshaped_hands.jpg">
              <a:extLst>
                <a:ext uri="{FF2B5EF4-FFF2-40B4-BE49-F238E27FC236}">
                  <a16:creationId xmlns:a16="http://schemas.microsoft.com/office/drawing/2014/main" id="{7A5CD064-8C17-405F-B878-41877D0D249F}"/>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4876800" y="2514600"/>
              <a:ext cx="3810000" cy="2387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1" name="Chevron 10">
            <a:extLst>
              <a:ext uri="{FF2B5EF4-FFF2-40B4-BE49-F238E27FC236}">
                <a16:creationId xmlns:a16="http://schemas.microsoft.com/office/drawing/2014/main" id="{DA3180C0-FB0D-4EE7-A5B5-A810F44BA2AF}"/>
              </a:ext>
            </a:extLst>
          </p:cNvPr>
          <p:cNvSpPr>
            <a:spLocks noChangeArrowheads="1"/>
          </p:cNvSpPr>
          <p:nvPr/>
        </p:nvSpPr>
        <p:spPr bwMode="auto">
          <a:xfrm>
            <a:off x="4038600" y="3048000"/>
            <a:ext cx="838200" cy="1295400"/>
          </a:xfrm>
          <a:prstGeom prst="chevron">
            <a:avLst>
              <a:gd name="adj" fmla="val 50000"/>
            </a:avLst>
          </a:prstGeom>
          <a:solidFill>
            <a:schemeClr val="accent1"/>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spTree>
    <p:extLst>
      <p:ext uri="{BB962C8B-B14F-4D97-AF65-F5344CB8AC3E}">
        <p14:creationId xmlns:p14="http://schemas.microsoft.com/office/powerpoint/2010/main" val="915811516"/>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par>
                          <p:cTn id="11" fill="hold" nodeType="afterGroup">
                            <p:stCondLst>
                              <p:cond delay="0"/>
                            </p:stCondLst>
                            <p:childTnLst>
                              <p:par>
                                <p:cTn id="12" presetID="1" presetClass="entr" presetSubtype="0" fill="hold" nodeType="afterEffect">
                                  <p:stCondLst>
                                    <p:cond delay="0"/>
                                  </p:stCondLst>
                                  <p:childTnLst>
                                    <p:set>
                                      <p:cBhvr>
                                        <p:cTn id="13"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Lst>
  </p:timing>
</p:sld>
</file>

<file path=ppt/slides/slide389.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sp>
        <p:nvSpPr>
          <p:cNvPr id="74754" name="Rectangle 5">
            <a:extLst>
              <a:ext uri="{FF2B5EF4-FFF2-40B4-BE49-F238E27FC236}">
                <a16:creationId xmlns:a16="http://schemas.microsoft.com/office/drawing/2014/main" id="{5DFAF62D-6126-4284-A67C-6EE069ED36BD}"/>
              </a:ext>
            </a:extLst>
          </p:cNvPr>
          <p:cNvSpPr>
            <a:spLocks noChangeArrowheads="1"/>
          </p:cNvSpPr>
          <p:nvPr/>
        </p:nvSpPr>
        <p:spPr bwMode="auto">
          <a:xfrm>
            <a:off x="0" y="0"/>
            <a:ext cx="9144000" cy="6858000"/>
          </a:xfrm>
          <a:prstGeom prst="rect">
            <a:avLst/>
          </a:prstGeom>
          <a:solidFill>
            <a:schemeClr val="bg1"/>
          </a:solidFill>
          <a:ln w="9525">
            <a:solidFill>
              <a:schemeClr val="tx1"/>
            </a:solidFill>
            <a:round/>
            <a:headEnd/>
            <a:tailEnd/>
          </a:ln>
        </p:spPr>
        <p:txBody>
          <a:bodyPr/>
          <a:lstStyle>
            <a:lvl1pPr>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rial" panose="020B0604020202020204" pitchFamily="34" charset="0"/>
              <a:ea typeface="ＭＳ Ｐゴシック" panose="020B0600070205080204" pitchFamily="34" charset="-128"/>
            </a:endParaRPr>
          </a:p>
        </p:txBody>
      </p:sp>
      <p:pic>
        <p:nvPicPr>
          <p:cNvPr id="74755" name="Picture 4" descr="point.jpg">
            <a:extLst>
              <a:ext uri="{FF2B5EF4-FFF2-40B4-BE49-F238E27FC236}">
                <a16:creationId xmlns:a16="http://schemas.microsoft.com/office/drawing/2014/main" id="{3A95DAF6-638A-42CD-89AD-18D646BDF17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2903538" cy="2895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40F28EE-CF6D-435A-826D-340422E78C96}"/>
              </a:ext>
            </a:extLst>
          </p:cNvPr>
          <p:cNvSpPr>
            <a:spLocks noGrp="1"/>
          </p:cNvSpPr>
          <p:nvPr>
            <p:ph type="ctrTitle"/>
          </p:nvPr>
        </p:nvSpPr>
        <p:spPr>
          <a:xfrm>
            <a:off x="0" y="0"/>
            <a:ext cx="9144000" cy="1143000"/>
          </a:xfrm>
        </p:spPr>
        <p:txBody>
          <a:bodyPr/>
          <a:lstStyle/>
          <a:p>
            <a:pPr algn="r"/>
            <a:r>
              <a:rPr lang="en-US" altLang="en-US" sz="6000" b="1">
                <a:solidFill>
                  <a:srgbClr val="800000"/>
                </a:solidFill>
                <a:effectLst>
                  <a:outerShdw blurRad="38100" dist="38100" dir="2700000" algn="tl">
                    <a:srgbClr val="FFFFFF"/>
                  </a:outerShdw>
                </a:effectLst>
              </a:rPr>
              <a:t>What’s the Point?</a:t>
            </a:r>
          </a:p>
        </p:txBody>
      </p:sp>
      <p:sp>
        <p:nvSpPr>
          <p:cNvPr id="4" name="Subtitle 2">
            <a:extLst>
              <a:ext uri="{FF2B5EF4-FFF2-40B4-BE49-F238E27FC236}">
                <a16:creationId xmlns:a16="http://schemas.microsoft.com/office/drawing/2014/main" id="{0929FE2D-DDBE-452E-B1C9-6C1535E89B1D}"/>
              </a:ext>
            </a:extLst>
          </p:cNvPr>
          <p:cNvSpPr txBox="1">
            <a:spLocks/>
          </p:cNvSpPr>
          <p:nvPr/>
        </p:nvSpPr>
        <p:spPr bwMode="auto">
          <a:xfrm>
            <a:off x="762000" y="1752600"/>
            <a:ext cx="8382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266700" indent="-266700">
              <a:defRPr sz="2400">
                <a:solidFill>
                  <a:schemeClr val="tx1"/>
                </a:solidFill>
                <a:latin typeface="Arial" panose="020B0604020202020204" pitchFamily="34" charset="0"/>
                <a:ea typeface="ＭＳ Ｐゴシック" panose="020B0600070205080204" pitchFamily="34" charset="-128"/>
              </a:defRPr>
            </a:lvl1pPr>
            <a:lvl2pPr marL="37931725" indent="-37474525">
              <a:defRPr sz="2400">
                <a:solidFill>
                  <a:schemeClr val="tx1"/>
                </a:solidFill>
                <a:latin typeface="Arial" panose="020B0604020202020204" pitchFamily="34" charset="0"/>
                <a:ea typeface="ＭＳ Ｐゴシック" panose="020B0600070205080204" pitchFamily="34" charset="-128"/>
              </a:defRPr>
            </a:lvl2pPr>
            <a:lvl3pPr>
              <a:defRPr sz="2400">
                <a:solidFill>
                  <a:schemeClr val="tx1"/>
                </a:solidFill>
                <a:latin typeface="Arial" panose="020B0604020202020204" pitchFamily="34" charset="0"/>
                <a:ea typeface="ＭＳ Ｐゴシック" panose="020B0600070205080204" pitchFamily="34" charset="-128"/>
              </a:defRPr>
            </a:lvl3pPr>
            <a:lvl4pPr>
              <a:defRPr sz="2400">
                <a:solidFill>
                  <a:schemeClr val="tx1"/>
                </a:solidFill>
                <a:latin typeface="Arial" panose="020B0604020202020204" pitchFamily="34" charset="0"/>
                <a:ea typeface="ＭＳ Ｐゴシック" panose="020B0600070205080204" pitchFamily="34" charset="-128"/>
              </a:defRPr>
            </a:lvl4pPr>
            <a:lvl5pPr>
              <a:defRPr sz="2400">
                <a:solidFill>
                  <a:schemeClr val="tx1"/>
                </a:solidFill>
                <a:latin typeface="Arial" panose="020B0604020202020204" pitchFamily="34"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Arial" panose="020B0604020202020204" pitchFamily="34" charset="0"/>
                <a:ea typeface="ＭＳ Ｐゴシック" panose="020B0600070205080204" pitchFamily="34" charset="-128"/>
              </a:defRPr>
            </a:lvl9pPr>
          </a:lstStyle>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Show mercy to the repentant!</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Don't let people trap you!</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Be smarter when you commit adultery so you don’t get caught!</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Jesus didn’t really follow the Law.</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Forgive people before they repent—that's what Jesus does!</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Don’t be too quick to throw stones.</a:t>
            </a:r>
          </a:p>
          <a:p>
            <a:pPr marL="266700" marR="0" lvl="0" indent="-266700"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3200" b="1" i="0" u="none" strike="noStrike" kern="1200" cap="none" spc="0" normalizeH="0" baseline="0" noProof="0">
                <a:ln>
                  <a:noFill/>
                </a:ln>
                <a:solidFill>
                  <a:srgbClr val="800000"/>
                </a:solidFill>
                <a:effectLst/>
                <a:uLnTx/>
                <a:uFillTx/>
                <a:latin typeface="Arial" panose="020B0604020202020204" pitchFamily="34" charset="0"/>
                <a:ea typeface="ＭＳ Ｐゴシック" panose="020B0600070205080204" pitchFamily="34" charset="-128"/>
              </a:rPr>
              <a:t>God isn’t serious about sin after all.</a:t>
            </a:r>
          </a:p>
        </p:txBody>
      </p:sp>
    </p:spTree>
    <p:extLst>
      <p:ext uri="{BB962C8B-B14F-4D97-AF65-F5344CB8AC3E}">
        <p14:creationId xmlns:p14="http://schemas.microsoft.com/office/powerpoint/2010/main" val="413035235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
                                            <p:txEl>
                                              <p:pRg st="4" end="4"/>
                                            </p:txEl>
                                          </p:spTgt>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4">
                                            <p:txEl>
                                              <p:pRg st="5" end="5"/>
                                            </p:txEl>
                                          </p:spTgt>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1537" name="Rectangle 3"/>
          <p:cNvSpPr>
            <a:spLocks noChangeArrowheads="1"/>
          </p:cNvSpPr>
          <p:nvPr/>
        </p:nvSpPr>
        <p:spPr bwMode="auto">
          <a:xfrm>
            <a:off x="0" y="0"/>
            <a:ext cx="9144000" cy="6858000"/>
          </a:xfrm>
          <a:prstGeom prst="rect">
            <a:avLst/>
          </a:prstGeom>
          <a:solidFill>
            <a:schemeClr val="bg1"/>
          </a:soli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0993" tIns="45499" rIns="90993" bIns="45499"/>
          <a:lstStyle/>
          <a:p>
            <a:pPr algn="ctr" eaLnBrk="0" hangingPunct="0"/>
            <a:endParaRPr lang="en-US">
              <a:solidFill>
                <a:srgbClr val="000000"/>
              </a:solidFill>
            </a:endParaRPr>
          </a:p>
        </p:txBody>
      </p:sp>
      <p:sp>
        <p:nvSpPr>
          <p:cNvPr id="321538" name="Title 1"/>
          <p:cNvSpPr>
            <a:spLocks noGrp="1"/>
          </p:cNvSpPr>
          <p:nvPr>
            <p:ph type="title" idx="4294967295"/>
          </p:nvPr>
        </p:nvSpPr>
        <p:spPr>
          <a:xfrm>
            <a:off x="1676400" y="228600"/>
            <a:ext cx="5791200" cy="533400"/>
          </a:xfrm>
        </p:spPr>
        <p:txBody>
          <a:bodyPr/>
          <a:lstStyle/>
          <a:p>
            <a:pPr algn="l" eaLnBrk="1" hangingPunct="1"/>
            <a:r>
              <a:rPr lang="en-US" sz="3200" b="1" i="1">
                <a:solidFill>
                  <a:srgbClr val="800000"/>
                </a:solidFill>
                <a:latin typeface="Arial" charset="0"/>
                <a:ea typeface="ＭＳ Ｐゴシック" charset="0"/>
                <a:cs typeface="Arial" charset="0"/>
              </a:rPr>
              <a:t>Our Vision is to…</a:t>
            </a:r>
          </a:p>
        </p:txBody>
      </p:sp>
      <p:pic>
        <p:nvPicPr>
          <p:cNvPr id="321539" name="Picture 4" descr="Crossroads-Logo.gif"/>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304834" y="228600"/>
            <a:ext cx="1243013"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2" name="Group 15"/>
          <p:cNvGrpSpPr>
            <a:grpSpLocks/>
          </p:cNvGrpSpPr>
          <p:nvPr/>
        </p:nvGrpSpPr>
        <p:grpSpPr bwMode="auto">
          <a:xfrm>
            <a:off x="2971800" y="1143000"/>
            <a:ext cx="3048000" cy="3048000"/>
            <a:chOff x="2819400" y="1143000"/>
            <a:chExt cx="3048000" cy="3048000"/>
          </a:xfrm>
        </p:grpSpPr>
        <p:pic>
          <p:nvPicPr>
            <p:cNvPr id="321549" name="Picture 6" descr="lovecloud.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2819400" y="1905000"/>
              <a:ext cx="3048000" cy="2286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1"/>
            <p:cNvSpPr txBox="1">
              <a:spLocks/>
            </p:cNvSpPr>
            <p:nvPr/>
          </p:nvSpPr>
          <p:spPr bwMode="auto">
            <a:xfrm>
              <a:off x="2819400" y="1143000"/>
              <a:ext cx="2971800" cy="914400"/>
            </a:xfrm>
            <a:prstGeom prst="rect">
              <a:avLst/>
            </a:prstGeom>
            <a:noFill/>
            <a:ln w="9525">
              <a:noFill/>
              <a:miter lim="800000"/>
              <a:headEnd/>
              <a:tailEnd/>
            </a:ln>
            <a:effectLst/>
          </p:spPr>
          <p:txBody>
            <a:bodyPr anchor="ctr"/>
            <a:lstStyle/>
            <a:p>
              <a:pPr algn="ctr" eaLnBrk="0" hangingPunct="0">
                <a:defRPr/>
              </a:pPr>
              <a:r>
                <a:rPr lang="en-US" sz="4400" b="1" kern="0" dirty="0">
                  <a:solidFill>
                    <a:srgbClr val="800000"/>
                  </a:solidFill>
                  <a:latin typeface="Arial"/>
                  <a:ea typeface="ＭＳ Ｐゴシック" pitchFamily="-107" charset="-128"/>
                  <a:cs typeface="Arial"/>
                </a:rPr>
                <a:t>Love God</a:t>
              </a:r>
            </a:p>
          </p:txBody>
        </p:sp>
      </p:grpSp>
      <p:sp>
        <p:nvSpPr>
          <p:cNvPr id="12" name="Title 1"/>
          <p:cNvSpPr txBox="1">
            <a:spLocks/>
          </p:cNvSpPr>
          <p:nvPr/>
        </p:nvSpPr>
        <p:spPr bwMode="auto">
          <a:xfrm>
            <a:off x="6096000" y="3276600"/>
            <a:ext cx="3048000" cy="1295400"/>
          </a:xfrm>
          <a:prstGeom prst="rect">
            <a:avLst/>
          </a:prstGeom>
          <a:noFill/>
          <a:ln w="9525">
            <a:noFill/>
            <a:miter lim="800000"/>
            <a:headEnd/>
            <a:tailEnd/>
          </a:ln>
          <a:effectLst/>
        </p:spPr>
        <p:txBody>
          <a:bodyPr lIns="90993" tIns="45499" rIns="90993" bIns="45499" anchor="ctr"/>
          <a:lstStyle/>
          <a:p>
            <a:pPr algn="ctr" eaLnBrk="0" hangingPunct="0">
              <a:defRPr/>
            </a:pPr>
            <a:r>
              <a:rPr lang="en-US" sz="4400" b="1" kern="0" dirty="0">
                <a:solidFill>
                  <a:srgbClr val="800000"/>
                </a:solidFill>
                <a:latin typeface="Arial"/>
                <a:ea typeface="ＭＳ Ｐゴシック" pitchFamily="-107" charset="-128"/>
                <a:cs typeface="Arial"/>
              </a:rPr>
              <a:t>Love the Nations</a:t>
            </a:r>
          </a:p>
        </p:txBody>
      </p:sp>
      <p:grpSp>
        <p:nvGrpSpPr>
          <p:cNvPr id="3" name="Group 14"/>
          <p:cNvGrpSpPr>
            <a:grpSpLocks/>
          </p:cNvGrpSpPr>
          <p:nvPr/>
        </p:nvGrpSpPr>
        <p:grpSpPr bwMode="auto">
          <a:xfrm>
            <a:off x="0" y="3360738"/>
            <a:ext cx="3048000" cy="3497262"/>
            <a:chOff x="0" y="3360420"/>
            <a:chExt cx="3048000" cy="3497579"/>
          </a:xfrm>
        </p:grpSpPr>
        <p:sp>
          <p:nvSpPr>
            <p:cNvPr id="10" name="Title 1"/>
            <p:cNvSpPr txBox="1">
              <a:spLocks/>
            </p:cNvSpPr>
            <p:nvPr/>
          </p:nvSpPr>
          <p:spPr bwMode="auto">
            <a:xfrm>
              <a:off x="0" y="3360420"/>
              <a:ext cx="3048000" cy="1211372"/>
            </a:xfrm>
            <a:prstGeom prst="rect">
              <a:avLst/>
            </a:prstGeom>
            <a:noFill/>
            <a:ln w="9525">
              <a:noFill/>
              <a:miter lim="800000"/>
              <a:headEnd/>
              <a:tailEnd/>
            </a:ln>
            <a:effectLst/>
          </p:spPr>
          <p:txBody>
            <a:bodyPr anchor="ctr"/>
            <a:lstStyle/>
            <a:p>
              <a:pPr algn="ctr" eaLnBrk="0" hangingPunct="0">
                <a:defRPr/>
              </a:pPr>
              <a:r>
                <a:rPr lang="en-US" sz="4400" b="1" kern="0" dirty="0">
                  <a:solidFill>
                    <a:srgbClr val="800000"/>
                  </a:solidFill>
                  <a:latin typeface="Arial"/>
                  <a:ea typeface="ＭＳ Ｐゴシック" pitchFamily="-107" charset="-128"/>
                  <a:cs typeface="Arial"/>
                </a:rPr>
                <a:t>Love the Church</a:t>
              </a:r>
            </a:p>
          </p:txBody>
        </p:sp>
        <p:pic>
          <p:nvPicPr>
            <p:cNvPr id="321548" name="Picture 12" descr="body_of_Christ2.jpg"/>
            <p:cNvPicPr>
              <a:picLocks noChangeAspect="1"/>
            </p:cNvPicPr>
            <p:nvPr/>
          </p:nvPicPr>
          <p:blipFill>
            <a:blip r:embed="rId5">
              <a:extLst>
                <a:ext uri="{28A0092B-C50C-407E-A947-70E740481C1C}">
                  <a14:useLocalDpi xmlns:a14="http://schemas.microsoft.com/office/drawing/2010/main"/>
                </a:ext>
              </a:extLst>
            </a:blip>
            <a:srcRect/>
            <a:stretch>
              <a:fillRect/>
            </a:stretch>
          </p:blipFill>
          <p:spPr bwMode="auto">
            <a:xfrm>
              <a:off x="1" y="4572000"/>
              <a:ext cx="3047999" cy="228599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pic>
        <p:nvPicPr>
          <p:cNvPr id="14" name="Content Placeholder 3" descr="People on the Globe.jpg"/>
          <p:cNvPicPr>
            <a:picLocks noGrp="1" noChangeAspect="1"/>
          </p:cNvPicPr>
          <p:nvPr>
            <p:ph idx="4294967295"/>
          </p:nvPr>
        </p:nvPicPr>
        <p:blipFill>
          <a:blip r:embed="rId6" cstate="screen">
            <a:extLst>
              <a:ext uri="{28A0092B-C50C-407E-A947-70E740481C1C}">
                <a14:useLocalDpi xmlns:a14="http://schemas.microsoft.com/office/drawing/2010/main"/>
              </a:ext>
            </a:extLst>
          </a:blip>
          <a:srcRect l="-66" r="-66"/>
          <a:stretch>
            <a:fillRect/>
          </a:stretch>
        </p:blipFill>
        <p:spPr>
          <a:xfrm>
            <a:off x="6172200" y="4572000"/>
            <a:ext cx="3048000" cy="2286000"/>
          </a:xfrm>
        </p:spPr>
      </p:pic>
      <p:sp>
        <p:nvSpPr>
          <p:cNvPr id="19" name="Right Arrow 18"/>
          <p:cNvSpPr>
            <a:spLocks noChangeArrowheads="1"/>
          </p:cNvSpPr>
          <p:nvPr/>
        </p:nvSpPr>
        <p:spPr bwMode="auto">
          <a:xfrm rot="8286027">
            <a:off x="2128838" y="2709863"/>
            <a:ext cx="762000" cy="533400"/>
          </a:xfrm>
          <a:prstGeom prst="rightArrow">
            <a:avLst>
              <a:gd name="adj1" fmla="val 50000"/>
              <a:gd name="adj2" fmla="val 50000"/>
            </a:avLst>
          </a:prstGeom>
          <a:solidFill>
            <a:srgbClr val="8F0D0A"/>
          </a:solidFill>
          <a:ln w="12700" cap="sq">
            <a:solidFill>
              <a:schemeClr val="tx1"/>
            </a:solidFill>
            <a:round/>
            <a:headEnd type="none" w="sm" len="sm"/>
            <a:tailEnd type="none" w="sm" len="sm"/>
          </a:ln>
        </p:spPr>
        <p:txBody>
          <a:bodyPr wrap="none" lIns="90993" tIns="45499" rIns="90993" bIns="45499"/>
          <a:lstStyle/>
          <a:p>
            <a:pPr algn="ctr" eaLnBrk="0" hangingPunct="0"/>
            <a:endParaRPr lang="en-US">
              <a:solidFill>
                <a:srgbClr val="800000"/>
              </a:solidFill>
            </a:endParaRPr>
          </a:p>
        </p:txBody>
      </p:sp>
      <p:sp>
        <p:nvSpPr>
          <p:cNvPr id="20" name="Right Arrow 19"/>
          <p:cNvSpPr>
            <a:spLocks noChangeArrowheads="1"/>
          </p:cNvSpPr>
          <p:nvPr/>
        </p:nvSpPr>
        <p:spPr bwMode="auto">
          <a:xfrm>
            <a:off x="4119563" y="5486400"/>
            <a:ext cx="762000" cy="533400"/>
          </a:xfrm>
          <a:prstGeom prst="rightArrow">
            <a:avLst>
              <a:gd name="adj1" fmla="val 50000"/>
              <a:gd name="adj2" fmla="val 50000"/>
            </a:avLst>
          </a:prstGeom>
          <a:solidFill>
            <a:srgbClr val="8F0D0A"/>
          </a:solidFill>
          <a:ln w="12700" cap="sq">
            <a:solidFill>
              <a:schemeClr val="tx1"/>
            </a:solidFill>
            <a:round/>
            <a:headEnd type="none" w="sm" len="sm"/>
            <a:tailEnd type="none" w="sm" len="sm"/>
          </a:ln>
        </p:spPr>
        <p:txBody>
          <a:bodyPr wrap="none" lIns="90993" tIns="45499" rIns="90993" bIns="45499"/>
          <a:lstStyle/>
          <a:p>
            <a:pPr algn="ctr" eaLnBrk="0" hangingPunct="0"/>
            <a:endParaRPr lang="en-US">
              <a:solidFill>
                <a:srgbClr val="800000"/>
              </a:solidFill>
            </a:endParaRPr>
          </a:p>
        </p:txBody>
      </p:sp>
      <p:sp>
        <p:nvSpPr>
          <p:cNvPr id="21" name="Right Arrow 20"/>
          <p:cNvSpPr>
            <a:spLocks noChangeArrowheads="1"/>
          </p:cNvSpPr>
          <p:nvPr/>
        </p:nvSpPr>
        <p:spPr bwMode="auto">
          <a:xfrm rot="-8142921">
            <a:off x="6173788" y="2628900"/>
            <a:ext cx="762000" cy="533400"/>
          </a:xfrm>
          <a:prstGeom prst="rightArrow">
            <a:avLst>
              <a:gd name="adj1" fmla="val 50000"/>
              <a:gd name="adj2" fmla="val 50000"/>
            </a:avLst>
          </a:prstGeom>
          <a:solidFill>
            <a:srgbClr val="8F0D0A"/>
          </a:solidFill>
          <a:ln w="12700" cap="sq">
            <a:solidFill>
              <a:schemeClr val="tx1"/>
            </a:solidFill>
            <a:round/>
            <a:headEnd type="none" w="sm" len="sm"/>
            <a:tailEnd type="none" w="sm" len="sm"/>
          </a:ln>
        </p:spPr>
        <p:txBody>
          <a:bodyPr wrap="none" lIns="90993" tIns="45499" rIns="90993" bIns="45499"/>
          <a:lstStyle/>
          <a:p>
            <a:pPr algn="ctr" eaLnBrk="0" hangingPunct="0"/>
            <a:endParaRPr lang="en-US">
              <a:solidFill>
                <a:srgbClr val="8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3"/>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14"/>
                                        </p:tgtEl>
                                        <p:attrNameLst>
                                          <p:attrName>style.visibility</p:attrName>
                                        </p:attrNameLst>
                                      </p:cBhvr>
                                      <p:to>
                                        <p:strVal val="visible"/>
                                      </p:to>
                                    </p:set>
                                  </p:childTnLst>
                                </p:cTn>
                              </p:par>
                            </p:childTnLst>
                          </p:cTn>
                        </p:par>
                      </p:childTnLst>
                    </p:cTn>
                  </p:par>
                  <p:par>
                    <p:cTn id="25" fill="hold" nodeType="clickPar">
                      <p:stCondLst>
                        <p:cond delay="indefinite"/>
                      </p:stCondLst>
                      <p:childTnLst>
                        <p:par>
                          <p:cTn id="26" fill="hold" nodeType="withGroup">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9" grpId="0" animBg="1"/>
      <p:bldP spid="20" grpId="0" animBg="1"/>
      <p:bldP spid="21" grpId="0" animBg="1"/>
    </p:bldLst>
  </p:timing>
</p:sld>
</file>

<file path=ppt/slides/slide390.xml><?xml version="1.0" encoding="utf-8"?>
<p:sld xmlns:a="http://schemas.openxmlformats.org/drawingml/2006/main" xmlns:r="http://schemas.openxmlformats.org/officeDocument/2006/relationships" xmlns:p="http://schemas.openxmlformats.org/presentationml/2006/main">
  <p:cSld>
    <p:bg>
      <p:bgPr>
        <a:solidFill>
          <a:srgbClr val="000000"/>
        </a:solidFill>
        <a:effectLst/>
      </p:bgPr>
    </p:bg>
    <p:spTree>
      <p:nvGrpSpPr>
        <p:cNvPr id="1" name=""/>
        <p:cNvGrpSpPr/>
        <p:nvPr/>
      </p:nvGrpSpPr>
      <p:grpSpPr>
        <a:xfrm>
          <a:off x="0" y="0"/>
          <a:ext cx="0" cy="0"/>
          <a:chOff x="0" y="0"/>
          <a:chExt cx="0" cy="0"/>
        </a:xfrm>
      </p:grpSpPr>
      <p:pic>
        <p:nvPicPr>
          <p:cNvPr id="76802" name="Picture 4" descr="woman-caught-in-adultery-300x248.jpg">
            <a:extLst>
              <a:ext uri="{FF2B5EF4-FFF2-40B4-BE49-F238E27FC236}">
                <a16:creationId xmlns:a16="http://schemas.microsoft.com/office/drawing/2014/main" id="{1CE977E8-C374-4560-A4A5-28A19473CA76}"/>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429000" y="2133600"/>
            <a:ext cx="5715000" cy="4724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8F47E43-188B-4A74-82F4-516D22DD0DA6}"/>
              </a:ext>
            </a:extLst>
          </p:cNvPr>
          <p:cNvSpPr>
            <a:spLocks noGrp="1"/>
          </p:cNvSpPr>
          <p:nvPr>
            <p:ph type="ctrTitle"/>
          </p:nvPr>
        </p:nvSpPr>
        <p:spPr>
          <a:xfrm>
            <a:off x="0" y="0"/>
            <a:ext cx="9144000" cy="2819400"/>
          </a:xfrm>
        </p:spPr>
        <p:txBody>
          <a:bodyPr/>
          <a:lstStyle/>
          <a:p>
            <a:pPr marL="528638" indent="-528638" algn="l"/>
            <a:r>
              <a:rPr lang="en-US" altLang="en-US" b="1" dirty="0">
                <a:solidFill>
                  <a:schemeClr val="bg1"/>
                </a:solidFill>
              </a:rPr>
              <a:t>I.	Jesus showed the true compassion of the Law by </a:t>
            </a:r>
            <a:r>
              <a:rPr lang="en-US" altLang="en-US" b="1" dirty="0">
                <a:solidFill>
                  <a:srgbClr val="FFFF00"/>
                </a:solidFill>
              </a:rPr>
              <a:t>forgiving </a:t>
            </a:r>
            <a:r>
              <a:rPr lang="en-US" altLang="en-US" b="1" dirty="0">
                <a:solidFill>
                  <a:schemeClr val="bg1"/>
                </a:solidFill>
              </a:rPr>
              <a:t>an adulterous woman (7:53–8:11).</a:t>
            </a:r>
          </a:p>
        </p:txBody>
      </p:sp>
    </p:spTree>
    <p:extLst>
      <p:ext uri="{BB962C8B-B14F-4D97-AF65-F5344CB8AC3E}">
        <p14:creationId xmlns:p14="http://schemas.microsoft.com/office/powerpoint/2010/main" val="3080900466"/>
      </p:ext>
    </p:extLst>
  </p:cSld>
  <p:clrMapOvr>
    <a:masterClrMapping/>
  </p:clrMapOvr>
</p:sld>
</file>

<file path=ppt/slides/slide3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25763" name="Rectangle 1027">
            <a:extLst>
              <a:ext uri="{FF2B5EF4-FFF2-40B4-BE49-F238E27FC236}">
                <a16:creationId xmlns:a16="http://schemas.microsoft.com/office/drawing/2014/main" id="{E812BAAF-EB0B-40B3-BE81-7862B3D111EA}"/>
              </a:ext>
            </a:extLst>
          </p:cNvPr>
          <p:cNvSpPr>
            <a:spLocks noGrp="1" noChangeArrowheads="1"/>
          </p:cNvSpPr>
          <p:nvPr>
            <p:ph type="title"/>
          </p:nvPr>
        </p:nvSpPr>
        <p:spPr>
          <a:xfrm>
            <a:off x="0" y="-76200"/>
            <a:ext cx="9144000" cy="1858963"/>
          </a:xfrm>
          <a:effectLst>
            <a:outerShdw blurRad="63500" dist="35921" dir="2700000" algn="ctr" rotWithShape="0">
              <a:schemeClr val="tx2">
                <a:alpha val="74997"/>
              </a:schemeClr>
            </a:outerShdw>
          </a:effectLst>
        </p:spPr>
        <p:txBody>
          <a:bodyPr/>
          <a:lstStyle/>
          <a:p>
            <a:pPr marL="625475" indent="-625475" algn="l" eaLnBrk="1" hangingPunct="1"/>
            <a:r>
              <a:rPr lang="en-US" altLang="en-US" sz="3200" b="1"/>
              <a:t>A.	Pharisees brought an adulterous woman to Jesus to retain their power by having Jesus condemn Himself (7:53–8:6a). </a:t>
            </a:r>
            <a:endParaRPr lang="en-US" altLang="en-US" sz="3200" b="1">
              <a:solidFill>
                <a:schemeClr val="bg1"/>
              </a:solidFill>
              <a:effectLst>
                <a:outerShdw blurRad="38100" dist="38100" dir="2700000" algn="tl">
                  <a:srgbClr val="C0C0C0"/>
                </a:outerShdw>
              </a:effectLst>
            </a:endParaRPr>
          </a:p>
        </p:txBody>
      </p:sp>
      <p:pic>
        <p:nvPicPr>
          <p:cNvPr id="77827" name="Picture 3" descr="John 8 Woman caught in adultery.tiff">
            <a:extLst>
              <a:ext uri="{FF2B5EF4-FFF2-40B4-BE49-F238E27FC236}">
                <a16:creationId xmlns:a16="http://schemas.microsoft.com/office/drawing/2014/main" id="{CF17F130-8E2E-409B-9DBF-3C9A7223CACE}"/>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06575"/>
            <a:ext cx="9144000" cy="5127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785376910"/>
      </p:ext>
    </p:extLst>
  </p:cSld>
  <p:clrMapOvr>
    <a:masterClrMapping/>
  </p:clrMapOvr>
</p:sld>
</file>

<file path=ppt/slides/slide3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1029" descr="sinaib">
            <a:extLst>
              <a:ext uri="{FF2B5EF4-FFF2-40B4-BE49-F238E27FC236}">
                <a16:creationId xmlns:a16="http://schemas.microsoft.com/office/drawing/2014/main" id="{A2110193-9276-47D1-8F53-F3C9E5A509B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r="12408"/>
          <a:stretch>
            <a:fillRect/>
          </a:stretch>
        </p:blipFill>
        <p:spPr bwMode="auto">
          <a:xfrm>
            <a:off x="0" y="0"/>
            <a:ext cx="9144000" cy="69167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7811" name="Rectangle 1027">
            <a:extLst>
              <a:ext uri="{FF2B5EF4-FFF2-40B4-BE49-F238E27FC236}">
                <a16:creationId xmlns:a16="http://schemas.microsoft.com/office/drawing/2014/main" id="{DD0028ED-45A9-4139-85D6-8801B141BB60}"/>
              </a:ext>
            </a:extLst>
          </p:cNvPr>
          <p:cNvSpPr>
            <a:spLocks noGrp="1" noChangeArrowheads="1"/>
          </p:cNvSpPr>
          <p:nvPr>
            <p:ph type="title"/>
          </p:nvPr>
        </p:nvSpPr>
        <p:spPr>
          <a:xfrm>
            <a:off x="533400" y="609600"/>
            <a:ext cx="8229600" cy="5334000"/>
          </a:xfrm>
          <a:effectLst>
            <a:outerShdw blurRad="63500" dist="35921" dir="2700000" algn="ctr" rotWithShape="0">
              <a:schemeClr val="tx2">
                <a:alpha val="74997"/>
              </a:schemeClr>
            </a:outerShdw>
          </a:effectLst>
        </p:spPr>
        <p:txBody>
          <a:bodyPr/>
          <a:lstStyle/>
          <a:p>
            <a:pPr marL="868363" algn="l"/>
            <a:r>
              <a:rPr lang="en-US" altLang="en-US" b="1" dirty="0">
                <a:solidFill>
                  <a:schemeClr val="bg1"/>
                </a:solidFill>
                <a:ea typeface="ＭＳ Ｐゴシック" panose="020B0600070205080204" pitchFamily="34" charset="-128"/>
              </a:rPr>
              <a:t>B.  Jesus showed the Pharisee’s sin by following the true compassion of the Law to condemn sinners and redeem the repentant (8:6b-11).</a:t>
            </a:r>
            <a:endParaRPr lang="en-US" altLang="en-US" dirty="0">
              <a:solidFill>
                <a:schemeClr val="bg1"/>
              </a:solidFill>
              <a:ea typeface="ＭＳ Ｐゴシック" panose="020B0600070205080204" pitchFamily="34" charset="-128"/>
            </a:endParaRPr>
          </a:p>
        </p:txBody>
      </p:sp>
      <p:sp>
        <p:nvSpPr>
          <p:cNvPr id="1527812" name="Rectangle 1028">
            <a:extLst>
              <a:ext uri="{FF2B5EF4-FFF2-40B4-BE49-F238E27FC236}">
                <a16:creationId xmlns:a16="http://schemas.microsoft.com/office/drawing/2014/main" id="{A05E8F82-2250-4087-A6D3-F36A8E9AB3F8}"/>
              </a:ext>
            </a:extLst>
          </p:cNvPr>
          <p:cNvSpPr>
            <a:spLocks noGrp="1" noChangeArrowheads="1"/>
          </p:cNvSpPr>
          <p:nvPr>
            <p:ph type="body" idx="1"/>
          </p:nvPr>
        </p:nvSpPr>
        <p:spPr>
          <a:xfrm>
            <a:off x="0" y="0"/>
            <a:ext cx="9144000" cy="685800"/>
          </a:xfrm>
          <a:effectLst>
            <a:outerShdw blurRad="63500" dist="35921" dir="2700000" algn="ctr" rotWithShape="0">
              <a:schemeClr val="tx2">
                <a:alpha val="74997"/>
              </a:schemeClr>
            </a:outerShdw>
          </a:effectLst>
        </p:spPr>
        <p:txBody>
          <a:bodyPr/>
          <a:lstStyle/>
          <a:p>
            <a:pPr eaLnBrk="1" hangingPunct="1"/>
            <a:r>
              <a:rPr lang="en-US" altLang="en-US" b="1">
                <a:solidFill>
                  <a:schemeClr val="bg1"/>
                </a:solidFill>
                <a:ea typeface="ＭＳ Ｐゴシック" panose="020B0600070205080204" pitchFamily="34" charset="-128"/>
              </a:rPr>
              <a:t>Why did God give the Law on Mount Sinai?</a:t>
            </a:r>
          </a:p>
        </p:txBody>
      </p:sp>
    </p:spTree>
    <p:extLst>
      <p:ext uri="{BB962C8B-B14F-4D97-AF65-F5344CB8AC3E}">
        <p14:creationId xmlns:p14="http://schemas.microsoft.com/office/powerpoint/2010/main" val="4201256017"/>
      </p:ext>
    </p:extLst>
  </p:cSld>
  <p:clrMapOvr>
    <a:masterClrMapping/>
  </p:clrMapOvr>
</p:sld>
</file>

<file path=ppt/slides/slide3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8" name="Picture 1029" descr="sunsetcross">
            <a:extLst>
              <a:ext uri="{FF2B5EF4-FFF2-40B4-BE49-F238E27FC236}">
                <a16:creationId xmlns:a16="http://schemas.microsoft.com/office/drawing/2014/main" id="{F2111198-252A-4658-9596-3B28801EC0F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525763" name="Rectangle 1027">
            <a:extLst>
              <a:ext uri="{FF2B5EF4-FFF2-40B4-BE49-F238E27FC236}">
                <a16:creationId xmlns:a16="http://schemas.microsoft.com/office/drawing/2014/main" id="{2CA39666-F389-4C4E-BD1F-F55EFCAD820A}"/>
              </a:ext>
            </a:extLst>
          </p:cNvPr>
          <p:cNvSpPr>
            <a:spLocks noGrp="1" noChangeArrowheads="1"/>
          </p:cNvSpPr>
          <p:nvPr>
            <p:ph type="title"/>
          </p:nvPr>
        </p:nvSpPr>
        <p:spPr>
          <a:xfrm>
            <a:off x="0" y="274638"/>
            <a:ext cx="9144000" cy="1858962"/>
          </a:xfrm>
          <a:effectLst>
            <a:outerShdw blurRad="63500" dist="35921" dir="2700000" algn="ctr" rotWithShape="0">
              <a:schemeClr val="tx2">
                <a:alpha val="74997"/>
              </a:schemeClr>
            </a:outerShdw>
          </a:effectLst>
        </p:spPr>
        <p:txBody>
          <a:bodyPr/>
          <a:lstStyle/>
          <a:p>
            <a:pPr marL="625475" indent="-625475" algn="l" eaLnBrk="1" hangingPunct="1"/>
            <a:r>
              <a:rPr lang="en-US" altLang="en-US" b="1" dirty="0">
                <a:solidFill>
                  <a:schemeClr val="bg1"/>
                </a:solidFill>
                <a:ea typeface="ＭＳ Ｐゴシック" panose="020B0600070205080204" pitchFamily="34" charset="-128"/>
              </a:rPr>
              <a:t>II.	Show God’s compassion by helping people </a:t>
            </a:r>
            <a:r>
              <a:rPr lang="en-US" altLang="en-US" b="1" dirty="0">
                <a:solidFill>
                  <a:srgbClr val="FFFF00"/>
                </a:solidFill>
                <a:ea typeface="ＭＳ Ｐゴシック" panose="020B0600070205080204" pitchFamily="34" charset="-128"/>
              </a:rPr>
              <a:t>repent </a:t>
            </a:r>
            <a:br>
              <a:rPr lang="en-US" altLang="en-US" b="1" dirty="0">
                <a:solidFill>
                  <a:schemeClr val="bg1"/>
                </a:solidFill>
                <a:ea typeface="ＭＳ Ｐゴシック" panose="020B0600070205080204" pitchFamily="34" charset="-128"/>
              </a:rPr>
            </a:br>
            <a:r>
              <a:rPr lang="en-US" altLang="en-US" b="1" dirty="0">
                <a:solidFill>
                  <a:schemeClr val="bg1"/>
                </a:solidFill>
                <a:ea typeface="ＭＳ Ｐゴシック" panose="020B0600070205080204" pitchFamily="34" charset="-128"/>
              </a:rPr>
              <a:t>(Main Idea).</a:t>
            </a:r>
            <a:endParaRPr lang="en-US" altLang="en-US" dirty="0">
              <a:solidFill>
                <a:schemeClr val="bg1"/>
              </a:solidFill>
              <a:ea typeface="ＭＳ Ｐゴシック" panose="020B0600070205080204" pitchFamily="34" charset="-128"/>
            </a:endParaRPr>
          </a:p>
        </p:txBody>
      </p:sp>
    </p:spTree>
    <p:extLst>
      <p:ext uri="{BB962C8B-B14F-4D97-AF65-F5344CB8AC3E}">
        <p14:creationId xmlns:p14="http://schemas.microsoft.com/office/powerpoint/2010/main" val="2532440900"/>
      </p:ext>
    </p:extLst>
  </p:cSld>
  <p:clrMapOvr>
    <a:masterClrMapping/>
  </p:clrMapOvr>
</p:sld>
</file>

<file path=ppt/slides/slide3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4" descr="sunset-darkness-into-light.jpg">
            <a:extLst>
              <a:ext uri="{FF2B5EF4-FFF2-40B4-BE49-F238E27FC236}">
                <a16:creationId xmlns:a16="http://schemas.microsoft.com/office/drawing/2014/main" id="{B2E73FAB-571E-4A22-80B6-79B50B0E2395}"/>
              </a:ext>
            </a:extLst>
          </p:cNvPr>
          <p:cNvPicPr>
            <a:picLocks noChangeAspect="1"/>
          </p:cNvPicPr>
          <p:nvPr/>
        </p:nvPicPr>
        <p:blipFill>
          <a:blip r:embed="rId2">
            <a:extLst>
              <a:ext uri="{28A0092B-C50C-407E-A947-70E740481C1C}">
                <a14:useLocalDpi xmlns:a14="http://schemas.microsoft.com/office/drawing/2010/main" val="0"/>
              </a:ext>
            </a:extLst>
          </a:blip>
          <a:srcRect r="11765"/>
          <a:stretch>
            <a:fillRect/>
          </a:stretch>
        </p:blipFill>
        <p:spPr bwMode="auto">
          <a:xfrm>
            <a:off x="0" y="0"/>
            <a:ext cx="9144000" cy="6915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5843" name="Rectangle 3">
            <a:extLst>
              <a:ext uri="{FF2B5EF4-FFF2-40B4-BE49-F238E27FC236}">
                <a16:creationId xmlns:a16="http://schemas.microsoft.com/office/drawing/2014/main" id="{1F2A0A83-E7F6-491E-B10E-A4BF0A0E1EDB}"/>
              </a:ext>
            </a:extLst>
          </p:cNvPr>
          <p:cNvSpPr>
            <a:spLocks noGrp="1" noChangeArrowheads="1"/>
          </p:cNvSpPr>
          <p:nvPr>
            <p:ph type="title"/>
          </p:nvPr>
        </p:nvSpPr>
        <p:spPr>
          <a:xfrm>
            <a:off x="0" y="228600"/>
            <a:ext cx="9144000" cy="1547813"/>
          </a:xfrm>
        </p:spPr>
        <p:txBody>
          <a:bodyPr/>
          <a:lstStyle/>
          <a:p>
            <a:pPr eaLnBrk="1" hangingPunct="1">
              <a:defRPr/>
            </a:pPr>
            <a:r>
              <a:rPr lang="en-US" sz="6000" dirty="0">
                <a:solidFill>
                  <a:srgbClr val="FFCC99"/>
                </a:solidFill>
              </a:rPr>
              <a:t>The </a:t>
            </a:r>
            <a:r>
              <a:rPr lang="en-US" sz="6000" dirty="0">
                <a:solidFill>
                  <a:schemeClr val="tx1"/>
                </a:solidFill>
              </a:rPr>
              <a:t>Light </a:t>
            </a:r>
            <a:r>
              <a:rPr lang="en-US" sz="6000" dirty="0">
                <a:solidFill>
                  <a:srgbClr val="FFCC99"/>
                </a:solidFill>
              </a:rPr>
              <a:t>of the World </a:t>
            </a:r>
          </a:p>
        </p:txBody>
      </p:sp>
      <p:sp>
        <p:nvSpPr>
          <p:cNvPr id="4" name="Rectangle 3">
            <a:extLst>
              <a:ext uri="{FF2B5EF4-FFF2-40B4-BE49-F238E27FC236}">
                <a16:creationId xmlns:a16="http://schemas.microsoft.com/office/drawing/2014/main" id="{39ECF5BA-BDE1-4197-8A29-15249BCCE833}"/>
              </a:ext>
            </a:extLst>
          </p:cNvPr>
          <p:cNvSpPr txBox="1">
            <a:spLocks noChangeArrowheads="1"/>
          </p:cNvSpPr>
          <p:nvPr/>
        </p:nvSpPr>
        <p:spPr bwMode="auto">
          <a:xfrm>
            <a:off x="4267200" y="5562600"/>
            <a:ext cx="4572000" cy="990600"/>
          </a:xfrm>
          <a:prstGeom prst="rect">
            <a:avLst/>
          </a:prstGeom>
          <a:noFill/>
          <a:ln w="9525">
            <a:noFill/>
            <a:miter lim="800000"/>
            <a:headEnd/>
            <a:tailEnd/>
          </a:ln>
        </p:spPr>
        <p:txBody>
          <a:bodyPr lIns="92075" tIns="46037" rIns="92075" bIns="46037" anchor="ctr"/>
          <a:lstStyle/>
          <a:p>
            <a:pPr marL="0" marR="0" lvl="0" indent="0" algn="r" defTabSz="914400" rtl="0" eaLnBrk="1" fontAlgn="base" latinLnBrk="0" hangingPunct="1">
              <a:lnSpc>
                <a:spcPct val="7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uLnTx/>
                <a:uFillTx/>
                <a:latin typeface="Arial Narrow"/>
                <a:ea typeface="ＭＳ Ｐゴシック" charset="-128"/>
                <a:cs typeface="ＭＳ Ｐゴシック" charset="-128"/>
              </a:rPr>
              <a:t>John 8:12-59</a:t>
            </a:r>
          </a:p>
        </p:txBody>
      </p:sp>
    </p:spTree>
    <p:extLst>
      <p:ext uri="{BB962C8B-B14F-4D97-AF65-F5344CB8AC3E}">
        <p14:creationId xmlns:p14="http://schemas.microsoft.com/office/powerpoint/2010/main" val="196470220"/>
      </p:ext>
    </p:extLst>
  </p:cSld>
  <p:clrMapOvr>
    <a:masterClrMapping/>
  </p:clrMapOvr>
  <p:transition/>
</p:sld>
</file>

<file path=ppt/slides/slide3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8674" name="Picture 5" descr="light-in-the-darkness-china.jpg">
            <a:extLst>
              <a:ext uri="{FF2B5EF4-FFF2-40B4-BE49-F238E27FC236}">
                <a16:creationId xmlns:a16="http://schemas.microsoft.com/office/drawing/2014/main" id="{F7655C77-DD0F-4C22-B8E6-D6A3A42DC88D}"/>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DEAAFE1-C04E-42BA-81EE-CF72D8BA1045}"/>
              </a:ext>
            </a:extLst>
          </p:cNvPr>
          <p:cNvSpPr>
            <a:spLocks noGrp="1"/>
          </p:cNvSpPr>
          <p:nvPr>
            <p:ph type="title"/>
          </p:nvPr>
        </p:nvSpPr>
        <p:spPr>
          <a:xfrm>
            <a:off x="0" y="76200"/>
            <a:ext cx="9144000" cy="1219200"/>
          </a:xfrm>
        </p:spPr>
        <p:txBody>
          <a:bodyPr/>
          <a:lstStyle/>
          <a:p>
            <a:r>
              <a:rPr lang="en-US" altLang="en-US" dirty="0">
                <a:effectLst>
                  <a:outerShdw blurRad="38100" dist="38100" dir="2700000" algn="tl">
                    <a:schemeClr val="bg1"/>
                  </a:outerShdw>
                </a:effectLst>
                <a:latin typeface="Arial" panose="020B0604020202020204" pitchFamily="34" charset="0"/>
                <a:ea typeface="ＭＳ Ｐゴシック" panose="020B0600070205080204" pitchFamily="34" charset="-128"/>
              </a:rPr>
              <a:t>Can people tell the difference</a:t>
            </a:r>
          </a:p>
        </p:txBody>
      </p:sp>
      <p:sp>
        <p:nvSpPr>
          <p:cNvPr id="7" name="Title 1">
            <a:extLst>
              <a:ext uri="{FF2B5EF4-FFF2-40B4-BE49-F238E27FC236}">
                <a16:creationId xmlns:a16="http://schemas.microsoft.com/office/drawing/2014/main" id="{9DEB5E7B-77CF-4B35-8F75-DA64E299DAB6}"/>
              </a:ext>
            </a:extLst>
          </p:cNvPr>
          <p:cNvSpPr txBox="1">
            <a:spLocks/>
          </p:cNvSpPr>
          <p:nvPr/>
        </p:nvSpPr>
        <p:spPr bwMode="auto">
          <a:xfrm>
            <a:off x="762000" y="1676400"/>
            <a:ext cx="3276600" cy="9144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en-US" sz="4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darkness</a:t>
            </a:r>
          </a:p>
        </p:txBody>
      </p:sp>
      <p:sp>
        <p:nvSpPr>
          <p:cNvPr id="8" name="Title 1">
            <a:extLst>
              <a:ext uri="{FF2B5EF4-FFF2-40B4-BE49-F238E27FC236}">
                <a16:creationId xmlns:a16="http://schemas.microsoft.com/office/drawing/2014/main" id="{AFAE836C-02E3-46D1-9D5C-9E65EB3D707E}"/>
              </a:ext>
            </a:extLst>
          </p:cNvPr>
          <p:cNvSpPr txBox="1">
            <a:spLocks/>
          </p:cNvSpPr>
          <p:nvPr/>
        </p:nvSpPr>
        <p:spPr bwMode="auto">
          <a:xfrm>
            <a:off x="5334000" y="1143000"/>
            <a:ext cx="3276600" cy="1981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en-US" sz="4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and light?</a:t>
            </a:r>
          </a:p>
        </p:txBody>
      </p:sp>
      <p:sp>
        <p:nvSpPr>
          <p:cNvPr id="9" name="Title 1">
            <a:extLst>
              <a:ext uri="{FF2B5EF4-FFF2-40B4-BE49-F238E27FC236}">
                <a16:creationId xmlns:a16="http://schemas.microsoft.com/office/drawing/2014/main" id="{9A673CDE-5CA8-428F-9416-F47EE212B230}"/>
              </a:ext>
            </a:extLst>
          </p:cNvPr>
          <p:cNvSpPr txBox="1">
            <a:spLocks/>
          </p:cNvSpPr>
          <p:nvPr/>
        </p:nvSpPr>
        <p:spPr bwMode="auto">
          <a:xfrm>
            <a:off x="3048000" y="914400"/>
            <a:ext cx="3276600" cy="838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0" fontAlgn="base" latinLnBrk="0" hangingPunct="0">
              <a:lnSpc>
                <a:spcPct val="70000"/>
              </a:lnSpc>
              <a:spcBef>
                <a:spcPct val="0"/>
              </a:spcBef>
              <a:spcAft>
                <a:spcPct val="0"/>
              </a:spcAft>
              <a:buClrTx/>
              <a:buSzTx/>
              <a:buFontTx/>
              <a:buNone/>
              <a:tabLst/>
              <a:defRPr/>
            </a:pPr>
            <a:r>
              <a:rPr kumimoji="0" lang="en-US" altLang="en-US" sz="4800" b="1" i="0" u="none" strike="noStrike" kern="1200" cap="none" spc="0" normalizeH="0" baseline="0" noProof="0">
                <a:ln>
                  <a:noFill/>
                </a:ln>
                <a:solidFill>
                  <a:srgbClr val="FFFFCC"/>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between</a:t>
            </a:r>
          </a:p>
        </p:txBody>
      </p:sp>
    </p:spTree>
    <p:extLst>
      <p:ext uri="{BB962C8B-B14F-4D97-AF65-F5344CB8AC3E}">
        <p14:creationId xmlns:p14="http://schemas.microsoft.com/office/powerpoint/2010/main" val="239704493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2000"/>
                                        <p:tgtEl>
                                          <p:spTgt spid="9"/>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7"/>
                                        </p:tgtEl>
                                        <p:attrNameLst>
                                          <p:attrName>style.visibility</p:attrName>
                                        </p:attrNameLst>
                                      </p:cBhvr>
                                      <p:to>
                                        <p:strVal val="visible"/>
                                      </p:to>
                                    </p:set>
                                    <p:animEffect transition="in" filter="fade">
                                      <p:cBhvr>
                                        <p:cTn id="12" dur="2000"/>
                                        <p:tgtEl>
                                          <p:spTgt spid="7"/>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2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Lst>
  </p:timing>
</p:sld>
</file>

<file path=ppt/slides/slide3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273744D-9A3F-4F29-8CBA-052D536FC06F}"/>
              </a:ext>
            </a:extLst>
          </p:cNvPr>
          <p:cNvSpPr>
            <a:spLocks noGrp="1"/>
          </p:cNvSpPr>
          <p:nvPr>
            <p:ph type="title"/>
          </p:nvPr>
        </p:nvSpPr>
        <p:spPr>
          <a:xfrm>
            <a:off x="0" y="609600"/>
            <a:ext cx="4800600" cy="1143000"/>
          </a:xfrm>
        </p:spPr>
        <p:txBody>
          <a:bodyPr/>
          <a:lstStyle/>
          <a:p>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Edwin Paul</a:t>
            </a:r>
          </a:p>
        </p:txBody>
      </p:sp>
      <p:sp>
        <p:nvSpPr>
          <p:cNvPr id="5" name="Text Placeholder 2">
            <a:extLst>
              <a:ext uri="{FF2B5EF4-FFF2-40B4-BE49-F238E27FC236}">
                <a16:creationId xmlns:a16="http://schemas.microsoft.com/office/drawing/2014/main" id="{83CA11D5-38C8-4179-AA10-9DA75E67DB8F}"/>
              </a:ext>
            </a:extLst>
          </p:cNvPr>
          <p:cNvSpPr txBox="1">
            <a:spLocks/>
          </p:cNvSpPr>
          <p:nvPr/>
        </p:nvSpPr>
        <p:spPr bwMode="auto">
          <a:xfrm>
            <a:off x="152400" y="0"/>
            <a:ext cx="4191000" cy="6858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32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28 Sep 2010</a:t>
            </a:r>
          </a:p>
        </p:txBody>
      </p:sp>
      <p:pic>
        <p:nvPicPr>
          <p:cNvPr id="7" name="Picture 6" descr="map_pakistan_t.islamabad.jpg">
            <a:extLst>
              <a:ext uri="{FF2B5EF4-FFF2-40B4-BE49-F238E27FC236}">
                <a16:creationId xmlns:a16="http://schemas.microsoft.com/office/drawing/2014/main" id="{717352E7-CB8D-4204-BA48-BA3E1778BF73}"/>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1866900"/>
            <a:ext cx="4622800" cy="499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taxi9uyyjr.jpg">
            <a:extLst>
              <a:ext uri="{FF2B5EF4-FFF2-40B4-BE49-F238E27FC236}">
                <a16:creationId xmlns:a16="http://schemas.microsoft.com/office/drawing/2014/main" id="{92604767-3E9D-4F4D-83E0-EBACFE6287DD}"/>
              </a:ext>
            </a:extLst>
          </p:cNvPr>
          <p:cNvPicPr>
            <a:picLocks noChangeAspect="1"/>
          </p:cNvPicPr>
          <p:nvPr/>
        </p:nvPicPr>
        <p:blipFill>
          <a:blip r:embed="rId4">
            <a:extLst>
              <a:ext uri="{28A0092B-C50C-407E-A947-70E740481C1C}">
                <a14:useLocalDpi xmlns:a14="http://schemas.microsoft.com/office/drawing/2010/main" val="0"/>
              </a:ext>
            </a:extLst>
          </a:blip>
          <a:srcRect b="11111"/>
          <a:stretch>
            <a:fillRect/>
          </a:stretch>
        </p:blipFill>
        <p:spPr bwMode="auto">
          <a:xfrm>
            <a:off x="4572000" y="3810000"/>
            <a:ext cx="4572000" cy="304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warinpakistan.jpg">
            <a:extLst>
              <a:ext uri="{FF2B5EF4-FFF2-40B4-BE49-F238E27FC236}">
                <a16:creationId xmlns:a16="http://schemas.microsoft.com/office/drawing/2014/main" id="{D8DD6F1E-7183-431F-803A-9429B06377C8}"/>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5280025" y="0"/>
            <a:ext cx="3101975"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50815254"/>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8F25CF84-F363-3848-B04C-59E7265C08AB}"/>
              </a:ext>
            </a:extLst>
          </p:cNvPr>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250405" y="571500"/>
            <a:ext cx="8885603" cy="4979640"/>
          </a:xfrm>
          <a:prstGeom prst="rect">
            <a:avLst/>
          </a:prstGeom>
          <a:noFill/>
          <a:extLst>
            <a:ext uri="{909E8E84-426E-40DD-AFC4-6F175D3DCCD1}">
              <a14:hiddenFill xmlns:a14="http://schemas.microsoft.com/office/drawing/2010/main">
                <a:solidFill>
                  <a:srgbClr val="FFFFFF"/>
                </a:solidFill>
              </a14:hiddenFill>
            </a:ext>
          </a:extLst>
        </p:spPr>
      </p:pic>
      <p:sp>
        <p:nvSpPr>
          <p:cNvPr id="558083" name="Rectangle 3"/>
          <p:cNvSpPr>
            <a:spLocks noGrp="1" noChangeArrowheads="1"/>
          </p:cNvSpPr>
          <p:nvPr>
            <p:ph type="title"/>
          </p:nvPr>
        </p:nvSpPr>
        <p:spPr>
          <a:xfrm>
            <a:off x="-7992" y="0"/>
            <a:ext cx="9144000" cy="1143000"/>
          </a:xfrm>
        </p:spPr>
        <p:txBody>
          <a:bodyPr/>
          <a:lstStyle/>
          <a:p>
            <a:pPr eaLnBrk="1" hangingPunct="1">
              <a:defRPr/>
            </a:pPr>
            <a:r>
              <a:rPr lang="en-US" b="1" i="1" dirty="0">
                <a:latin typeface="Tahoma" charset="0"/>
                <a:ea typeface="ＭＳ Ｐゴシック" charset="0"/>
                <a:cs typeface="ＭＳ Ｐゴシック" charset="0"/>
              </a:rPr>
              <a:t>Jesus has always been God</a:t>
            </a:r>
            <a:endParaRPr lang="en-US" dirty="0">
              <a:latin typeface="Tahoma" charset="0"/>
              <a:ea typeface="ＭＳ Ｐゴシック" charset="0"/>
              <a:cs typeface="ＭＳ Ｐゴシック" charset="0"/>
            </a:endParaRPr>
          </a:p>
        </p:txBody>
      </p:sp>
      <p:sp>
        <p:nvSpPr>
          <p:cNvPr id="558084" name="Rectangle 4"/>
          <p:cNvSpPr>
            <a:spLocks noGrp="1" noChangeArrowheads="1"/>
          </p:cNvSpPr>
          <p:nvPr>
            <p:ph idx="1"/>
          </p:nvPr>
        </p:nvSpPr>
        <p:spPr>
          <a:xfrm>
            <a:off x="1547664" y="2632730"/>
            <a:ext cx="7467600" cy="4191000"/>
          </a:xfrm>
        </p:spPr>
        <p:txBody>
          <a:bodyPr/>
          <a:lstStyle/>
          <a:p>
            <a:pPr marL="0" indent="0" algn="r" eaLnBrk="1" hangingPunct="1">
              <a:buFontTx/>
              <a:buNone/>
              <a:defRPr/>
            </a:pP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In the beginning </a:t>
            </a:r>
          </a:p>
          <a:p>
            <a:pPr marL="0" indent="0" algn="r" eaLnBrk="1" hangingPunct="1">
              <a:buFontTx/>
              <a:buNone/>
              <a:defRPr/>
            </a:pPr>
            <a:r>
              <a:rPr lang="en-US" sz="3600" b="1" dirty="0">
                <a:latin typeface="Tahoma" charset="0"/>
                <a:ea typeface="ＭＳ Ｐゴシック" charset="0"/>
                <a:cs typeface="ＭＳ Ｐゴシック" charset="0"/>
              </a:rPr>
              <a:t>was the Word, </a:t>
            </a:r>
          </a:p>
          <a:p>
            <a:pPr marL="0" indent="0" algn="r" eaLnBrk="1" hangingPunct="1">
              <a:buFontTx/>
              <a:buNone/>
              <a:defRPr/>
            </a:pPr>
            <a:r>
              <a:rPr lang="en-US" sz="3600" b="1" dirty="0">
                <a:latin typeface="Tahoma" charset="0"/>
                <a:ea typeface="ＭＳ Ｐゴシック" charset="0"/>
                <a:cs typeface="ＭＳ Ｐゴシック" charset="0"/>
              </a:rPr>
              <a:t>and the Word was with God, </a:t>
            </a:r>
          </a:p>
          <a:p>
            <a:pPr marL="0" indent="0" algn="r" eaLnBrk="1" hangingPunct="1">
              <a:buFontTx/>
              <a:buNone/>
              <a:defRPr/>
            </a:pPr>
            <a:r>
              <a:rPr lang="en-US" sz="3600" b="1" dirty="0">
                <a:latin typeface="Tahoma" charset="0"/>
                <a:ea typeface="ＭＳ Ｐゴシック" charset="0"/>
                <a:cs typeface="ＭＳ Ｐゴシック" charset="0"/>
              </a:rPr>
              <a:t>and the Word was God</a:t>
            </a:r>
            <a:r>
              <a:rPr lang="en-US" altLang="ja-JP" sz="3600" b="1" dirty="0">
                <a:latin typeface="Tahoma" charset="0"/>
                <a:ea typeface="ＭＳ Ｐゴシック" charset="0"/>
                <a:cs typeface="ＭＳ Ｐゴシック" charset="0"/>
              </a:rPr>
              <a:t>"</a:t>
            </a:r>
            <a:r>
              <a:rPr lang="en-US" sz="3600" b="1" dirty="0">
                <a:latin typeface="Tahoma" charset="0"/>
                <a:ea typeface="ＭＳ Ｐゴシック" charset="0"/>
                <a:cs typeface="ＭＳ Ｐゴシック" charset="0"/>
              </a:rPr>
              <a:t> </a:t>
            </a:r>
          </a:p>
          <a:p>
            <a:pPr marL="0" indent="0" algn="r" eaLnBrk="1" hangingPunct="1">
              <a:buFontTx/>
              <a:buNone/>
              <a:defRPr/>
            </a:pPr>
            <a:endParaRPr lang="en-US" sz="3600" b="1" dirty="0">
              <a:latin typeface="Tahoma" charset="0"/>
              <a:ea typeface="ＭＳ Ｐゴシック" charset="0"/>
              <a:cs typeface="ＭＳ Ｐゴシック" charset="0"/>
            </a:endParaRPr>
          </a:p>
          <a:p>
            <a:pPr marL="0" indent="0" algn="r" eaLnBrk="1" hangingPunct="1">
              <a:buFontTx/>
              <a:buNone/>
              <a:defRPr/>
            </a:pPr>
            <a:r>
              <a:rPr lang="en-US" sz="3600" b="1" dirty="0">
                <a:latin typeface="Tahoma" charset="0"/>
                <a:ea typeface="ＭＳ Ｐゴシック" charset="0"/>
                <a:cs typeface="ＭＳ Ｐゴシック" charset="0"/>
              </a:rPr>
              <a:t>(John 1:1)</a:t>
            </a:r>
          </a:p>
        </p:txBody>
      </p:sp>
    </p:spTree>
    <p:extLst>
      <p:ext uri="{BB962C8B-B14F-4D97-AF65-F5344CB8AC3E}">
        <p14:creationId xmlns:p14="http://schemas.microsoft.com/office/powerpoint/2010/main" val="1309720693"/>
      </p:ext>
    </p:extLst>
  </p:cSld>
  <p:clrMapOvr>
    <a:overrideClrMapping bg1="dk2" tx1="lt1" bg2="dk1" tx2="lt2" accent1="accent1" accent2="accent2" accent3="accent3" accent4="accent4" accent5="accent5" accent6="accent6" hlink="hlink" folHlink="folHlink"/>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grpId="0" nodeType="afterEffect">
                                  <p:stCondLst>
                                    <p:cond delay="1000"/>
                                  </p:stCondLst>
                                  <p:childTnLst>
                                    <p:set>
                                      <p:cBhvr>
                                        <p:cTn id="6" dur="1" fill="hold">
                                          <p:stCondLst>
                                            <p:cond delay="0"/>
                                          </p:stCondLst>
                                        </p:cTn>
                                        <p:tgtEl>
                                          <p:spTgt spid="558083"/>
                                        </p:tgtEl>
                                        <p:attrNameLst>
                                          <p:attrName>style.visibility</p:attrName>
                                        </p:attrNameLst>
                                      </p:cBhvr>
                                      <p:to>
                                        <p:strVal val="visible"/>
                                      </p:to>
                                    </p:set>
                                    <p:animEffect transition="in" filter="fade">
                                      <p:cBhvr>
                                        <p:cTn id="7" dur="500"/>
                                        <p:tgtEl>
                                          <p:spTgt spid="558083"/>
                                        </p:tgtEl>
                                      </p:cBhvr>
                                    </p:animEffect>
                                  </p:childTnLst>
                                </p:cTn>
                              </p:par>
                            </p:childTnLst>
                          </p:cTn>
                        </p:par>
                        <p:par>
                          <p:cTn id="8" fill="hold" nodeType="afterGroup">
                            <p:stCondLst>
                              <p:cond delay="1500"/>
                            </p:stCondLst>
                            <p:childTnLst>
                              <p:par>
                                <p:cTn id="9" presetID="10" presetClass="entr" presetSubtype="0" fill="hold" grpId="0" nodeType="afterEffect">
                                  <p:stCondLst>
                                    <p:cond delay="1000"/>
                                  </p:stCondLst>
                                  <p:childTnLst>
                                    <p:set>
                                      <p:cBhvr>
                                        <p:cTn id="10" dur="1" fill="hold">
                                          <p:stCondLst>
                                            <p:cond delay="0"/>
                                          </p:stCondLst>
                                        </p:cTn>
                                        <p:tgtEl>
                                          <p:spTgt spid="558084">
                                            <p:txEl>
                                              <p:pRg st="0" end="0"/>
                                            </p:txEl>
                                          </p:spTgt>
                                        </p:tgtEl>
                                        <p:attrNameLst>
                                          <p:attrName>style.visibility</p:attrName>
                                        </p:attrNameLst>
                                      </p:cBhvr>
                                      <p:to>
                                        <p:strVal val="visible"/>
                                      </p:to>
                                    </p:set>
                                    <p:animEffect transition="in" filter="fade">
                                      <p:cBhvr>
                                        <p:cTn id="11" dur="500"/>
                                        <p:tgtEl>
                                          <p:spTgt spid="558084">
                                            <p:txEl>
                                              <p:pRg st="0" end="0"/>
                                            </p:txEl>
                                          </p:spTgt>
                                        </p:tgtEl>
                                      </p:cBhvr>
                                    </p:animEffect>
                                  </p:childTnLst>
                                </p:cTn>
                              </p:par>
                            </p:childTnLst>
                          </p:cTn>
                        </p:par>
                        <p:par>
                          <p:cTn id="12" fill="hold" nodeType="afterGroup">
                            <p:stCondLst>
                              <p:cond delay="3000"/>
                            </p:stCondLst>
                            <p:childTnLst>
                              <p:par>
                                <p:cTn id="13" presetID="10" presetClass="entr" presetSubtype="0" fill="hold" grpId="0" nodeType="afterEffect">
                                  <p:stCondLst>
                                    <p:cond delay="1000"/>
                                  </p:stCondLst>
                                  <p:childTnLst>
                                    <p:set>
                                      <p:cBhvr>
                                        <p:cTn id="14" dur="1" fill="hold">
                                          <p:stCondLst>
                                            <p:cond delay="0"/>
                                          </p:stCondLst>
                                        </p:cTn>
                                        <p:tgtEl>
                                          <p:spTgt spid="558084">
                                            <p:txEl>
                                              <p:pRg st="1" end="1"/>
                                            </p:txEl>
                                          </p:spTgt>
                                        </p:tgtEl>
                                        <p:attrNameLst>
                                          <p:attrName>style.visibility</p:attrName>
                                        </p:attrNameLst>
                                      </p:cBhvr>
                                      <p:to>
                                        <p:strVal val="visible"/>
                                      </p:to>
                                    </p:set>
                                    <p:animEffect transition="in" filter="fade">
                                      <p:cBhvr>
                                        <p:cTn id="15" dur="500"/>
                                        <p:tgtEl>
                                          <p:spTgt spid="558084">
                                            <p:txEl>
                                              <p:pRg st="1" end="1"/>
                                            </p:txEl>
                                          </p:spTgt>
                                        </p:tgtEl>
                                      </p:cBhvr>
                                    </p:animEffect>
                                  </p:childTnLst>
                                </p:cTn>
                              </p:par>
                            </p:childTnLst>
                          </p:cTn>
                        </p:par>
                        <p:par>
                          <p:cTn id="16" fill="hold" nodeType="afterGroup">
                            <p:stCondLst>
                              <p:cond delay="4500"/>
                            </p:stCondLst>
                            <p:childTnLst>
                              <p:par>
                                <p:cTn id="17" presetID="10" presetClass="entr" presetSubtype="0" fill="hold" grpId="0" nodeType="afterEffect">
                                  <p:stCondLst>
                                    <p:cond delay="1000"/>
                                  </p:stCondLst>
                                  <p:childTnLst>
                                    <p:set>
                                      <p:cBhvr>
                                        <p:cTn id="18" dur="1" fill="hold">
                                          <p:stCondLst>
                                            <p:cond delay="0"/>
                                          </p:stCondLst>
                                        </p:cTn>
                                        <p:tgtEl>
                                          <p:spTgt spid="558084">
                                            <p:txEl>
                                              <p:pRg st="2" end="2"/>
                                            </p:txEl>
                                          </p:spTgt>
                                        </p:tgtEl>
                                        <p:attrNameLst>
                                          <p:attrName>style.visibility</p:attrName>
                                        </p:attrNameLst>
                                      </p:cBhvr>
                                      <p:to>
                                        <p:strVal val="visible"/>
                                      </p:to>
                                    </p:set>
                                    <p:animEffect transition="in" filter="fade">
                                      <p:cBhvr>
                                        <p:cTn id="19" dur="500"/>
                                        <p:tgtEl>
                                          <p:spTgt spid="558084">
                                            <p:txEl>
                                              <p:pRg st="2" end="2"/>
                                            </p:txEl>
                                          </p:spTgt>
                                        </p:tgtEl>
                                      </p:cBhvr>
                                    </p:animEffect>
                                  </p:childTnLst>
                                </p:cTn>
                              </p:par>
                            </p:childTnLst>
                          </p:cTn>
                        </p:par>
                        <p:par>
                          <p:cTn id="20" fill="hold" nodeType="afterGroup">
                            <p:stCondLst>
                              <p:cond delay="6000"/>
                            </p:stCondLst>
                            <p:childTnLst>
                              <p:par>
                                <p:cTn id="21" presetID="10" presetClass="entr" presetSubtype="0" fill="hold" grpId="0" nodeType="afterEffect">
                                  <p:stCondLst>
                                    <p:cond delay="1000"/>
                                  </p:stCondLst>
                                  <p:childTnLst>
                                    <p:set>
                                      <p:cBhvr>
                                        <p:cTn id="22" dur="1" fill="hold">
                                          <p:stCondLst>
                                            <p:cond delay="0"/>
                                          </p:stCondLst>
                                        </p:cTn>
                                        <p:tgtEl>
                                          <p:spTgt spid="558084">
                                            <p:txEl>
                                              <p:pRg st="3" end="3"/>
                                            </p:txEl>
                                          </p:spTgt>
                                        </p:tgtEl>
                                        <p:attrNameLst>
                                          <p:attrName>style.visibility</p:attrName>
                                        </p:attrNameLst>
                                      </p:cBhvr>
                                      <p:to>
                                        <p:strVal val="visible"/>
                                      </p:to>
                                    </p:set>
                                    <p:animEffect transition="in" filter="fade">
                                      <p:cBhvr>
                                        <p:cTn id="23" dur="500"/>
                                        <p:tgtEl>
                                          <p:spTgt spid="558084">
                                            <p:txEl>
                                              <p:pRg st="3" end="3"/>
                                            </p:txEl>
                                          </p:spTgt>
                                        </p:tgtEl>
                                      </p:cBhvr>
                                    </p:animEffect>
                                  </p:childTnLst>
                                </p:cTn>
                              </p:par>
                            </p:childTnLst>
                          </p:cTn>
                        </p:par>
                        <p:par>
                          <p:cTn id="24" fill="hold" nodeType="afterGroup">
                            <p:stCondLst>
                              <p:cond delay="7500"/>
                            </p:stCondLst>
                            <p:childTnLst>
                              <p:par>
                                <p:cTn id="25" presetID="10" presetClass="entr" presetSubtype="0" fill="hold" grpId="0" nodeType="afterEffect">
                                  <p:stCondLst>
                                    <p:cond delay="1000"/>
                                  </p:stCondLst>
                                  <p:childTnLst>
                                    <p:set>
                                      <p:cBhvr>
                                        <p:cTn id="26" dur="1" fill="hold">
                                          <p:stCondLst>
                                            <p:cond delay="0"/>
                                          </p:stCondLst>
                                        </p:cTn>
                                        <p:tgtEl>
                                          <p:spTgt spid="558084">
                                            <p:txEl>
                                              <p:pRg st="5" end="5"/>
                                            </p:txEl>
                                          </p:spTgt>
                                        </p:tgtEl>
                                        <p:attrNameLst>
                                          <p:attrName>style.visibility</p:attrName>
                                        </p:attrNameLst>
                                      </p:cBhvr>
                                      <p:to>
                                        <p:strVal val="visible"/>
                                      </p:to>
                                    </p:set>
                                    <p:animEffect transition="in" filter="fade">
                                      <p:cBhvr>
                                        <p:cTn id="27" dur="500"/>
                                        <p:tgtEl>
                                          <p:spTgt spid="558084">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8083" grpId="0" autoUpdateAnimBg="0"/>
      <p:bldP spid="558084" grpId="0" build="p" autoUpdateAnimBg="0" advAuto="1000"/>
    </p:bldLst>
  </p:timing>
</p:sld>
</file>

<file path=ppt/slides/slide3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70" name="Picture 6" descr="pd_darkness_071029_ms.jpg">
            <a:extLst>
              <a:ext uri="{FF2B5EF4-FFF2-40B4-BE49-F238E27FC236}">
                <a16:creationId xmlns:a16="http://schemas.microsoft.com/office/drawing/2014/main" id="{469C0B40-CCF3-4DCC-A674-A5F1146EF79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627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8AE7393F-4CBD-42CB-A5A4-9380970D247C}"/>
              </a:ext>
            </a:extLst>
          </p:cNvPr>
          <p:cNvSpPr>
            <a:spLocks noGrp="1"/>
          </p:cNvSpPr>
          <p:nvPr>
            <p:ph type="title"/>
          </p:nvPr>
        </p:nvSpPr>
        <p:spPr>
          <a:xfrm>
            <a:off x="0" y="76200"/>
            <a:ext cx="9144000" cy="914400"/>
          </a:xfrm>
        </p:spPr>
        <p:txBody>
          <a:bodyPr/>
          <a:lstStyle/>
          <a:p>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The Great Transfer</a:t>
            </a:r>
          </a:p>
        </p:txBody>
      </p:sp>
      <p:sp>
        <p:nvSpPr>
          <p:cNvPr id="32772" name="Text Placeholder 2">
            <a:extLst>
              <a:ext uri="{FF2B5EF4-FFF2-40B4-BE49-F238E27FC236}">
                <a16:creationId xmlns:a16="http://schemas.microsoft.com/office/drawing/2014/main" id="{38626B34-93C5-4764-BFB0-951CD0F038C8}"/>
              </a:ext>
            </a:extLst>
          </p:cNvPr>
          <p:cNvSpPr txBox="1">
            <a:spLocks/>
          </p:cNvSpPr>
          <p:nvPr/>
        </p:nvSpPr>
        <p:spPr bwMode="auto">
          <a:xfrm>
            <a:off x="304800" y="1219200"/>
            <a:ext cx="2667000" cy="2743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For he has rescued us from the kingdom of darkness</a:t>
            </a:r>
          </a:p>
        </p:txBody>
      </p:sp>
      <p:sp>
        <p:nvSpPr>
          <p:cNvPr id="32773" name="Text Placeholder 2">
            <a:extLst>
              <a:ext uri="{FF2B5EF4-FFF2-40B4-BE49-F238E27FC236}">
                <a16:creationId xmlns:a16="http://schemas.microsoft.com/office/drawing/2014/main" id="{10E32598-B877-4AA6-806C-B4F57D86B90D}"/>
              </a:ext>
            </a:extLst>
          </p:cNvPr>
          <p:cNvSpPr txBox="1">
            <a:spLocks/>
          </p:cNvSpPr>
          <p:nvPr/>
        </p:nvSpPr>
        <p:spPr bwMode="auto">
          <a:xfrm>
            <a:off x="6477000" y="1219200"/>
            <a:ext cx="2438400" cy="243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and transferred us into the Kingdom of his dear Son</a:t>
            </a:r>
          </a:p>
        </p:txBody>
      </p:sp>
      <p:sp>
        <p:nvSpPr>
          <p:cNvPr id="32774" name="Text Placeholder 2">
            <a:extLst>
              <a:ext uri="{FF2B5EF4-FFF2-40B4-BE49-F238E27FC236}">
                <a16:creationId xmlns:a16="http://schemas.microsoft.com/office/drawing/2014/main" id="{B9A4865F-6446-4083-BCE6-2EAE3FC07BD9}"/>
              </a:ext>
            </a:extLst>
          </p:cNvPr>
          <p:cNvSpPr txBox="1">
            <a:spLocks/>
          </p:cNvSpPr>
          <p:nvPr/>
        </p:nvSpPr>
        <p:spPr bwMode="auto">
          <a:xfrm>
            <a:off x="5562600" y="4800600"/>
            <a:ext cx="3581400" cy="2057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800" b="1" i="0" u="none" strike="noStrike" kern="1200" cap="none" spc="0" normalizeH="0" baseline="3000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14 </a:t>
            </a:r>
            <a:r>
              <a:rPr kumimoji="0" lang="en-US" altLang="en-US" sz="2800" b="1"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who purchased our freedom and forgave our sins (Col 1:13-14)</a:t>
            </a:r>
          </a:p>
        </p:txBody>
      </p:sp>
    </p:spTree>
    <p:extLst>
      <p:ext uri="{BB962C8B-B14F-4D97-AF65-F5344CB8AC3E}">
        <p14:creationId xmlns:p14="http://schemas.microsoft.com/office/powerpoint/2010/main" val="3251787970"/>
      </p:ext>
    </p:extLst>
  </p:cSld>
  <p:clrMapOvr>
    <a:masterClrMapping/>
  </p:clrMapOvr>
</p:sld>
</file>

<file path=ppt/slides/slide3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4" name="Picture 2" descr="JesusPoster15">
            <a:extLst>
              <a:ext uri="{FF2B5EF4-FFF2-40B4-BE49-F238E27FC236}">
                <a16:creationId xmlns:a16="http://schemas.microsoft.com/office/drawing/2014/main" id="{C009B1BF-4F7E-4652-AE03-0F67AA43619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795" name="Title 2">
            <a:extLst>
              <a:ext uri="{FF2B5EF4-FFF2-40B4-BE49-F238E27FC236}">
                <a16:creationId xmlns:a16="http://schemas.microsoft.com/office/drawing/2014/main" id="{49006C8C-F88B-4D07-B88E-F542A3F71CCE}"/>
              </a:ext>
            </a:extLst>
          </p:cNvPr>
          <p:cNvSpPr>
            <a:spLocks noGrp="1"/>
          </p:cNvSpPr>
          <p:nvPr>
            <p:ph type="ctrTitle"/>
          </p:nvPr>
        </p:nvSpPr>
        <p:spPr>
          <a:xfrm>
            <a:off x="0" y="0"/>
            <a:ext cx="9144000" cy="1066800"/>
          </a:xfrm>
          <a:solidFill>
            <a:srgbClr val="000000"/>
          </a:solidFill>
        </p:spPr>
        <p:txBody>
          <a:bodyPr/>
          <a:lstStyle/>
          <a:p>
            <a:r>
              <a:rPr lang="en-US" altLang="en-US" sz="3200" b="1">
                <a:solidFill>
                  <a:srgbClr val="FFFFFF"/>
                </a:solidFill>
                <a:ea typeface="ＭＳ Ｐゴシック" panose="020B0600070205080204" pitchFamily="34" charset="-128"/>
              </a:rPr>
              <a:t>How should we expect people to </a:t>
            </a:r>
            <a:r>
              <a:rPr lang="en-US" altLang="en-US" sz="3200" b="1">
                <a:solidFill>
                  <a:srgbClr val="FFFF00"/>
                </a:solidFill>
                <a:ea typeface="ＭＳ Ｐゴシック" panose="020B0600070205080204" pitchFamily="34" charset="-128"/>
              </a:rPr>
              <a:t>respond </a:t>
            </a:r>
            <a:r>
              <a:rPr lang="en-US" altLang="en-US" sz="3200" b="1">
                <a:solidFill>
                  <a:srgbClr val="FFFFFF"/>
                </a:solidFill>
                <a:ea typeface="ＭＳ Ｐゴシック" panose="020B0600070205080204" pitchFamily="34" charset="-128"/>
              </a:rPr>
              <a:t>to Christ’s claim to be eternal God?</a:t>
            </a:r>
          </a:p>
        </p:txBody>
      </p:sp>
    </p:spTree>
    <p:extLst>
      <p:ext uri="{BB962C8B-B14F-4D97-AF65-F5344CB8AC3E}">
        <p14:creationId xmlns:p14="http://schemas.microsoft.com/office/powerpoint/2010/main" val="258732419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gradFill flip="none" rotWithShape="1">
          <a:gsLst>
            <a:gs pos="0">
              <a:schemeClr val="tx1"/>
            </a:gs>
            <a:gs pos="100000">
              <a:srgbClr val="000090"/>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Verse</a:t>
            </a:r>
          </a:p>
        </p:txBody>
      </p:sp>
      <p:sp>
        <p:nvSpPr>
          <p:cNvPr id="5" name="Rectangle 2"/>
          <p:cNvSpPr txBox="1">
            <a:spLocks noChangeArrowheads="1"/>
          </p:cNvSpPr>
          <p:nvPr/>
        </p:nvSpPr>
        <p:spPr bwMode="auto">
          <a:xfrm>
            <a:off x="0" y="1602008"/>
            <a:ext cx="9144000" cy="420325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altLang="zh-CN" sz="3600" b="1" dirty="0">
                <a:solidFill>
                  <a:srgbClr val="FFFFFF"/>
                </a:solidFill>
                <a:effectLst>
                  <a:outerShdw blurRad="38100" dist="38100" dir="2700000" algn="tl">
                    <a:srgbClr val="000000"/>
                  </a:outerShdw>
                </a:effectLst>
                <a:latin typeface="Arial" charset="0"/>
                <a:cs typeface="Arial" charset="0"/>
              </a:rPr>
              <a:t>"Jesus did many other miraculous signs in the presence of his disciples, which are not recorded in this book.  But these are written </a:t>
            </a:r>
            <a:r>
              <a:rPr lang="en-US" altLang="zh-CN" sz="3600" b="1" i="1" dirty="0">
                <a:solidFill>
                  <a:srgbClr val="FFFF00"/>
                </a:solidFill>
                <a:effectLst>
                  <a:outerShdw blurRad="38100" dist="38100" dir="2700000" algn="tl">
                    <a:srgbClr val="000000"/>
                  </a:outerShdw>
                </a:effectLst>
                <a:latin typeface="Arial" charset="0"/>
                <a:cs typeface="Arial" charset="0"/>
              </a:rPr>
              <a:t>that you may believe </a:t>
            </a:r>
            <a:r>
              <a:rPr lang="en-US" altLang="zh-CN" sz="3600" b="1" dirty="0">
                <a:solidFill>
                  <a:srgbClr val="FFFFFF"/>
                </a:solidFill>
                <a:effectLst>
                  <a:outerShdw blurRad="38100" dist="38100" dir="2700000" algn="tl">
                    <a:srgbClr val="000000"/>
                  </a:outerShdw>
                </a:effectLst>
                <a:latin typeface="Arial" charset="0"/>
                <a:cs typeface="Arial" charset="0"/>
              </a:rPr>
              <a:t>that Jesus is the Christ, the Son of God, and that by believing you may have life in his name" (20:30-31).</a:t>
            </a:r>
            <a:endParaRPr lang="en-US" sz="3600" dirty="0">
              <a:solidFill>
                <a:srgbClr val="FFFFFF"/>
              </a:solidFill>
              <a:effectLst>
                <a:outerShdw blurRad="38100" dist="38100" dir="2700000" algn="tl">
                  <a:srgbClr val="000000"/>
                </a:outerShdw>
              </a:effectLst>
              <a:latin typeface="Arial" charset="0"/>
              <a:cs typeface="Arial" charset="0"/>
            </a:endParaRP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7244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107</a:t>
            </a:r>
          </a:p>
        </p:txBody>
      </p:sp>
    </p:spTree>
    <p:extLst>
      <p:ext uri="{BB962C8B-B14F-4D97-AF65-F5344CB8AC3E}">
        <p14:creationId xmlns:p14="http://schemas.microsoft.com/office/powerpoint/2010/main" val="3933319976"/>
      </p:ext>
    </p:extLst>
  </p:cSld>
  <p:clrMapOvr>
    <a:masterClrMapping/>
  </p:clrMapOvr>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3585" name="Rectangle 2"/>
          <p:cNvSpPr>
            <a:spLocks noChangeArrowheads="1"/>
          </p:cNvSpPr>
          <p:nvPr/>
        </p:nvSpPr>
        <p:spPr bwMode="auto">
          <a:xfrm>
            <a:off x="8615363" y="6599502"/>
            <a:ext cx="296246" cy="2236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A3E4C595-2AFF-A146-86AA-823370B28ED8}" type="slidenum">
              <a:rPr lang="en-US" sz="900">
                <a:solidFill>
                  <a:srgbClr val="808080"/>
                </a:solidFill>
                <a:latin typeface="Arial" charset="0"/>
              </a:rPr>
              <a:pPr defTabSz="810455" eaLnBrk="0" hangingPunct="0"/>
              <a:t>40</a:t>
            </a:fld>
            <a:endParaRPr lang="en-US" sz="900">
              <a:solidFill>
                <a:srgbClr val="808080"/>
              </a:solidFill>
              <a:latin typeface="Arial" charset="0"/>
            </a:endParaRPr>
          </a:p>
        </p:txBody>
      </p:sp>
      <p:sp>
        <p:nvSpPr>
          <p:cNvPr id="323586" name="Rectangle 3"/>
          <p:cNvSpPr>
            <a:spLocks noChangeArrowheads="1"/>
          </p:cNvSpPr>
          <p:nvPr/>
        </p:nvSpPr>
        <p:spPr bwMode="auto">
          <a:xfrm>
            <a:off x="8615363" y="6599502"/>
            <a:ext cx="296246" cy="2236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C740D3E8-66A2-F54D-AB79-534B65468C55}" type="slidenum">
              <a:rPr lang="en-US" sz="900">
                <a:solidFill>
                  <a:srgbClr val="808080"/>
                </a:solidFill>
                <a:latin typeface="Arial" charset="0"/>
              </a:rPr>
              <a:pPr defTabSz="810455" eaLnBrk="0" hangingPunct="0"/>
              <a:t>40</a:t>
            </a:fld>
            <a:endParaRPr lang="en-US" sz="900">
              <a:solidFill>
                <a:srgbClr val="808080"/>
              </a:solidFill>
              <a:latin typeface="Arial" charset="0"/>
            </a:endParaRPr>
          </a:p>
        </p:txBody>
      </p:sp>
      <p:sp>
        <p:nvSpPr>
          <p:cNvPr id="323587" name="Rectangle 4"/>
          <p:cNvSpPr>
            <a:spLocks noChangeArrowheads="1"/>
          </p:cNvSpPr>
          <p:nvPr/>
        </p:nvSpPr>
        <p:spPr bwMode="auto">
          <a:xfrm>
            <a:off x="8615363" y="6599502"/>
            <a:ext cx="296246" cy="2236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fld id="{6F336E29-EB1B-DD42-A797-5253EF1A1F11}" type="slidenum">
              <a:rPr lang="en-US" sz="900">
                <a:solidFill>
                  <a:srgbClr val="808080"/>
                </a:solidFill>
                <a:latin typeface="Arial" charset="0"/>
              </a:rPr>
              <a:pPr defTabSz="810455" eaLnBrk="0" hangingPunct="0"/>
              <a:t>40</a:t>
            </a:fld>
            <a:endParaRPr lang="en-US" sz="900">
              <a:solidFill>
                <a:srgbClr val="808080"/>
              </a:solidFill>
              <a:latin typeface="Arial" charset="0"/>
            </a:endParaRPr>
          </a:p>
        </p:txBody>
      </p:sp>
      <p:sp>
        <p:nvSpPr>
          <p:cNvPr id="323588" name="Rectangle 5"/>
          <p:cNvSpPr>
            <a:spLocks noChangeArrowheads="1"/>
          </p:cNvSpPr>
          <p:nvPr/>
        </p:nvSpPr>
        <p:spPr bwMode="auto">
          <a:xfrm>
            <a:off x="1865317" y="6633060"/>
            <a:ext cx="2107667" cy="1900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81739" tIns="40865" rIns="81739" bIns="40865" anchor="b" anchorCtr="1">
            <a:spAutoFit/>
          </a:bodyPr>
          <a:lstStyle/>
          <a:p>
            <a:pPr defTabSz="810455" eaLnBrk="0" hangingPunct="0"/>
            <a:r>
              <a:rPr lang="en-US" sz="700">
                <a:solidFill>
                  <a:srgbClr val="808080"/>
                </a:solidFill>
                <a:latin typeface="Arial" charset="0"/>
              </a:rPr>
              <a:t>© 2003 Cisco Systems, Inc. All rights reserved.</a:t>
            </a:r>
          </a:p>
        </p:txBody>
      </p:sp>
      <p:sp>
        <p:nvSpPr>
          <p:cNvPr id="323589" name="Rectangle 6"/>
          <p:cNvSpPr>
            <a:spLocks noChangeArrowheads="1"/>
          </p:cNvSpPr>
          <p:nvPr/>
        </p:nvSpPr>
        <p:spPr bwMode="auto">
          <a:xfrm>
            <a:off x="76201" y="6458777"/>
            <a:ext cx="1322388" cy="36429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1739" tIns="40865" rIns="81739" bIns="40865" anchor="b" anchorCtr="1">
            <a:spAutoFit/>
          </a:bodyPr>
          <a:lstStyle/>
          <a:p>
            <a:pPr defTabSz="810455" eaLnBrk="0" hangingPunct="0"/>
            <a:endParaRPr lang="en-US" sz="900">
              <a:solidFill>
                <a:srgbClr val="808080"/>
              </a:solidFill>
              <a:latin typeface="Arial" charset="0"/>
            </a:endParaRPr>
          </a:p>
          <a:p>
            <a:pPr defTabSz="810455" eaLnBrk="0" hangingPunct="0"/>
            <a:r>
              <a:rPr lang="en-US" sz="900">
                <a:solidFill>
                  <a:srgbClr val="808080"/>
                </a:solidFill>
                <a:latin typeface="Arial" charset="0"/>
              </a:rPr>
              <a:t>Presentation_ID</a:t>
            </a:r>
          </a:p>
        </p:txBody>
      </p:sp>
      <p:pic>
        <p:nvPicPr>
          <p:cNvPr id="323590" name="Picture 7" descr="b_fy04"/>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3591" name="Rectangle 8"/>
          <p:cNvSpPr>
            <a:spLocks noGrp="1" noChangeArrowheads="1"/>
          </p:cNvSpPr>
          <p:nvPr>
            <p:ph type="title"/>
          </p:nvPr>
        </p:nvSpPr>
        <p:spPr>
          <a:xfrm>
            <a:off x="152400" y="225460"/>
            <a:ext cx="8648700" cy="1450975"/>
          </a:xfrm>
          <a:noFill/>
        </p:spPr>
        <p:txBody>
          <a:bodyPr lIns="81739" tIns="40865" rIns="81739" bIns="40865" anchor="b"/>
          <a:lstStyle/>
          <a:p>
            <a:pPr eaLnBrk="1" hangingPunct="1"/>
            <a:r>
              <a:rPr lang="en-US" altLang="zh-CN" sz="4800">
                <a:solidFill>
                  <a:schemeClr val="bg1"/>
                </a:solidFill>
                <a:latin typeface="Arial" charset="0"/>
                <a:ea typeface="SimSun" charset="0"/>
                <a:cs typeface="SimSun" charset="0"/>
              </a:rPr>
              <a:t>Attacks Against Scripture</a:t>
            </a:r>
            <a:endParaRPr lang="en-US" altLang="zh-CN">
              <a:latin typeface="Arial" charset="0"/>
              <a:ea typeface="SimSun" charset="0"/>
              <a:cs typeface="SimSun" charset="0"/>
            </a:endParaRPr>
          </a:p>
        </p:txBody>
      </p:sp>
      <p:sp>
        <p:nvSpPr>
          <p:cNvPr id="323592" name="Text Box 9"/>
          <p:cNvSpPr txBox="1">
            <a:spLocks noChangeArrowheads="1"/>
          </p:cNvSpPr>
          <p:nvPr/>
        </p:nvSpPr>
        <p:spPr bwMode="auto">
          <a:xfrm>
            <a:off x="381000" y="5165752"/>
            <a:ext cx="8458200" cy="132604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sz="4000" b="1" i="1">
                <a:solidFill>
                  <a:srgbClr val="FFFFFF"/>
                </a:solidFill>
                <a:latin typeface="Times" charset="0"/>
              </a:rPr>
              <a:t>Since the early church false teaching has tried to undermine our faith</a:t>
            </a:r>
          </a:p>
        </p:txBody>
      </p:sp>
      <p:pic>
        <p:nvPicPr>
          <p:cNvPr id="323593" name="Picture 10" descr="Bibles"/>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1752601" y="2711450"/>
            <a:ext cx="2020888" cy="16271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ransition>
    <p:zoom/>
  </p:transition>
</p:sld>
</file>

<file path=ppt/slides/slide4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55D01A-A9C6-4B4F-983F-4E397154B275}"/>
              </a:ext>
            </a:extLst>
          </p:cNvPr>
          <p:cNvSpPr>
            <a:spLocks noGrp="1"/>
          </p:cNvSpPr>
          <p:nvPr>
            <p:ph type="title"/>
          </p:nvPr>
        </p:nvSpPr>
        <p:spPr>
          <a:xfrm>
            <a:off x="533400" y="152400"/>
            <a:ext cx="8610600" cy="1143000"/>
          </a:xfrm>
        </p:spPr>
        <p:txBody>
          <a:bodyPr/>
          <a:lstStyle/>
          <a:p>
            <a:pPr algn="l"/>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John 6–8</a:t>
            </a:r>
          </a:p>
        </p:txBody>
      </p:sp>
      <p:sp>
        <p:nvSpPr>
          <p:cNvPr id="5" name="Text Placeholder 2">
            <a:extLst>
              <a:ext uri="{FF2B5EF4-FFF2-40B4-BE49-F238E27FC236}">
                <a16:creationId xmlns:a16="http://schemas.microsoft.com/office/drawing/2014/main" id="{1227FB85-B0EF-4290-9B08-6CF4188D5AC5}"/>
              </a:ext>
            </a:extLst>
          </p:cNvPr>
          <p:cNvSpPr txBox="1">
            <a:spLocks/>
          </p:cNvSpPr>
          <p:nvPr/>
        </p:nvSpPr>
        <p:spPr bwMode="auto">
          <a:xfrm>
            <a:off x="3810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Bread</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6</a:t>
            </a:r>
          </a:p>
        </p:txBody>
      </p:sp>
      <p:sp>
        <p:nvSpPr>
          <p:cNvPr id="4" name="Text Placeholder 2">
            <a:extLst>
              <a:ext uri="{FF2B5EF4-FFF2-40B4-BE49-F238E27FC236}">
                <a16:creationId xmlns:a16="http://schemas.microsoft.com/office/drawing/2014/main" id="{D185FF1F-509C-4285-A61E-5E7B9A1025F0}"/>
              </a:ext>
            </a:extLst>
          </p:cNvPr>
          <p:cNvSpPr txBox="1">
            <a:spLocks/>
          </p:cNvSpPr>
          <p:nvPr/>
        </p:nvSpPr>
        <p:spPr bwMode="auto">
          <a:xfrm>
            <a:off x="32766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Water</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7</a:t>
            </a:r>
          </a:p>
        </p:txBody>
      </p:sp>
      <p:sp>
        <p:nvSpPr>
          <p:cNvPr id="6" name="Text Placeholder 2">
            <a:extLst>
              <a:ext uri="{FF2B5EF4-FFF2-40B4-BE49-F238E27FC236}">
                <a16:creationId xmlns:a16="http://schemas.microsoft.com/office/drawing/2014/main" id="{F3432F1D-40AE-44F8-AB8F-083C93F29D44}"/>
              </a:ext>
            </a:extLst>
          </p:cNvPr>
          <p:cNvSpPr txBox="1">
            <a:spLocks/>
          </p:cNvSpPr>
          <p:nvPr/>
        </p:nvSpPr>
        <p:spPr bwMode="auto">
          <a:xfrm>
            <a:off x="62484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Light</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8</a:t>
            </a:r>
          </a:p>
        </p:txBody>
      </p:sp>
      <p:pic>
        <p:nvPicPr>
          <p:cNvPr id="7" name="Picture 6" descr="bread.jpg">
            <a:extLst>
              <a:ext uri="{FF2B5EF4-FFF2-40B4-BE49-F238E27FC236}">
                <a16:creationId xmlns:a16="http://schemas.microsoft.com/office/drawing/2014/main" id="{C6ECF94F-E5F4-40B8-97A2-DA703152D03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304800" y="2260600"/>
            <a:ext cx="2781300" cy="208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water_3.jpg">
            <a:extLst>
              <a:ext uri="{FF2B5EF4-FFF2-40B4-BE49-F238E27FC236}">
                <a16:creationId xmlns:a16="http://schemas.microsoft.com/office/drawing/2014/main" id="{8131D52F-B699-4E5A-8C90-15CA8B64C79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048000" y="1219200"/>
            <a:ext cx="2868613"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light over ocean.JPG">
            <a:extLst>
              <a:ext uri="{FF2B5EF4-FFF2-40B4-BE49-F238E27FC236}">
                <a16:creationId xmlns:a16="http://schemas.microsoft.com/office/drawing/2014/main" id="{770825F8-4265-43E0-AF9C-3865904BD98B}"/>
              </a:ext>
            </a:extLst>
          </p:cNvPr>
          <p:cNvPicPr>
            <a:picLocks noChangeAspect="1"/>
          </p:cNvPicPr>
          <p:nvPr/>
        </p:nvPicPr>
        <p:blipFill>
          <a:blip r:embed="rId4">
            <a:extLst>
              <a:ext uri="{28A0092B-C50C-407E-A947-70E740481C1C}">
                <a14:useLocalDpi xmlns:a14="http://schemas.microsoft.com/office/drawing/2010/main" val="0"/>
              </a:ext>
            </a:extLst>
          </a:blip>
          <a:srcRect l="30939" r="25937" b="35001"/>
          <a:stretch>
            <a:fillRect/>
          </a:stretch>
        </p:blipFill>
        <p:spPr bwMode="auto">
          <a:xfrm>
            <a:off x="5638800" y="381000"/>
            <a:ext cx="35052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73805559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6" grpId="0"/>
    </p:bldLst>
  </p:timing>
</p:sld>
</file>

<file path=ppt/slides/slide4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866" name="Picture 2" descr="JesusPoster15">
            <a:extLst>
              <a:ext uri="{FF2B5EF4-FFF2-40B4-BE49-F238E27FC236}">
                <a16:creationId xmlns:a16="http://schemas.microsoft.com/office/drawing/2014/main" id="{8BA37A09-106A-419B-8391-342B714E979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 name="Title 2">
            <a:extLst>
              <a:ext uri="{FF2B5EF4-FFF2-40B4-BE49-F238E27FC236}">
                <a16:creationId xmlns:a16="http://schemas.microsoft.com/office/drawing/2014/main" id="{ABC2BE35-B9FC-4F23-B2C0-735DCF53C977}"/>
              </a:ext>
            </a:extLst>
          </p:cNvPr>
          <p:cNvSpPr>
            <a:spLocks noGrp="1"/>
          </p:cNvSpPr>
          <p:nvPr>
            <p:ph type="ctrTitle"/>
          </p:nvPr>
        </p:nvSpPr>
        <p:spPr>
          <a:xfrm>
            <a:off x="0" y="0"/>
            <a:ext cx="9144000" cy="1066800"/>
          </a:xfrm>
          <a:solidFill>
            <a:srgbClr val="000000"/>
          </a:solidFill>
        </p:spPr>
        <p:txBody>
          <a:bodyPr/>
          <a:lstStyle/>
          <a:p>
            <a:r>
              <a:rPr lang="en-US" altLang="en-US" sz="3200" dirty="0">
                <a:solidFill>
                  <a:srgbClr val="FFFFFF"/>
                </a:solidFill>
                <a:effectLst/>
                <a:latin typeface="Arial" panose="020B0604020202020204" pitchFamily="34" charset="0"/>
                <a:ea typeface="ＭＳ Ｐゴシック" panose="020B0600070205080204" pitchFamily="34" charset="-128"/>
              </a:rPr>
              <a:t>How should we expect people to </a:t>
            </a:r>
            <a:r>
              <a:rPr lang="en-US" altLang="en-US" sz="3200" dirty="0">
                <a:solidFill>
                  <a:srgbClr val="FFFF00"/>
                </a:solidFill>
                <a:effectLst/>
                <a:latin typeface="Arial" panose="020B0604020202020204" pitchFamily="34" charset="0"/>
                <a:ea typeface="ＭＳ Ｐゴシック" panose="020B0600070205080204" pitchFamily="34" charset="-128"/>
              </a:rPr>
              <a:t>respond </a:t>
            </a:r>
            <a:r>
              <a:rPr lang="en-US" altLang="en-US" sz="3200" dirty="0">
                <a:solidFill>
                  <a:srgbClr val="FFFFFF"/>
                </a:solidFill>
                <a:effectLst/>
                <a:latin typeface="Arial" panose="020B0604020202020204" pitchFamily="34" charset="0"/>
                <a:ea typeface="ＭＳ Ｐゴシック" panose="020B0600070205080204" pitchFamily="34" charset="-128"/>
              </a:rPr>
              <a:t>to Christ’s claim to be eternal God?</a:t>
            </a:r>
          </a:p>
        </p:txBody>
      </p:sp>
      <p:sp>
        <p:nvSpPr>
          <p:cNvPr id="4" name="Title 2">
            <a:extLst>
              <a:ext uri="{FF2B5EF4-FFF2-40B4-BE49-F238E27FC236}">
                <a16:creationId xmlns:a16="http://schemas.microsoft.com/office/drawing/2014/main" id="{696A18CB-9A71-4745-9103-4DE58BF5F42B}"/>
              </a:ext>
            </a:extLst>
          </p:cNvPr>
          <p:cNvSpPr txBox="1">
            <a:spLocks/>
          </p:cNvSpPr>
          <p:nvPr/>
        </p:nvSpPr>
        <p:spPr bwMode="auto">
          <a:xfrm>
            <a:off x="3352800" y="3352800"/>
            <a:ext cx="5791200" cy="1066800"/>
          </a:xfrm>
          <a:prstGeom prst="rect">
            <a:avLst/>
          </a:prstGeom>
          <a:solidFill>
            <a:srgbClr val="000000"/>
          </a:solidFill>
          <a:ln w="9525">
            <a:noFill/>
            <a:miter lim="800000"/>
            <a:headEnd/>
            <a:tailEnd/>
          </a:ln>
        </p:spPr>
        <p:txBody>
          <a:bodyPr lIns="92075" tIns="46037" rIns="92075" bIns="46037" anchor="ctr"/>
          <a:lstStyle/>
          <a:p>
            <a:pPr marL="0" marR="0" lvl="0" indent="0" algn="ctr" defTabSz="914400" rtl="0" eaLnBrk="0" fontAlgn="base" latinLnBrk="0" hangingPunct="0">
              <a:lnSpc>
                <a:spcPct val="70000"/>
              </a:lnSpc>
              <a:spcBef>
                <a:spcPct val="0"/>
              </a:spcBef>
              <a:spcAft>
                <a:spcPct val="0"/>
              </a:spcAft>
              <a:buClrTx/>
              <a:buSzTx/>
              <a:buFontTx/>
              <a:buNone/>
              <a:tabLst/>
              <a:defRPr/>
            </a:pPr>
            <a:r>
              <a:rPr kumimoji="0" lang="en-US" sz="48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ＭＳ Ｐゴシック" charset="-128"/>
                <a:cs typeface="Arial"/>
              </a:rPr>
              <a:t>3 responses...</a:t>
            </a:r>
          </a:p>
        </p:txBody>
      </p:sp>
    </p:spTree>
    <p:extLst>
      <p:ext uri="{BB962C8B-B14F-4D97-AF65-F5344CB8AC3E}">
        <p14:creationId xmlns:p14="http://schemas.microsoft.com/office/powerpoint/2010/main" val="160133492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1" accel="50000" decel="5000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6126E-F8B6-4D7A-84C4-967FBE6FD058}"/>
              </a:ext>
            </a:extLst>
          </p:cNvPr>
          <p:cNvSpPr>
            <a:spLocks noGrp="1"/>
          </p:cNvSpPr>
          <p:nvPr>
            <p:ph type="title"/>
          </p:nvPr>
        </p:nvSpPr>
        <p:spPr>
          <a:xfrm>
            <a:off x="0" y="0"/>
            <a:ext cx="9144000" cy="1752600"/>
          </a:xfrm>
        </p:spPr>
        <p:txBody>
          <a:bodyPr/>
          <a:lstStyle/>
          <a:p>
            <a:pPr marL="523875" indent="-523875" algn="l"/>
            <a:r>
              <a:rPr lang="en-US" altLang="en-US" sz="4400" dirty="0">
                <a:solidFill>
                  <a:srgbClr val="FFFFFF"/>
                </a:solidFill>
                <a:effectLst/>
                <a:latin typeface="Arial" panose="020B0604020202020204" pitchFamily="34" charset="0"/>
                <a:ea typeface="ＭＳ Ｐゴシック" panose="020B0600070205080204" pitchFamily="34" charset="-128"/>
              </a:rPr>
              <a:t>I. Some are </a:t>
            </a:r>
            <a:r>
              <a:rPr lang="en-US" altLang="en-US" sz="4400" u="sng" dirty="0">
                <a:solidFill>
                  <a:srgbClr val="E5E500"/>
                </a:solidFill>
                <a:effectLst/>
                <a:latin typeface="Arial" panose="020B0604020202020204" pitchFamily="34" charset="0"/>
                <a:ea typeface="ＭＳ Ｐゴシック" panose="020B0600070205080204" pitchFamily="34" charset="-128"/>
              </a:rPr>
              <a:t>hostile</a:t>
            </a:r>
            <a:r>
              <a:rPr lang="en-US" altLang="en-US" sz="4400" dirty="0">
                <a:solidFill>
                  <a:srgbClr val="E5E500"/>
                </a:solidFill>
                <a:effectLst/>
                <a:latin typeface="Arial" panose="020B0604020202020204" pitchFamily="34" charset="0"/>
                <a:ea typeface="ＭＳ Ｐゴシック" panose="020B0600070205080204" pitchFamily="34" charset="-128"/>
              </a:rPr>
              <a:t> </a:t>
            </a:r>
            <a:r>
              <a:rPr lang="en-US" altLang="en-US" sz="4400" dirty="0">
                <a:solidFill>
                  <a:srgbClr val="FFFFFF"/>
                </a:solidFill>
                <a:effectLst/>
                <a:latin typeface="Arial" panose="020B0604020202020204" pitchFamily="34" charset="0"/>
                <a:ea typeface="ＭＳ Ｐゴシック" panose="020B0600070205080204" pitchFamily="34" charset="-128"/>
              </a:rPr>
              <a:t>to Christ as the way of salvation (8:12-20).</a:t>
            </a:r>
          </a:p>
        </p:txBody>
      </p:sp>
      <p:pic>
        <p:nvPicPr>
          <p:cNvPr id="46083" name="Picture 3" descr="8.23 Pharisees in temple.jpg">
            <a:extLst>
              <a:ext uri="{FF2B5EF4-FFF2-40B4-BE49-F238E27FC236}">
                <a16:creationId xmlns:a16="http://schemas.microsoft.com/office/drawing/2014/main" id="{EF6C1701-6FC3-471A-B349-E1310F3E751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79364905"/>
      </p:ext>
    </p:extLst>
  </p:cSld>
  <p:clrMapOvr>
    <a:masterClrMapping/>
  </p:clrMapOvr>
</p:sld>
</file>

<file path=ppt/slides/slide4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8" name="Picture 4" descr="8.12 Jesus I am the light of the world.jpg">
            <a:extLst>
              <a:ext uri="{FF2B5EF4-FFF2-40B4-BE49-F238E27FC236}">
                <a16:creationId xmlns:a16="http://schemas.microsoft.com/office/drawing/2014/main" id="{BBBA3251-E5D6-48FF-BECC-CE2278F151A6}"/>
              </a:ext>
            </a:extLst>
          </p:cNvPr>
          <p:cNvPicPr>
            <a:picLocks noChangeAspect="1"/>
          </p:cNvPicPr>
          <p:nvPr/>
        </p:nvPicPr>
        <p:blipFill>
          <a:blip r:embed="rId2">
            <a:extLst>
              <a:ext uri="{28A0092B-C50C-407E-A947-70E740481C1C}">
                <a14:useLocalDpi xmlns:a14="http://schemas.microsoft.com/office/drawing/2010/main" val="0"/>
              </a:ext>
            </a:extLst>
          </a:blip>
          <a:srcRect l="18239" r="6290"/>
          <a:stretch>
            <a:fillRect/>
          </a:stretch>
        </p:blipFill>
        <p:spPr bwMode="auto">
          <a:xfrm>
            <a:off x="0" y="0"/>
            <a:ext cx="9144000" cy="691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Rectangle 6">
            <a:extLst>
              <a:ext uri="{FF2B5EF4-FFF2-40B4-BE49-F238E27FC236}">
                <a16:creationId xmlns:a16="http://schemas.microsoft.com/office/drawing/2014/main" id="{E9278B3B-3849-448F-B6DA-AF951FCB1ED8}"/>
              </a:ext>
            </a:extLst>
          </p:cNvPr>
          <p:cNvSpPr>
            <a:spLocks noGrp="1" noChangeArrowheads="1"/>
          </p:cNvSpPr>
          <p:nvPr>
            <p:ph type="ctrTitle"/>
          </p:nvPr>
        </p:nvSpPr>
        <p:spPr>
          <a:xfrm>
            <a:off x="2667000" y="990600"/>
            <a:ext cx="6477000" cy="2130425"/>
          </a:xfrm>
        </p:spPr>
        <p:txBody>
          <a:bodyPr/>
          <a:lstStyle/>
          <a:p>
            <a:pPr eaLnBrk="1" hangingPunct="1"/>
            <a:r>
              <a:rPr lang="en-US" altLang="en-US">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“I am the </a:t>
            </a:r>
            <a:r>
              <a:rPr lang="en-US" altLang="en-US" sz="88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light </a:t>
            </a:r>
            <a:r>
              <a:rPr lang="en-US" altLang="en-US">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of the world”</a:t>
            </a:r>
          </a:p>
        </p:txBody>
      </p:sp>
      <p:sp>
        <p:nvSpPr>
          <p:cNvPr id="5123" name="Rectangle 3">
            <a:extLst>
              <a:ext uri="{FF2B5EF4-FFF2-40B4-BE49-F238E27FC236}">
                <a16:creationId xmlns:a16="http://schemas.microsoft.com/office/drawing/2014/main" id="{40E35A6E-5886-4DCD-AAF2-A6CB38564BAA}"/>
              </a:ext>
            </a:extLst>
          </p:cNvPr>
          <p:cNvSpPr>
            <a:spLocks noChangeArrowheads="1"/>
          </p:cNvSpPr>
          <p:nvPr/>
        </p:nvSpPr>
        <p:spPr bwMode="auto">
          <a:xfrm>
            <a:off x="4800600" y="5638800"/>
            <a:ext cx="4105275" cy="863600"/>
          </a:xfrm>
          <a:prstGeom prst="rect">
            <a:avLst/>
          </a:prstGeom>
          <a:noFill/>
          <a:ln w="9525">
            <a:noFill/>
            <a:miter lim="800000"/>
            <a:headEnd/>
            <a:tailEnd/>
          </a:ln>
        </p:spPr>
        <p:txBody>
          <a:bodyPr lIns="92075" tIns="46037" rIns="92075" bIns="46037"/>
          <a:lstStyle/>
          <a:p>
            <a:pPr marL="0" marR="0" lvl="0" indent="0" algn="r" defTabSz="914400" rtl="0" eaLnBrk="1" fontAlgn="base" latinLnBrk="0" hangingPunct="1">
              <a:lnSpc>
                <a:spcPct val="90000"/>
              </a:lnSpc>
              <a:spcBef>
                <a:spcPct val="20000"/>
              </a:spcBef>
              <a:spcAft>
                <a:spcPct val="0"/>
              </a:spcAft>
              <a:buClr>
                <a:srgbClr val="800000"/>
              </a:buClr>
              <a:buSzPct val="60000"/>
              <a:buFont typeface="Wingdings" charset="2"/>
              <a:buNone/>
              <a:tabLst/>
              <a:defRPr/>
            </a:pPr>
            <a:r>
              <a:rPr kumimoji="0" lang="en-US" sz="36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charset="0"/>
                <a:ea typeface="ＭＳ Ｐゴシック" panose="020B0600070205080204" pitchFamily="34" charset="-128"/>
                <a:cs typeface="+mn-cs"/>
              </a:rPr>
              <a:t>John 8:12 </a:t>
            </a:r>
          </a:p>
        </p:txBody>
      </p:sp>
    </p:spTree>
    <p:extLst>
      <p:ext uri="{BB962C8B-B14F-4D97-AF65-F5344CB8AC3E}">
        <p14:creationId xmlns:p14="http://schemas.microsoft.com/office/powerpoint/2010/main" val="1013103390"/>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4" presetClass="path" presetSubtype="0" accel="50000" decel="50000" fill="hold" grpId="0" nodeType="afterEffect">
                                  <p:stCondLst>
                                    <p:cond delay="0"/>
                                  </p:stCondLst>
                                  <p:childTnLst>
                                    <p:animMotion origin="layout" path="M -0.00382 0.51907 L -8.33333E-7 2.94798E-6 " pathEditMode="relative" rAng="0" ptsTypes="AA">
                                      <p:cBhvr>
                                        <p:cTn id="6" dur="2000" fill="hold"/>
                                        <p:tgtEl>
                                          <p:spTgt spid="5123"/>
                                        </p:tgtEl>
                                        <p:attrNameLst>
                                          <p:attrName>ppt_x</p:attrName>
                                          <p:attrName>ppt_y</p:attrName>
                                        </p:attrNameLst>
                                      </p:cBhvr>
                                      <p:rCtr x="191" y="-25965"/>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4102"/>
                                        </p:tgtEl>
                                        <p:attrNameLst>
                                          <p:attrName>style.visibility</p:attrName>
                                        </p:attrNameLst>
                                      </p:cBhvr>
                                      <p:to>
                                        <p:strVal val="visible"/>
                                      </p:to>
                                    </p:set>
                                    <p:animEffect transition="in" filter="fade">
                                      <p:cBhvr>
                                        <p:cTn id="11" dur="20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5123" grpId="0"/>
    </p:bldLst>
  </p:timing>
</p:sld>
</file>

<file path=ppt/slides/slide4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62" name="Picture 4" descr="8.12 Jesus I am the light of the world.jpg">
            <a:extLst>
              <a:ext uri="{FF2B5EF4-FFF2-40B4-BE49-F238E27FC236}">
                <a16:creationId xmlns:a16="http://schemas.microsoft.com/office/drawing/2014/main" id="{B9697505-B604-43B6-A231-991F77ED1546}"/>
              </a:ext>
            </a:extLst>
          </p:cNvPr>
          <p:cNvPicPr>
            <a:picLocks noChangeAspect="1"/>
          </p:cNvPicPr>
          <p:nvPr/>
        </p:nvPicPr>
        <p:blipFill>
          <a:blip r:embed="rId2">
            <a:extLst>
              <a:ext uri="{28A0092B-C50C-407E-A947-70E740481C1C}">
                <a14:useLocalDpi xmlns:a14="http://schemas.microsoft.com/office/drawing/2010/main" val="0"/>
              </a:ext>
            </a:extLst>
          </a:blip>
          <a:srcRect l="18239" r="6290"/>
          <a:stretch>
            <a:fillRect/>
          </a:stretch>
        </p:blipFill>
        <p:spPr bwMode="auto">
          <a:xfrm>
            <a:off x="0" y="0"/>
            <a:ext cx="9144000" cy="69199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102" name="Rectangle 6">
            <a:extLst>
              <a:ext uri="{FF2B5EF4-FFF2-40B4-BE49-F238E27FC236}">
                <a16:creationId xmlns:a16="http://schemas.microsoft.com/office/drawing/2014/main" id="{B47C91CC-7E0B-43DE-8D03-9B35930D96AA}"/>
              </a:ext>
            </a:extLst>
          </p:cNvPr>
          <p:cNvSpPr>
            <a:spLocks noGrp="1" noChangeArrowheads="1"/>
          </p:cNvSpPr>
          <p:nvPr>
            <p:ph type="ctrTitle"/>
          </p:nvPr>
        </p:nvSpPr>
        <p:spPr>
          <a:xfrm>
            <a:off x="0" y="838200"/>
            <a:ext cx="9144000" cy="4800600"/>
          </a:xfrm>
        </p:spPr>
        <p:txBody>
          <a:bodyPr/>
          <a:lstStyle/>
          <a:p>
            <a:pPr eaLnBrk="1" hangingPunct="1"/>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“The claim is exclusive, one only God could make.  Note that Jesus claimed to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the </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light of the world, not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a</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 light.  Although the claim is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ex</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clusive, the offer is </a:t>
            </a:r>
            <a:r>
              <a:rPr lang="en-US" altLang="en-US" sz="4400" i="1">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in</a:t>
            </a:r>
            <a:r>
              <a:rPr lang="en-US" altLang="en-US" sz="4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clusive—an offer any and all could respond to.”</a:t>
            </a:r>
          </a:p>
        </p:txBody>
      </p:sp>
      <p:sp>
        <p:nvSpPr>
          <p:cNvPr id="5123" name="Rectangle 3">
            <a:extLst>
              <a:ext uri="{FF2B5EF4-FFF2-40B4-BE49-F238E27FC236}">
                <a16:creationId xmlns:a16="http://schemas.microsoft.com/office/drawing/2014/main" id="{B343C1AE-16FC-4030-A385-FADFD85DE868}"/>
              </a:ext>
            </a:extLst>
          </p:cNvPr>
          <p:cNvSpPr>
            <a:spLocks noChangeArrowheads="1"/>
          </p:cNvSpPr>
          <p:nvPr/>
        </p:nvSpPr>
        <p:spPr bwMode="auto">
          <a:xfrm>
            <a:off x="0" y="5918200"/>
            <a:ext cx="8905875" cy="863600"/>
          </a:xfrm>
          <a:prstGeom prst="rect">
            <a:avLst/>
          </a:prstGeom>
          <a:noFill/>
          <a:ln w="9525">
            <a:noFill/>
            <a:miter lim="800000"/>
            <a:headEnd/>
            <a:tailEnd/>
          </a:ln>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90000"/>
              </a:lnSpc>
              <a:spcBef>
                <a:spcPct val="20000"/>
              </a:spcBef>
              <a:spcAft>
                <a:spcPct val="0"/>
              </a:spcAft>
              <a:buClr>
                <a:srgbClr val="800000"/>
              </a:buClr>
              <a:buSzPct val="60000"/>
              <a:buFont typeface="Wingdings" panose="05000000000000000000" pitchFamily="2" charset="2"/>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Charles Swindoll, </a:t>
            </a:r>
            <a:r>
              <a:rPr kumimoji="0" lang="en-US" altLang="en-US" sz="32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Following Christ…</a:t>
            </a:r>
            <a:br>
              <a:rPr kumimoji="0" lang="en-US" altLang="en-US" sz="32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br>
            <a:r>
              <a:rPr kumimoji="0" lang="en-US" altLang="en-US" sz="3200" b="1" i="1"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The Man of God,</a:t>
            </a:r>
            <a:r>
              <a:rPr kumimoji="0" lang="en-US" altLang="en-US" sz="32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 33, emphasis his </a:t>
            </a:r>
          </a:p>
        </p:txBody>
      </p:sp>
    </p:spTree>
    <p:extLst>
      <p:ext uri="{BB962C8B-B14F-4D97-AF65-F5344CB8AC3E}">
        <p14:creationId xmlns:p14="http://schemas.microsoft.com/office/powerpoint/2010/main" val="1907887265"/>
      </p:ext>
    </p:extLst>
  </p:cSld>
  <p:clrMapOvr>
    <a:masterClrMapping/>
  </p:clrMapOvr>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64" presetClass="path" presetSubtype="0" accel="50000" decel="50000" fill="hold" grpId="0" nodeType="afterEffect">
                                  <p:stCondLst>
                                    <p:cond delay="0"/>
                                  </p:stCondLst>
                                  <p:childTnLst>
                                    <p:animMotion origin="layout" path="M -0.00382 0.51907 L -8.33333E-7 2.94798E-6 " pathEditMode="relative" rAng="0" ptsTypes="AA">
                                      <p:cBhvr>
                                        <p:cTn id="6" dur="2000" fill="hold"/>
                                        <p:tgtEl>
                                          <p:spTgt spid="5123"/>
                                        </p:tgtEl>
                                        <p:attrNameLst>
                                          <p:attrName>ppt_x</p:attrName>
                                          <p:attrName>ppt_y</p:attrName>
                                        </p:attrNameLst>
                                      </p:cBhvr>
                                      <p:rCtr x="191" y="-25965"/>
                                    </p:animMotion>
                                  </p:childTnLst>
                                </p:cTn>
                              </p:par>
                            </p:childTnLst>
                          </p:cTn>
                        </p:par>
                      </p:childTnLst>
                    </p:cTn>
                  </p:par>
                  <p:par>
                    <p:cTn id="7" fill="hold" nodeType="clickPar">
                      <p:stCondLst>
                        <p:cond delay="indefinite"/>
                      </p:stCondLst>
                      <p:childTnLst>
                        <p:par>
                          <p:cTn id="8" fill="hold" nodeType="withGroup">
                            <p:stCondLst>
                              <p:cond delay="0"/>
                            </p:stCondLst>
                            <p:childTnLst>
                              <p:par>
                                <p:cTn id="9" presetID="10" presetClass="entr" presetSubtype="0" fill="hold" grpId="0" nodeType="clickEffect">
                                  <p:stCondLst>
                                    <p:cond delay="0"/>
                                  </p:stCondLst>
                                  <p:childTnLst>
                                    <p:set>
                                      <p:cBhvr>
                                        <p:cTn id="10" dur="1" fill="hold">
                                          <p:stCondLst>
                                            <p:cond delay="0"/>
                                          </p:stCondLst>
                                        </p:cTn>
                                        <p:tgtEl>
                                          <p:spTgt spid="4102"/>
                                        </p:tgtEl>
                                        <p:attrNameLst>
                                          <p:attrName>style.visibility</p:attrName>
                                        </p:attrNameLst>
                                      </p:cBhvr>
                                      <p:to>
                                        <p:strVal val="visible"/>
                                      </p:to>
                                    </p:set>
                                    <p:animEffect transition="in" filter="fade">
                                      <p:cBhvr>
                                        <p:cTn id="11" dur="2000"/>
                                        <p:tgtEl>
                                          <p:spTgt spid="4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02" grpId="0"/>
      <p:bldP spid="5123" grpId="0"/>
    </p:bldLst>
  </p:timing>
</p:sld>
</file>

<file path=ppt/slides/slide4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986" name="Picture 4" descr="twocandles-reflect.jpg">
            <a:extLst>
              <a:ext uri="{FF2B5EF4-FFF2-40B4-BE49-F238E27FC236}">
                <a16:creationId xmlns:a16="http://schemas.microsoft.com/office/drawing/2014/main" id="{F769DE1D-3687-47C2-9EBB-15DFADB5B885}"/>
              </a:ext>
            </a:extLst>
          </p:cNvPr>
          <p:cNvPicPr>
            <a:picLocks noChangeAspect="1"/>
          </p:cNvPicPr>
          <p:nvPr/>
        </p:nvPicPr>
        <p:blipFill>
          <a:blip r:embed="rId2">
            <a:extLst>
              <a:ext uri="{28A0092B-C50C-407E-A947-70E740481C1C}">
                <a14:useLocalDpi xmlns:a14="http://schemas.microsoft.com/office/drawing/2010/main" val="0"/>
              </a:ext>
            </a:extLst>
          </a:blip>
          <a:srcRect b="33333"/>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3B2DE17-3DA5-488E-95E0-14F78980D212}"/>
              </a:ext>
            </a:extLst>
          </p:cNvPr>
          <p:cNvSpPr>
            <a:spLocks noGrp="1"/>
          </p:cNvSpPr>
          <p:nvPr>
            <p:ph type="title"/>
          </p:nvPr>
        </p:nvSpPr>
        <p:spPr/>
        <p:txBody>
          <a:bodyPr/>
          <a:lstStyle/>
          <a:p>
            <a:r>
              <a:rPr lang="en-US" altLang="en-US" dirty="0">
                <a:effectLst>
                  <a:outerShdw blurRad="38100" dist="38100" dir="2700000" algn="tl">
                    <a:schemeClr val="bg1"/>
                  </a:outerShdw>
                </a:effectLst>
                <a:latin typeface="Arial" panose="020B0604020202020204" pitchFamily="34" charset="0"/>
                <a:ea typeface="ＭＳ Ｐゴシック" panose="020B0600070205080204" pitchFamily="34" charset="-128"/>
              </a:rPr>
              <a:t>Two Witnesses (Deut 17:6)</a:t>
            </a:r>
          </a:p>
        </p:txBody>
      </p:sp>
      <p:sp>
        <p:nvSpPr>
          <p:cNvPr id="4" name="Title 1">
            <a:extLst>
              <a:ext uri="{FF2B5EF4-FFF2-40B4-BE49-F238E27FC236}">
                <a16:creationId xmlns:a16="http://schemas.microsoft.com/office/drawing/2014/main" id="{D774C452-FDCB-4B89-8825-DF71A4B5A1E6}"/>
              </a:ext>
            </a:extLst>
          </p:cNvPr>
          <p:cNvSpPr txBox="1">
            <a:spLocks/>
          </p:cNvSpPr>
          <p:nvPr/>
        </p:nvSpPr>
        <p:spPr bwMode="auto">
          <a:xfrm>
            <a:off x="0" y="4343400"/>
            <a:ext cx="9144000" cy="2362200"/>
          </a:xfrm>
          <a:prstGeom prst="rect">
            <a:avLst/>
          </a:prstGeom>
          <a:noFill/>
          <a:ln w="9525">
            <a:noFill/>
            <a:miter lim="800000"/>
            <a:headEnd/>
            <a:tailEnd/>
          </a:ln>
        </p:spPr>
        <p:txBody>
          <a:bodyPr lIns="92075" tIns="46037" rIns="92075" bIns="46037"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ea typeface="ＭＳ Ｐゴシック" panose="020B0600070205080204" pitchFamily="34" charset="-128"/>
                <a:cs typeface="Arial" panose="020B0604020202020204" pitchFamily="34" charset="0"/>
              </a:rPr>
              <a:t>“But never put a person to death on the testimony of only one witness. There must always be two or three witnesses.”</a:t>
            </a:r>
          </a:p>
        </p:txBody>
      </p:sp>
    </p:spTree>
    <p:extLst>
      <p:ext uri="{BB962C8B-B14F-4D97-AF65-F5344CB8AC3E}">
        <p14:creationId xmlns:p14="http://schemas.microsoft.com/office/powerpoint/2010/main" val="3910265271"/>
      </p:ext>
    </p:extLst>
  </p:cSld>
  <p:clrMapOvr>
    <a:masterClrMapping/>
  </p:clrMapOvr>
</p:sld>
</file>

<file path=ppt/slides/slide4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3010" name="Picture 4" descr="jesuslight-of-the-world.jpg">
            <a:extLst>
              <a:ext uri="{FF2B5EF4-FFF2-40B4-BE49-F238E27FC236}">
                <a16:creationId xmlns:a16="http://schemas.microsoft.com/office/drawing/2014/main" id="{679B2B1E-6C89-4F55-9660-A21D1B81C8BA}"/>
              </a:ext>
            </a:extLst>
          </p:cNvPr>
          <p:cNvPicPr>
            <a:picLocks noChangeAspect="1"/>
          </p:cNvPicPr>
          <p:nvPr/>
        </p:nvPicPr>
        <p:blipFill>
          <a:blip r:embed="rId2">
            <a:extLst>
              <a:ext uri="{28A0092B-C50C-407E-A947-70E740481C1C}">
                <a14:useLocalDpi xmlns:a14="http://schemas.microsoft.com/office/drawing/2010/main" val="0"/>
              </a:ext>
            </a:extLst>
          </a:blip>
          <a:srcRect r="1666" b="1193"/>
          <a:stretch>
            <a:fillRect/>
          </a:stretch>
        </p:blipFill>
        <p:spPr bwMode="auto">
          <a:xfrm>
            <a:off x="0" y="242888"/>
            <a:ext cx="9144000" cy="641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4818" name="Rectangle 6">
            <a:extLst>
              <a:ext uri="{FF2B5EF4-FFF2-40B4-BE49-F238E27FC236}">
                <a16:creationId xmlns:a16="http://schemas.microsoft.com/office/drawing/2014/main" id="{C5B798D2-376A-4DB2-BF08-E60F2D631DF6}"/>
              </a:ext>
            </a:extLst>
          </p:cNvPr>
          <p:cNvSpPr>
            <a:spLocks noGrp="1" noChangeArrowheads="1"/>
          </p:cNvSpPr>
          <p:nvPr>
            <p:ph type="title"/>
          </p:nvPr>
        </p:nvSpPr>
        <p:spPr>
          <a:xfrm>
            <a:off x="0" y="0"/>
            <a:ext cx="3733800" cy="1905000"/>
          </a:xfrm>
          <a:solidFill>
            <a:srgbClr val="000000"/>
          </a:solidFill>
        </p:spPr>
        <p:txBody>
          <a:bodyPr/>
          <a:lstStyle/>
          <a:p>
            <a:pPr eaLnBrk="1" hangingPunct="1">
              <a:defRPr/>
            </a:pPr>
            <a:r>
              <a:rPr lang="en-US" sz="4400" dirty="0">
                <a:effectLst/>
                <a:latin typeface="Arial" charset="0"/>
              </a:rPr>
              <a:t>Jesus is the light of life (12-20)  </a:t>
            </a:r>
          </a:p>
        </p:txBody>
      </p:sp>
      <p:sp>
        <p:nvSpPr>
          <p:cNvPr id="12297" name="Rectangle 9">
            <a:extLst>
              <a:ext uri="{FF2B5EF4-FFF2-40B4-BE49-F238E27FC236}">
                <a16:creationId xmlns:a16="http://schemas.microsoft.com/office/drawing/2014/main" id="{1404C81D-6998-4B4E-871A-DAF6FD6FE179}"/>
              </a:ext>
            </a:extLst>
          </p:cNvPr>
          <p:cNvSpPr>
            <a:spLocks noChangeArrowheads="1"/>
          </p:cNvSpPr>
          <p:nvPr/>
        </p:nvSpPr>
        <p:spPr bwMode="auto">
          <a:xfrm>
            <a:off x="153988" y="1295400"/>
            <a:ext cx="3884612" cy="4032250"/>
          </a:xfrm>
          <a:prstGeom prst="rect">
            <a:avLst/>
          </a:prstGeom>
          <a:noFill/>
          <a:ln w="9525">
            <a:noFill/>
            <a:miter lim="800000"/>
            <a:headEnd/>
            <a:tailEnd/>
          </a:ln>
        </p:spPr>
        <p:txBody>
          <a:bodyPr lIns="92075" tIns="46037" rIns="92075" bIns="46037"/>
          <a:lstStyle>
            <a:lvl1pPr marL="342900" indent="-342900"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panose="05000000000000000000" pitchFamily="2" charset="2"/>
              <a:buChar char="n"/>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Light 	</a:t>
            </a:r>
            <a:r>
              <a:rPr kumimoji="0" lang="en-US" altLang="en-US" sz="4400" b="1" i="0" u="none" strike="noStrike" kern="1200" cap="none" spc="0" normalizeH="0" baseline="0" noProof="0">
                <a:ln>
                  <a:noFill/>
                </a:ln>
                <a:solidFill>
                  <a:srgbClr val="FFCC99"/>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rPr>
              <a:t> 	</a:t>
            </a:r>
          </a:p>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panose="05000000000000000000" pitchFamily="2" charset="2"/>
              <a:buChar char="n"/>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800000"/>
                  </a:outerShdw>
                </a:effectLst>
                <a:uLnTx/>
                <a:uFillTx/>
                <a:latin typeface="Arial" panose="020B0604020202020204" pitchFamily="34" charset="0"/>
                <a:ea typeface="ＭＳ Ｐゴシック" panose="020B0600070205080204" pitchFamily="34" charset="-128"/>
                <a:cs typeface="+mn-cs"/>
              </a:rPr>
              <a:t>Life		</a:t>
            </a:r>
            <a:endParaRPr kumimoji="0" lang="en-US" altLang="en-US" sz="4400" b="1" i="0" u="none" strike="noStrike" kern="1200" cap="none" spc="0" normalizeH="0" baseline="0" noProof="0">
              <a:ln>
                <a:noFill/>
              </a:ln>
              <a:solidFill>
                <a:srgbClr val="FF9933"/>
              </a:solidFill>
              <a:effectLst>
                <a:outerShdw blurRad="38100" dist="38100" dir="2700000" algn="tl">
                  <a:srgbClr val="FFFFFF"/>
                </a:outerShdw>
              </a:effectLst>
              <a:uLnTx/>
              <a:uFillTx/>
              <a:latin typeface="Arial" panose="020B0604020202020204" pitchFamily="34" charset="0"/>
              <a:ea typeface="ＭＳ Ｐゴシック" panose="020B0600070205080204" pitchFamily="34" charset="-128"/>
              <a:cs typeface="+mn-cs"/>
            </a:endParaRPr>
          </a:p>
        </p:txBody>
      </p:sp>
      <p:sp>
        <p:nvSpPr>
          <p:cNvPr id="12299" name="Rectangle 11">
            <a:extLst>
              <a:ext uri="{FF2B5EF4-FFF2-40B4-BE49-F238E27FC236}">
                <a16:creationId xmlns:a16="http://schemas.microsoft.com/office/drawing/2014/main" id="{6D812D25-C886-40DB-AEF3-E5AF463516FC}"/>
              </a:ext>
            </a:extLst>
          </p:cNvPr>
          <p:cNvSpPr>
            <a:spLocks noChangeArrowheads="1"/>
          </p:cNvSpPr>
          <p:nvPr/>
        </p:nvSpPr>
        <p:spPr bwMode="auto">
          <a:xfrm>
            <a:off x="5564188" y="1331913"/>
            <a:ext cx="3960812" cy="4032250"/>
          </a:xfrm>
          <a:prstGeom prst="rect">
            <a:avLst/>
          </a:prstGeom>
          <a:noFill/>
          <a:ln w="9525">
            <a:noFill/>
            <a:miter lim="800000"/>
            <a:headEnd/>
            <a:tailEnd/>
          </a:ln>
        </p:spPr>
        <p:txBody>
          <a:bodyPr lIns="92075" tIns="46037" rIns="92075" bIns="46037"/>
          <a:lstStyle/>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charset="2"/>
              <a:buChar char="n"/>
              <a:tabLst/>
              <a:defRPr/>
            </a:pP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panose="020B0600070205080204" pitchFamily="34" charset="-128"/>
                <a:cs typeface="+mn-cs"/>
              </a:rPr>
              <a:t>Darkness  	</a:t>
            </a:r>
          </a:p>
          <a:p>
            <a:pPr marL="342900" marR="0" lvl="0" indent="-342900" algn="ctr" defTabSz="914400" rtl="0" eaLnBrk="1" fontAlgn="base" latinLnBrk="0" hangingPunct="1">
              <a:lnSpc>
                <a:spcPct val="200000"/>
              </a:lnSpc>
              <a:spcBef>
                <a:spcPct val="20000"/>
              </a:spcBef>
              <a:spcAft>
                <a:spcPct val="0"/>
              </a:spcAft>
              <a:buClr>
                <a:srgbClr val="800000"/>
              </a:buClr>
              <a:buSzPct val="60000"/>
              <a:buFont typeface="Wingdings" charset="2"/>
              <a:buChar char="n"/>
              <a:tabLst/>
              <a:defRPr/>
            </a:pPr>
            <a:r>
              <a:rPr kumimoji="0" lang="en-US" sz="4400" b="1" i="0" u="none" strike="noStrike" kern="1200" cap="none" spc="0" normalizeH="0" baseline="0" noProof="0" dirty="0">
                <a:ln>
                  <a:noFill/>
                </a:ln>
                <a:solidFill>
                  <a:srgbClr val="000000"/>
                </a:solidFill>
                <a:effectLst>
                  <a:outerShdw blurRad="38100" dist="38100" dir="2700000" algn="tl">
                    <a:srgbClr val="000000">
                      <a:alpha val="43137"/>
                    </a:srgbClr>
                  </a:outerShdw>
                </a:effectLst>
                <a:uLnTx/>
                <a:uFillTx/>
                <a:latin typeface="Arial" charset="0"/>
                <a:ea typeface="ＭＳ Ｐゴシック" panose="020B0600070205080204" pitchFamily="34" charset="-128"/>
                <a:cs typeface="+mn-cs"/>
              </a:rPr>
              <a:t>Death 		</a:t>
            </a:r>
          </a:p>
        </p:txBody>
      </p:sp>
      <p:grpSp>
        <p:nvGrpSpPr>
          <p:cNvPr id="2" name="Group 9">
            <a:extLst>
              <a:ext uri="{FF2B5EF4-FFF2-40B4-BE49-F238E27FC236}">
                <a16:creationId xmlns:a16="http://schemas.microsoft.com/office/drawing/2014/main" id="{42BB4AC6-9FEE-4D2C-A268-EA9170A842DB}"/>
              </a:ext>
            </a:extLst>
          </p:cNvPr>
          <p:cNvGrpSpPr>
            <a:grpSpLocks/>
          </p:cNvGrpSpPr>
          <p:nvPr/>
        </p:nvGrpSpPr>
        <p:grpSpPr bwMode="auto">
          <a:xfrm>
            <a:off x="692150" y="434975"/>
            <a:ext cx="7537450" cy="5649913"/>
            <a:chOff x="692445" y="435259"/>
            <a:chExt cx="7537155" cy="5649273"/>
          </a:xfrm>
        </p:grpSpPr>
        <p:sp>
          <p:nvSpPr>
            <p:cNvPr id="6" name="TextBox 5">
              <a:extLst>
                <a:ext uri="{FF2B5EF4-FFF2-40B4-BE49-F238E27FC236}">
                  <a16:creationId xmlns:a16="http://schemas.microsoft.com/office/drawing/2014/main" id="{9D67E6AD-16F4-425A-A317-2EF14715C895}"/>
                </a:ext>
              </a:extLst>
            </p:cNvPr>
            <p:cNvSpPr txBox="1"/>
            <p:nvPr/>
          </p:nvSpPr>
          <p:spPr>
            <a:xfrm rot="20636178">
              <a:off x="1475052" y="4514672"/>
              <a:ext cx="5811610" cy="1569860"/>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9600" b="1"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lan Den"/>
                  <a:ea typeface="ＭＳ Ｐゴシック" panose="020B0600070205080204" pitchFamily="34" charset="-128"/>
                  <a:cs typeface="Alan Den"/>
                </a:rPr>
                <a:t>Hostility!</a:t>
              </a:r>
            </a:p>
          </p:txBody>
        </p:sp>
        <p:grpSp>
          <p:nvGrpSpPr>
            <p:cNvPr id="43016" name="Group 8">
              <a:extLst>
                <a:ext uri="{FF2B5EF4-FFF2-40B4-BE49-F238E27FC236}">
                  <a16:creationId xmlns:a16="http://schemas.microsoft.com/office/drawing/2014/main" id="{60CC2B4B-6337-4945-ACCE-2A10E56592A1}"/>
                </a:ext>
              </a:extLst>
            </p:cNvPr>
            <p:cNvGrpSpPr>
              <a:grpSpLocks/>
            </p:cNvGrpSpPr>
            <p:nvPr/>
          </p:nvGrpSpPr>
          <p:grpSpPr bwMode="auto">
            <a:xfrm>
              <a:off x="692445" y="435259"/>
              <a:ext cx="7537155" cy="4839543"/>
              <a:chOff x="692445" y="435259"/>
              <a:chExt cx="7537155" cy="4839543"/>
            </a:xfrm>
          </p:grpSpPr>
          <p:sp>
            <p:nvSpPr>
              <p:cNvPr id="7" name="Freeform 6">
                <a:extLst>
                  <a:ext uri="{FF2B5EF4-FFF2-40B4-BE49-F238E27FC236}">
                    <a16:creationId xmlns:a16="http://schemas.microsoft.com/office/drawing/2014/main" id="{F6424224-20E8-4E0B-BA27-D3BE454FC7E0}"/>
                  </a:ext>
                </a:extLst>
              </p:cNvPr>
              <p:cNvSpPr>
                <a:spLocks noChangeArrowheads="1"/>
              </p:cNvSpPr>
              <p:nvPr/>
            </p:nvSpPr>
            <p:spPr bwMode="auto">
              <a:xfrm>
                <a:off x="692445" y="435259"/>
                <a:ext cx="7195856" cy="4687357"/>
              </a:xfrm>
              <a:custGeom>
                <a:avLst/>
                <a:gdLst>
                  <a:gd name="T0" fmla="*/ 19449 w 7196119"/>
                  <a:gd name="T1" fmla="*/ 26593 h 4687143"/>
                  <a:gd name="T2" fmla="*/ 288804 w 7196119"/>
                  <a:gd name="T3" fmla="*/ 180550 h 4687143"/>
                  <a:gd name="T4" fmla="*/ 481201 w 7196119"/>
                  <a:gd name="T5" fmla="*/ 276774 h 4687143"/>
                  <a:gd name="T6" fmla="*/ 654359 w 7196119"/>
                  <a:gd name="T7" fmla="*/ 411486 h 4687143"/>
                  <a:gd name="T8" fmla="*/ 1443186 w 7196119"/>
                  <a:gd name="T9" fmla="*/ 950336 h 4687143"/>
                  <a:gd name="T10" fmla="*/ 1635583 w 7196119"/>
                  <a:gd name="T11" fmla="*/ 1104293 h 4687143"/>
                  <a:gd name="T12" fmla="*/ 1770261 w 7196119"/>
                  <a:gd name="T13" fmla="*/ 1219762 h 4687143"/>
                  <a:gd name="T14" fmla="*/ 1924179 w 7196119"/>
                  <a:gd name="T15" fmla="*/ 1354474 h 4687143"/>
                  <a:gd name="T16" fmla="*/ 2097336 w 7196119"/>
                  <a:gd name="T17" fmla="*/ 1489186 h 4687143"/>
                  <a:gd name="T18" fmla="*/ 2212774 w 7196119"/>
                  <a:gd name="T19" fmla="*/ 1566166 h 4687143"/>
                  <a:gd name="T20" fmla="*/ 2308973 w 7196119"/>
                  <a:gd name="T21" fmla="*/ 1643144 h 4687143"/>
                  <a:gd name="T22" fmla="*/ 2405171 w 7196119"/>
                  <a:gd name="T23" fmla="*/ 1681633 h 4687143"/>
                  <a:gd name="T24" fmla="*/ 2674527 w 7196119"/>
                  <a:gd name="T25" fmla="*/ 1835590 h 4687143"/>
                  <a:gd name="T26" fmla="*/ 2809205 w 7196119"/>
                  <a:gd name="T27" fmla="*/ 1912568 h 4687143"/>
                  <a:gd name="T28" fmla="*/ 2905404 w 7196119"/>
                  <a:gd name="T29" fmla="*/ 1970303 h 4687143"/>
                  <a:gd name="T30" fmla="*/ 3001602 w 7196119"/>
                  <a:gd name="T31" fmla="*/ 2008792 h 4687143"/>
                  <a:gd name="T32" fmla="*/ 3078560 w 7196119"/>
                  <a:gd name="T33" fmla="*/ 2047281 h 4687143"/>
                  <a:gd name="T34" fmla="*/ 3386396 w 7196119"/>
                  <a:gd name="T35" fmla="*/ 2162750 h 4687143"/>
                  <a:gd name="T36" fmla="*/ 3713471 w 7196119"/>
                  <a:gd name="T37" fmla="*/ 2220483 h 4687143"/>
                  <a:gd name="T38" fmla="*/ 3790429 w 7196119"/>
                  <a:gd name="T39" fmla="*/ 2258972 h 4687143"/>
                  <a:gd name="T40" fmla="*/ 3905868 w 7196119"/>
                  <a:gd name="T41" fmla="*/ 2297462 h 4687143"/>
                  <a:gd name="T42" fmla="*/ 4155984 w 7196119"/>
                  <a:gd name="T43" fmla="*/ 2432174 h 4687143"/>
                  <a:gd name="T44" fmla="*/ 4232942 w 7196119"/>
                  <a:gd name="T45" fmla="*/ 2470664 h 4687143"/>
                  <a:gd name="T46" fmla="*/ 4444580 w 7196119"/>
                  <a:gd name="T47" fmla="*/ 2566887 h 4687143"/>
                  <a:gd name="T48" fmla="*/ 4560017 w 7196119"/>
                  <a:gd name="T49" fmla="*/ 2605376 h 4687143"/>
                  <a:gd name="T50" fmla="*/ 4713935 w 7196119"/>
                  <a:gd name="T51" fmla="*/ 2643866 h 4687143"/>
                  <a:gd name="T52" fmla="*/ 4771655 w 7196119"/>
                  <a:gd name="T53" fmla="*/ 2701599 h 4687143"/>
                  <a:gd name="T54" fmla="*/ 4887092 w 7196119"/>
                  <a:gd name="T55" fmla="*/ 2855556 h 4687143"/>
                  <a:gd name="T56" fmla="*/ 5021770 w 7196119"/>
                  <a:gd name="T57" fmla="*/ 2971025 h 4687143"/>
                  <a:gd name="T58" fmla="*/ 5137208 w 7196119"/>
                  <a:gd name="T59" fmla="*/ 3048003 h 4687143"/>
                  <a:gd name="T60" fmla="*/ 5194927 w 7196119"/>
                  <a:gd name="T61" fmla="*/ 3105737 h 4687143"/>
                  <a:gd name="T62" fmla="*/ 5348846 w 7196119"/>
                  <a:gd name="T63" fmla="*/ 3163471 h 4687143"/>
                  <a:gd name="T64" fmla="*/ 5483523 w 7196119"/>
                  <a:gd name="T65" fmla="*/ 3201960 h 4687143"/>
                  <a:gd name="T66" fmla="*/ 5598961 w 7196119"/>
                  <a:gd name="T67" fmla="*/ 3259695 h 4687143"/>
                  <a:gd name="T68" fmla="*/ 5656680 w 7196119"/>
                  <a:gd name="T69" fmla="*/ 3278939 h 4687143"/>
                  <a:gd name="T70" fmla="*/ 5714399 w 7196119"/>
                  <a:gd name="T71" fmla="*/ 3336673 h 4687143"/>
                  <a:gd name="T72" fmla="*/ 5791358 w 7196119"/>
                  <a:gd name="T73" fmla="*/ 3394407 h 4687143"/>
                  <a:gd name="T74" fmla="*/ 5906796 w 7196119"/>
                  <a:gd name="T75" fmla="*/ 3471385 h 4687143"/>
                  <a:gd name="T76" fmla="*/ 6156912 w 7196119"/>
                  <a:gd name="T77" fmla="*/ 3721566 h 4687143"/>
                  <a:gd name="T78" fmla="*/ 6214632 w 7196119"/>
                  <a:gd name="T79" fmla="*/ 3779301 h 4687143"/>
                  <a:gd name="T80" fmla="*/ 6483987 w 7196119"/>
                  <a:gd name="T81" fmla="*/ 3990991 h 4687143"/>
                  <a:gd name="T82" fmla="*/ 6599426 w 7196119"/>
                  <a:gd name="T83" fmla="*/ 4087215 h 4687143"/>
                  <a:gd name="T84" fmla="*/ 6695624 w 7196119"/>
                  <a:gd name="T85" fmla="*/ 4106459 h 4687143"/>
                  <a:gd name="T86" fmla="*/ 6811062 w 7196119"/>
                  <a:gd name="T87" fmla="*/ 4144948 h 4687143"/>
                  <a:gd name="T88" fmla="*/ 6888021 w 7196119"/>
                  <a:gd name="T89" fmla="*/ 4202683 h 4687143"/>
                  <a:gd name="T90" fmla="*/ 6926500 w 7196119"/>
                  <a:gd name="T91" fmla="*/ 4260417 h 4687143"/>
                  <a:gd name="T92" fmla="*/ 7022698 w 7196119"/>
                  <a:gd name="T93" fmla="*/ 4395129 h 4687143"/>
                  <a:gd name="T94" fmla="*/ 7041939 w 7196119"/>
                  <a:gd name="T95" fmla="*/ 4472107 h 4687143"/>
                  <a:gd name="T96" fmla="*/ 7118897 w 7196119"/>
                  <a:gd name="T97" fmla="*/ 4645309 h 4687143"/>
                  <a:gd name="T98" fmla="*/ 7195856 w 7196119"/>
                  <a:gd name="T99" fmla="*/ 4683799 h 468714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196119"/>
                  <a:gd name="T151" fmla="*/ 0 h 4687143"/>
                  <a:gd name="T152" fmla="*/ 7196119 w 7196119"/>
                  <a:gd name="T153" fmla="*/ 4687143 h 468714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196119" h="4687143">
                    <a:moveTo>
                      <a:pt x="19450" y="26592"/>
                    </a:moveTo>
                    <a:cubicBezTo>
                      <a:pt x="363882" y="155776"/>
                      <a:pt x="0" y="0"/>
                      <a:pt x="288815" y="180542"/>
                    </a:cubicBezTo>
                    <a:cubicBezTo>
                      <a:pt x="349620" y="218552"/>
                      <a:pt x="420594" y="238465"/>
                      <a:pt x="481219" y="276761"/>
                    </a:cubicBezTo>
                    <a:cubicBezTo>
                      <a:pt x="543046" y="315817"/>
                      <a:pt x="594125" y="370032"/>
                      <a:pt x="654383" y="411467"/>
                    </a:cubicBezTo>
                    <a:cubicBezTo>
                      <a:pt x="974431" y="631538"/>
                      <a:pt x="1149636" y="715370"/>
                      <a:pt x="1443239" y="950293"/>
                    </a:cubicBezTo>
                    <a:cubicBezTo>
                      <a:pt x="1507374" y="1001610"/>
                      <a:pt x="1577568" y="1046158"/>
                      <a:pt x="1635643" y="1104243"/>
                    </a:cubicBezTo>
                    <a:cubicBezTo>
                      <a:pt x="1728956" y="1197571"/>
                      <a:pt x="1682417" y="1161089"/>
                      <a:pt x="1770326" y="1219706"/>
                    </a:cubicBezTo>
                    <a:cubicBezTo>
                      <a:pt x="1844820" y="1331465"/>
                      <a:pt x="1768846" y="1233522"/>
                      <a:pt x="1924249" y="1354412"/>
                    </a:cubicBezTo>
                    <a:cubicBezTo>
                      <a:pt x="1981970" y="1399314"/>
                      <a:pt x="2036569" y="1448548"/>
                      <a:pt x="2097413" y="1489118"/>
                    </a:cubicBezTo>
                    <a:cubicBezTo>
                      <a:pt x="2135894" y="1514777"/>
                      <a:pt x="2175453" y="1538887"/>
                      <a:pt x="2212855" y="1566094"/>
                    </a:cubicBezTo>
                    <a:cubicBezTo>
                      <a:pt x="2246067" y="1590253"/>
                      <a:pt x="2273842" y="1621937"/>
                      <a:pt x="2309057" y="1643069"/>
                    </a:cubicBezTo>
                    <a:cubicBezTo>
                      <a:pt x="2338672" y="1660841"/>
                      <a:pt x="2375846" y="1663452"/>
                      <a:pt x="2405259" y="1681556"/>
                    </a:cubicBezTo>
                    <a:cubicBezTo>
                      <a:pt x="2680582" y="1851015"/>
                      <a:pt x="2442082" y="1757979"/>
                      <a:pt x="2674625" y="1835506"/>
                    </a:cubicBezTo>
                    <a:cubicBezTo>
                      <a:pt x="2795576" y="1916155"/>
                      <a:pt x="2662837" y="1831094"/>
                      <a:pt x="2809308" y="1912481"/>
                    </a:cubicBezTo>
                    <a:cubicBezTo>
                      <a:pt x="2841999" y="1930646"/>
                      <a:pt x="2872061" y="1953486"/>
                      <a:pt x="2905510" y="1970213"/>
                    </a:cubicBezTo>
                    <a:cubicBezTo>
                      <a:pt x="2936401" y="1985661"/>
                      <a:pt x="2970151" y="1994671"/>
                      <a:pt x="3001712" y="2008700"/>
                    </a:cubicBezTo>
                    <a:cubicBezTo>
                      <a:pt x="3027922" y="2020351"/>
                      <a:pt x="3052310" y="2035888"/>
                      <a:pt x="3078673" y="2047188"/>
                    </a:cubicBezTo>
                    <a:cubicBezTo>
                      <a:pt x="3141232" y="2074004"/>
                      <a:pt x="3303909" y="2140618"/>
                      <a:pt x="3386520" y="2162651"/>
                    </a:cubicBezTo>
                    <a:cubicBezTo>
                      <a:pt x="3539994" y="2203584"/>
                      <a:pt x="3562368" y="2201474"/>
                      <a:pt x="3713607" y="2220382"/>
                    </a:cubicBezTo>
                    <a:cubicBezTo>
                      <a:pt x="3739261" y="2233211"/>
                      <a:pt x="3763937" y="2248215"/>
                      <a:pt x="3790568" y="2258869"/>
                    </a:cubicBezTo>
                    <a:cubicBezTo>
                      <a:pt x="3828229" y="2273936"/>
                      <a:pt x="3872262" y="2274854"/>
                      <a:pt x="3906011" y="2297357"/>
                    </a:cubicBezTo>
                    <a:cubicBezTo>
                      <a:pt x="4023394" y="2375625"/>
                      <a:pt x="3943046" y="2325498"/>
                      <a:pt x="4156136" y="2432063"/>
                    </a:cubicBezTo>
                    <a:cubicBezTo>
                      <a:pt x="4181790" y="2444892"/>
                      <a:pt x="4207106" y="2458420"/>
                      <a:pt x="4233097" y="2470551"/>
                    </a:cubicBezTo>
                    <a:cubicBezTo>
                      <a:pt x="4303321" y="2503328"/>
                      <a:pt x="4371223" y="2542260"/>
                      <a:pt x="4444742" y="2566770"/>
                    </a:cubicBezTo>
                    <a:cubicBezTo>
                      <a:pt x="4483223" y="2579599"/>
                      <a:pt x="4521051" y="2594583"/>
                      <a:pt x="4560184" y="2605257"/>
                    </a:cubicBezTo>
                    <a:cubicBezTo>
                      <a:pt x="4815560" y="2674917"/>
                      <a:pt x="4538979" y="2585358"/>
                      <a:pt x="4714107" y="2643745"/>
                    </a:cubicBezTo>
                    <a:cubicBezTo>
                      <a:pt x="4733348" y="2662989"/>
                      <a:pt x="4754599" y="2680413"/>
                      <a:pt x="4771829" y="2701476"/>
                    </a:cubicBezTo>
                    <a:cubicBezTo>
                      <a:pt x="4812442" y="2751122"/>
                      <a:pt x="4841920" y="2810067"/>
                      <a:pt x="4887271" y="2855426"/>
                    </a:cubicBezTo>
                    <a:cubicBezTo>
                      <a:pt x="5118515" y="3086709"/>
                      <a:pt x="4846134" y="2824346"/>
                      <a:pt x="5021954" y="2970889"/>
                    </a:cubicBezTo>
                    <a:cubicBezTo>
                      <a:pt x="5118034" y="3050970"/>
                      <a:pt x="5035958" y="3014045"/>
                      <a:pt x="5137396" y="3047864"/>
                    </a:cubicBezTo>
                    <a:cubicBezTo>
                      <a:pt x="5156636" y="3067108"/>
                      <a:pt x="5172975" y="3089776"/>
                      <a:pt x="5195117" y="3105595"/>
                    </a:cubicBezTo>
                    <a:cubicBezTo>
                      <a:pt x="5254896" y="3148302"/>
                      <a:pt x="5281899" y="3144140"/>
                      <a:pt x="5349041" y="3163327"/>
                    </a:cubicBezTo>
                    <a:cubicBezTo>
                      <a:pt x="5542228" y="3218534"/>
                      <a:pt x="5243170" y="3141667"/>
                      <a:pt x="5483723" y="3201814"/>
                    </a:cubicBezTo>
                    <a:cubicBezTo>
                      <a:pt x="5522204" y="3221058"/>
                      <a:pt x="5559851" y="3242070"/>
                      <a:pt x="5599166" y="3259546"/>
                    </a:cubicBezTo>
                    <a:cubicBezTo>
                      <a:pt x="5617699" y="3267784"/>
                      <a:pt x="5640013" y="3267538"/>
                      <a:pt x="5656887" y="3278789"/>
                    </a:cubicBezTo>
                    <a:cubicBezTo>
                      <a:pt x="5679528" y="3293886"/>
                      <a:pt x="5693948" y="3318810"/>
                      <a:pt x="5714608" y="3336521"/>
                    </a:cubicBezTo>
                    <a:cubicBezTo>
                      <a:pt x="5738955" y="3357394"/>
                      <a:pt x="5765299" y="3375859"/>
                      <a:pt x="5791570" y="3394252"/>
                    </a:cubicBezTo>
                    <a:cubicBezTo>
                      <a:pt x="5829458" y="3420778"/>
                      <a:pt x="5874311" y="3438520"/>
                      <a:pt x="5907012" y="3471227"/>
                    </a:cubicBezTo>
                    <a:lnTo>
                      <a:pt x="6157137" y="3721396"/>
                    </a:lnTo>
                    <a:cubicBezTo>
                      <a:pt x="6176378" y="3740640"/>
                      <a:pt x="6193463" y="3762314"/>
                      <a:pt x="6214859" y="3779128"/>
                    </a:cubicBezTo>
                    <a:cubicBezTo>
                      <a:pt x="6304647" y="3849688"/>
                      <a:pt x="6403482" y="3910053"/>
                      <a:pt x="6484224" y="3990809"/>
                    </a:cubicBezTo>
                    <a:cubicBezTo>
                      <a:pt x="6514166" y="4020756"/>
                      <a:pt x="6556807" y="4070952"/>
                      <a:pt x="6599667" y="4087028"/>
                    </a:cubicBezTo>
                    <a:cubicBezTo>
                      <a:pt x="6630287" y="4098512"/>
                      <a:pt x="6664319" y="4097666"/>
                      <a:pt x="6695869" y="4106272"/>
                    </a:cubicBezTo>
                    <a:cubicBezTo>
                      <a:pt x="6735002" y="4116946"/>
                      <a:pt x="6772830" y="4131930"/>
                      <a:pt x="6811311" y="4144759"/>
                    </a:cubicBezTo>
                    <a:cubicBezTo>
                      <a:pt x="6836965" y="4164003"/>
                      <a:pt x="6865598" y="4179812"/>
                      <a:pt x="6888273" y="4202491"/>
                    </a:cubicBezTo>
                    <a:cubicBezTo>
                      <a:pt x="6904625" y="4218846"/>
                      <a:pt x="6913312" y="4241402"/>
                      <a:pt x="6926753" y="4260222"/>
                    </a:cubicBezTo>
                    <a:cubicBezTo>
                      <a:pt x="7046079" y="4427307"/>
                      <a:pt x="6932270" y="4258874"/>
                      <a:pt x="7022955" y="4394928"/>
                    </a:cubicBezTo>
                    <a:cubicBezTo>
                      <a:pt x="7029369" y="4420586"/>
                      <a:pt x="7034597" y="4446570"/>
                      <a:pt x="7042196" y="4471903"/>
                    </a:cubicBezTo>
                    <a:cubicBezTo>
                      <a:pt x="7058524" y="4526338"/>
                      <a:pt x="7074973" y="4600906"/>
                      <a:pt x="7119157" y="4645097"/>
                    </a:cubicBezTo>
                    <a:cubicBezTo>
                      <a:pt x="7161195" y="4687143"/>
                      <a:pt x="7159583" y="4683585"/>
                      <a:pt x="7196119" y="4683585"/>
                    </a:cubicBezTo>
                  </a:path>
                </a:pathLst>
              </a:cu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sp>
            <p:nvSpPr>
              <p:cNvPr id="8" name="Freeform 7">
                <a:extLst>
                  <a:ext uri="{FF2B5EF4-FFF2-40B4-BE49-F238E27FC236}">
                    <a16:creationId xmlns:a16="http://schemas.microsoft.com/office/drawing/2014/main" id="{A35D7098-0A20-4C6A-AB62-D14B6ED29775}"/>
                  </a:ext>
                </a:extLst>
              </p:cNvPr>
              <p:cNvSpPr>
                <a:spLocks noChangeArrowheads="1"/>
              </p:cNvSpPr>
              <p:nvPr/>
            </p:nvSpPr>
            <p:spPr bwMode="auto">
              <a:xfrm rot="10800000" flipH="1">
                <a:off x="1033745" y="587642"/>
                <a:ext cx="7195855" cy="4687357"/>
              </a:xfrm>
              <a:custGeom>
                <a:avLst/>
                <a:gdLst>
                  <a:gd name="T0" fmla="*/ 19449 w 7196119"/>
                  <a:gd name="T1" fmla="*/ 26593 h 4687143"/>
                  <a:gd name="T2" fmla="*/ 288804 w 7196119"/>
                  <a:gd name="T3" fmla="*/ 180550 h 4687143"/>
                  <a:gd name="T4" fmla="*/ 481201 w 7196119"/>
                  <a:gd name="T5" fmla="*/ 276774 h 4687143"/>
                  <a:gd name="T6" fmla="*/ 654359 w 7196119"/>
                  <a:gd name="T7" fmla="*/ 411486 h 4687143"/>
                  <a:gd name="T8" fmla="*/ 1443186 w 7196119"/>
                  <a:gd name="T9" fmla="*/ 950336 h 4687143"/>
                  <a:gd name="T10" fmla="*/ 1635583 w 7196119"/>
                  <a:gd name="T11" fmla="*/ 1104293 h 4687143"/>
                  <a:gd name="T12" fmla="*/ 1770261 w 7196119"/>
                  <a:gd name="T13" fmla="*/ 1219762 h 4687143"/>
                  <a:gd name="T14" fmla="*/ 1924178 w 7196119"/>
                  <a:gd name="T15" fmla="*/ 1354474 h 4687143"/>
                  <a:gd name="T16" fmla="*/ 2097336 w 7196119"/>
                  <a:gd name="T17" fmla="*/ 1489186 h 4687143"/>
                  <a:gd name="T18" fmla="*/ 2212774 w 7196119"/>
                  <a:gd name="T19" fmla="*/ 1566166 h 4687143"/>
                  <a:gd name="T20" fmla="*/ 2308972 w 7196119"/>
                  <a:gd name="T21" fmla="*/ 1643144 h 4687143"/>
                  <a:gd name="T22" fmla="*/ 2405171 w 7196119"/>
                  <a:gd name="T23" fmla="*/ 1681633 h 4687143"/>
                  <a:gd name="T24" fmla="*/ 2674527 w 7196119"/>
                  <a:gd name="T25" fmla="*/ 1835590 h 4687143"/>
                  <a:gd name="T26" fmla="*/ 2809205 w 7196119"/>
                  <a:gd name="T27" fmla="*/ 1912568 h 4687143"/>
                  <a:gd name="T28" fmla="*/ 2905403 w 7196119"/>
                  <a:gd name="T29" fmla="*/ 1970303 h 4687143"/>
                  <a:gd name="T30" fmla="*/ 3001602 w 7196119"/>
                  <a:gd name="T31" fmla="*/ 2008792 h 4687143"/>
                  <a:gd name="T32" fmla="*/ 3078560 w 7196119"/>
                  <a:gd name="T33" fmla="*/ 2047281 h 4687143"/>
                  <a:gd name="T34" fmla="*/ 3386396 w 7196119"/>
                  <a:gd name="T35" fmla="*/ 2162750 h 4687143"/>
                  <a:gd name="T36" fmla="*/ 3713471 w 7196119"/>
                  <a:gd name="T37" fmla="*/ 2220483 h 4687143"/>
                  <a:gd name="T38" fmla="*/ 3790429 w 7196119"/>
                  <a:gd name="T39" fmla="*/ 2258972 h 4687143"/>
                  <a:gd name="T40" fmla="*/ 3905868 w 7196119"/>
                  <a:gd name="T41" fmla="*/ 2297462 h 4687143"/>
                  <a:gd name="T42" fmla="*/ 4155984 w 7196119"/>
                  <a:gd name="T43" fmla="*/ 2432174 h 4687143"/>
                  <a:gd name="T44" fmla="*/ 4232942 w 7196119"/>
                  <a:gd name="T45" fmla="*/ 2470664 h 4687143"/>
                  <a:gd name="T46" fmla="*/ 4444579 w 7196119"/>
                  <a:gd name="T47" fmla="*/ 2566887 h 4687143"/>
                  <a:gd name="T48" fmla="*/ 4560017 w 7196119"/>
                  <a:gd name="T49" fmla="*/ 2605376 h 4687143"/>
                  <a:gd name="T50" fmla="*/ 4713934 w 7196119"/>
                  <a:gd name="T51" fmla="*/ 2643866 h 4687143"/>
                  <a:gd name="T52" fmla="*/ 4771654 w 7196119"/>
                  <a:gd name="T53" fmla="*/ 2701599 h 4687143"/>
                  <a:gd name="T54" fmla="*/ 4887092 w 7196119"/>
                  <a:gd name="T55" fmla="*/ 2855556 h 4687143"/>
                  <a:gd name="T56" fmla="*/ 5021770 w 7196119"/>
                  <a:gd name="T57" fmla="*/ 2971025 h 4687143"/>
                  <a:gd name="T58" fmla="*/ 5137208 w 7196119"/>
                  <a:gd name="T59" fmla="*/ 3048003 h 4687143"/>
                  <a:gd name="T60" fmla="*/ 5194926 w 7196119"/>
                  <a:gd name="T61" fmla="*/ 3105737 h 4687143"/>
                  <a:gd name="T62" fmla="*/ 5348845 w 7196119"/>
                  <a:gd name="T63" fmla="*/ 3163471 h 4687143"/>
                  <a:gd name="T64" fmla="*/ 5483522 w 7196119"/>
                  <a:gd name="T65" fmla="*/ 3201960 h 4687143"/>
                  <a:gd name="T66" fmla="*/ 5598961 w 7196119"/>
                  <a:gd name="T67" fmla="*/ 3259695 h 4687143"/>
                  <a:gd name="T68" fmla="*/ 5656679 w 7196119"/>
                  <a:gd name="T69" fmla="*/ 3278939 h 4687143"/>
                  <a:gd name="T70" fmla="*/ 5714398 w 7196119"/>
                  <a:gd name="T71" fmla="*/ 3336673 h 4687143"/>
                  <a:gd name="T72" fmla="*/ 5791358 w 7196119"/>
                  <a:gd name="T73" fmla="*/ 3394407 h 4687143"/>
                  <a:gd name="T74" fmla="*/ 5906795 w 7196119"/>
                  <a:gd name="T75" fmla="*/ 3471385 h 4687143"/>
                  <a:gd name="T76" fmla="*/ 6156911 w 7196119"/>
                  <a:gd name="T77" fmla="*/ 3721566 h 4687143"/>
                  <a:gd name="T78" fmla="*/ 6214631 w 7196119"/>
                  <a:gd name="T79" fmla="*/ 3779301 h 4687143"/>
                  <a:gd name="T80" fmla="*/ 6483986 w 7196119"/>
                  <a:gd name="T81" fmla="*/ 3990991 h 4687143"/>
                  <a:gd name="T82" fmla="*/ 6599425 w 7196119"/>
                  <a:gd name="T83" fmla="*/ 4087215 h 4687143"/>
                  <a:gd name="T84" fmla="*/ 6695623 w 7196119"/>
                  <a:gd name="T85" fmla="*/ 4106459 h 4687143"/>
                  <a:gd name="T86" fmla="*/ 6811061 w 7196119"/>
                  <a:gd name="T87" fmla="*/ 4144948 h 4687143"/>
                  <a:gd name="T88" fmla="*/ 6888020 w 7196119"/>
                  <a:gd name="T89" fmla="*/ 4202683 h 4687143"/>
                  <a:gd name="T90" fmla="*/ 6926499 w 7196119"/>
                  <a:gd name="T91" fmla="*/ 4260417 h 4687143"/>
                  <a:gd name="T92" fmla="*/ 7022697 w 7196119"/>
                  <a:gd name="T93" fmla="*/ 4395129 h 4687143"/>
                  <a:gd name="T94" fmla="*/ 7041938 w 7196119"/>
                  <a:gd name="T95" fmla="*/ 4472107 h 4687143"/>
                  <a:gd name="T96" fmla="*/ 7118896 w 7196119"/>
                  <a:gd name="T97" fmla="*/ 4645309 h 4687143"/>
                  <a:gd name="T98" fmla="*/ 7195855 w 7196119"/>
                  <a:gd name="T99" fmla="*/ 4683799 h 4687143"/>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w 7196119"/>
                  <a:gd name="T151" fmla="*/ 0 h 4687143"/>
                  <a:gd name="T152" fmla="*/ 7196119 w 7196119"/>
                  <a:gd name="T153" fmla="*/ 4687143 h 4687143"/>
                </a:gdLst>
                <a:ahLst/>
                <a:cxnLst>
                  <a:cxn ang="T100">
                    <a:pos x="T0" y="T1"/>
                  </a:cxn>
                  <a:cxn ang="T101">
                    <a:pos x="T2" y="T3"/>
                  </a:cxn>
                  <a:cxn ang="T102">
                    <a:pos x="T4" y="T5"/>
                  </a:cxn>
                  <a:cxn ang="T103">
                    <a:pos x="T6" y="T7"/>
                  </a:cxn>
                  <a:cxn ang="T104">
                    <a:pos x="T8" y="T9"/>
                  </a:cxn>
                  <a:cxn ang="T105">
                    <a:pos x="T10" y="T11"/>
                  </a:cxn>
                  <a:cxn ang="T106">
                    <a:pos x="T12" y="T13"/>
                  </a:cxn>
                  <a:cxn ang="T107">
                    <a:pos x="T14" y="T15"/>
                  </a:cxn>
                  <a:cxn ang="T108">
                    <a:pos x="T16" y="T17"/>
                  </a:cxn>
                  <a:cxn ang="T109">
                    <a:pos x="T18" y="T19"/>
                  </a:cxn>
                  <a:cxn ang="T110">
                    <a:pos x="T20" y="T21"/>
                  </a:cxn>
                  <a:cxn ang="T111">
                    <a:pos x="T22" y="T23"/>
                  </a:cxn>
                  <a:cxn ang="T112">
                    <a:pos x="T24" y="T25"/>
                  </a:cxn>
                  <a:cxn ang="T113">
                    <a:pos x="T26" y="T27"/>
                  </a:cxn>
                  <a:cxn ang="T114">
                    <a:pos x="T28" y="T29"/>
                  </a:cxn>
                  <a:cxn ang="T115">
                    <a:pos x="T30" y="T31"/>
                  </a:cxn>
                  <a:cxn ang="T116">
                    <a:pos x="T32" y="T33"/>
                  </a:cxn>
                  <a:cxn ang="T117">
                    <a:pos x="T34" y="T35"/>
                  </a:cxn>
                  <a:cxn ang="T118">
                    <a:pos x="T36" y="T37"/>
                  </a:cxn>
                  <a:cxn ang="T119">
                    <a:pos x="T38" y="T39"/>
                  </a:cxn>
                  <a:cxn ang="T120">
                    <a:pos x="T40" y="T41"/>
                  </a:cxn>
                  <a:cxn ang="T121">
                    <a:pos x="T42" y="T43"/>
                  </a:cxn>
                  <a:cxn ang="T122">
                    <a:pos x="T44" y="T45"/>
                  </a:cxn>
                  <a:cxn ang="T123">
                    <a:pos x="T46" y="T47"/>
                  </a:cxn>
                  <a:cxn ang="T124">
                    <a:pos x="T48" y="T49"/>
                  </a:cxn>
                  <a:cxn ang="T125">
                    <a:pos x="T50" y="T51"/>
                  </a:cxn>
                  <a:cxn ang="T126">
                    <a:pos x="T52" y="T53"/>
                  </a:cxn>
                  <a:cxn ang="T127">
                    <a:pos x="T54" y="T55"/>
                  </a:cxn>
                  <a:cxn ang="T128">
                    <a:pos x="T56" y="T57"/>
                  </a:cxn>
                  <a:cxn ang="T129">
                    <a:pos x="T58" y="T59"/>
                  </a:cxn>
                  <a:cxn ang="T130">
                    <a:pos x="T60" y="T61"/>
                  </a:cxn>
                  <a:cxn ang="T131">
                    <a:pos x="T62" y="T63"/>
                  </a:cxn>
                  <a:cxn ang="T132">
                    <a:pos x="T64" y="T65"/>
                  </a:cxn>
                  <a:cxn ang="T133">
                    <a:pos x="T66" y="T67"/>
                  </a:cxn>
                  <a:cxn ang="T134">
                    <a:pos x="T68" y="T69"/>
                  </a:cxn>
                  <a:cxn ang="T135">
                    <a:pos x="T70" y="T71"/>
                  </a:cxn>
                  <a:cxn ang="T136">
                    <a:pos x="T72" y="T73"/>
                  </a:cxn>
                  <a:cxn ang="T137">
                    <a:pos x="T74" y="T75"/>
                  </a:cxn>
                  <a:cxn ang="T138">
                    <a:pos x="T76" y="T77"/>
                  </a:cxn>
                  <a:cxn ang="T139">
                    <a:pos x="T78" y="T79"/>
                  </a:cxn>
                  <a:cxn ang="T140">
                    <a:pos x="T80" y="T81"/>
                  </a:cxn>
                  <a:cxn ang="T141">
                    <a:pos x="T82" y="T83"/>
                  </a:cxn>
                  <a:cxn ang="T142">
                    <a:pos x="T84" y="T85"/>
                  </a:cxn>
                  <a:cxn ang="T143">
                    <a:pos x="T86" y="T87"/>
                  </a:cxn>
                  <a:cxn ang="T144">
                    <a:pos x="T88" y="T89"/>
                  </a:cxn>
                  <a:cxn ang="T145">
                    <a:pos x="T90" y="T91"/>
                  </a:cxn>
                  <a:cxn ang="T146">
                    <a:pos x="T92" y="T93"/>
                  </a:cxn>
                  <a:cxn ang="T147">
                    <a:pos x="T94" y="T95"/>
                  </a:cxn>
                  <a:cxn ang="T148">
                    <a:pos x="T96" y="T97"/>
                  </a:cxn>
                  <a:cxn ang="T149">
                    <a:pos x="T98" y="T99"/>
                  </a:cxn>
                </a:cxnLst>
                <a:rect l="T150" t="T151" r="T152" b="T153"/>
                <a:pathLst>
                  <a:path w="7196119" h="4687143">
                    <a:moveTo>
                      <a:pt x="19450" y="26592"/>
                    </a:moveTo>
                    <a:cubicBezTo>
                      <a:pt x="363882" y="155776"/>
                      <a:pt x="0" y="0"/>
                      <a:pt x="288815" y="180542"/>
                    </a:cubicBezTo>
                    <a:cubicBezTo>
                      <a:pt x="349620" y="218552"/>
                      <a:pt x="420594" y="238465"/>
                      <a:pt x="481219" y="276761"/>
                    </a:cubicBezTo>
                    <a:cubicBezTo>
                      <a:pt x="543046" y="315817"/>
                      <a:pt x="594125" y="370032"/>
                      <a:pt x="654383" y="411467"/>
                    </a:cubicBezTo>
                    <a:cubicBezTo>
                      <a:pt x="974431" y="631538"/>
                      <a:pt x="1149636" y="715370"/>
                      <a:pt x="1443239" y="950293"/>
                    </a:cubicBezTo>
                    <a:cubicBezTo>
                      <a:pt x="1507374" y="1001610"/>
                      <a:pt x="1577568" y="1046158"/>
                      <a:pt x="1635643" y="1104243"/>
                    </a:cubicBezTo>
                    <a:cubicBezTo>
                      <a:pt x="1728956" y="1197571"/>
                      <a:pt x="1682417" y="1161089"/>
                      <a:pt x="1770326" y="1219706"/>
                    </a:cubicBezTo>
                    <a:cubicBezTo>
                      <a:pt x="1844820" y="1331465"/>
                      <a:pt x="1768846" y="1233522"/>
                      <a:pt x="1924249" y="1354412"/>
                    </a:cubicBezTo>
                    <a:cubicBezTo>
                      <a:pt x="1981970" y="1399314"/>
                      <a:pt x="2036569" y="1448548"/>
                      <a:pt x="2097413" y="1489118"/>
                    </a:cubicBezTo>
                    <a:cubicBezTo>
                      <a:pt x="2135894" y="1514777"/>
                      <a:pt x="2175453" y="1538887"/>
                      <a:pt x="2212855" y="1566094"/>
                    </a:cubicBezTo>
                    <a:cubicBezTo>
                      <a:pt x="2246067" y="1590253"/>
                      <a:pt x="2273842" y="1621937"/>
                      <a:pt x="2309057" y="1643069"/>
                    </a:cubicBezTo>
                    <a:cubicBezTo>
                      <a:pt x="2338672" y="1660841"/>
                      <a:pt x="2375846" y="1663452"/>
                      <a:pt x="2405259" y="1681556"/>
                    </a:cubicBezTo>
                    <a:cubicBezTo>
                      <a:pt x="2680582" y="1851015"/>
                      <a:pt x="2442082" y="1757979"/>
                      <a:pt x="2674625" y="1835506"/>
                    </a:cubicBezTo>
                    <a:cubicBezTo>
                      <a:pt x="2795576" y="1916155"/>
                      <a:pt x="2662837" y="1831094"/>
                      <a:pt x="2809308" y="1912481"/>
                    </a:cubicBezTo>
                    <a:cubicBezTo>
                      <a:pt x="2841999" y="1930646"/>
                      <a:pt x="2872061" y="1953486"/>
                      <a:pt x="2905510" y="1970213"/>
                    </a:cubicBezTo>
                    <a:cubicBezTo>
                      <a:pt x="2936401" y="1985661"/>
                      <a:pt x="2970151" y="1994671"/>
                      <a:pt x="3001712" y="2008700"/>
                    </a:cubicBezTo>
                    <a:cubicBezTo>
                      <a:pt x="3027922" y="2020351"/>
                      <a:pt x="3052310" y="2035888"/>
                      <a:pt x="3078673" y="2047188"/>
                    </a:cubicBezTo>
                    <a:cubicBezTo>
                      <a:pt x="3141232" y="2074004"/>
                      <a:pt x="3303909" y="2140618"/>
                      <a:pt x="3386520" y="2162651"/>
                    </a:cubicBezTo>
                    <a:cubicBezTo>
                      <a:pt x="3539994" y="2203584"/>
                      <a:pt x="3562368" y="2201474"/>
                      <a:pt x="3713607" y="2220382"/>
                    </a:cubicBezTo>
                    <a:cubicBezTo>
                      <a:pt x="3739261" y="2233211"/>
                      <a:pt x="3763937" y="2248215"/>
                      <a:pt x="3790568" y="2258869"/>
                    </a:cubicBezTo>
                    <a:cubicBezTo>
                      <a:pt x="3828229" y="2273936"/>
                      <a:pt x="3872262" y="2274854"/>
                      <a:pt x="3906011" y="2297357"/>
                    </a:cubicBezTo>
                    <a:cubicBezTo>
                      <a:pt x="4023394" y="2375625"/>
                      <a:pt x="3943046" y="2325498"/>
                      <a:pt x="4156136" y="2432063"/>
                    </a:cubicBezTo>
                    <a:cubicBezTo>
                      <a:pt x="4181790" y="2444892"/>
                      <a:pt x="4207106" y="2458420"/>
                      <a:pt x="4233097" y="2470551"/>
                    </a:cubicBezTo>
                    <a:cubicBezTo>
                      <a:pt x="4303321" y="2503328"/>
                      <a:pt x="4371223" y="2542260"/>
                      <a:pt x="4444742" y="2566770"/>
                    </a:cubicBezTo>
                    <a:cubicBezTo>
                      <a:pt x="4483223" y="2579599"/>
                      <a:pt x="4521051" y="2594583"/>
                      <a:pt x="4560184" y="2605257"/>
                    </a:cubicBezTo>
                    <a:cubicBezTo>
                      <a:pt x="4815560" y="2674917"/>
                      <a:pt x="4538979" y="2585358"/>
                      <a:pt x="4714107" y="2643745"/>
                    </a:cubicBezTo>
                    <a:cubicBezTo>
                      <a:pt x="4733348" y="2662989"/>
                      <a:pt x="4754599" y="2680413"/>
                      <a:pt x="4771829" y="2701476"/>
                    </a:cubicBezTo>
                    <a:cubicBezTo>
                      <a:pt x="4812442" y="2751122"/>
                      <a:pt x="4841920" y="2810067"/>
                      <a:pt x="4887271" y="2855426"/>
                    </a:cubicBezTo>
                    <a:cubicBezTo>
                      <a:pt x="5118515" y="3086709"/>
                      <a:pt x="4846134" y="2824346"/>
                      <a:pt x="5021954" y="2970889"/>
                    </a:cubicBezTo>
                    <a:cubicBezTo>
                      <a:pt x="5118034" y="3050970"/>
                      <a:pt x="5035958" y="3014045"/>
                      <a:pt x="5137396" y="3047864"/>
                    </a:cubicBezTo>
                    <a:cubicBezTo>
                      <a:pt x="5156636" y="3067108"/>
                      <a:pt x="5172975" y="3089776"/>
                      <a:pt x="5195117" y="3105595"/>
                    </a:cubicBezTo>
                    <a:cubicBezTo>
                      <a:pt x="5254896" y="3148302"/>
                      <a:pt x="5281899" y="3144140"/>
                      <a:pt x="5349041" y="3163327"/>
                    </a:cubicBezTo>
                    <a:cubicBezTo>
                      <a:pt x="5542228" y="3218534"/>
                      <a:pt x="5243170" y="3141667"/>
                      <a:pt x="5483723" y="3201814"/>
                    </a:cubicBezTo>
                    <a:cubicBezTo>
                      <a:pt x="5522204" y="3221058"/>
                      <a:pt x="5559851" y="3242070"/>
                      <a:pt x="5599166" y="3259546"/>
                    </a:cubicBezTo>
                    <a:cubicBezTo>
                      <a:pt x="5617699" y="3267784"/>
                      <a:pt x="5640013" y="3267538"/>
                      <a:pt x="5656887" y="3278789"/>
                    </a:cubicBezTo>
                    <a:cubicBezTo>
                      <a:pt x="5679528" y="3293886"/>
                      <a:pt x="5693948" y="3318810"/>
                      <a:pt x="5714608" y="3336521"/>
                    </a:cubicBezTo>
                    <a:cubicBezTo>
                      <a:pt x="5738955" y="3357394"/>
                      <a:pt x="5765299" y="3375859"/>
                      <a:pt x="5791570" y="3394252"/>
                    </a:cubicBezTo>
                    <a:cubicBezTo>
                      <a:pt x="5829458" y="3420778"/>
                      <a:pt x="5874311" y="3438520"/>
                      <a:pt x="5907012" y="3471227"/>
                    </a:cubicBezTo>
                    <a:lnTo>
                      <a:pt x="6157137" y="3721396"/>
                    </a:lnTo>
                    <a:cubicBezTo>
                      <a:pt x="6176378" y="3740640"/>
                      <a:pt x="6193463" y="3762314"/>
                      <a:pt x="6214859" y="3779128"/>
                    </a:cubicBezTo>
                    <a:cubicBezTo>
                      <a:pt x="6304647" y="3849688"/>
                      <a:pt x="6403482" y="3910053"/>
                      <a:pt x="6484224" y="3990809"/>
                    </a:cubicBezTo>
                    <a:cubicBezTo>
                      <a:pt x="6514166" y="4020756"/>
                      <a:pt x="6556807" y="4070952"/>
                      <a:pt x="6599667" y="4087028"/>
                    </a:cubicBezTo>
                    <a:cubicBezTo>
                      <a:pt x="6630287" y="4098512"/>
                      <a:pt x="6664319" y="4097666"/>
                      <a:pt x="6695869" y="4106272"/>
                    </a:cubicBezTo>
                    <a:cubicBezTo>
                      <a:pt x="6735002" y="4116946"/>
                      <a:pt x="6772830" y="4131930"/>
                      <a:pt x="6811311" y="4144759"/>
                    </a:cubicBezTo>
                    <a:cubicBezTo>
                      <a:pt x="6836965" y="4164003"/>
                      <a:pt x="6865598" y="4179812"/>
                      <a:pt x="6888273" y="4202491"/>
                    </a:cubicBezTo>
                    <a:cubicBezTo>
                      <a:pt x="6904625" y="4218846"/>
                      <a:pt x="6913312" y="4241402"/>
                      <a:pt x="6926753" y="4260222"/>
                    </a:cubicBezTo>
                    <a:cubicBezTo>
                      <a:pt x="7046079" y="4427307"/>
                      <a:pt x="6932270" y="4258874"/>
                      <a:pt x="7022955" y="4394928"/>
                    </a:cubicBezTo>
                    <a:cubicBezTo>
                      <a:pt x="7029369" y="4420586"/>
                      <a:pt x="7034597" y="4446570"/>
                      <a:pt x="7042196" y="4471903"/>
                    </a:cubicBezTo>
                    <a:cubicBezTo>
                      <a:pt x="7058524" y="4526338"/>
                      <a:pt x="7074973" y="4600906"/>
                      <a:pt x="7119157" y="4645097"/>
                    </a:cubicBezTo>
                    <a:cubicBezTo>
                      <a:pt x="7161195" y="4687143"/>
                      <a:pt x="7159583" y="4683585"/>
                      <a:pt x="7196119" y="4683585"/>
                    </a:cubicBezTo>
                  </a:path>
                </a:pathLst>
              </a:custGeom>
              <a:noFill/>
              <a:ln w="76200">
                <a:solidFill>
                  <a:srgbClr val="FF0000"/>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24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endParaRPr>
              </a:p>
            </p:txBody>
          </p:sp>
        </p:grpSp>
      </p:grpSp>
    </p:spTree>
    <p:extLst>
      <p:ext uri="{BB962C8B-B14F-4D97-AF65-F5344CB8AC3E}">
        <p14:creationId xmlns:p14="http://schemas.microsoft.com/office/powerpoint/2010/main" val="1467225406"/>
      </p:ext>
    </p:extLst>
  </p:cSld>
  <p:clrMapOvr>
    <a:masterClrMapping/>
  </p:clrMapOvr>
  <p:transition>
    <p:cu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12297">
                                            <p:txEl>
                                              <p:pRg st="0" end="0"/>
                                            </p:txEl>
                                          </p:spTgt>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12299">
                                            <p:txEl>
                                              <p:pRg st="0" end="0"/>
                                            </p:txEl>
                                          </p:spTgt>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nodeType="clickEffect">
                                  <p:stCondLst>
                                    <p:cond delay="0"/>
                                  </p:stCondLst>
                                  <p:childTnLst>
                                    <p:set>
                                      <p:cBhvr>
                                        <p:cTn id="14" dur="1" fill="hold">
                                          <p:stCondLst>
                                            <p:cond delay="0"/>
                                          </p:stCondLst>
                                        </p:cTn>
                                        <p:tgtEl>
                                          <p:spTgt spid="12297">
                                            <p:txEl>
                                              <p:pRg st="1" end="1"/>
                                            </p:txEl>
                                          </p:spTgt>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12299">
                                            <p:txEl>
                                              <p:pRg st="1" end="1"/>
                                            </p:txEl>
                                          </p:spTgt>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51" presetClass="entr" presetSubtype="0" fill="hold" nodeType="clickEffect">
                                  <p:stCondLst>
                                    <p:cond delay="0"/>
                                  </p:stCondLst>
                                  <p:childTnLst>
                                    <p:set>
                                      <p:cBhvr>
                                        <p:cTn id="22" dur="1" fill="hold">
                                          <p:stCondLst>
                                            <p:cond delay="0"/>
                                          </p:stCondLst>
                                        </p:cTn>
                                        <p:tgtEl>
                                          <p:spTgt spid="2"/>
                                        </p:tgtEl>
                                        <p:attrNameLst>
                                          <p:attrName>style.visibility</p:attrName>
                                        </p:attrNameLst>
                                      </p:cBhvr>
                                      <p:to>
                                        <p:strVal val="visible"/>
                                      </p:to>
                                    </p:set>
                                    <p:animEffect transition="in" filter="fade">
                                      <p:cBhvr>
                                        <p:cTn id="23" dur="770" decel="100000"/>
                                        <p:tgtEl>
                                          <p:spTgt spid="2"/>
                                        </p:tgtEl>
                                      </p:cBhvr>
                                    </p:animEffect>
                                    <p:animScale>
                                      <p:cBhvr>
                                        <p:cTn id="24" dur="770" decel="100000"/>
                                        <p:tgtEl>
                                          <p:spTgt spid="2"/>
                                        </p:tgtEl>
                                      </p:cBhvr>
                                      <p:from x="10000" y="10000"/>
                                      <p:to x="200000" y="450000"/>
                                    </p:animScale>
                                    <p:animScale>
                                      <p:cBhvr>
                                        <p:cTn id="25" dur="1230" accel="100000" fill="hold">
                                          <p:stCondLst>
                                            <p:cond delay="770"/>
                                          </p:stCondLst>
                                        </p:cTn>
                                        <p:tgtEl>
                                          <p:spTgt spid="2"/>
                                        </p:tgtEl>
                                      </p:cBhvr>
                                      <p:from x="200000" y="450000"/>
                                      <p:to x="100000" y="100000"/>
                                    </p:animScale>
                                    <p:set>
                                      <p:cBhvr>
                                        <p:cTn id="26" dur="770" fill="hold"/>
                                        <p:tgtEl>
                                          <p:spTgt spid="2"/>
                                        </p:tgtEl>
                                        <p:attrNameLst>
                                          <p:attrName>ppt_x</p:attrName>
                                        </p:attrNameLst>
                                      </p:cBhvr>
                                      <p:to>
                                        <p:strVal val="(0.5)"/>
                                      </p:to>
                                    </p:set>
                                    <p:anim from="(0.5)" to="(#ppt_x)" calcmode="lin" valueType="num">
                                      <p:cBhvr>
                                        <p:cTn id="27" dur="1230" accel="100000" fill="hold">
                                          <p:stCondLst>
                                            <p:cond delay="770"/>
                                          </p:stCondLst>
                                        </p:cTn>
                                        <p:tgtEl>
                                          <p:spTgt spid="2"/>
                                        </p:tgtEl>
                                        <p:attrNameLst>
                                          <p:attrName>ppt_x</p:attrName>
                                        </p:attrNameLst>
                                      </p:cBhvr>
                                    </p:anim>
                                    <p:set>
                                      <p:cBhvr>
                                        <p:cTn id="28" dur="770" fill="hold"/>
                                        <p:tgtEl>
                                          <p:spTgt spid="2"/>
                                        </p:tgtEl>
                                        <p:attrNameLst>
                                          <p:attrName>ppt_y</p:attrName>
                                        </p:attrNameLst>
                                      </p:cBhvr>
                                      <p:to>
                                        <p:strVal val="(#ppt_y+0.4)"/>
                                      </p:to>
                                    </p:set>
                                    <p:anim from="(#ppt_y+0.4)" to="(#ppt_y)" calcmode="lin" valueType="num">
                                      <p:cBhvr>
                                        <p:cTn id="29" dur="1230" accel="100000" fill="hold">
                                          <p:stCondLst>
                                            <p:cond delay="770"/>
                                          </p:stCondLst>
                                        </p:cTn>
                                        <p:tgtEl>
                                          <p:spTgt spid="2"/>
                                        </p:tgtEl>
                                        <p:attrNameLst>
                                          <p:attrName>ppt_y</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88E2493-BF44-44FF-930E-4260D0D142B2}"/>
              </a:ext>
            </a:extLst>
          </p:cNvPr>
          <p:cNvSpPr>
            <a:spLocks noGrp="1"/>
          </p:cNvSpPr>
          <p:nvPr>
            <p:ph type="title"/>
          </p:nvPr>
        </p:nvSpPr>
        <p:spPr>
          <a:xfrm>
            <a:off x="0" y="228600"/>
            <a:ext cx="3505200" cy="1524000"/>
          </a:xfrm>
        </p:spPr>
        <p:txBody>
          <a:bodyPr/>
          <a:lstStyle/>
          <a:p>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rPr>
              <a:t>Oprah Winfrey</a:t>
            </a:r>
          </a:p>
        </p:txBody>
      </p:sp>
      <p:sp>
        <p:nvSpPr>
          <p:cNvPr id="5" name="Text Placeholder 2">
            <a:extLst>
              <a:ext uri="{FF2B5EF4-FFF2-40B4-BE49-F238E27FC236}">
                <a16:creationId xmlns:a16="http://schemas.microsoft.com/office/drawing/2014/main" id="{EF3F81DD-1CAB-42D8-A784-828B63036527}"/>
              </a:ext>
            </a:extLst>
          </p:cNvPr>
          <p:cNvSpPr txBox="1">
            <a:spLocks/>
          </p:cNvSpPr>
          <p:nvPr/>
        </p:nvSpPr>
        <p:spPr bwMode="auto">
          <a:xfrm>
            <a:off x="266700" y="1981200"/>
            <a:ext cx="3124200" cy="4191000"/>
          </a:xfrm>
          <a:prstGeom prst="rect">
            <a:avLst/>
          </a:prstGeom>
          <a:noFill/>
          <a:ln w="9525">
            <a:noFill/>
            <a:miter lim="800000"/>
            <a:headEnd/>
            <a:tailEnd/>
          </a:ln>
        </p:spPr>
        <p:txBody>
          <a:bodyPr lIns="92075" tIns="46037" rIns="92075" bIns="46037"/>
          <a:lstStyle>
            <a:lvl1pPr eaLnBrk="0" hangingPunct="0">
              <a:defRPr sz="2400">
                <a:solidFill>
                  <a:schemeClr val="tx1"/>
                </a:solidFill>
                <a:latin typeface="Times New Roman" panose="02020603050405020304" pitchFamily="18" charset="0"/>
                <a:ea typeface="ＭＳ Ｐゴシック" panose="020B0600070205080204" pitchFamily="34" charset="-128"/>
              </a:defRPr>
            </a:lvl1pPr>
            <a:lvl2pPr marL="37931725" indent="-37474525" eaLnBrk="0" hangingPunct="0">
              <a:defRPr sz="2400">
                <a:solidFill>
                  <a:schemeClr val="tx1"/>
                </a:solidFill>
                <a:latin typeface="Times New Roman" panose="02020603050405020304" pitchFamily="18" charset="0"/>
                <a:ea typeface="ＭＳ Ｐゴシック" panose="020B0600070205080204" pitchFamily="34" charset="-128"/>
              </a:defRPr>
            </a:lvl2pPr>
            <a:lvl3pPr eaLnBrk="0" hangingPunct="0">
              <a:defRPr sz="2400">
                <a:solidFill>
                  <a:schemeClr val="tx1"/>
                </a:solidFill>
                <a:latin typeface="Times New Roman" panose="02020603050405020304" pitchFamily="18" charset="0"/>
                <a:ea typeface="ＭＳ Ｐゴシック" panose="020B0600070205080204" pitchFamily="34" charset="-128"/>
              </a:defRPr>
            </a:lvl3pPr>
            <a:lvl4pPr eaLnBrk="0" hangingPunct="0">
              <a:defRPr sz="2400">
                <a:solidFill>
                  <a:schemeClr val="tx1"/>
                </a:solidFill>
                <a:latin typeface="Times New Roman" panose="02020603050405020304" pitchFamily="18" charset="0"/>
                <a:ea typeface="ＭＳ Ｐゴシック" panose="020B0600070205080204" pitchFamily="34" charset="-128"/>
              </a:defRPr>
            </a:lvl4pPr>
            <a:lvl5pPr eaLnBrk="0" hangingPunct="0">
              <a:defRPr sz="2400">
                <a:solidFill>
                  <a:schemeClr val="tx1"/>
                </a:solidFill>
                <a:latin typeface="Times New Roman" panose="02020603050405020304" pitchFamily="18" charset="0"/>
                <a:ea typeface="ＭＳ Ｐゴシック" panose="020B0600070205080204" pitchFamily="34" charset="-128"/>
              </a:defRPr>
            </a:lvl5pPr>
            <a:lvl6pPr marL="4572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6pPr>
            <a:lvl7pPr marL="9144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7pPr>
            <a:lvl8pPr marL="13716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8pPr>
            <a:lvl9pPr marL="1828800" eaLnBrk="0" fontAlgn="base" hangingPunct="0">
              <a:spcBef>
                <a:spcPct val="0"/>
              </a:spcBef>
              <a:spcAft>
                <a:spcPct val="0"/>
              </a:spcAft>
              <a:defRPr sz="2400">
                <a:solidFill>
                  <a:schemeClr val="tx1"/>
                </a:solidFill>
                <a:latin typeface="Times New Roman" panose="02020603050405020304" pitchFamily="18" charset="0"/>
                <a:ea typeface="ＭＳ Ｐゴシック" panose="020B0600070205080204" pitchFamily="34" charset="-128"/>
              </a:defRPr>
            </a:lvl9pPr>
          </a:lstStyle>
          <a:p>
            <a:pPr marL="0" marR="0" lvl="0" indent="0" algn="ctr" defTabSz="914400" rtl="0" eaLnBrk="0" fontAlgn="base" latinLnBrk="0" hangingPunct="0">
              <a:lnSpc>
                <a:spcPct val="100000"/>
              </a:lnSpc>
              <a:spcBef>
                <a:spcPct val="20000"/>
              </a:spcBef>
              <a:spcAft>
                <a:spcPct val="0"/>
              </a:spcAft>
              <a:buClr>
                <a:srgbClr val="800000"/>
              </a:buClr>
              <a:buSzPct val="60000"/>
              <a:buFont typeface="Wingdings" panose="05000000000000000000" pitchFamily="2" charset="2"/>
              <a:buNone/>
              <a:tabLst/>
              <a:defRPr/>
            </a:pPr>
            <a:r>
              <a:rPr kumimoji="0" lang="en-US" altLang="en-US" sz="36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mn-cs"/>
              </a:rPr>
              <a:t>“Does God care about your heart... Or does God care that you call his son ‘Jesus’?”</a:t>
            </a:r>
          </a:p>
        </p:txBody>
      </p:sp>
      <p:pic>
        <p:nvPicPr>
          <p:cNvPr id="44036" name="Picture 5" descr="oprah_winfrey2.jpg">
            <a:extLst>
              <a:ext uri="{FF2B5EF4-FFF2-40B4-BE49-F238E27FC236}">
                <a16:creationId xmlns:a16="http://schemas.microsoft.com/office/drawing/2014/main" id="{DB192BC1-E46D-458D-B0D7-D08B99B5331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81400" y="-19050"/>
            <a:ext cx="5562600" cy="68770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647548227"/>
      </p:ext>
    </p:extLst>
  </p:cSld>
  <p:clrMapOvr>
    <a:masterClrMapping/>
  </p:clrMapOvr>
</p:sld>
</file>

<file path=ppt/slides/slide4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976126E-F8B6-4D7A-84C4-967FBE6FD058}"/>
              </a:ext>
            </a:extLst>
          </p:cNvPr>
          <p:cNvSpPr>
            <a:spLocks noGrp="1"/>
          </p:cNvSpPr>
          <p:nvPr>
            <p:ph type="title"/>
          </p:nvPr>
        </p:nvSpPr>
        <p:spPr>
          <a:xfrm>
            <a:off x="0" y="0"/>
            <a:ext cx="9144000" cy="1752600"/>
          </a:xfrm>
        </p:spPr>
        <p:txBody>
          <a:bodyPr/>
          <a:lstStyle/>
          <a:p>
            <a:pPr marL="523875" indent="-523875" algn="l"/>
            <a:r>
              <a:rPr lang="en-US" altLang="en-US" sz="4400" dirty="0">
                <a:solidFill>
                  <a:srgbClr val="FFFFFF"/>
                </a:solidFill>
                <a:effectLst/>
                <a:latin typeface="Arial" panose="020B0604020202020204" pitchFamily="34" charset="0"/>
                <a:ea typeface="ＭＳ Ｐゴシック" panose="020B0600070205080204" pitchFamily="34" charset="-128"/>
              </a:rPr>
              <a:t>I. Some are </a:t>
            </a:r>
            <a:r>
              <a:rPr lang="en-US" altLang="en-US" sz="4400" u="sng" dirty="0">
                <a:solidFill>
                  <a:srgbClr val="E5E500"/>
                </a:solidFill>
                <a:effectLst/>
                <a:latin typeface="Arial" panose="020B0604020202020204" pitchFamily="34" charset="0"/>
                <a:ea typeface="ＭＳ Ｐゴシック" panose="020B0600070205080204" pitchFamily="34" charset="-128"/>
              </a:rPr>
              <a:t>hostile</a:t>
            </a:r>
            <a:r>
              <a:rPr lang="en-US" altLang="en-US" sz="4400" dirty="0">
                <a:solidFill>
                  <a:srgbClr val="E5E500"/>
                </a:solidFill>
                <a:effectLst/>
                <a:latin typeface="Arial" panose="020B0604020202020204" pitchFamily="34" charset="0"/>
                <a:ea typeface="ＭＳ Ｐゴシック" panose="020B0600070205080204" pitchFamily="34" charset="-128"/>
              </a:rPr>
              <a:t> </a:t>
            </a:r>
            <a:r>
              <a:rPr lang="en-US" altLang="en-US" sz="4400" dirty="0">
                <a:solidFill>
                  <a:srgbClr val="FFFFFF"/>
                </a:solidFill>
                <a:effectLst/>
                <a:latin typeface="Arial" panose="020B0604020202020204" pitchFamily="34" charset="0"/>
                <a:ea typeface="ＭＳ Ｐゴシック" panose="020B0600070205080204" pitchFamily="34" charset="-128"/>
              </a:rPr>
              <a:t>to Christ as the way of salvation (8:12-20).</a:t>
            </a:r>
          </a:p>
        </p:txBody>
      </p:sp>
      <p:pic>
        <p:nvPicPr>
          <p:cNvPr id="46083" name="Picture 3" descr="8.23 Pharisees in temple.jpg">
            <a:extLst>
              <a:ext uri="{FF2B5EF4-FFF2-40B4-BE49-F238E27FC236}">
                <a16:creationId xmlns:a16="http://schemas.microsoft.com/office/drawing/2014/main" id="{EF6C1701-6FC3-471A-B349-E1310F3E751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446399360"/>
      </p:ext>
    </p:extLst>
  </p:cSld>
  <p:clrMapOvr>
    <a:masterClrMapping/>
  </p:clrMapOvr>
</p:sld>
</file>

<file path=ppt/slides/slide4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9</a:t>
            </a:r>
          </a:p>
        </p:txBody>
      </p:sp>
    </p:spTree>
    <p:extLst>
      <p:ext uri="{BB962C8B-B14F-4D97-AF65-F5344CB8AC3E}">
        <p14:creationId xmlns:p14="http://schemas.microsoft.com/office/powerpoint/2010/main" val="1171733000"/>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91618" name="Rectangle 2"/>
          <p:cNvSpPr>
            <a:spLocks noGrp="1" noChangeArrowheads="1"/>
          </p:cNvSpPr>
          <p:nvPr>
            <p:ph type="title"/>
          </p:nvPr>
        </p:nvSpPr>
        <p:spPr>
          <a:xfrm>
            <a:off x="304801" y="1219200"/>
            <a:ext cx="3810000" cy="1143000"/>
          </a:xfrm>
        </p:spPr>
        <p:txBody>
          <a:bodyPr/>
          <a:lstStyle/>
          <a:p>
            <a:pPr eaLnBrk="1" hangingPunct="1">
              <a:defRPr/>
            </a:pPr>
            <a:r>
              <a:rPr lang="en-US">
                <a:latin typeface="Arial" charset="0"/>
                <a:ea typeface="ＭＳ Ｐゴシック" charset="0"/>
                <a:cs typeface="ＭＳ Ｐゴシック" charset="0"/>
              </a:rPr>
              <a:t>Attacks Continue</a:t>
            </a:r>
          </a:p>
        </p:txBody>
      </p:sp>
      <p:pic>
        <p:nvPicPr>
          <p:cNvPr id="325634" name="Picture 4" descr="Bible Fiction"/>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rot="-266938">
            <a:off x="0" y="228600"/>
            <a:ext cx="5105400" cy="6381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 name="Rectangle 3"/>
          <p:cNvSpPr txBox="1">
            <a:spLocks noChangeArrowheads="1"/>
          </p:cNvSpPr>
          <p:nvPr/>
        </p:nvSpPr>
        <p:spPr bwMode="auto">
          <a:xfrm>
            <a:off x="5562600" y="838201"/>
            <a:ext cx="3352800" cy="5867400"/>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chemeClr val="hlink"/>
              </a:buClr>
              <a:buSzPct val="90000"/>
              <a:buFont typeface="Wingdings" charset="0"/>
              <a:buBlip>
                <a:blip r:embed="rId4"/>
              </a:buBlip>
              <a:defRPr/>
            </a:pPr>
            <a:r>
              <a:rPr lang="en-US" sz="3600">
                <a:effectLst>
                  <a:outerShdw blurRad="38100" dist="38100" dir="2700000" algn="tl">
                    <a:srgbClr val="000000"/>
                  </a:outerShdw>
                </a:effectLst>
                <a:latin typeface="Arial" charset="0"/>
              </a:rPr>
              <a:t>The Bible is continually attacked</a:t>
            </a:r>
          </a:p>
          <a:p>
            <a:pPr eaLnBrk="1" hangingPunct="1">
              <a:spcBef>
                <a:spcPct val="20000"/>
              </a:spcBef>
              <a:buClr>
                <a:schemeClr val="hlink"/>
              </a:buClr>
              <a:buSzPct val="90000"/>
              <a:buFont typeface="Wingdings" charset="0"/>
              <a:buBlip>
                <a:blip r:embed="rId4"/>
              </a:buBlip>
              <a:defRPr/>
            </a:pPr>
            <a:r>
              <a:rPr lang="en-US" sz="3600">
                <a:effectLst>
                  <a:outerShdw blurRad="38100" dist="38100" dir="2700000" algn="tl">
                    <a:srgbClr val="000000"/>
                  </a:outerShdw>
                </a:effectLst>
                <a:latin typeface="Arial" charset="0"/>
              </a:rPr>
              <a:t>However, discoveries continue to verify its accuracy</a:t>
            </a:r>
          </a:p>
        </p:txBody>
      </p:sp>
    </p:spTree>
  </p:cSld>
  <p:clrMapOvr>
    <a:masterClrMapping/>
  </p:clrMapOvr>
</p:sld>
</file>

<file path=ppt/slides/slide4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2" name="Rectangle 4">
            <a:extLst>
              <a:ext uri="{FF2B5EF4-FFF2-40B4-BE49-F238E27FC236}">
                <a16:creationId xmlns:a16="http://schemas.microsoft.com/office/drawing/2014/main" id="{EE6876B1-2FE1-4652-B7CB-F507C2CF3204}"/>
              </a:ext>
            </a:extLst>
          </p:cNvPr>
          <p:cNvSpPr>
            <a:spLocks noGrp="1" noChangeArrowheads="1"/>
          </p:cNvSpPr>
          <p:nvPr>
            <p:ph type="title"/>
          </p:nvPr>
        </p:nvSpPr>
        <p:spPr>
          <a:xfrm>
            <a:off x="-76200" y="277813"/>
            <a:ext cx="9220200" cy="1143000"/>
          </a:xfrm>
          <a:effectLst>
            <a:outerShdw blurRad="63500" dist="107763" dir="8100000" algn="ctr" rotWithShape="0">
              <a:srgbClr val="000005">
                <a:alpha val="74998"/>
              </a:srgbClr>
            </a:outerShdw>
          </a:effectLst>
        </p:spPr>
        <p:txBody>
          <a:bodyPr/>
          <a:lstStyle/>
          <a:p>
            <a:pPr eaLnBrk="1" hangingPunct="1"/>
            <a:r>
              <a:rPr lang="en-US" altLang="en-US" sz="4000" b="1">
                <a:solidFill>
                  <a:srgbClr val="FFFF66"/>
                </a:solidFill>
                <a:effectLst/>
              </a:rPr>
              <a:t>Don’t the Blind Know They’re Blind?</a:t>
            </a:r>
            <a:br>
              <a:rPr lang="en-US" altLang="en-US" sz="3600">
                <a:solidFill>
                  <a:srgbClr val="FFFF66"/>
                </a:solidFill>
                <a:effectLst/>
              </a:rPr>
            </a:br>
            <a:r>
              <a:rPr lang="en-US" altLang="en-US" sz="3600" b="1" i="1">
                <a:solidFill>
                  <a:srgbClr val="FFFF66"/>
                </a:solidFill>
                <a:effectLst/>
              </a:rPr>
              <a:t>John 9</a:t>
            </a:r>
            <a:endParaRPr lang="en-US" altLang="en-US" sz="3600" b="1" i="1">
              <a:solidFill>
                <a:srgbClr val="FFFF66"/>
              </a:solidFill>
              <a:effectLst>
                <a:outerShdw blurRad="38100" dist="38100" dir="2700000" algn="tl">
                  <a:srgbClr val="FFFFFF"/>
                </a:outerShdw>
              </a:effectLst>
            </a:endParaRPr>
          </a:p>
        </p:txBody>
      </p:sp>
      <p:pic>
        <p:nvPicPr>
          <p:cNvPr id="49155" name="Picture 6" descr="Blind%20Man%20Healed%20Sketch">
            <a:extLst>
              <a:ext uri="{FF2B5EF4-FFF2-40B4-BE49-F238E27FC236}">
                <a16:creationId xmlns:a16="http://schemas.microsoft.com/office/drawing/2014/main" id="{7E006565-75E7-4C26-9481-BD7D89DEC85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289550" y="1828800"/>
            <a:ext cx="3321050" cy="388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156" name="Picture 12" descr="Jesus healing blind man">
            <a:extLst>
              <a:ext uri="{FF2B5EF4-FFF2-40B4-BE49-F238E27FC236}">
                <a16:creationId xmlns:a16="http://schemas.microsoft.com/office/drawing/2014/main" id="{3DA752EB-7624-42D2-988C-7349BBF3620C}"/>
              </a:ext>
            </a:extLst>
          </p:cNvPr>
          <p:cNvPicPr>
            <a:picLocks noGrp="1" noChangeAspect="1" noChangeArrowheads="1"/>
          </p:cNvPicPr>
          <p:nvPr>
            <p:ph sz="half" idx="1"/>
          </p:nvPr>
        </p:nvPicPr>
        <p:blipFill>
          <a:blip r:embed="rId4">
            <a:extLst>
              <a:ext uri="{28A0092B-C50C-407E-A947-70E740481C1C}">
                <a14:useLocalDpi xmlns:a14="http://schemas.microsoft.com/office/drawing/2010/main" val="0"/>
              </a:ext>
            </a:extLst>
          </a:blip>
          <a:srcRect/>
          <a:stretch>
            <a:fillRect/>
          </a:stretch>
        </p:blipFill>
        <p:spPr>
          <a:xfrm>
            <a:off x="488950" y="1828800"/>
            <a:ext cx="4197350" cy="3886200"/>
          </a:xfrm>
        </p:spPr>
      </p:pic>
    </p:spTree>
    <p:extLst>
      <p:ext uri="{BB962C8B-B14F-4D97-AF65-F5344CB8AC3E}">
        <p14:creationId xmlns:p14="http://schemas.microsoft.com/office/powerpoint/2010/main" val="2536601529"/>
      </p:ext>
    </p:extLst>
  </p:cSld>
  <p:clrMapOvr>
    <a:masterClrMapping/>
  </p:clrMapOvr>
</p:sld>
</file>

<file path=ppt/slides/slide4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21BD44-E45C-4372-83B2-32B5E1C6CCAC}"/>
              </a:ext>
            </a:extLst>
          </p:cNvPr>
          <p:cNvSpPr>
            <a:spLocks noGrp="1"/>
          </p:cNvSpPr>
          <p:nvPr>
            <p:ph type="title"/>
          </p:nvPr>
        </p:nvSpPr>
        <p:spPr>
          <a:xfrm>
            <a:off x="0" y="277813"/>
            <a:ext cx="9144000" cy="1143000"/>
          </a:xfrm>
        </p:spPr>
        <p:txBody>
          <a:bodyPr/>
          <a:lstStyle/>
          <a:p>
            <a:pPr eaLnBrk="1" hangingPunct="1">
              <a:defRPr/>
            </a:pPr>
            <a:r>
              <a:rPr lang="en-US" sz="6600" b="1" dirty="0">
                <a:solidFill>
                  <a:schemeClr val="tx1"/>
                </a:solidFill>
                <a:effectLst>
                  <a:outerShdw blurRad="38100" dist="38100" dir="2700000" algn="tl">
                    <a:srgbClr val="000000">
                      <a:alpha val="43137"/>
                    </a:srgbClr>
                  </a:outerShdw>
                </a:effectLst>
              </a:rPr>
              <a:t>Spiritual Blindness</a:t>
            </a:r>
          </a:p>
        </p:txBody>
      </p:sp>
    </p:spTree>
    <p:extLst>
      <p:ext uri="{BB962C8B-B14F-4D97-AF65-F5344CB8AC3E}">
        <p14:creationId xmlns:p14="http://schemas.microsoft.com/office/powerpoint/2010/main" val="2719949159"/>
      </p:ext>
    </p:extLst>
  </p:cSld>
  <p:clrMapOvr>
    <a:masterClrMapping/>
  </p:clrMapOvr>
</p:sld>
</file>

<file path=ppt/slides/slide4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DB6499C8-42B3-943A-1CF7-2F8877D88542}"/>
              </a:ext>
            </a:extLst>
          </p:cNvPr>
          <p:cNvGrpSpPr/>
          <p:nvPr/>
        </p:nvGrpSpPr>
        <p:grpSpPr>
          <a:xfrm>
            <a:off x="0" y="1542197"/>
            <a:ext cx="4572000" cy="5315803"/>
            <a:chOff x="0" y="1542197"/>
            <a:chExt cx="4572000" cy="5315803"/>
          </a:xfrm>
        </p:grpSpPr>
        <p:pic>
          <p:nvPicPr>
            <p:cNvPr id="10" name="Picture 9" descr="forgiveness.jpg">
              <a:extLst>
                <a:ext uri="{FF2B5EF4-FFF2-40B4-BE49-F238E27FC236}">
                  <a16:creationId xmlns:a16="http://schemas.microsoft.com/office/drawing/2014/main" id="{44D59404-15C3-4463-844F-F3057864473C}"/>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0" y="1542197"/>
              <a:ext cx="4572000" cy="53158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1" name="Title 1">
              <a:extLst>
                <a:ext uri="{FF2B5EF4-FFF2-40B4-BE49-F238E27FC236}">
                  <a16:creationId xmlns:a16="http://schemas.microsoft.com/office/drawing/2014/main" id="{1CF77F21-D1A7-BFCC-768B-0F7B88EAD4D1}"/>
                </a:ext>
              </a:extLst>
            </p:cNvPr>
            <p:cNvSpPr txBox="1">
              <a:spLocks/>
            </p:cNvSpPr>
            <p:nvPr/>
          </p:nvSpPr>
          <p:spPr bwMode="auto">
            <a:xfrm>
              <a:off x="44968" y="1542197"/>
              <a:ext cx="3991131" cy="743804"/>
            </a:xfrm>
            <a:prstGeom prst="rect">
              <a:avLst/>
            </a:prstGeom>
            <a:solidFill>
              <a:schemeClr val="tx1"/>
            </a:solidFill>
            <a:ln w="9525">
              <a:noFill/>
              <a:miter lim="800000"/>
              <a:headEnd/>
              <a:tailEnd/>
            </a:ln>
            <a:effec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mj-lt"/>
                  <a:ea typeface="+mj-ea"/>
                  <a:cs typeface="+mj-cs"/>
                </a:defRPr>
              </a:lvl1pPr>
              <a:lvl2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2pPr>
              <a:lvl3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3pPr>
              <a:lvl4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4pPr>
              <a:lvl5pPr algn="ctr" rtl="0" eaLnBrk="0" fontAlgn="base" hangingPunct="0">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5pPr>
              <a:lvl6pPr marL="4572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6pPr>
              <a:lvl7pPr marL="9144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7pPr>
              <a:lvl8pPr marL="13716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8pPr>
              <a:lvl9pPr marL="1828800" algn="ctr" rtl="0" fontAlgn="base">
                <a:spcBef>
                  <a:spcPct val="0"/>
                </a:spcBef>
                <a:spcAft>
                  <a:spcPct val="0"/>
                </a:spcAft>
                <a:defRPr sz="4400">
                  <a:solidFill>
                    <a:schemeClr val="tx2"/>
                  </a:solidFill>
                  <a:effectLst>
                    <a:outerShdw blurRad="38100" dist="38100" dir="2700000" algn="tl">
                      <a:srgbClr val="000000"/>
                    </a:outerShdw>
                  </a:effectLst>
                  <a:latin typeface="Arial" charset="0"/>
                  <a:ea typeface="Arial" charset="0"/>
                  <a:cs typeface="Arial"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1D2122"/>
                  </a:solidFill>
                  <a:effectLst/>
                  <a:uLnTx/>
                  <a:uFillTx/>
                  <a:latin typeface="Arial"/>
                  <a:cs typeface="Arial"/>
                </a:rPr>
                <a:t>forgiveness</a:t>
              </a:r>
            </a:p>
          </p:txBody>
        </p:sp>
      </p:grpSp>
      <p:sp>
        <p:nvSpPr>
          <p:cNvPr id="2" name="Title 1">
            <a:extLst>
              <a:ext uri="{FF2B5EF4-FFF2-40B4-BE49-F238E27FC236}">
                <a16:creationId xmlns:a16="http://schemas.microsoft.com/office/drawing/2014/main" id="{40541804-CAA4-4738-A373-3DD061C400A5}"/>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Healing from Spiritual Blindness</a:t>
            </a:r>
          </a:p>
        </p:txBody>
      </p:sp>
      <p:grpSp>
        <p:nvGrpSpPr>
          <p:cNvPr id="4" name="Group 6">
            <a:extLst>
              <a:ext uri="{FF2B5EF4-FFF2-40B4-BE49-F238E27FC236}">
                <a16:creationId xmlns:a16="http://schemas.microsoft.com/office/drawing/2014/main" id="{A1770131-BCC5-4CEE-8F25-4425D29FFA8E}"/>
              </a:ext>
            </a:extLst>
          </p:cNvPr>
          <p:cNvGrpSpPr>
            <a:grpSpLocks/>
          </p:cNvGrpSpPr>
          <p:nvPr/>
        </p:nvGrpSpPr>
        <p:grpSpPr bwMode="auto">
          <a:xfrm>
            <a:off x="3567113" y="2819400"/>
            <a:ext cx="5600700" cy="3733800"/>
            <a:chOff x="3567113" y="2819400"/>
            <a:chExt cx="5600700" cy="3733800"/>
          </a:xfrm>
        </p:grpSpPr>
        <p:pic>
          <p:nvPicPr>
            <p:cNvPr id="59400" name="Picture 4" descr="eternal lifeForest.jpg">
              <a:extLst>
                <a:ext uri="{FF2B5EF4-FFF2-40B4-BE49-F238E27FC236}">
                  <a16:creationId xmlns:a16="http://schemas.microsoft.com/office/drawing/2014/main" id="{DB89F36D-4E78-40EB-B64D-3F6D0E5F5187}"/>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567113" y="2819400"/>
              <a:ext cx="5600700" cy="3721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le 1">
              <a:extLst>
                <a:ext uri="{FF2B5EF4-FFF2-40B4-BE49-F238E27FC236}">
                  <a16:creationId xmlns:a16="http://schemas.microsoft.com/office/drawing/2014/main" id="{FDC7DA2B-D52B-4B38-BC25-967AEA318DF4}"/>
                </a:ext>
              </a:extLst>
            </p:cNvPr>
            <p:cNvSpPr txBox="1">
              <a:spLocks/>
            </p:cNvSpPr>
            <p:nvPr/>
          </p:nvSpPr>
          <p:spPr bwMode="auto">
            <a:xfrm>
              <a:off x="4038600" y="5638800"/>
              <a:ext cx="4876800" cy="9144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charset="0"/>
                  <a:cs typeface="Arial" charset="0"/>
                </a:rPr>
                <a:t>eternal life</a:t>
              </a:r>
            </a:p>
          </p:txBody>
        </p:sp>
      </p:grpSp>
      <p:grpSp>
        <p:nvGrpSpPr>
          <p:cNvPr id="5" name="Group 9">
            <a:extLst>
              <a:ext uri="{FF2B5EF4-FFF2-40B4-BE49-F238E27FC236}">
                <a16:creationId xmlns:a16="http://schemas.microsoft.com/office/drawing/2014/main" id="{E25DA8DF-520A-4B17-A21B-FE9190D8F6A4}"/>
              </a:ext>
            </a:extLst>
          </p:cNvPr>
          <p:cNvGrpSpPr>
            <a:grpSpLocks/>
          </p:cNvGrpSpPr>
          <p:nvPr/>
        </p:nvGrpSpPr>
        <p:grpSpPr bwMode="auto">
          <a:xfrm>
            <a:off x="3657600" y="990600"/>
            <a:ext cx="4876800" cy="2989263"/>
            <a:chOff x="3657600" y="990600"/>
            <a:chExt cx="4876800" cy="2989263"/>
          </a:xfrm>
        </p:grpSpPr>
        <p:pic>
          <p:nvPicPr>
            <p:cNvPr id="59398" name="Picture 7" descr="jumping joy best blog.jpg">
              <a:extLst>
                <a:ext uri="{FF2B5EF4-FFF2-40B4-BE49-F238E27FC236}">
                  <a16:creationId xmlns:a16="http://schemas.microsoft.com/office/drawing/2014/main" id="{1C5297B7-4175-4F52-8CCC-EF23BAAD150C}"/>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3886199" y="990600"/>
              <a:ext cx="4559893" cy="29892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 name="Title 1">
              <a:extLst>
                <a:ext uri="{FF2B5EF4-FFF2-40B4-BE49-F238E27FC236}">
                  <a16:creationId xmlns:a16="http://schemas.microsoft.com/office/drawing/2014/main" id="{D66EA419-ABD8-4C01-84CD-01CB48F533C8}"/>
                </a:ext>
              </a:extLst>
            </p:cNvPr>
            <p:cNvSpPr txBox="1">
              <a:spLocks/>
            </p:cNvSpPr>
            <p:nvPr/>
          </p:nvSpPr>
          <p:spPr bwMode="auto">
            <a:xfrm>
              <a:off x="3657600" y="1371600"/>
              <a:ext cx="4876800" cy="9144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charset="0"/>
                  <a:cs typeface="Arial" charset="0"/>
                </a:rPr>
                <a:t>satisfying life</a:t>
              </a:r>
            </a:p>
          </p:txBody>
        </p:sp>
      </p:grpSp>
    </p:spTree>
    <p:extLst>
      <p:ext uri="{BB962C8B-B14F-4D97-AF65-F5344CB8AC3E}">
        <p14:creationId xmlns:p14="http://schemas.microsoft.com/office/powerpoint/2010/main" val="397274191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42" name="Picture 2" descr="Blindness-1.JPG">
            <a:extLst>
              <a:ext uri="{FF2B5EF4-FFF2-40B4-BE49-F238E27FC236}">
                <a16:creationId xmlns:a16="http://schemas.microsoft.com/office/drawing/2014/main" id="{836798F8-6DF0-44D5-BF18-805679567D88}"/>
              </a:ext>
            </a:extLst>
          </p:cNvPr>
          <p:cNvPicPr>
            <a:picLocks noChangeAspect="1"/>
          </p:cNvPicPr>
          <p:nvPr/>
        </p:nvPicPr>
        <p:blipFill>
          <a:blip r:embed="rId2">
            <a:lum bright="-30000"/>
            <a:extLst>
              <a:ext uri="{28A0092B-C50C-407E-A947-70E740481C1C}">
                <a14:useLocalDpi xmlns:a14="http://schemas.microsoft.com/office/drawing/2010/main" val="0"/>
              </a:ext>
            </a:extLst>
          </a:blip>
          <a:srcRect/>
          <a:stretch>
            <a:fillRect/>
          </a:stretch>
        </p:blipFill>
        <p:spPr bwMode="auto">
          <a:xfrm>
            <a:off x="0" y="11113"/>
            <a:ext cx="56388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32E3AF2-C797-4CB5-81EA-AF201006C254}"/>
              </a:ext>
            </a:extLst>
          </p:cNvPr>
          <p:cNvSpPr>
            <a:spLocks noGrp="1"/>
          </p:cNvSpPr>
          <p:nvPr>
            <p:ph type="title"/>
          </p:nvPr>
        </p:nvSpPr>
        <p:spPr>
          <a:xfrm>
            <a:off x="2895600" y="0"/>
            <a:ext cx="6248400" cy="2971800"/>
          </a:xfrm>
        </p:spPr>
        <p:txBody>
          <a:bodyPr/>
          <a:lstStyle/>
          <a:p>
            <a:pPr eaLnBrk="1" hangingPunct="1"/>
            <a:r>
              <a:rPr lang="en-US" altLang="en-US" b="1" i="1">
                <a:effectLst>
                  <a:outerShdw blurRad="38100" dist="38100" dir="2700000" algn="tl">
                    <a:srgbClr val="000080"/>
                  </a:outerShdw>
                </a:effectLst>
              </a:rPr>
              <a:t>What must we see to </a:t>
            </a:r>
            <a:r>
              <a:rPr lang="en-US" altLang="en-US" b="1" i="1" u="sng">
                <a:solidFill>
                  <a:srgbClr val="FFFF00"/>
                </a:solidFill>
                <a:effectLst>
                  <a:outerShdw blurRad="38100" dist="38100" dir="2700000" algn="tl">
                    <a:srgbClr val="FFFFFF"/>
                  </a:outerShdw>
                </a:effectLst>
              </a:rPr>
              <a:t>prevent </a:t>
            </a:r>
            <a:r>
              <a:rPr lang="en-US" altLang="en-US" b="1" i="1">
                <a:effectLst>
                  <a:outerShdw blurRad="38100" dist="38100" dir="2700000" algn="tl">
                    <a:srgbClr val="000080"/>
                  </a:outerShdw>
                </a:effectLst>
              </a:rPr>
              <a:t>spiritual blindness</a:t>
            </a:r>
            <a:r>
              <a:rPr lang="en-US" altLang="en-US" b="1">
                <a:effectLst>
                  <a:outerShdw blurRad="38100" dist="38100" dir="2700000" algn="tl">
                    <a:srgbClr val="000080"/>
                  </a:outerShdw>
                </a:effectLst>
              </a:rPr>
              <a:t>—</a:t>
            </a:r>
            <a:br>
              <a:rPr lang="en-US" altLang="en-US" b="1">
                <a:effectLst>
                  <a:outerShdw blurRad="38100" dist="38100" dir="2700000" algn="tl">
                    <a:srgbClr val="000080"/>
                  </a:outerShdw>
                </a:effectLst>
              </a:rPr>
            </a:br>
            <a:r>
              <a:rPr lang="en-US" altLang="en-US" b="1">
                <a:effectLst>
                  <a:outerShdw blurRad="38100" dist="38100" dir="2700000" algn="tl">
                    <a:srgbClr val="000080"/>
                  </a:outerShdw>
                </a:effectLst>
              </a:rPr>
              <a:t>in ourselves &amp; others?</a:t>
            </a:r>
            <a:endParaRPr lang="en-US" altLang="en-US" b="1">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4172576380"/>
      </p:ext>
    </p:extLst>
  </p:cSld>
  <p:clrMapOvr>
    <a:masterClrMapping/>
  </p:clrMapOvr>
</p:sld>
</file>

<file path=ppt/slides/slide4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433C78F-403F-4461-8F16-4E1F0DBF794E}"/>
              </a:ext>
            </a:extLst>
          </p:cNvPr>
          <p:cNvSpPr>
            <a:spLocks noGrp="1"/>
          </p:cNvSpPr>
          <p:nvPr>
            <p:ph type="title"/>
          </p:nvPr>
        </p:nvSpPr>
        <p:spPr>
          <a:xfrm>
            <a:off x="381000" y="152400"/>
            <a:ext cx="8610600" cy="1143000"/>
          </a:xfrm>
        </p:spPr>
        <p:txBody>
          <a:bodyPr/>
          <a:lstStyle/>
          <a:p>
            <a:pPr algn="l"/>
            <a:r>
              <a:rPr lang="en-US" altLang="en-US" sz="5400">
                <a:solidFill>
                  <a:srgbClr val="FFFFFF"/>
                </a:solidFill>
                <a:effectLst>
                  <a:outerShdw blurRad="38100" dist="38100" dir="2700000" algn="tl">
                    <a:srgbClr val="800000"/>
                  </a:outerShdw>
                </a:effectLst>
                <a:latin typeface="Arial" panose="020B0604020202020204" pitchFamily="34" charset="0"/>
                <a:ea typeface="ＭＳ Ｐゴシック" panose="020B0600070205080204" pitchFamily="34" charset="-128"/>
                <a:cs typeface="Arial" panose="020B0604020202020204" pitchFamily="34" charset="0"/>
              </a:rPr>
              <a:t>John 6–8</a:t>
            </a:r>
          </a:p>
        </p:txBody>
      </p:sp>
      <p:sp>
        <p:nvSpPr>
          <p:cNvPr id="5" name="Text Placeholder 2">
            <a:extLst>
              <a:ext uri="{FF2B5EF4-FFF2-40B4-BE49-F238E27FC236}">
                <a16:creationId xmlns:a16="http://schemas.microsoft.com/office/drawing/2014/main" id="{CC2CE4D8-0D33-4531-A8A5-A3FF10899571}"/>
              </a:ext>
            </a:extLst>
          </p:cNvPr>
          <p:cNvSpPr txBox="1">
            <a:spLocks/>
          </p:cNvSpPr>
          <p:nvPr/>
        </p:nvSpPr>
        <p:spPr bwMode="auto">
          <a:xfrm>
            <a:off x="2286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Bread</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6</a:t>
            </a:r>
          </a:p>
        </p:txBody>
      </p:sp>
      <p:sp>
        <p:nvSpPr>
          <p:cNvPr id="4" name="Text Placeholder 2">
            <a:extLst>
              <a:ext uri="{FF2B5EF4-FFF2-40B4-BE49-F238E27FC236}">
                <a16:creationId xmlns:a16="http://schemas.microsoft.com/office/drawing/2014/main" id="{DB5A2F2D-9329-42AA-B07B-2450C83C3BFF}"/>
              </a:ext>
            </a:extLst>
          </p:cNvPr>
          <p:cNvSpPr txBox="1">
            <a:spLocks/>
          </p:cNvSpPr>
          <p:nvPr/>
        </p:nvSpPr>
        <p:spPr bwMode="auto">
          <a:xfrm>
            <a:off x="31242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Water</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7</a:t>
            </a:r>
          </a:p>
        </p:txBody>
      </p:sp>
      <p:sp>
        <p:nvSpPr>
          <p:cNvPr id="6" name="Text Placeholder 2">
            <a:extLst>
              <a:ext uri="{FF2B5EF4-FFF2-40B4-BE49-F238E27FC236}">
                <a16:creationId xmlns:a16="http://schemas.microsoft.com/office/drawing/2014/main" id="{DD1B08A1-F182-4FBA-BF24-D41ADF99C6B6}"/>
              </a:ext>
            </a:extLst>
          </p:cNvPr>
          <p:cNvSpPr txBox="1">
            <a:spLocks/>
          </p:cNvSpPr>
          <p:nvPr/>
        </p:nvSpPr>
        <p:spPr bwMode="auto">
          <a:xfrm>
            <a:off x="6096000" y="4343400"/>
            <a:ext cx="2590800" cy="1676400"/>
          </a:xfrm>
          <a:prstGeom prst="rect">
            <a:avLst/>
          </a:prstGeom>
          <a:noFill/>
          <a:ln w="9525">
            <a:noFill/>
            <a:miter lim="800000"/>
            <a:headEnd/>
            <a:tailEnd/>
          </a:ln>
        </p:spPr>
        <p:txBody>
          <a:bodyPr lIns="92075" tIns="46037" rIns="92075" bIns="46037"/>
          <a:lstStyle/>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Light</a:t>
            </a:r>
          </a:p>
          <a:p>
            <a:pPr marL="342900" marR="0" lvl="0" indent="-342900" algn="ctr" defTabSz="914400" rtl="0" eaLnBrk="0" fontAlgn="base" latinLnBrk="0" hangingPunct="0">
              <a:lnSpc>
                <a:spcPct val="100000"/>
              </a:lnSpc>
              <a:spcBef>
                <a:spcPct val="20000"/>
              </a:spcBef>
              <a:spcAft>
                <a:spcPct val="0"/>
              </a:spcAft>
              <a:buClr>
                <a:srgbClr val="800000"/>
              </a:buClr>
              <a:buSzPct val="60000"/>
              <a:buFont typeface="Wingdings" charset="2"/>
              <a:buNone/>
              <a:tabLst/>
              <a:defRPr/>
            </a:pPr>
            <a:r>
              <a:rPr kumimoji="0" lang="en-US" sz="4800" b="0" i="0" u="none" strike="noStrike" kern="0" cap="none" spc="0" normalizeH="0" baseline="0" noProof="0" dirty="0">
                <a:ln>
                  <a:noFill/>
                </a:ln>
                <a:solidFill>
                  <a:srgbClr val="FFFFFF"/>
                </a:solidFill>
                <a:effectLst/>
                <a:uLnTx/>
                <a:uFillTx/>
                <a:latin typeface="Arial"/>
                <a:ea typeface="ＭＳ Ｐゴシック" charset="-128"/>
                <a:cs typeface="ＭＳ Ｐゴシック" charset="-128"/>
              </a:rPr>
              <a:t>8</a:t>
            </a:r>
          </a:p>
        </p:txBody>
      </p:sp>
      <p:pic>
        <p:nvPicPr>
          <p:cNvPr id="7" name="Picture 6" descr="bread.jpg">
            <a:extLst>
              <a:ext uri="{FF2B5EF4-FFF2-40B4-BE49-F238E27FC236}">
                <a16:creationId xmlns:a16="http://schemas.microsoft.com/office/drawing/2014/main" id="{99E27128-E224-421E-B082-C479503E977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52400" y="2260600"/>
            <a:ext cx="2781300" cy="2082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Picture 7" descr="water_3.jpg">
            <a:extLst>
              <a:ext uri="{FF2B5EF4-FFF2-40B4-BE49-F238E27FC236}">
                <a16:creationId xmlns:a16="http://schemas.microsoft.com/office/drawing/2014/main" id="{8F710792-FE34-46BB-A83D-006E421CB2B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895600" y="1219200"/>
            <a:ext cx="2868613" cy="3124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 name="Picture 8" descr="light over ocean.JPG">
            <a:extLst>
              <a:ext uri="{FF2B5EF4-FFF2-40B4-BE49-F238E27FC236}">
                <a16:creationId xmlns:a16="http://schemas.microsoft.com/office/drawing/2014/main" id="{BBE18D61-8602-4872-A2B8-6D258EDD76E3}"/>
              </a:ext>
            </a:extLst>
          </p:cNvPr>
          <p:cNvPicPr>
            <a:picLocks noChangeAspect="1"/>
          </p:cNvPicPr>
          <p:nvPr/>
        </p:nvPicPr>
        <p:blipFill>
          <a:blip r:embed="rId4">
            <a:extLst>
              <a:ext uri="{28A0092B-C50C-407E-A947-70E740481C1C}">
                <a14:useLocalDpi xmlns:a14="http://schemas.microsoft.com/office/drawing/2010/main" val="0"/>
              </a:ext>
            </a:extLst>
          </a:blip>
          <a:srcRect l="30939" r="25937" b="35001"/>
          <a:stretch>
            <a:fillRect/>
          </a:stretch>
        </p:blipFill>
        <p:spPr bwMode="auto">
          <a:xfrm>
            <a:off x="5486400" y="381000"/>
            <a:ext cx="3505200" cy="3962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7224675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7"/>
                                        </p:tgtEl>
                                        <p:attrNameLst>
                                          <p:attrName>style.visibility</p:attrName>
                                        </p:attrNameLst>
                                      </p:cBhvr>
                                      <p:to>
                                        <p:strVal val="visible"/>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4"/>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 grpId="0"/>
      <p:bldP spid="6" grpId="0"/>
    </p:bldLst>
  </p:timing>
</p:sld>
</file>

<file path=ppt/slides/slide4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3490" name="Picture 2" descr="Blindness-1.JPG">
            <a:extLst>
              <a:ext uri="{FF2B5EF4-FFF2-40B4-BE49-F238E27FC236}">
                <a16:creationId xmlns:a16="http://schemas.microsoft.com/office/drawing/2014/main" id="{02021F96-6087-443E-8418-FF7756A265F3}"/>
              </a:ext>
            </a:extLst>
          </p:cNvPr>
          <p:cNvPicPr>
            <a:picLocks noChangeAspect="1"/>
          </p:cNvPicPr>
          <p:nvPr/>
        </p:nvPicPr>
        <p:blipFill>
          <a:blip r:embed="rId2">
            <a:lum bright="-30000"/>
            <a:extLst>
              <a:ext uri="{28A0092B-C50C-407E-A947-70E740481C1C}">
                <a14:useLocalDpi xmlns:a14="http://schemas.microsoft.com/office/drawing/2010/main" val="0"/>
              </a:ext>
            </a:extLst>
          </a:blip>
          <a:srcRect r="16216"/>
          <a:stretch>
            <a:fillRect/>
          </a:stretch>
        </p:blipFill>
        <p:spPr bwMode="auto">
          <a:xfrm>
            <a:off x="4419600" y="11113"/>
            <a:ext cx="4724400" cy="6846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9379B4B5-9AF7-463A-8353-56827F901BBA}"/>
              </a:ext>
            </a:extLst>
          </p:cNvPr>
          <p:cNvSpPr>
            <a:spLocks noGrp="1"/>
          </p:cNvSpPr>
          <p:nvPr>
            <p:ph type="title"/>
          </p:nvPr>
        </p:nvSpPr>
        <p:spPr>
          <a:xfrm>
            <a:off x="0" y="0"/>
            <a:ext cx="6248400" cy="2971800"/>
          </a:xfrm>
        </p:spPr>
        <p:txBody>
          <a:bodyPr/>
          <a:lstStyle/>
          <a:p>
            <a:pPr eaLnBrk="1" hangingPunct="1"/>
            <a:r>
              <a:rPr lang="en-US" altLang="en-US" b="1" i="1">
                <a:effectLst>
                  <a:outerShdw blurRad="38100" dist="38100" dir="2700000" algn="tl">
                    <a:srgbClr val="000080"/>
                  </a:outerShdw>
                </a:effectLst>
              </a:rPr>
              <a:t>What must we see to </a:t>
            </a:r>
            <a:r>
              <a:rPr lang="en-US" altLang="en-US" b="1" i="1" u="sng">
                <a:solidFill>
                  <a:srgbClr val="FFFF00"/>
                </a:solidFill>
                <a:effectLst>
                  <a:outerShdw blurRad="38100" dist="38100" dir="2700000" algn="tl">
                    <a:srgbClr val="FFFFFF"/>
                  </a:outerShdw>
                </a:effectLst>
              </a:rPr>
              <a:t>prevent </a:t>
            </a:r>
            <a:r>
              <a:rPr lang="en-US" altLang="en-US" b="1" i="1">
                <a:effectLst>
                  <a:outerShdw blurRad="38100" dist="38100" dir="2700000" algn="tl">
                    <a:srgbClr val="000080"/>
                  </a:outerShdw>
                </a:effectLst>
              </a:rPr>
              <a:t>spiritual blindness</a:t>
            </a:r>
            <a:r>
              <a:rPr lang="en-US" altLang="en-US" b="1">
                <a:effectLst>
                  <a:outerShdw blurRad="38100" dist="38100" dir="2700000" algn="tl">
                    <a:srgbClr val="000080"/>
                  </a:outerShdw>
                </a:effectLst>
              </a:rPr>
              <a:t>—</a:t>
            </a:r>
            <a:br>
              <a:rPr lang="en-US" altLang="en-US" b="1">
                <a:effectLst>
                  <a:outerShdw blurRad="38100" dist="38100" dir="2700000" algn="tl">
                    <a:srgbClr val="000080"/>
                  </a:outerShdw>
                </a:effectLst>
              </a:rPr>
            </a:br>
            <a:r>
              <a:rPr lang="en-US" altLang="en-US" b="1">
                <a:effectLst>
                  <a:outerShdw blurRad="38100" dist="38100" dir="2700000" algn="tl">
                    <a:srgbClr val="000080"/>
                  </a:outerShdw>
                </a:effectLst>
              </a:rPr>
              <a:t>in ourselves &amp; others?</a:t>
            </a:r>
            <a:endParaRPr lang="en-US" altLang="en-US" b="1">
              <a:solidFill>
                <a:schemeClr val="tx1"/>
              </a:solidFill>
              <a:effectLst>
                <a:outerShdw blurRad="38100" dist="38100" dir="2700000" algn="tl">
                  <a:srgbClr val="000080"/>
                </a:outerShdw>
              </a:effectLst>
            </a:endParaRPr>
          </a:p>
        </p:txBody>
      </p:sp>
      <p:sp>
        <p:nvSpPr>
          <p:cNvPr id="63492" name="TextBox 3">
            <a:extLst>
              <a:ext uri="{FF2B5EF4-FFF2-40B4-BE49-F238E27FC236}">
                <a16:creationId xmlns:a16="http://schemas.microsoft.com/office/drawing/2014/main" id="{88C024D2-6B3D-4687-B9C5-FB49468FF50C}"/>
              </a:ext>
            </a:extLst>
          </p:cNvPr>
          <p:cNvSpPr txBox="1">
            <a:spLocks noChangeArrowheads="1"/>
          </p:cNvSpPr>
          <p:nvPr/>
        </p:nvSpPr>
        <p:spPr bwMode="auto">
          <a:xfrm>
            <a:off x="2952750" y="4114800"/>
            <a:ext cx="26860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5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3 views:</a:t>
            </a:r>
          </a:p>
        </p:txBody>
      </p:sp>
      <p:grpSp>
        <p:nvGrpSpPr>
          <p:cNvPr id="3" name="Group 10">
            <a:extLst>
              <a:ext uri="{FF2B5EF4-FFF2-40B4-BE49-F238E27FC236}">
                <a16:creationId xmlns:a16="http://schemas.microsoft.com/office/drawing/2014/main" id="{2A4B40D3-896E-4EF9-83D1-964569F3D6CA}"/>
              </a:ext>
            </a:extLst>
          </p:cNvPr>
          <p:cNvGrpSpPr>
            <a:grpSpLocks/>
          </p:cNvGrpSpPr>
          <p:nvPr/>
        </p:nvGrpSpPr>
        <p:grpSpPr bwMode="auto">
          <a:xfrm>
            <a:off x="0" y="5372100"/>
            <a:ext cx="2895600" cy="1447800"/>
            <a:chOff x="76200" y="5334000"/>
            <a:chExt cx="2895600" cy="1447800"/>
          </a:xfrm>
        </p:grpSpPr>
        <p:sp>
          <p:nvSpPr>
            <p:cNvPr id="8" name="Right Arrow 7">
              <a:extLst>
                <a:ext uri="{FF2B5EF4-FFF2-40B4-BE49-F238E27FC236}">
                  <a16:creationId xmlns:a16="http://schemas.microsoft.com/office/drawing/2014/main" id="{F26CE420-2715-469F-A311-6D420039F344}"/>
                </a:ext>
              </a:extLst>
            </p:cNvPr>
            <p:cNvSpPr>
              <a:spLocks noChangeArrowheads="1"/>
            </p:cNvSpPr>
            <p:nvPr/>
          </p:nvSpPr>
          <p:spPr bwMode="auto">
            <a:xfrm>
              <a:off x="76200" y="5334000"/>
              <a:ext cx="2895600" cy="1447800"/>
            </a:xfrm>
            <a:prstGeom prst="rightArrow">
              <a:avLst>
                <a:gd name="adj1" fmla="val 50000"/>
                <a:gd name="adj2" fmla="val 50000"/>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5" name="TextBox 4">
              <a:extLst>
                <a:ext uri="{FF2B5EF4-FFF2-40B4-BE49-F238E27FC236}">
                  <a16:creationId xmlns:a16="http://schemas.microsoft.com/office/drawing/2014/main" id="{4FD95EA2-B3D7-42C3-9E4B-024CB80C0702}"/>
                </a:ext>
              </a:extLst>
            </p:cNvPr>
            <p:cNvSpPr txBox="1"/>
            <p:nvPr/>
          </p:nvSpPr>
          <p:spPr>
            <a:xfrm>
              <a:off x="381000" y="5600700"/>
              <a:ext cx="2168525" cy="830263"/>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rPr>
                <a:t>miracle</a:t>
              </a:r>
            </a:p>
          </p:txBody>
        </p:sp>
      </p:grpSp>
      <p:grpSp>
        <p:nvGrpSpPr>
          <p:cNvPr id="4" name="Group 11">
            <a:extLst>
              <a:ext uri="{FF2B5EF4-FFF2-40B4-BE49-F238E27FC236}">
                <a16:creationId xmlns:a16="http://schemas.microsoft.com/office/drawing/2014/main" id="{F47F52AB-59EF-4C95-AAB2-20A561A65CF9}"/>
              </a:ext>
            </a:extLst>
          </p:cNvPr>
          <p:cNvGrpSpPr>
            <a:grpSpLocks/>
          </p:cNvGrpSpPr>
          <p:nvPr/>
        </p:nvGrpSpPr>
        <p:grpSpPr bwMode="auto">
          <a:xfrm>
            <a:off x="2743200" y="5372100"/>
            <a:ext cx="3733800" cy="1447800"/>
            <a:chOff x="2819400" y="5410200"/>
            <a:chExt cx="3733800" cy="1447800"/>
          </a:xfrm>
        </p:grpSpPr>
        <p:sp>
          <p:nvSpPr>
            <p:cNvPr id="9" name="Right Arrow 8">
              <a:extLst>
                <a:ext uri="{FF2B5EF4-FFF2-40B4-BE49-F238E27FC236}">
                  <a16:creationId xmlns:a16="http://schemas.microsoft.com/office/drawing/2014/main" id="{7DB55364-D3EA-46BE-B303-F8DE44A19BBA}"/>
                </a:ext>
              </a:extLst>
            </p:cNvPr>
            <p:cNvSpPr>
              <a:spLocks noChangeArrowheads="1"/>
            </p:cNvSpPr>
            <p:nvPr/>
          </p:nvSpPr>
          <p:spPr bwMode="auto">
            <a:xfrm>
              <a:off x="2819400" y="5410200"/>
              <a:ext cx="3733800" cy="1447800"/>
            </a:xfrm>
            <a:prstGeom prst="rightArrow">
              <a:avLst>
                <a:gd name="adj1" fmla="val 50000"/>
                <a:gd name="adj2" fmla="val 50003"/>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6" name="TextBox 5">
              <a:extLst>
                <a:ext uri="{FF2B5EF4-FFF2-40B4-BE49-F238E27FC236}">
                  <a16:creationId xmlns:a16="http://schemas.microsoft.com/office/drawing/2014/main" id="{9D9B71D4-A030-47E0-949C-B024B8B6528A}"/>
                </a:ext>
              </a:extLst>
            </p:cNvPr>
            <p:cNvSpPr txBox="1"/>
            <p:nvPr/>
          </p:nvSpPr>
          <p:spPr>
            <a:xfrm>
              <a:off x="2868613" y="5646738"/>
              <a:ext cx="3365500" cy="830262"/>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rPr>
                <a:t>controversy</a:t>
              </a:r>
            </a:p>
          </p:txBody>
        </p:sp>
      </p:grpSp>
      <p:grpSp>
        <p:nvGrpSpPr>
          <p:cNvPr id="11" name="Group 12">
            <a:extLst>
              <a:ext uri="{FF2B5EF4-FFF2-40B4-BE49-F238E27FC236}">
                <a16:creationId xmlns:a16="http://schemas.microsoft.com/office/drawing/2014/main" id="{AEAB9C46-0302-4C10-B2F4-7AF7B7EB96D5}"/>
              </a:ext>
            </a:extLst>
          </p:cNvPr>
          <p:cNvGrpSpPr>
            <a:grpSpLocks/>
          </p:cNvGrpSpPr>
          <p:nvPr/>
        </p:nvGrpSpPr>
        <p:grpSpPr bwMode="auto">
          <a:xfrm>
            <a:off x="6248400" y="5372100"/>
            <a:ext cx="2895600" cy="1447800"/>
            <a:chOff x="6324600" y="5410200"/>
            <a:chExt cx="2895600" cy="1447800"/>
          </a:xfrm>
        </p:grpSpPr>
        <p:sp>
          <p:nvSpPr>
            <p:cNvPr id="10" name="Right Arrow 9">
              <a:extLst>
                <a:ext uri="{FF2B5EF4-FFF2-40B4-BE49-F238E27FC236}">
                  <a16:creationId xmlns:a16="http://schemas.microsoft.com/office/drawing/2014/main" id="{2B930B5B-D5D2-463C-BD9B-E281290B2657}"/>
                </a:ext>
              </a:extLst>
            </p:cNvPr>
            <p:cNvSpPr>
              <a:spLocks noChangeArrowheads="1"/>
            </p:cNvSpPr>
            <p:nvPr/>
          </p:nvSpPr>
          <p:spPr bwMode="auto">
            <a:xfrm>
              <a:off x="6324600" y="5410200"/>
              <a:ext cx="2895600" cy="1447800"/>
            </a:xfrm>
            <a:prstGeom prst="rightArrow">
              <a:avLst>
                <a:gd name="adj1" fmla="val 50000"/>
                <a:gd name="adj2" fmla="val 50000"/>
              </a:avLst>
            </a:prstGeom>
            <a:solidFill>
              <a:srgbClr val="800000"/>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endParaRPr>
            </a:p>
          </p:txBody>
        </p:sp>
        <p:sp>
          <p:nvSpPr>
            <p:cNvPr id="7" name="TextBox 6">
              <a:extLst>
                <a:ext uri="{FF2B5EF4-FFF2-40B4-BE49-F238E27FC236}">
                  <a16:creationId xmlns:a16="http://schemas.microsoft.com/office/drawing/2014/main" id="{4373E90A-7660-4116-9595-6473D5366B42}"/>
                </a:ext>
              </a:extLst>
            </p:cNvPr>
            <p:cNvSpPr txBox="1"/>
            <p:nvPr/>
          </p:nvSpPr>
          <p:spPr>
            <a:xfrm>
              <a:off x="6477000" y="5646738"/>
              <a:ext cx="2443163" cy="830262"/>
            </a:xfrm>
            <a:prstGeom prst="rect">
              <a:avLst/>
            </a:prstGeom>
            <a:noFill/>
          </p:spPr>
          <p:txBody>
            <a:bodyPr wrap="none">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800" b="0" i="0" u="none" strike="noStrike" kern="1200" cap="none" spc="0" normalizeH="0" baseline="0" noProof="0" dirty="0">
                  <a:ln>
                    <a:noFill/>
                  </a:ln>
                  <a:solidFill>
                    <a:srgbClr val="FFFFFF"/>
                  </a:solidFill>
                  <a:effectLst>
                    <a:outerShdw blurRad="38100" dist="38100" dir="2700000" algn="tl">
                      <a:srgbClr val="000000">
                        <a:alpha val="43137"/>
                      </a:srgbClr>
                    </a:outerShdw>
                  </a:effectLst>
                  <a:uLnTx/>
                  <a:uFillTx/>
                  <a:latin typeface="Arial" charset="0"/>
                  <a:cs typeface="Arial" charset="0"/>
                </a:rPr>
                <a:t>decision</a:t>
              </a:r>
            </a:p>
          </p:txBody>
        </p:sp>
      </p:grpSp>
    </p:spTree>
    <p:extLst>
      <p:ext uri="{BB962C8B-B14F-4D97-AF65-F5344CB8AC3E}">
        <p14:creationId xmlns:p14="http://schemas.microsoft.com/office/powerpoint/2010/main" val="42645281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left)">
                                      <p:cBhvr>
                                        <p:cTn id="7" dur="500"/>
                                        <p:tgtEl>
                                          <p:spTgt spid="3"/>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left)">
                                      <p:cBhvr>
                                        <p:cTn id="12" dur="500"/>
                                        <p:tgtEl>
                                          <p:spTgt spid="4"/>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left)">
                                      <p:cBhvr>
                                        <p:cTn id="17"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4" descr="fotolia_3995826_XS.jpg">
            <a:extLst>
              <a:ext uri="{FF2B5EF4-FFF2-40B4-BE49-F238E27FC236}">
                <a16:creationId xmlns:a16="http://schemas.microsoft.com/office/drawing/2014/main" id="{B59688B1-AB0A-4117-8DCD-CC12D57003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F7BEA6E-6219-4FCB-8ED7-E26BC045B46D}"/>
              </a:ext>
            </a:extLst>
          </p:cNvPr>
          <p:cNvSpPr>
            <a:spLocks noGrp="1"/>
          </p:cNvSpPr>
          <p:nvPr>
            <p:ph type="title"/>
          </p:nvPr>
        </p:nvSpPr>
        <p:spPr>
          <a:xfrm>
            <a:off x="2362200" y="0"/>
            <a:ext cx="6781800" cy="2057400"/>
          </a:xfrm>
        </p:spPr>
        <p:txBody>
          <a:bodyPr/>
          <a:lstStyle/>
          <a:p>
            <a:pPr marL="715963" indent="-715963" algn="l" eaLnBrk="1" hangingPunct="1"/>
            <a:r>
              <a:rPr lang="en-US" altLang="en-US" sz="5400" b="1" dirty="0">
                <a:solidFill>
                  <a:schemeClr val="tx1"/>
                </a:solidFill>
              </a:rPr>
              <a:t>I.	</a:t>
            </a:r>
            <a:r>
              <a:rPr lang="en-US" altLang="en-US" sz="5400" b="1" dirty="0"/>
              <a:t>Jesus makes the </a:t>
            </a:r>
            <a:r>
              <a:rPr lang="en-US" altLang="en-US" sz="5400" b="1" u="sng" dirty="0">
                <a:solidFill>
                  <a:srgbClr val="FFFF00"/>
                </a:solidFill>
              </a:rPr>
              <a:t>blind</a:t>
            </a:r>
            <a:r>
              <a:rPr lang="en-US" altLang="en-US" sz="5400" b="1" dirty="0">
                <a:solidFill>
                  <a:srgbClr val="FFFF00"/>
                </a:solidFill>
              </a:rPr>
              <a:t> </a:t>
            </a:r>
            <a:r>
              <a:rPr lang="en-US" altLang="en-US" sz="5400" b="1" u="sng" dirty="0">
                <a:solidFill>
                  <a:srgbClr val="FFFF00"/>
                </a:solidFill>
              </a:rPr>
              <a:t>see</a:t>
            </a:r>
            <a:r>
              <a:rPr lang="en-US" altLang="en-US" sz="5400" b="1" dirty="0"/>
              <a:t>.</a:t>
            </a:r>
            <a:endParaRPr lang="en-US" altLang="en-US" sz="5400" b="1" dirty="0">
              <a:solidFill>
                <a:schemeClr val="tx1"/>
              </a:solidFill>
            </a:endParaRPr>
          </a:p>
        </p:txBody>
      </p:sp>
    </p:spTree>
    <p:extLst>
      <p:ext uri="{BB962C8B-B14F-4D97-AF65-F5344CB8AC3E}">
        <p14:creationId xmlns:p14="http://schemas.microsoft.com/office/powerpoint/2010/main" val="4033820643"/>
      </p:ext>
    </p:extLst>
  </p:cSld>
  <p:clrMapOvr>
    <a:masterClrMapping/>
  </p:clrMapOvr>
</p:sld>
</file>

<file path=ppt/slides/slide4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5538" name="Picture 4" descr="John 9.1 Beggar.jpg">
            <a:extLst>
              <a:ext uri="{FF2B5EF4-FFF2-40B4-BE49-F238E27FC236}">
                <a16:creationId xmlns:a16="http://schemas.microsoft.com/office/drawing/2014/main" id="{D3EE1DC8-3218-4495-A316-DD5712847D02}"/>
              </a:ext>
            </a:extLst>
          </p:cNvPr>
          <p:cNvPicPr>
            <a:picLocks noChangeAspect="1"/>
          </p:cNvPicPr>
          <p:nvPr/>
        </p:nvPicPr>
        <p:blipFill>
          <a:blip r:embed="rId2">
            <a:extLst>
              <a:ext uri="{28A0092B-C50C-407E-A947-70E740481C1C}">
                <a14:useLocalDpi xmlns:a14="http://schemas.microsoft.com/office/drawing/2010/main" val="0"/>
              </a:ext>
            </a:extLst>
          </a:blip>
          <a:srcRect r="17241"/>
          <a:stretch>
            <a:fillRect/>
          </a:stretch>
        </p:blipFill>
        <p:spPr bwMode="auto">
          <a:xfrm>
            <a:off x="0" y="-1588"/>
            <a:ext cx="9144000" cy="68595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2D071ED-AA57-4602-A53E-34C2D17991A9}"/>
              </a:ext>
            </a:extLst>
          </p:cNvPr>
          <p:cNvSpPr>
            <a:spLocks noGrp="1"/>
          </p:cNvSpPr>
          <p:nvPr>
            <p:ph type="title"/>
          </p:nvPr>
        </p:nvSpPr>
        <p:spPr>
          <a:xfrm>
            <a:off x="0" y="-76200"/>
            <a:ext cx="9144000" cy="2133600"/>
          </a:xfrm>
        </p:spPr>
        <p:txBody>
          <a:bodyPr/>
          <a:lstStyle/>
          <a:p>
            <a:pPr marL="715963" indent="-715963" algn="l" eaLnBrk="1" hangingPunct="1"/>
            <a:r>
              <a:rPr lang="en-US" altLang="en-US" b="1" dirty="0">
                <a:solidFill>
                  <a:schemeClr val="tx1"/>
                </a:solidFill>
                <a:effectLst>
                  <a:outerShdw blurRad="38100" dist="38100" dir="2700000" algn="tl">
                    <a:srgbClr val="000080"/>
                  </a:outerShdw>
                </a:effectLst>
              </a:rPr>
              <a:t>A.	</a:t>
            </a:r>
            <a:r>
              <a:rPr lang="en-US" altLang="en-US" b="1" dirty="0">
                <a:effectLst>
                  <a:outerShdw blurRad="38100" dist="38100" dir="2700000" algn="tl">
                    <a:srgbClr val="000080"/>
                  </a:outerShdw>
                </a:effectLst>
              </a:rPr>
              <a:t>Jesus’ healing a blind man proved he gives spiritual sight too (9:1-7).</a:t>
            </a:r>
            <a:endParaRPr lang="en-US" altLang="en-US" b="1" dirty="0">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2943194904"/>
      </p:ext>
    </p:extLst>
  </p:cSld>
  <p:clrMapOvr>
    <a:masterClrMapping/>
  </p:clrMapOvr>
</p:sld>
</file>

<file path=ppt/slides/slide4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6562" name="Picture 2" descr="John 9.7 Went to Siloam.jpg">
            <a:extLst>
              <a:ext uri="{FF2B5EF4-FFF2-40B4-BE49-F238E27FC236}">
                <a16:creationId xmlns:a16="http://schemas.microsoft.com/office/drawing/2014/main" id="{17340F43-0BD3-4D80-9ECE-D4693B7276CC}"/>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133600"/>
            <a:ext cx="9144000" cy="4779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F32E860-6548-4F54-AA9B-F59158AB32BC}"/>
              </a:ext>
            </a:extLst>
          </p:cNvPr>
          <p:cNvSpPr>
            <a:spLocks noGrp="1"/>
          </p:cNvSpPr>
          <p:nvPr>
            <p:ph type="title"/>
          </p:nvPr>
        </p:nvSpPr>
        <p:spPr>
          <a:xfrm>
            <a:off x="0" y="0"/>
            <a:ext cx="9144000" cy="2133600"/>
          </a:xfrm>
        </p:spPr>
        <p:txBody>
          <a:bodyPr/>
          <a:lstStyle/>
          <a:p>
            <a:pPr marL="715963" indent="-715963" algn="l" eaLnBrk="1" hangingPunct="1"/>
            <a:r>
              <a:rPr lang="en-US" altLang="en-US" sz="4000" b="1" dirty="0">
                <a:solidFill>
                  <a:schemeClr val="tx1"/>
                </a:solidFill>
                <a:effectLst>
                  <a:outerShdw blurRad="38100" dist="38100" dir="2700000" algn="tl">
                    <a:srgbClr val="000080"/>
                  </a:outerShdw>
                </a:effectLst>
              </a:rPr>
              <a:t>1.	</a:t>
            </a:r>
            <a:r>
              <a:rPr lang="en-US" altLang="en-US" sz="4000" b="1" dirty="0">
                <a:effectLst>
                  <a:outerShdw blurRad="38100" dist="38100" dir="2700000" algn="tl">
                    <a:srgbClr val="000080"/>
                  </a:outerShdw>
                </a:effectLst>
              </a:rPr>
              <a:t>This man was born blind to show that God empowered Jesus to give eternal life (9:1-5).</a:t>
            </a:r>
            <a:endParaRPr lang="en-US" altLang="en-US" sz="4000" b="1" dirty="0">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3020817495"/>
      </p:ext>
    </p:extLst>
  </p:cSld>
  <p:clrMapOvr>
    <a:masterClrMapping/>
  </p:clrMapOvr>
</p:sld>
</file>

<file path=ppt/slides/slide4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6321271-C1E5-4B69-80BD-F21AD8D6AC27}"/>
              </a:ext>
            </a:extLst>
          </p:cNvPr>
          <p:cNvSpPr>
            <a:spLocks noGrp="1"/>
          </p:cNvSpPr>
          <p:nvPr>
            <p:ph type="title"/>
          </p:nvPr>
        </p:nvSpPr>
        <p:spPr>
          <a:xfrm>
            <a:off x="0" y="22860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Why this blindness?</a:t>
            </a:r>
          </a:p>
        </p:txBody>
      </p:sp>
      <p:pic>
        <p:nvPicPr>
          <p:cNvPr id="67587" name="Picture 2" descr="John 9.2 Who's Sin?.jpg">
            <a:extLst>
              <a:ext uri="{FF2B5EF4-FFF2-40B4-BE49-F238E27FC236}">
                <a16:creationId xmlns:a16="http://schemas.microsoft.com/office/drawing/2014/main" id="{6F0A07EB-9B75-4BEE-B05D-2D289B633A1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01800"/>
            <a:ext cx="9144000" cy="5156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41673989"/>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27681" name="Picture 2" descr="TheWordBullet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26659" name="Rectangle 3"/>
          <p:cNvSpPr>
            <a:spLocks noGrp="1" noChangeArrowheads="1"/>
          </p:cNvSpPr>
          <p:nvPr>
            <p:ph type="title"/>
          </p:nvPr>
        </p:nvSpPr>
        <p:spPr>
          <a:xfrm>
            <a:off x="2057400" y="1066800"/>
            <a:ext cx="6629400" cy="609600"/>
          </a:xfrm>
          <a:effectLst>
            <a:outerShdw blurRad="63500" dist="35921" dir="2700000" algn="ctr" rotWithShape="0">
              <a:schemeClr val="bg1">
                <a:alpha val="74997"/>
              </a:schemeClr>
            </a:outerShdw>
          </a:effectLst>
        </p:spPr>
        <p:txBody>
          <a:bodyPr/>
          <a:lstStyle/>
          <a:p>
            <a:pPr eaLnBrk="1" hangingPunct="1">
              <a:defRPr/>
            </a:pPr>
            <a:r>
              <a:rPr lang="en-US" sz="4800">
                <a:latin typeface="Arial" charset="0"/>
                <a:ea typeface="ＭＳ Ｐゴシック" charset="0"/>
                <a:cs typeface="ＭＳ Ｐゴシック" charset="0"/>
              </a:rPr>
              <a:t>Answer the Critics</a:t>
            </a:r>
            <a:endParaRPr lang="en-US">
              <a:solidFill>
                <a:schemeClr val="bg1"/>
              </a:solidFill>
              <a:latin typeface="Arial" charset="0"/>
              <a:ea typeface="ＭＳ Ｐゴシック" charset="0"/>
              <a:cs typeface="ＭＳ Ｐゴシック" charset="0"/>
            </a:endParaRPr>
          </a:p>
        </p:txBody>
      </p:sp>
      <p:sp>
        <p:nvSpPr>
          <p:cNvPr id="5" name="Rectangle 4"/>
          <p:cNvSpPr txBox="1">
            <a:spLocks noChangeArrowheads="1"/>
          </p:cNvSpPr>
          <p:nvPr/>
        </p:nvSpPr>
        <p:spPr bwMode="auto">
          <a:xfrm>
            <a:off x="2438400" y="2514600"/>
            <a:ext cx="6324600" cy="4191000"/>
          </a:xfrm>
          <a:prstGeom prst="rect">
            <a:avLst/>
          </a:prstGeom>
          <a:noFill/>
          <a:ln w="9525">
            <a:noFill/>
            <a:miter lim="800000"/>
            <a:headEnd/>
            <a:tailEnd/>
          </a:ln>
          <a:effectLst>
            <a:outerShdw dist="35921" dir="2700000" algn="ctr" rotWithShape="0">
              <a:schemeClr val="tx2">
                <a:alpha val="74997"/>
              </a:schemeClr>
            </a:outerShdw>
          </a:effectLst>
        </p:spPr>
        <p:txBody>
          <a:bodyPr lIns="90993" tIns="45499" rIns="90993" bIns="45499"/>
          <a:lstStyle/>
          <a:p>
            <a:pPr>
              <a:spcBef>
                <a:spcPct val="20000"/>
              </a:spcBef>
              <a:defRPr/>
            </a:pPr>
            <a:r>
              <a:rPr lang="en-US" sz="3200" b="1" kern="0" dirty="0">
                <a:solidFill>
                  <a:schemeClr val="bg1"/>
                </a:solidFill>
                <a:latin typeface="+mn-lt"/>
                <a:ea typeface="+mn-ea"/>
                <a:cs typeface="+mn-cs"/>
              </a:rPr>
              <a:t>But in your hearts set apart Christ as Lord.  </a:t>
            </a:r>
            <a:r>
              <a:rPr lang="en-US" sz="3200" b="1" kern="0" dirty="0">
                <a:solidFill>
                  <a:srgbClr val="FCE20C"/>
                </a:solidFill>
                <a:latin typeface="+mn-lt"/>
                <a:ea typeface="+mn-ea"/>
                <a:cs typeface="+mn-cs"/>
              </a:rPr>
              <a:t>Always be prepared to give an answer </a:t>
            </a:r>
            <a:r>
              <a:rPr lang="en-US" sz="3200" b="1" kern="0" dirty="0">
                <a:solidFill>
                  <a:schemeClr val="bg1"/>
                </a:solidFill>
                <a:latin typeface="+mn-lt"/>
                <a:ea typeface="+mn-ea"/>
                <a:cs typeface="+mn-cs"/>
              </a:rPr>
              <a:t>to everyone who asks you to give the reason for the hope that you have.  But do this with gentleness and respect.</a:t>
            </a:r>
          </a:p>
          <a:p>
            <a:pPr algn="r">
              <a:spcBef>
                <a:spcPct val="20000"/>
              </a:spcBef>
              <a:defRPr/>
            </a:pPr>
            <a:r>
              <a:rPr lang="en-US" sz="3200" b="1" kern="0" dirty="0">
                <a:solidFill>
                  <a:schemeClr val="bg1"/>
                </a:solidFill>
                <a:latin typeface="+mn-lt"/>
                <a:ea typeface="+mn-ea"/>
                <a:cs typeface="+mn-cs"/>
              </a:rPr>
              <a:t>1 Peter 3:15</a:t>
            </a:r>
          </a:p>
        </p:txBody>
      </p:sp>
    </p:spTree>
  </p:cSld>
  <p:clrMapOvr>
    <a:masterClrMapping/>
  </p:clrMapOvr>
</p:sld>
</file>

<file path=ppt/slides/slide4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8610" name="Picture 8" descr="idol.jpg">
            <a:extLst>
              <a:ext uri="{FF2B5EF4-FFF2-40B4-BE49-F238E27FC236}">
                <a16:creationId xmlns:a16="http://schemas.microsoft.com/office/drawing/2014/main" id="{5FA5C739-C0C8-45CD-A900-901E0E2470D5}"/>
              </a:ext>
            </a:extLst>
          </p:cNvPr>
          <p:cNvPicPr>
            <a:picLocks noChangeAspect="1"/>
          </p:cNvPicPr>
          <p:nvPr/>
        </p:nvPicPr>
        <p:blipFill>
          <a:blip r:embed="rId2">
            <a:extLst>
              <a:ext uri="{28A0092B-C50C-407E-A947-70E740481C1C}">
                <a14:useLocalDpi xmlns:a14="http://schemas.microsoft.com/office/drawing/2010/main" val="0"/>
              </a:ext>
            </a:extLst>
          </a:blip>
          <a:srcRect l="49110" t="13303" r="27467" b="11111"/>
          <a:stretch>
            <a:fillRect/>
          </a:stretch>
        </p:blipFill>
        <p:spPr bwMode="auto">
          <a:xfrm>
            <a:off x="6400800" y="0"/>
            <a:ext cx="2743200" cy="6019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867F99D-4928-4A02-B56E-C7179516FB07}"/>
              </a:ext>
            </a:extLst>
          </p:cNvPr>
          <p:cNvSpPr>
            <a:spLocks noGrp="1"/>
          </p:cNvSpPr>
          <p:nvPr>
            <p:ph type="title"/>
          </p:nvPr>
        </p:nvSpPr>
        <p:spPr>
          <a:xfrm>
            <a:off x="0" y="-228600"/>
            <a:ext cx="6400800" cy="1143000"/>
          </a:xfrm>
        </p:spPr>
        <p:txBody>
          <a:bodyPr/>
          <a:lstStyle/>
          <a:p>
            <a:pPr marL="715963" indent="-715963" eaLnBrk="1" hangingPunct="1">
              <a:defRPr/>
            </a:pPr>
            <a:r>
              <a:rPr lang="en-US" b="1" dirty="0">
                <a:solidFill>
                  <a:schemeClr val="tx1"/>
                </a:solidFill>
                <a:effectLst>
                  <a:outerShdw blurRad="38100" dist="38100" dir="2700000" algn="tl">
                    <a:srgbClr val="000000">
                      <a:alpha val="43137"/>
                    </a:srgbClr>
                  </a:outerShdw>
                </a:effectLst>
              </a:rPr>
              <a:t>Exodus 20:4-5</a:t>
            </a:r>
          </a:p>
        </p:txBody>
      </p:sp>
      <p:sp>
        <p:nvSpPr>
          <p:cNvPr id="3" name="Title 1">
            <a:extLst>
              <a:ext uri="{FF2B5EF4-FFF2-40B4-BE49-F238E27FC236}">
                <a16:creationId xmlns:a16="http://schemas.microsoft.com/office/drawing/2014/main" id="{56FE5309-5378-453B-AD90-D61A7E6FE917}"/>
              </a:ext>
            </a:extLst>
          </p:cNvPr>
          <p:cNvSpPr txBox="1">
            <a:spLocks/>
          </p:cNvSpPr>
          <p:nvPr/>
        </p:nvSpPr>
        <p:spPr bwMode="auto">
          <a:xfrm>
            <a:off x="228600" y="762000"/>
            <a:ext cx="6477000" cy="60198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“You must not make for yourself an idol.... </a:t>
            </a:r>
            <a:r>
              <a:rPr kumimoji="0" lang="en-US" altLang="en-US" sz="3600" b="1" i="0" u="none" strike="noStrike" kern="1200" cap="none" spc="0" normalizeH="0" baseline="30000" noProof="0">
                <a:ln>
                  <a:noFill/>
                </a:ln>
                <a:solidFill>
                  <a:srgbClr val="FFFFFF"/>
                </a:solidFill>
                <a:effectLst/>
                <a:uLnTx/>
                <a:uFillTx/>
                <a:latin typeface="Arial" panose="020B0604020202020204" pitchFamily="34" charset="0"/>
                <a:cs typeface="Arial" panose="020B0604020202020204" pitchFamily="34" charset="0"/>
              </a:rPr>
              <a:t>5 </a:t>
            </a:r>
            <a:r>
              <a:rPr kumimoji="0" lang="en-US" altLang="en-US" sz="3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You must not bow down to them or worship them, for ... I lay the sins of the parents upon their children; </a:t>
            </a:r>
            <a:r>
              <a:rPr kumimoji="0" lang="en-US" altLang="en-US" sz="3600" b="1" i="0" u="none" strike="noStrike" kern="1200" cap="none" spc="0" normalizeH="0" baseline="0" noProof="0">
                <a:ln>
                  <a:noFill/>
                </a:ln>
                <a:solidFill>
                  <a:srgbClr val="FFFF00"/>
                </a:solidFill>
                <a:effectLst/>
                <a:uLnTx/>
                <a:uFillTx/>
                <a:latin typeface="Arial" panose="020B0604020202020204" pitchFamily="34" charset="0"/>
                <a:cs typeface="Arial" panose="020B0604020202020204" pitchFamily="34" charset="0"/>
              </a:rPr>
              <a:t>the entire family is affected</a:t>
            </a:r>
            <a:r>
              <a:rPr kumimoji="0" lang="en-US" altLang="en-US" sz="36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—even children in the third and fourth generations of those who reject me.’”</a:t>
            </a:r>
            <a:endParaRPr kumimoji="0" lang="en-US" alt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6" name="Title 1">
            <a:extLst>
              <a:ext uri="{FF2B5EF4-FFF2-40B4-BE49-F238E27FC236}">
                <a16:creationId xmlns:a16="http://schemas.microsoft.com/office/drawing/2014/main" id="{3DBEF502-2D78-46CC-A557-FD7AF46E5711}"/>
              </a:ext>
            </a:extLst>
          </p:cNvPr>
          <p:cNvSpPr txBox="1">
            <a:spLocks/>
          </p:cNvSpPr>
          <p:nvPr/>
        </p:nvSpPr>
        <p:spPr bwMode="auto">
          <a:xfrm>
            <a:off x="6324600" y="0"/>
            <a:ext cx="2819400" cy="914400"/>
          </a:xfrm>
          <a:prstGeom prst="rect">
            <a:avLst/>
          </a:prstGeom>
          <a:noFill/>
          <a:ln w="9525">
            <a:noFill/>
            <a:miter lim="800000"/>
            <a:headEnd/>
            <a:tailEnd/>
          </a:ln>
          <a:effectLst/>
        </p:spPr>
        <p:txBody>
          <a:bodyPr anchor="ctr"/>
          <a:lstStyle/>
          <a:p>
            <a:pPr marL="715963" marR="0" lvl="0" indent="-715963"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Sin</a:t>
            </a:r>
          </a:p>
        </p:txBody>
      </p:sp>
      <p:sp>
        <p:nvSpPr>
          <p:cNvPr id="7" name="Title 1">
            <a:extLst>
              <a:ext uri="{FF2B5EF4-FFF2-40B4-BE49-F238E27FC236}">
                <a16:creationId xmlns:a16="http://schemas.microsoft.com/office/drawing/2014/main" id="{96E5F017-D30C-4514-BA80-E12054DB0F5A}"/>
              </a:ext>
            </a:extLst>
          </p:cNvPr>
          <p:cNvSpPr txBox="1">
            <a:spLocks/>
          </p:cNvSpPr>
          <p:nvPr/>
        </p:nvSpPr>
        <p:spPr bwMode="auto">
          <a:xfrm>
            <a:off x="6324600" y="5715000"/>
            <a:ext cx="2819400" cy="1143000"/>
          </a:xfrm>
          <a:prstGeom prst="rect">
            <a:avLst/>
          </a:prstGeom>
          <a:noFill/>
          <a:ln w="9525">
            <a:noFill/>
            <a:miter lim="800000"/>
            <a:headEnd/>
            <a:tailEnd/>
          </a:ln>
          <a:effectLst/>
        </p:spPr>
        <p:txBody>
          <a:bodyPr anchor="ctr"/>
          <a:lstStyle/>
          <a:p>
            <a:pPr marL="715963" marR="0" lvl="0" indent="-715963" algn="ctr" defTabSz="914400" rtl="0" eaLnBrk="1" fontAlgn="base" latinLnBrk="0" hangingPunct="1">
              <a:lnSpc>
                <a:spcPct val="100000"/>
              </a:lnSpc>
              <a:spcBef>
                <a:spcPct val="0"/>
              </a:spcBef>
              <a:spcAft>
                <a:spcPct val="0"/>
              </a:spcAft>
              <a:buClrTx/>
              <a:buSzTx/>
              <a:buFontTx/>
              <a:buNone/>
              <a:tabLst/>
              <a:defRPr/>
            </a:pPr>
            <a:r>
              <a:rPr kumimoji="0" lang="en-US" sz="44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Suffering</a:t>
            </a:r>
          </a:p>
        </p:txBody>
      </p:sp>
      <p:sp>
        <p:nvSpPr>
          <p:cNvPr id="8" name="Down Arrow 7">
            <a:extLst>
              <a:ext uri="{FF2B5EF4-FFF2-40B4-BE49-F238E27FC236}">
                <a16:creationId xmlns:a16="http://schemas.microsoft.com/office/drawing/2014/main" id="{28F553FB-7F18-4013-BC6A-4623ABE44FEF}"/>
              </a:ext>
            </a:extLst>
          </p:cNvPr>
          <p:cNvSpPr>
            <a:spLocks noChangeArrowheads="1"/>
          </p:cNvSpPr>
          <p:nvPr/>
        </p:nvSpPr>
        <p:spPr bwMode="auto">
          <a:xfrm>
            <a:off x="7239000" y="838200"/>
            <a:ext cx="1143000" cy="5181600"/>
          </a:xfrm>
          <a:prstGeom prst="downArrow">
            <a:avLst>
              <a:gd name="adj1" fmla="val 50000"/>
              <a:gd name="adj2" fmla="val 49993"/>
            </a:avLst>
          </a:prstGeom>
          <a:gradFill rotWithShape="1">
            <a:gsLst>
              <a:gs pos="0">
                <a:srgbClr val="6D89FF"/>
              </a:gs>
              <a:gs pos="100000">
                <a:srgbClr val="1457FF"/>
              </a:gs>
            </a:gsLst>
            <a:lin ang="5400000"/>
          </a:gra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7460092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nodeType="afterGroup">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500"/>
                                        <p:tgtEl>
                                          <p:spTgt spid="8"/>
                                        </p:tgtEl>
                                      </p:cBhvr>
                                    </p:animEffect>
                                  </p:childTnLst>
                                </p:cTn>
                              </p:par>
                            </p:childTnLst>
                          </p:cTn>
                        </p:par>
                        <p:par>
                          <p:cTn id="12" fill="hold" nodeType="afterGroup">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7" grpId="0"/>
      <p:bldP spid="8" grpId="0" animBg="1"/>
    </p:bldLst>
  </p:timing>
</p:sld>
</file>

<file path=ppt/slides/slide4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9634" name="Picture 3" descr="John 9.6 Mud on Eyes.jpg">
            <a:extLst>
              <a:ext uri="{FF2B5EF4-FFF2-40B4-BE49-F238E27FC236}">
                <a16:creationId xmlns:a16="http://schemas.microsoft.com/office/drawing/2014/main" id="{F9D33220-3CD5-4017-BC14-5FC9688EEC4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2025650"/>
            <a:ext cx="9144000" cy="5137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EFC697B-A1F5-4252-8C3E-E5860868EC5D}"/>
              </a:ext>
            </a:extLst>
          </p:cNvPr>
          <p:cNvSpPr>
            <a:spLocks noGrp="1"/>
          </p:cNvSpPr>
          <p:nvPr>
            <p:ph type="title"/>
          </p:nvPr>
        </p:nvSpPr>
        <p:spPr>
          <a:xfrm>
            <a:off x="0" y="0"/>
            <a:ext cx="9144000" cy="2133600"/>
          </a:xfrm>
        </p:spPr>
        <p:txBody>
          <a:bodyPr/>
          <a:lstStyle/>
          <a:p>
            <a:pPr marL="715963" indent="-715963" algn="l" eaLnBrk="1" hangingPunct="1"/>
            <a:r>
              <a:rPr lang="en-US" altLang="en-US" sz="4000" b="1" dirty="0">
                <a:effectLst>
                  <a:outerShdw blurRad="38100" dist="38100" dir="2700000" algn="tl">
                    <a:srgbClr val="000080"/>
                  </a:outerShdw>
                </a:effectLst>
              </a:rPr>
              <a:t>2.	Jesus proved He was the way for eternal life by miraculously healing the man (9:6-7).</a:t>
            </a:r>
            <a:endParaRPr lang="en-US" altLang="en-US" sz="4000" b="1" dirty="0">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3654161461"/>
      </p:ext>
    </p:extLst>
  </p:cSld>
  <p:clrMapOvr>
    <a:masterClrMapping/>
  </p:clrMapOvr>
</p:sld>
</file>

<file path=ppt/slides/slide4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970262A-211C-4661-868B-3107106589C7}"/>
              </a:ext>
            </a:extLst>
          </p:cNvPr>
          <p:cNvSpPr>
            <a:spLocks noGrp="1"/>
          </p:cNvSpPr>
          <p:nvPr>
            <p:ph type="title"/>
          </p:nvPr>
        </p:nvSpPr>
        <p:spPr>
          <a:xfrm>
            <a:off x="0" y="152400"/>
            <a:ext cx="9144000" cy="1447800"/>
          </a:xfrm>
        </p:spPr>
        <p:txBody>
          <a:bodyPr/>
          <a:lstStyle/>
          <a:p>
            <a:pPr eaLnBrk="1" hangingPunct="1"/>
            <a:r>
              <a:rPr lang="en-US" altLang="en-US" b="1">
                <a:solidFill>
                  <a:schemeClr val="tx1"/>
                </a:solidFill>
                <a:effectLst>
                  <a:outerShdw blurRad="38100" dist="38100" dir="2700000" algn="tl">
                    <a:srgbClr val="000080"/>
                  </a:outerShdw>
                </a:effectLst>
              </a:rPr>
              <a:t>Why did Christ put mud on the man’s eyes (9:6)?</a:t>
            </a:r>
          </a:p>
        </p:txBody>
      </p:sp>
      <p:pic>
        <p:nvPicPr>
          <p:cNvPr id="70659" name="Picture 2" descr="John 9.7 Washed Eyes.jpg">
            <a:extLst>
              <a:ext uri="{FF2B5EF4-FFF2-40B4-BE49-F238E27FC236}">
                <a16:creationId xmlns:a16="http://schemas.microsoft.com/office/drawing/2014/main" id="{79B517C3-0994-4FD9-B82D-654143F31E2B}"/>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11325"/>
            <a:ext cx="91440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85056750"/>
      </p:ext>
    </p:extLst>
  </p:cSld>
  <p:clrMapOvr>
    <a:masterClrMapping/>
  </p:clrMapOvr>
</p:sld>
</file>

<file path=ppt/slides/slide4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82" name="Picture 5" descr="John 1.3 jesus creating_adam.jpg">
            <a:extLst>
              <a:ext uri="{FF2B5EF4-FFF2-40B4-BE49-F238E27FC236}">
                <a16:creationId xmlns:a16="http://schemas.microsoft.com/office/drawing/2014/main" id="{D144D53D-1C7A-4F34-9189-2711916C8955}"/>
              </a:ext>
            </a:extLst>
          </p:cNvPr>
          <p:cNvPicPr>
            <a:picLocks noChangeAspect="1"/>
          </p:cNvPicPr>
          <p:nvPr/>
        </p:nvPicPr>
        <p:blipFill>
          <a:blip r:embed="rId2">
            <a:extLst>
              <a:ext uri="{28A0092B-C50C-407E-A947-70E740481C1C}">
                <a14:useLocalDpi xmlns:a14="http://schemas.microsoft.com/office/drawing/2010/main" val="0"/>
              </a:ext>
            </a:extLst>
          </a:blip>
          <a:srcRect l="2223" t="112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2530" name="Rectangle 2">
            <a:extLst>
              <a:ext uri="{FF2B5EF4-FFF2-40B4-BE49-F238E27FC236}">
                <a16:creationId xmlns:a16="http://schemas.microsoft.com/office/drawing/2014/main" id="{6B587109-1259-4385-A2C3-D7D67D5F64C4}"/>
              </a:ext>
            </a:extLst>
          </p:cNvPr>
          <p:cNvSpPr>
            <a:spLocks noGrp="1" noChangeArrowheads="1"/>
          </p:cNvSpPr>
          <p:nvPr>
            <p:ph type="title"/>
          </p:nvPr>
        </p:nvSpPr>
        <p:spPr>
          <a:xfrm>
            <a:off x="0" y="0"/>
            <a:ext cx="2895600" cy="4648200"/>
          </a:xfrm>
        </p:spPr>
        <p:txBody>
          <a:bodyPr/>
          <a:lstStyle/>
          <a:p>
            <a:pPr eaLnBrk="1" hangingPunct="1"/>
            <a:r>
              <a:rPr lang="en-US" altLang="en-US" sz="4000" dirty="0">
                <a:solidFill>
                  <a:schemeClr val="bg1"/>
                </a:solidFill>
                <a:effectLst>
                  <a:outerShdw blurRad="38100" dist="38100" dir="2700000" algn="tl">
                    <a:schemeClr val="tx1"/>
                  </a:outerShdw>
                </a:effectLst>
              </a:rPr>
              <a:t>Jesus </a:t>
            </a:r>
            <a:r>
              <a:rPr lang="en-US" altLang="en-US" sz="4000" dirty="0">
                <a:effectLst>
                  <a:outerShdw blurRad="38100" dist="38100" dir="2700000" algn="tl">
                    <a:schemeClr val="tx1"/>
                  </a:outerShdw>
                </a:effectLst>
              </a:rPr>
              <a:t>formed </a:t>
            </a:r>
            <a:r>
              <a:rPr lang="en-US" altLang="en-US" sz="4000" dirty="0">
                <a:solidFill>
                  <a:schemeClr val="bg1"/>
                </a:solidFill>
                <a:effectLst>
                  <a:outerShdw blurRad="38100" dist="38100" dir="2700000" algn="tl">
                    <a:schemeClr val="tx1"/>
                  </a:outerShdw>
                </a:effectLst>
              </a:rPr>
              <a:t>Adam from the dust (John 1:3; Gen. 2:7).</a:t>
            </a:r>
          </a:p>
        </p:txBody>
      </p:sp>
    </p:spTree>
    <p:extLst>
      <p:ext uri="{BB962C8B-B14F-4D97-AF65-F5344CB8AC3E}">
        <p14:creationId xmlns:p14="http://schemas.microsoft.com/office/powerpoint/2010/main" val="4178343577"/>
      </p:ext>
    </p:extLst>
  </p:cSld>
  <p:clrMapOvr>
    <a:masterClrMapping/>
  </p:clrMapOvr>
</p:sld>
</file>

<file path=ppt/slides/slide4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0727C73-B307-4B1D-B18D-2006A6B82D0D}"/>
              </a:ext>
            </a:extLst>
          </p:cNvPr>
          <p:cNvSpPr>
            <a:spLocks noGrp="1"/>
          </p:cNvSpPr>
          <p:nvPr>
            <p:ph type="title"/>
          </p:nvPr>
        </p:nvSpPr>
        <p:spPr>
          <a:xfrm>
            <a:off x="0" y="-1"/>
            <a:ext cx="9144000" cy="1724025"/>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Washing developed his faith</a:t>
            </a:r>
          </a:p>
        </p:txBody>
      </p:sp>
      <p:pic>
        <p:nvPicPr>
          <p:cNvPr id="72707" name="Picture 2" descr="John 9.7 Went to Siloam.jpg">
            <a:extLst>
              <a:ext uri="{FF2B5EF4-FFF2-40B4-BE49-F238E27FC236}">
                <a16:creationId xmlns:a16="http://schemas.microsoft.com/office/drawing/2014/main" id="{12BCD80F-AFD5-4FE0-9461-989D654F12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4025"/>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4612301"/>
      </p:ext>
    </p:extLst>
  </p:cSld>
  <p:clrMapOvr>
    <a:masterClrMapping/>
  </p:clrMapOvr>
</p:sld>
</file>

<file path=ppt/slides/slide4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3730" name="Picture 3" descr="siloam-map.jpg">
            <a:extLst>
              <a:ext uri="{FF2B5EF4-FFF2-40B4-BE49-F238E27FC236}">
                <a16:creationId xmlns:a16="http://schemas.microsoft.com/office/drawing/2014/main" id="{A6E55CF4-1195-4D44-9F6A-BBE6ADA015C1}"/>
              </a:ext>
            </a:extLst>
          </p:cNvPr>
          <p:cNvPicPr>
            <a:picLocks noChangeAspect="1"/>
          </p:cNvPicPr>
          <p:nvPr/>
        </p:nvPicPr>
        <p:blipFill>
          <a:blip r:embed="rId2">
            <a:extLst>
              <a:ext uri="{28A0092B-C50C-407E-A947-70E740481C1C}">
                <a14:useLocalDpi xmlns:a14="http://schemas.microsoft.com/office/drawing/2010/main" val="0"/>
              </a:ext>
            </a:extLst>
          </a:blip>
          <a:srcRect t="8745"/>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19DF2B2-1369-4DFD-96E8-809B5822AEA6}"/>
              </a:ext>
            </a:extLst>
          </p:cNvPr>
          <p:cNvSpPr>
            <a:spLocks noGrp="1"/>
          </p:cNvSpPr>
          <p:nvPr>
            <p:ph type="title"/>
          </p:nvPr>
        </p:nvSpPr>
        <p:spPr>
          <a:xfrm>
            <a:off x="0" y="0"/>
            <a:ext cx="5181600" cy="1447800"/>
          </a:xfrm>
          <a:solidFill>
            <a:srgbClr val="800000"/>
          </a:solidFill>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Journey to the Pool of Siloam</a:t>
            </a:r>
          </a:p>
        </p:txBody>
      </p:sp>
      <p:sp>
        <p:nvSpPr>
          <p:cNvPr id="5" name="Title 1">
            <a:extLst>
              <a:ext uri="{FF2B5EF4-FFF2-40B4-BE49-F238E27FC236}">
                <a16:creationId xmlns:a16="http://schemas.microsoft.com/office/drawing/2014/main" id="{6338D6D5-1A7D-454A-80AA-668D4C51AEED}"/>
              </a:ext>
            </a:extLst>
          </p:cNvPr>
          <p:cNvSpPr txBox="1">
            <a:spLocks/>
          </p:cNvSpPr>
          <p:nvPr/>
        </p:nvSpPr>
        <p:spPr bwMode="auto">
          <a:xfrm>
            <a:off x="0" y="6248400"/>
            <a:ext cx="3352800" cy="609600"/>
          </a:xfrm>
          <a:prstGeom prst="rect">
            <a:avLst/>
          </a:prstGeom>
          <a:solidFill>
            <a:srgbClr val="800000"/>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Pool of Siloam</a:t>
            </a:r>
          </a:p>
        </p:txBody>
      </p:sp>
      <p:sp>
        <p:nvSpPr>
          <p:cNvPr id="6" name="Title 1">
            <a:extLst>
              <a:ext uri="{FF2B5EF4-FFF2-40B4-BE49-F238E27FC236}">
                <a16:creationId xmlns:a16="http://schemas.microsoft.com/office/drawing/2014/main" id="{5481002D-7048-452F-B735-523E43ABEF6D}"/>
              </a:ext>
            </a:extLst>
          </p:cNvPr>
          <p:cNvSpPr txBox="1">
            <a:spLocks/>
          </p:cNvSpPr>
          <p:nvPr/>
        </p:nvSpPr>
        <p:spPr bwMode="auto">
          <a:xfrm>
            <a:off x="5715000" y="533400"/>
            <a:ext cx="2438400" cy="609600"/>
          </a:xfrm>
          <a:prstGeom prst="rect">
            <a:avLst/>
          </a:prstGeom>
          <a:solidFill>
            <a:srgbClr val="800000"/>
          </a:solid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2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Temple</a:t>
            </a:r>
          </a:p>
        </p:txBody>
      </p:sp>
      <p:sp>
        <p:nvSpPr>
          <p:cNvPr id="8" name="Freeform 7">
            <a:extLst>
              <a:ext uri="{FF2B5EF4-FFF2-40B4-BE49-F238E27FC236}">
                <a16:creationId xmlns:a16="http://schemas.microsoft.com/office/drawing/2014/main" id="{6776494A-0DAD-40B7-8CB3-D44CFE9EEB54}"/>
              </a:ext>
            </a:extLst>
          </p:cNvPr>
          <p:cNvSpPr>
            <a:spLocks noChangeArrowheads="1"/>
          </p:cNvSpPr>
          <p:nvPr/>
        </p:nvSpPr>
        <p:spPr bwMode="auto">
          <a:xfrm>
            <a:off x="1676400" y="1490663"/>
            <a:ext cx="5062538" cy="4251325"/>
          </a:xfrm>
          <a:custGeom>
            <a:avLst/>
            <a:gdLst>
              <a:gd name="T0" fmla="*/ 0 w 5063067"/>
              <a:gd name="T1" fmla="*/ 0 h 4252098"/>
              <a:gd name="T2" fmla="*/ 5063067 w 5063067"/>
              <a:gd name="T3" fmla="*/ 4252098 h 4252098"/>
            </a:gdLst>
            <a:ahLst/>
            <a:cxnLst/>
            <a:rect l="T0" t="T1" r="T2" b="T3"/>
            <a:pathLst>
              <a:path w="5063067" h="4252098">
                <a:moveTo>
                  <a:pt x="5063067" y="0"/>
                </a:moveTo>
                <a:cubicBezTo>
                  <a:pt x="5041370" y="5424"/>
                  <a:pt x="4968823" y="21722"/>
                  <a:pt x="4944533" y="33867"/>
                </a:cubicBezTo>
                <a:cubicBezTo>
                  <a:pt x="4813230" y="99518"/>
                  <a:pt x="4970620" y="42106"/>
                  <a:pt x="4842933" y="84667"/>
                </a:cubicBezTo>
                <a:cubicBezTo>
                  <a:pt x="4820355" y="118534"/>
                  <a:pt x="4803981" y="157486"/>
                  <a:pt x="4775200" y="186267"/>
                </a:cubicBezTo>
                <a:cubicBezTo>
                  <a:pt x="4713660" y="247807"/>
                  <a:pt x="4727907" y="228770"/>
                  <a:pt x="4673600" y="304800"/>
                </a:cubicBezTo>
                <a:cubicBezTo>
                  <a:pt x="4638304" y="354214"/>
                  <a:pt x="4594963" y="438256"/>
                  <a:pt x="4538133" y="457200"/>
                </a:cubicBezTo>
                <a:lnTo>
                  <a:pt x="4487333" y="474134"/>
                </a:lnTo>
                <a:cubicBezTo>
                  <a:pt x="4470400" y="491067"/>
                  <a:pt x="4454930" y="509603"/>
                  <a:pt x="4436533" y="524934"/>
                </a:cubicBezTo>
                <a:cubicBezTo>
                  <a:pt x="4420899" y="537962"/>
                  <a:pt x="4398761" y="543166"/>
                  <a:pt x="4385733" y="558800"/>
                </a:cubicBezTo>
                <a:cubicBezTo>
                  <a:pt x="4279306" y="686514"/>
                  <a:pt x="4405514" y="571464"/>
                  <a:pt x="4334933" y="677334"/>
                </a:cubicBezTo>
                <a:cubicBezTo>
                  <a:pt x="4260032" y="789685"/>
                  <a:pt x="4305669" y="668130"/>
                  <a:pt x="4250267" y="778934"/>
                </a:cubicBezTo>
                <a:cubicBezTo>
                  <a:pt x="4242285" y="794899"/>
                  <a:pt x="4242001" y="814131"/>
                  <a:pt x="4233333" y="829734"/>
                </a:cubicBezTo>
                <a:cubicBezTo>
                  <a:pt x="4213566" y="865314"/>
                  <a:pt x="4188178" y="897467"/>
                  <a:pt x="4165600" y="931334"/>
                </a:cubicBezTo>
                <a:cubicBezTo>
                  <a:pt x="4093563" y="1183461"/>
                  <a:pt x="4167729" y="902159"/>
                  <a:pt x="4097867" y="1303867"/>
                </a:cubicBezTo>
                <a:cubicBezTo>
                  <a:pt x="4089892" y="1349724"/>
                  <a:pt x="4084816" y="1397703"/>
                  <a:pt x="4064000" y="1439334"/>
                </a:cubicBezTo>
                <a:cubicBezTo>
                  <a:pt x="4014168" y="1538996"/>
                  <a:pt x="4054080" y="1499085"/>
                  <a:pt x="3928533" y="1540934"/>
                </a:cubicBezTo>
                <a:lnTo>
                  <a:pt x="3877733" y="1557867"/>
                </a:lnTo>
                <a:cubicBezTo>
                  <a:pt x="3860800" y="1569156"/>
                  <a:pt x="3845530" y="1583469"/>
                  <a:pt x="3826933" y="1591734"/>
                </a:cubicBezTo>
                <a:cubicBezTo>
                  <a:pt x="3794311" y="1606232"/>
                  <a:pt x="3725333" y="1625600"/>
                  <a:pt x="3725333" y="1625600"/>
                </a:cubicBezTo>
                <a:cubicBezTo>
                  <a:pt x="3708400" y="1636889"/>
                  <a:pt x="3692736" y="1650366"/>
                  <a:pt x="3674533" y="1659467"/>
                </a:cubicBezTo>
                <a:cubicBezTo>
                  <a:pt x="3658568" y="1667449"/>
                  <a:pt x="3640953" y="1671704"/>
                  <a:pt x="3623733" y="1676400"/>
                </a:cubicBezTo>
                <a:cubicBezTo>
                  <a:pt x="3578828" y="1688647"/>
                  <a:pt x="3532424" y="1695548"/>
                  <a:pt x="3488267" y="1710267"/>
                </a:cubicBezTo>
                <a:cubicBezTo>
                  <a:pt x="3454400" y="1721556"/>
                  <a:pt x="3421300" y="1735476"/>
                  <a:pt x="3386667" y="1744134"/>
                </a:cubicBezTo>
                <a:cubicBezTo>
                  <a:pt x="3364089" y="1749778"/>
                  <a:pt x="3341224" y="1754380"/>
                  <a:pt x="3318933" y="1761067"/>
                </a:cubicBezTo>
                <a:cubicBezTo>
                  <a:pt x="3284740" y="1771325"/>
                  <a:pt x="3252338" y="1787933"/>
                  <a:pt x="3217333" y="1794934"/>
                </a:cubicBezTo>
                <a:cubicBezTo>
                  <a:pt x="3097659" y="1818869"/>
                  <a:pt x="3159974" y="1802765"/>
                  <a:pt x="3031067" y="1845734"/>
                </a:cubicBezTo>
                <a:lnTo>
                  <a:pt x="2980267" y="1862667"/>
                </a:lnTo>
                <a:cubicBezTo>
                  <a:pt x="2723488" y="2033852"/>
                  <a:pt x="2987024" y="1848568"/>
                  <a:pt x="2827867" y="1981200"/>
                </a:cubicBezTo>
                <a:cubicBezTo>
                  <a:pt x="2812233" y="1994229"/>
                  <a:pt x="2791458" y="2000676"/>
                  <a:pt x="2777067" y="2015067"/>
                </a:cubicBezTo>
                <a:cubicBezTo>
                  <a:pt x="2757111" y="2035023"/>
                  <a:pt x="2744634" y="2061372"/>
                  <a:pt x="2726267" y="2082800"/>
                </a:cubicBezTo>
                <a:cubicBezTo>
                  <a:pt x="2682807" y="2133504"/>
                  <a:pt x="2676925" y="2132628"/>
                  <a:pt x="2624667" y="2167467"/>
                </a:cubicBezTo>
                <a:cubicBezTo>
                  <a:pt x="2512351" y="2392097"/>
                  <a:pt x="2648610" y="2111599"/>
                  <a:pt x="2573867" y="2286000"/>
                </a:cubicBezTo>
                <a:cubicBezTo>
                  <a:pt x="2548086" y="2346156"/>
                  <a:pt x="2540145" y="2353516"/>
                  <a:pt x="2506133" y="2404534"/>
                </a:cubicBezTo>
                <a:cubicBezTo>
                  <a:pt x="2463572" y="2532221"/>
                  <a:pt x="2520984" y="2374831"/>
                  <a:pt x="2455333" y="2506134"/>
                </a:cubicBezTo>
                <a:cubicBezTo>
                  <a:pt x="2447351" y="2522099"/>
                  <a:pt x="2446382" y="2540969"/>
                  <a:pt x="2438400" y="2556934"/>
                </a:cubicBezTo>
                <a:cubicBezTo>
                  <a:pt x="2429299" y="2575137"/>
                  <a:pt x="2413634" y="2589531"/>
                  <a:pt x="2404533" y="2607734"/>
                </a:cubicBezTo>
                <a:cubicBezTo>
                  <a:pt x="2371906" y="2672988"/>
                  <a:pt x="2381638" y="2692758"/>
                  <a:pt x="2336800" y="2743200"/>
                </a:cubicBezTo>
                <a:cubicBezTo>
                  <a:pt x="2304980" y="2778997"/>
                  <a:pt x="2261767" y="2804949"/>
                  <a:pt x="2235200" y="2844800"/>
                </a:cubicBezTo>
                <a:cubicBezTo>
                  <a:pt x="2223911" y="2861733"/>
                  <a:pt x="2218266" y="2884311"/>
                  <a:pt x="2201333" y="2895600"/>
                </a:cubicBezTo>
                <a:cubicBezTo>
                  <a:pt x="2181969" y="2908509"/>
                  <a:pt x="2156178" y="2906889"/>
                  <a:pt x="2133600" y="2912534"/>
                </a:cubicBezTo>
                <a:cubicBezTo>
                  <a:pt x="1912279" y="3078526"/>
                  <a:pt x="2188363" y="2873419"/>
                  <a:pt x="2015067" y="2997200"/>
                </a:cubicBezTo>
                <a:cubicBezTo>
                  <a:pt x="1978726" y="3023157"/>
                  <a:pt x="1936437" y="3059064"/>
                  <a:pt x="1896533" y="3081867"/>
                </a:cubicBezTo>
                <a:cubicBezTo>
                  <a:pt x="1874616" y="3094391"/>
                  <a:pt x="1849341" y="3101062"/>
                  <a:pt x="1828800" y="3115734"/>
                </a:cubicBezTo>
                <a:cubicBezTo>
                  <a:pt x="1809313" y="3129653"/>
                  <a:pt x="1796397" y="3151203"/>
                  <a:pt x="1778000" y="3166534"/>
                </a:cubicBezTo>
                <a:cubicBezTo>
                  <a:pt x="1731176" y="3205554"/>
                  <a:pt x="1702382" y="3210327"/>
                  <a:pt x="1642533" y="3234267"/>
                </a:cubicBezTo>
                <a:cubicBezTo>
                  <a:pt x="1631244" y="3251200"/>
                  <a:pt x="1621695" y="3269433"/>
                  <a:pt x="1608667" y="3285067"/>
                </a:cubicBezTo>
                <a:cubicBezTo>
                  <a:pt x="1593336" y="3303464"/>
                  <a:pt x="1572235" y="3316709"/>
                  <a:pt x="1557867" y="3335867"/>
                </a:cubicBezTo>
                <a:cubicBezTo>
                  <a:pt x="1521235" y="3384710"/>
                  <a:pt x="1456267" y="3488267"/>
                  <a:pt x="1456267" y="3488267"/>
                </a:cubicBezTo>
                <a:cubicBezTo>
                  <a:pt x="1425047" y="3613141"/>
                  <a:pt x="1458595" y="3499768"/>
                  <a:pt x="1405467" y="3623734"/>
                </a:cubicBezTo>
                <a:cubicBezTo>
                  <a:pt x="1398436" y="3640140"/>
                  <a:pt x="1399960" y="3660822"/>
                  <a:pt x="1388533" y="3674534"/>
                </a:cubicBezTo>
                <a:cubicBezTo>
                  <a:pt x="1370466" y="3696215"/>
                  <a:pt x="1343920" y="3709150"/>
                  <a:pt x="1320800" y="3725334"/>
                </a:cubicBezTo>
                <a:cubicBezTo>
                  <a:pt x="1287455" y="3748675"/>
                  <a:pt x="1253067" y="3770489"/>
                  <a:pt x="1219200" y="3793067"/>
                </a:cubicBezTo>
                <a:lnTo>
                  <a:pt x="1168400" y="3826934"/>
                </a:lnTo>
                <a:cubicBezTo>
                  <a:pt x="1162756" y="3843867"/>
                  <a:pt x="1164088" y="3865113"/>
                  <a:pt x="1151467" y="3877734"/>
                </a:cubicBezTo>
                <a:cubicBezTo>
                  <a:pt x="1138846" y="3890355"/>
                  <a:pt x="1115803" y="3885207"/>
                  <a:pt x="1100667" y="3894667"/>
                </a:cubicBezTo>
                <a:cubicBezTo>
                  <a:pt x="1070018" y="3913822"/>
                  <a:pt x="1047729" y="3945093"/>
                  <a:pt x="1016000" y="3962400"/>
                </a:cubicBezTo>
                <a:cubicBezTo>
                  <a:pt x="984660" y="3979494"/>
                  <a:pt x="948267" y="3984978"/>
                  <a:pt x="914400" y="3996267"/>
                </a:cubicBezTo>
                <a:lnTo>
                  <a:pt x="863600" y="4013200"/>
                </a:lnTo>
                <a:cubicBezTo>
                  <a:pt x="846667" y="4024489"/>
                  <a:pt x="831397" y="4038801"/>
                  <a:pt x="812800" y="4047067"/>
                </a:cubicBezTo>
                <a:cubicBezTo>
                  <a:pt x="812790" y="4047072"/>
                  <a:pt x="685806" y="4089399"/>
                  <a:pt x="660400" y="4097867"/>
                </a:cubicBezTo>
                <a:cubicBezTo>
                  <a:pt x="643467" y="4103511"/>
                  <a:pt x="626173" y="4108171"/>
                  <a:pt x="609600" y="4114800"/>
                </a:cubicBezTo>
                <a:cubicBezTo>
                  <a:pt x="581378" y="4126089"/>
                  <a:pt x="553770" y="4139055"/>
                  <a:pt x="524933" y="4148667"/>
                </a:cubicBezTo>
                <a:cubicBezTo>
                  <a:pt x="502855" y="4156026"/>
                  <a:pt x="479778" y="4159956"/>
                  <a:pt x="457200" y="4165600"/>
                </a:cubicBezTo>
                <a:cubicBezTo>
                  <a:pt x="434622" y="4176889"/>
                  <a:pt x="412669" y="4189523"/>
                  <a:pt x="389467" y="4199467"/>
                </a:cubicBezTo>
                <a:cubicBezTo>
                  <a:pt x="266662" y="4252098"/>
                  <a:pt x="134582" y="4216400"/>
                  <a:pt x="0" y="4216400"/>
                </a:cubicBezTo>
              </a:path>
            </a:pathLst>
          </a:custGeom>
          <a:noFill/>
          <a:ln w="76200">
            <a:solidFill>
              <a:srgbClr val="000005"/>
            </a:solidFill>
            <a:round/>
            <a:headEnd/>
            <a:tailEnd/>
          </a:ln>
          <a:effectLst>
            <a:outerShdw blurRad="40000" dist="20000" dir="5400000" rotWithShape="0">
              <a:srgbClr val="808080">
                <a:alpha val="37999"/>
              </a:srgbClr>
            </a:outerShdw>
          </a:effectLst>
          <a:extLst>
            <a:ext uri="{909E8E84-426E-40DD-AFC4-6F175D3DCCD1}">
              <a14:hiddenFill xmlns:a14="http://schemas.microsoft.com/office/drawing/2010/main">
                <a:solidFill>
                  <a:srgbClr val="FFFFFF"/>
                </a:solidFill>
              </a14:hiddenFill>
            </a:ext>
          </a:ex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334307599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up)">
                                      <p:cBhvr>
                                        <p:cTn id="7" dur="3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Lst>
  </p:timing>
</p:sld>
</file>

<file path=ppt/slides/slide4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4754" name="Picture 2" descr="938_spiritual_blindness.jpg">
            <a:extLst>
              <a:ext uri="{FF2B5EF4-FFF2-40B4-BE49-F238E27FC236}">
                <a16:creationId xmlns:a16="http://schemas.microsoft.com/office/drawing/2014/main" id="{486228A9-D3DF-469B-97E6-C005933A7A2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0F912481-0557-49FC-A583-4343D8FE2835}"/>
              </a:ext>
            </a:extLst>
          </p:cNvPr>
          <p:cNvSpPr>
            <a:spLocks noGrp="1"/>
          </p:cNvSpPr>
          <p:nvPr>
            <p:ph type="title"/>
          </p:nvPr>
        </p:nvSpPr>
        <p:spPr>
          <a:xfrm>
            <a:off x="0" y="0"/>
            <a:ext cx="9144000" cy="2133600"/>
          </a:xfrm>
        </p:spPr>
        <p:txBody>
          <a:bodyPr/>
          <a:lstStyle/>
          <a:p>
            <a:pPr marL="715963" indent="-715963" algn="l" eaLnBrk="1" hangingPunct="1"/>
            <a:r>
              <a:rPr lang="en-US" altLang="en-US" b="1">
                <a:solidFill>
                  <a:schemeClr val="tx1"/>
                </a:solidFill>
                <a:effectLst>
                  <a:outerShdw blurRad="38100" dist="38100" dir="2700000" algn="tl">
                    <a:srgbClr val="000080"/>
                  </a:outerShdw>
                </a:effectLst>
              </a:rPr>
              <a:t>B.	</a:t>
            </a:r>
            <a:r>
              <a:rPr lang="en-US" altLang="en-US" b="1">
                <a:effectLst>
                  <a:outerShdw blurRad="38100" dist="38100" dir="2700000" algn="tl">
                    <a:srgbClr val="000080"/>
                  </a:outerShdw>
                </a:effectLst>
              </a:rPr>
              <a:t>Do you believe that God sent Jesus to cure your own blindness? </a:t>
            </a:r>
            <a:endParaRPr lang="en-US" altLang="en-US" b="1">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1266649721"/>
      </p:ext>
    </p:extLst>
  </p:cSld>
  <p:clrMapOvr>
    <a:masterClrMapping/>
  </p:clrMapOvr>
</p:sld>
</file>

<file path=ppt/slides/slide4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5778" name="Picture 8" descr="signs.jpg">
            <a:extLst>
              <a:ext uri="{FF2B5EF4-FFF2-40B4-BE49-F238E27FC236}">
                <a16:creationId xmlns:a16="http://schemas.microsoft.com/office/drawing/2014/main" id="{66CE5E8C-6F5B-46C4-9824-8CCB24BF25F6}"/>
              </a:ext>
            </a:extLst>
          </p:cNvPr>
          <p:cNvPicPr>
            <a:picLocks noChangeAspect="1"/>
          </p:cNvPicPr>
          <p:nvPr/>
        </p:nvPicPr>
        <p:blipFill>
          <a:blip r:embed="rId3">
            <a:lum bright="58000"/>
            <a:extLst>
              <a:ext uri="{28A0092B-C50C-407E-A947-70E740481C1C}">
                <a14:useLocalDpi xmlns:a14="http://schemas.microsoft.com/office/drawing/2010/main" val="0"/>
              </a:ext>
            </a:extLst>
          </a:blip>
          <a:srcRect/>
          <a:stretch>
            <a:fillRect/>
          </a:stretch>
        </p:blipFill>
        <p:spPr bwMode="auto">
          <a:xfrm>
            <a:off x="0" y="0"/>
            <a:ext cx="9144000" cy="6843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18" descr="black cross.jpg">
            <a:extLst>
              <a:ext uri="{FF2B5EF4-FFF2-40B4-BE49-F238E27FC236}">
                <a16:creationId xmlns:a16="http://schemas.microsoft.com/office/drawing/2014/main" id="{577DC319-5F14-4FB3-A4BF-2FE6190A58F6}"/>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295400" y="4597400"/>
            <a:ext cx="1585913" cy="2260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3">
            <a:extLst>
              <a:ext uri="{FF2B5EF4-FFF2-40B4-BE49-F238E27FC236}">
                <a16:creationId xmlns:a16="http://schemas.microsoft.com/office/drawing/2014/main" id="{F9F0ADF7-41E7-4EBB-BB9A-EC7DAC0CAC02}"/>
              </a:ext>
            </a:extLst>
          </p:cNvPr>
          <p:cNvSpPr>
            <a:spLocks noGrp="1"/>
          </p:cNvSpPr>
          <p:nvPr>
            <p:ph type="title" idx="4294967295"/>
          </p:nvPr>
        </p:nvSpPr>
        <p:spPr>
          <a:xfrm>
            <a:off x="685800" y="0"/>
            <a:ext cx="7772400" cy="838200"/>
          </a:xfrm>
        </p:spPr>
        <p:txBody>
          <a:bodyPr/>
          <a:lstStyle/>
          <a:p>
            <a:r>
              <a:rPr lang="en-US" altLang="en-US" b="1">
                <a:solidFill>
                  <a:schemeClr val="bg2"/>
                </a:solidFill>
                <a:effectLst>
                  <a:outerShdw blurRad="38100" dist="38100" dir="2700000" algn="tl">
                    <a:srgbClr val="FFFFFF"/>
                  </a:outerShdw>
                </a:effectLst>
                <a:ea typeface="ＭＳ Ｐゴシック" panose="020B0600070205080204" pitchFamily="34" charset="-128"/>
                <a:cs typeface="Arial" panose="020B0604020202020204" pitchFamily="34" charset="0"/>
              </a:rPr>
              <a:t>Signs in John’s Gospel</a:t>
            </a:r>
          </a:p>
        </p:txBody>
      </p:sp>
      <p:sp>
        <p:nvSpPr>
          <p:cNvPr id="75781" name="TextBox 5">
            <a:extLst>
              <a:ext uri="{FF2B5EF4-FFF2-40B4-BE49-F238E27FC236}">
                <a16:creationId xmlns:a16="http://schemas.microsoft.com/office/drawing/2014/main" id="{CD485D25-9544-44BC-AA17-15619CB4F689}"/>
              </a:ext>
            </a:extLst>
          </p:cNvPr>
          <p:cNvSpPr txBox="1">
            <a:spLocks noChangeArrowheads="1"/>
          </p:cNvSpPr>
          <p:nvPr/>
        </p:nvSpPr>
        <p:spPr bwMode="auto">
          <a:xfrm>
            <a:off x="0" y="685800"/>
            <a:ext cx="9144000" cy="461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Arial" panose="020B0604020202020204" pitchFamily="34" charset="0"/>
                <a:ea typeface="+mn-ea"/>
                <a:cs typeface="Arial" panose="020B0604020202020204" pitchFamily="34" charset="0"/>
              </a:rPr>
              <a:t>Signs unique to John's Gospel in yellow (6 of the 9 miracles)</a:t>
            </a:r>
          </a:p>
        </p:txBody>
      </p:sp>
      <p:sp>
        <p:nvSpPr>
          <p:cNvPr id="9" name="Diamond 8">
            <a:extLst>
              <a:ext uri="{FF2B5EF4-FFF2-40B4-BE49-F238E27FC236}">
                <a16:creationId xmlns:a16="http://schemas.microsoft.com/office/drawing/2014/main" id="{74417067-B616-4824-97C4-D006CE73F5F9}"/>
              </a:ext>
            </a:extLst>
          </p:cNvPr>
          <p:cNvSpPr>
            <a:spLocks noChangeArrowheads="1"/>
          </p:cNvSpPr>
          <p:nvPr/>
        </p:nvSpPr>
        <p:spPr bwMode="auto">
          <a:xfrm>
            <a:off x="9144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WATER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TO WINE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2:1-11</a:t>
            </a:r>
          </a:p>
        </p:txBody>
      </p:sp>
      <p:sp>
        <p:nvSpPr>
          <p:cNvPr id="10" name="Diamond 9">
            <a:extLst>
              <a:ext uri="{FF2B5EF4-FFF2-40B4-BE49-F238E27FC236}">
                <a16:creationId xmlns:a16="http://schemas.microsoft.com/office/drawing/2014/main" id="{28F44DD9-33B4-4C5D-8B86-4729B6538A12}"/>
              </a:ext>
            </a:extLst>
          </p:cNvPr>
          <p:cNvSpPr>
            <a:spLocks noChangeArrowheads="1"/>
          </p:cNvSpPr>
          <p:nvPr/>
        </p:nvSpPr>
        <p:spPr bwMode="auto">
          <a:xfrm>
            <a:off x="33528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HEALING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OFFICIAL’S</a:t>
            </a:r>
          </a:p>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SON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4:46-54</a:t>
            </a:r>
          </a:p>
        </p:txBody>
      </p:sp>
      <p:sp>
        <p:nvSpPr>
          <p:cNvPr id="11" name="Diamond 10">
            <a:extLst>
              <a:ext uri="{FF2B5EF4-FFF2-40B4-BE49-F238E27FC236}">
                <a16:creationId xmlns:a16="http://schemas.microsoft.com/office/drawing/2014/main" id="{0A189ECE-DABF-4AF7-BE30-8F8F91B07E26}"/>
              </a:ext>
            </a:extLst>
          </p:cNvPr>
          <p:cNvSpPr>
            <a:spLocks noChangeArrowheads="1"/>
          </p:cNvSpPr>
          <p:nvPr/>
        </p:nvSpPr>
        <p:spPr bwMode="auto">
          <a:xfrm>
            <a:off x="5791200" y="10668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HEALING</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PARALYTIC</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5:1-18</a:t>
            </a:r>
          </a:p>
        </p:txBody>
      </p:sp>
      <p:sp>
        <p:nvSpPr>
          <p:cNvPr id="12" name="Diamond 11">
            <a:extLst>
              <a:ext uri="{FF2B5EF4-FFF2-40B4-BE49-F238E27FC236}">
                <a16:creationId xmlns:a16="http://schemas.microsoft.com/office/drawing/2014/main" id="{B1906618-448C-4A7C-83C0-222024F19C89}"/>
              </a:ext>
            </a:extLst>
          </p:cNvPr>
          <p:cNvSpPr/>
          <p:nvPr/>
        </p:nvSpPr>
        <p:spPr bwMode="auto">
          <a:xfrm>
            <a:off x="-3048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Arial" charset="0"/>
                <a:cs typeface="TEXT"/>
              </a:rPr>
              <a:t>FEEDING</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5000</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6:1-15</a:t>
            </a:r>
          </a:p>
        </p:txBody>
      </p:sp>
      <p:sp>
        <p:nvSpPr>
          <p:cNvPr id="13" name="Diamond 12">
            <a:extLst>
              <a:ext uri="{FF2B5EF4-FFF2-40B4-BE49-F238E27FC236}">
                <a16:creationId xmlns:a16="http://schemas.microsoft.com/office/drawing/2014/main" id="{C0DAE5AE-46F1-42C4-A6A4-76CC18536053}"/>
              </a:ext>
            </a:extLst>
          </p:cNvPr>
          <p:cNvSpPr/>
          <p:nvPr/>
        </p:nvSpPr>
        <p:spPr bwMode="auto">
          <a:xfrm>
            <a:off x="2133600" y="2743200"/>
            <a:ext cx="2743200" cy="2590800"/>
          </a:xfrm>
          <a:prstGeom prst="diamond">
            <a:avLst/>
          </a:prstGeom>
          <a:solidFill>
            <a:schemeClr val="tx2">
              <a:lumMod val="75000"/>
            </a:schemeClr>
          </a:solidFill>
          <a:ln w="57150" cap="sq" cmpd="sng" algn="ctr">
            <a:solidFill>
              <a:schemeClr val="bg2"/>
            </a:solidFill>
            <a:prstDash val="solid"/>
            <a:round/>
            <a:headEnd type="none" w="sm" len="sm"/>
            <a:tailEnd type="none" w="sm" len="sm"/>
          </a:ln>
          <a:effectLst/>
        </p:spPr>
        <p:txBody>
          <a:bodyPr wrap="none" lIns="0" tIns="0" rIns="0" bIns="0" anchor="ctr" anchorCtr="1"/>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000000"/>
                </a:solidFill>
                <a:effectLst/>
                <a:uLnTx/>
                <a:uFillTx/>
                <a:latin typeface="TEXT"/>
                <a:ea typeface="Arial" charset="0"/>
                <a:cs typeface="TEXT"/>
              </a:rPr>
              <a:t>WALKING</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ON WATER</a:t>
            </a:r>
            <a:br>
              <a:rPr kumimoji="0" lang="en-US" sz="2400" b="1" i="0" u="none" strike="noStrike" kern="1200" cap="none" spc="0" normalizeH="0" baseline="0" noProof="0" dirty="0">
                <a:ln>
                  <a:noFill/>
                </a:ln>
                <a:solidFill>
                  <a:srgbClr val="000000"/>
                </a:solidFill>
                <a:effectLst/>
                <a:uLnTx/>
                <a:uFillTx/>
                <a:latin typeface="TEXT"/>
                <a:ea typeface="Arial" charset="0"/>
                <a:cs typeface="TEXT"/>
              </a:rPr>
            </a:br>
            <a:r>
              <a:rPr kumimoji="0" lang="en-US" sz="2400" b="1" i="0" u="none" strike="noStrike" kern="1200" cap="none" spc="0" normalizeH="0" baseline="0" noProof="0" dirty="0">
                <a:ln>
                  <a:noFill/>
                </a:ln>
                <a:solidFill>
                  <a:srgbClr val="000000"/>
                </a:solidFill>
                <a:effectLst/>
                <a:uLnTx/>
                <a:uFillTx/>
                <a:latin typeface="TEXT"/>
                <a:ea typeface="Arial" charset="0"/>
                <a:cs typeface="TEXT"/>
              </a:rPr>
              <a:t>6:16-24</a:t>
            </a:r>
          </a:p>
        </p:txBody>
      </p:sp>
      <p:sp>
        <p:nvSpPr>
          <p:cNvPr id="14" name="Diamond 13">
            <a:extLst>
              <a:ext uri="{FF2B5EF4-FFF2-40B4-BE49-F238E27FC236}">
                <a16:creationId xmlns:a16="http://schemas.microsoft.com/office/drawing/2014/main" id="{400B71DF-A92C-4C3F-8A86-A948B363FEE3}"/>
              </a:ext>
            </a:extLst>
          </p:cNvPr>
          <p:cNvSpPr>
            <a:spLocks noChangeArrowheads="1"/>
          </p:cNvSpPr>
          <p:nvPr/>
        </p:nvSpPr>
        <p:spPr bwMode="auto">
          <a:xfrm>
            <a:off x="45720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HEALING</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BLIND MAN</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9:1-7</a:t>
            </a:r>
          </a:p>
        </p:txBody>
      </p:sp>
      <p:sp>
        <p:nvSpPr>
          <p:cNvPr id="16" name="Diamond 15">
            <a:extLst>
              <a:ext uri="{FF2B5EF4-FFF2-40B4-BE49-F238E27FC236}">
                <a16:creationId xmlns:a16="http://schemas.microsoft.com/office/drawing/2014/main" id="{5D6C58F3-9E67-4EF7-BBE1-F635BD7D31F3}"/>
              </a:ext>
            </a:extLst>
          </p:cNvPr>
          <p:cNvSpPr>
            <a:spLocks noChangeArrowheads="1"/>
          </p:cNvSpPr>
          <p:nvPr/>
        </p:nvSpPr>
        <p:spPr bwMode="auto">
          <a:xfrm>
            <a:off x="6934200" y="27432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RAISING</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LAZARUS</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11:1-45</a:t>
            </a:r>
          </a:p>
        </p:txBody>
      </p:sp>
      <p:sp>
        <p:nvSpPr>
          <p:cNvPr id="17" name="Diamond 16">
            <a:extLst>
              <a:ext uri="{FF2B5EF4-FFF2-40B4-BE49-F238E27FC236}">
                <a16:creationId xmlns:a16="http://schemas.microsoft.com/office/drawing/2014/main" id="{CC87BCF8-C960-4B6A-92BA-BBFBFF04057A}"/>
              </a:ext>
            </a:extLst>
          </p:cNvPr>
          <p:cNvSpPr>
            <a:spLocks noChangeArrowheads="1"/>
          </p:cNvSpPr>
          <p:nvPr/>
        </p:nvSpPr>
        <p:spPr bwMode="auto">
          <a:xfrm>
            <a:off x="3276600" y="4419600"/>
            <a:ext cx="2743200" cy="2590800"/>
          </a:xfrm>
          <a:prstGeom prst="diamond">
            <a:avLst/>
          </a:prstGeom>
          <a:solidFill>
            <a:srgbClr val="FFAE0D"/>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CHRIST’S </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RESURRECTION</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20:1-31</a:t>
            </a:r>
          </a:p>
        </p:txBody>
      </p:sp>
      <p:sp>
        <p:nvSpPr>
          <p:cNvPr id="18" name="Diamond 17">
            <a:extLst>
              <a:ext uri="{FF2B5EF4-FFF2-40B4-BE49-F238E27FC236}">
                <a16:creationId xmlns:a16="http://schemas.microsoft.com/office/drawing/2014/main" id="{65F47820-7B49-4D11-BB9A-0F230AA1978A}"/>
              </a:ext>
            </a:extLst>
          </p:cNvPr>
          <p:cNvSpPr>
            <a:spLocks noChangeArrowheads="1"/>
          </p:cNvSpPr>
          <p:nvPr/>
        </p:nvSpPr>
        <p:spPr bwMode="auto">
          <a:xfrm>
            <a:off x="5791200" y="4419600"/>
            <a:ext cx="2743200" cy="2590800"/>
          </a:xfrm>
          <a:prstGeom prst="diamond">
            <a:avLst/>
          </a:prstGeom>
          <a:solidFill>
            <a:srgbClr val="FFFF00"/>
          </a:solidFill>
          <a:ln w="57150" cap="sq">
            <a:solidFill>
              <a:schemeClr val="bg2"/>
            </a:solidFill>
            <a:round/>
            <a:headEnd type="none" w="sm" len="sm"/>
            <a:tailEnd type="none" w="sm" len="sm"/>
          </a:ln>
        </p:spPr>
        <p:txBody>
          <a:bodyPr wrap="none" lIns="0" tIns="0" rIns="0" bIns="0" anchor="ctr" anchorCtr="1"/>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FISH</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CATCH</a:t>
            </a:r>
            <a:b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br>
            <a:r>
              <a:rPr kumimoji="0" lang="en-US" altLang="en-US" sz="2400" b="1" i="0" u="none" strike="noStrike" kern="1200" cap="none" spc="0" normalizeH="0" baseline="0" noProof="0">
                <a:ln>
                  <a:noFill/>
                </a:ln>
                <a:solidFill>
                  <a:srgbClr val="000000"/>
                </a:solidFill>
                <a:effectLst/>
                <a:uLnTx/>
                <a:uFillTx/>
                <a:latin typeface="TEXT" charset="0"/>
                <a:ea typeface="+mn-ea"/>
                <a:cs typeface="Arial" panose="020B0604020202020204" pitchFamily="34" charset="0"/>
              </a:rPr>
              <a:t>21:1-3</a:t>
            </a:r>
          </a:p>
        </p:txBody>
      </p:sp>
    </p:spTree>
    <p:extLst>
      <p:ext uri="{BB962C8B-B14F-4D97-AF65-F5344CB8AC3E}">
        <p14:creationId xmlns:p14="http://schemas.microsoft.com/office/powerpoint/2010/main" val="408945716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0"/>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1"/>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3"/>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4"/>
                                        </p:tgtEl>
                                        <p:attrNameLst>
                                          <p:attrName>style.visibility</p:attrName>
                                        </p:attrNameLst>
                                      </p:cBhvr>
                                      <p:to>
                                        <p:strVal val="visible"/>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6"/>
                                        </p:tgtEl>
                                        <p:attrNameLst>
                                          <p:attrName>style.visibility</p:attrName>
                                        </p:attrNameLst>
                                      </p:cBhvr>
                                      <p:to>
                                        <p:strVal val="visible"/>
                                      </p:to>
                                    </p:set>
                                  </p:childTnLst>
                                </p:cTn>
                              </p:par>
                            </p:childTnLst>
                          </p:cTn>
                        </p:par>
                      </p:childTnLst>
                    </p:cTn>
                  </p:par>
                  <p:par>
                    <p:cTn id="31" fill="hold" nodeType="clickPar">
                      <p:stCondLst>
                        <p:cond delay="indefinite"/>
                      </p:stCondLst>
                      <p:childTnLst>
                        <p:par>
                          <p:cTn id="32" fill="hold" nodeType="withGroup">
                            <p:stCondLst>
                              <p:cond delay="0"/>
                            </p:stCondLst>
                            <p:childTnLst>
                              <p:par>
                                <p:cTn id="33" presetID="1" presetClass="entr" presetSubtype="0" fill="hold" nodeType="clickEffect">
                                  <p:stCondLst>
                                    <p:cond delay="0"/>
                                  </p:stCondLst>
                                  <p:childTnLst>
                                    <p:set>
                                      <p:cBhvr>
                                        <p:cTn id="34" dur="1" fill="hold">
                                          <p:stCondLst>
                                            <p:cond delay="0"/>
                                          </p:stCondLst>
                                        </p:cTn>
                                        <p:tgtEl>
                                          <p:spTgt spid="19"/>
                                        </p:tgtEl>
                                        <p:attrNameLst>
                                          <p:attrName>style.visibility</p:attrName>
                                        </p:attrNameLst>
                                      </p:cBhvr>
                                      <p:to>
                                        <p:strVal val="visible"/>
                                      </p:to>
                                    </p:set>
                                  </p:childTnLst>
                                </p:cTn>
                              </p:par>
                            </p:childTnLst>
                          </p:cTn>
                        </p:par>
                      </p:childTnLst>
                    </p:cTn>
                  </p:par>
                  <p:par>
                    <p:cTn id="35" fill="hold" nodeType="clickPar">
                      <p:stCondLst>
                        <p:cond delay="indefinite"/>
                      </p:stCondLst>
                      <p:childTnLst>
                        <p:par>
                          <p:cTn id="36" fill="hold" nodeType="withGroup">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17"/>
                                        </p:tgtEl>
                                        <p:attrNameLst>
                                          <p:attrName>style.visibility</p:attrName>
                                        </p:attrNameLst>
                                      </p:cBhvr>
                                      <p:to>
                                        <p:strVal val="visible"/>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1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1" grpId="0" animBg="1"/>
      <p:bldP spid="12" grpId="0" animBg="1"/>
      <p:bldP spid="13" grpId="0" animBg="1"/>
      <p:bldP spid="14" grpId="0" animBg="1"/>
      <p:bldP spid="16" grpId="0" animBg="1"/>
      <p:bldP spid="17" grpId="0" animBg="1"/>
      <p:bldP spid="18" grpId="0" animBg="1"/>
    </p:bldLst>
  </p:timing>
</p:sld>
</file>

<file path=ppt/slides/slide4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4514" name="Picture 4" descr="fotolia_3995826_XS.jpg">
            <a:extLst>
              <a:ext uri="{FF2B5EF4-FFF2-40B4-BE49-F238E27FC236}">
                <a16:creationId xmlns:a16="http://schemas.microsoft.com/office/drawing/2014/main" id="{B59688B1-AB0A-4117-8DCD-CC12D570036A}"/>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F7BEA6E-6219-4FCB-8ED7-E26BC045B46D}"/>
              </a:ext>
            </a:extLst>
          </p:cNvPr>
          <p:cNvSpPr>
            <a:spLocks noGrp="1"/>
          </p:cNvSpPr>
          <p:nvPr>
            <p:ph type="title"/>
          </p:nvPr>
        </p:nvSpPr>
        <p:spPr>
          <a:xfrm>
            <a:off x="2362200" y="0"/>
            <a:ext cx="6781800" cy="2057400"/>
          </a:xfrm>
        </p:spPr>
        <p:txBody>
          <a:bodyPr/>
          <a:lstStyle/>
          <a:p>
            <a:pPr marL="715963" indent="-715963" algn="l" eaLnBrk="1" hangingPunct="1"/>
            <a:r>
              <a:rPr lang="en-US" altLang="en-US" sz="5400" b="1" dirty="0">
                <a:solidFill>
                  <a:schemeClr val="tx1"/>
                </a:solidFill>
              </a:rPr>
              <a:t>I.	</a:t>
            </a:r>
            <a:r>
              <a:rPr lang="en-US" altLang="en-US" sz="5400" b="1" dirty="0"/>
              <a:t>Jesus makes the </a:t>
            </a:r>
            <a:r>
              <a:rPr lang="en-US" altLang="en-US" sz="5400" b="1" u="sng" dirty="0">
                <a:solidFill>
                  <a:srgbClr val="FFFF00"/>
                </a:solidFill>
              </a:rPr>
              <a:t>blind</a:t>
            </a:r>
            <a:r>
              <a:rPr lang="en-US" altLang="en-US" sz="5400" b="1" dirty="0">
                <a:solidFill>
                  <a:srgbClr val="FFFF00"/>
                </a:solidFill>
              </a:rPr>
              <a:t> </a:t>
            </a:r>
            <a:r>
              <a:rPr lang="en-US" altLang="en-US" sz="5400" b="1" u="sng" dirty="0">
                <a:solidFill>
                  <a:srgbClr val="FFFF00"/>
                </a:solidFill>
              </a:rPr>
              <a:t>see</a:t>
            </a:r>
            <a:r>
              <a:rPr lang="en-US" altLang="en-US" sz="5400" b="1" dirty="0"/>
              <a:t>.</a:t>
            </a:r>
            <a:endParaRPr lang="en-US" altLang="en-US" sz="5400" b="1" dirty="0">
              <a:solidFill>
                <a:schemeClr val="tx1"/>
              </a:solidFill>
            </a:endParaRPr>
          </a:p>
        </p:txBody>
      </p:sp>
    </p:spTree>
    <p:extLst>
      <p:ext uri="{BB962C8B-B14F-4D97-AF65-F5344CB8AC3E}">
        <p14:creationId xmlns:p14="http://schemas.microsoft.com/office/powerpoint/2010/main" val="116684754"/>
      </p:ext>
    </p:extLst>
  </p:cSld>
  <p:clrMapOvr>
    <a:masterClrMapping/>
  </p:clrMapOvr>
</p:sld>
</file>

<file path=ppt/slides/slide4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1386E8C-A601-40F5-B76C-67B9EB37F8D1}"/>
              </a:ext>
            </a:extLst>
          </p:cNvPr>
          <p:cNvSpPr>
            <a:spLocks noGrp="1"/>
          </p:cNvSpPr>
          <p:nvPr>
            <p:ph type="title"/>
          </p:nvPr>
        </p:nvSpPr>
        <p:spPr>
          <a:xfrm>
            <a:off x="0" y="0"/>
            <a:ext cx="9144000" cy="1600200"/>
          </a:xfrm>
        </p:spPr>
        <p:txBody>
          <a:bodyPr/>
          <a:lstStyle/>
          <a:p>
            <a:pPr eaLnBrk="1" hangingPunct="1"/>
            <a:r>
              <a:rPr lang="en-US" altLang="en-US" b="1" dirty="0">
                <a:solidFill>
                  <a:schemeClr val="tx1"/>
                </a:solidFill>
                <a:effectLst/>
              </a:rPr>
              <a:t>II. </a:t>
            </a:r>
            <a:r>
              <a:rPr lang="en-US" altLang="en-US" b="1" dirty="0">
                <a:effectLst/>
              </a:rPr>
              <a:t>Jesus </a:t>
            </a:r>
            <a:r>
              <a:rPr lang="en-US" altLang="en-US" b="1" u="sng" dirty="0">
                <a:solidFill>
                  <a:srgbClr val="FFFF00"/>
                </a:solidFill>
                <a:effectLst/>
              </a:rPr>
              <a:t>changes</a:t>
            </a:r>
            <a:r>
              <a:rPr lang="en-US" altLang="en-US" b="1" dirty="0">
                <a:solidFill>
                  <a:srgbClr val="FFFF00"/>
                </a:solidFill>
                <a:effectLst/>
              </a:rPr>
              <a:t> </a:t>
            </a:r>
            <a:r>
              <a:rPr lang="en-US" altLang="en-US" b="1" dirty="0">
                <a:effectLst/>
              </a:rPr>
              <a:t>people’s </a:t>
            </a:r>
            <a:r>
              <a:rPr lang="en-US" altLang="en-US" b="1" u="sng" dirty="0">
                <a:solidFill>
                  <a:srgbClr val="FFFF00"/>
                </a:solidFill>
                <a:effectLst/>
              </a:rPr>
              <a:t>lives </a:t>
            </a:r>
            <a:r>
              <a:rPr lang="en-US" altLang="en-US" b="1" dirty="0">
                <a:effectLst/>
              </a:rPr>
              <a:t>(9:8-34).</a:t>
            </a:r>
            <a:endParaRPr lang="en-US" altLang="en-US" b="1" dirty="0">
              <a:solidFill>
                <a:schemeClr val="tx1"/>
              </a:solidFill>
              <a:effectLst/>
            </a:endParaRPr>
          </a:p>
        </p:txBody>
      </p:sp>
      <p:pic>
        <p:nvPicPr>
          <p:cNvPr id="78851" name="Picture 2" descr="spirituality.jpg">
            <a:extLst>
              <a:ext uri="{FF2B5EF4-FFF2-40B4-BE49-F238E27FC236}">
                <a16:creationId xmlns:a16="http://schemas.microsoft.com/office/drawing/2014/main" id="{C99765D7-18DC-48C1-BAFD-88EDD9B55841}"/>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6050" y="1620838"/>
            <a:ext cx="9366250"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171212358"/>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878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800600" y="0"/>
            <a:ext cx="43370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type="none" w="lg" len="lg"/>
              </a14:hiddenLine>
            </a:ext>
          </a:extLst>
        </p:spPr>
      </p:pic>
      <p:sp>
        <p:nvSpPr>
          <p:cNvPr id="329730" name="Rectangle 3"/>
          <p:cNvSpPr>
            <a:spLocks noGrp="1" noChangeArrowheads="1"/>
          </p:cNvSpPr>
          <p:nvPr>
            <p:ph type="title"/>
          </p:nvPr>
        </p:nvSpPr>
        <p:spPr>
          <a:xfrm>
            <a:off x="838200" y="762000"/>
            <a:ext cx="4800600" cy="609600"/>
          </a:xfrm>
        </p:spPr>
        <p:txBody>
          <a:bodyPr/>
          <a:lstStyle/>
          <a:p>
            <a:pPr eaLnBrk="1" hangingPunct="1"/>
            <a:r>
              <a:rPr lang="en-US" sz="4000">
                <a:latin typeface="Arial" charset="0"/>
                <a:ea typeface="ＭＳ Ｐゴシック" charset="0"/>
                <a:cs typeface="ＭＳ Ｐゴシック" charset="0"/>
              </a:rPr>
              <a:t>A New Heresy</a:t>
            </a:r>
          </a:p>
        </p:txBody>
      </p:sp>
      <p:pic>
        <p:nvPicPr>
          <p:cNvPr id="118788" name="Picture 4"/>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76200" y="0"/>
            <a:ext cx="4902200" cy="75184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pic>
    </p:spTree>
  </p:cSld>
  <p:clrMapOvr>
    <a:masterClrMapping/>
  </p:clrMapOvr>
  <p:transition>
    <p:rand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2" presetClass="entr" presetSubtype="0" fill="hold" nodeType="afterEffect">
                                  <p:stCondLst>
                                    <p:cond delay="0"/>
                                  </p:stCondLst>
                                  <p:childTnLst>
                                    <p:set>
                                      <p:cBhvr>
                                        <p:cTn id="6" dur="1" fill="hold">
                                          <p:stCondLst>
                                            <p:cond delay="0"/>
                                          </p:stCondLst>
                                        </p:cTn>
                                        <p:tgtEl>
                                          <p:spTgt spid="118786"/>
                                        </p:tgtEl>
                                        <p:attrNameLst>
                                          <p:attrName>style.visibility</p:attrName>
                                        </p:attrNameLst>
                                      </p:cBhvr>
                                      <p:to>
                                        <p:strVal val="visible"/>
                                      </p:to>
                                    </p:set>
                                    <p:animEffect transition="in" filter="fade">
                                      <p:cBhvr>
                                        <p:cTn id="7" dur="2000"/>
                                        <p:tgtEl>
                                          <p:spTgt spid="118786"/>
                                        </p:tgtEl>
                                      </p:cBhvr>
                                    </p:animEffect>
                                    <p:anim calcmode="lin" valueType="num">
                                      <p:cBhvr>
                                        <p:cTn id="8" dur="2000" fill="hold"/>
                                        <p:tgtEl>
                                          <p:spTgt spid="118786"/>
                                        </p:tgtEl>
                                        <p:attrNameLst>
                                          <p:attrName>ppt_x</p:attrName>
                                        </p:attrNameLst>
                                      </p:cBhvr>
                                      <p:tavLst>
                                        <p:tav tm="0">
                                          <p:val>
                                            <p:strVal val="#ppt_x"/>
                                          </p:val>
                                        </p:tav>
                                        <p:tav tm="100000">
                                          <p:val>
                                            <p:strVal val="#ppt_x"/>
                                          </p:val>
                                        </p:tav>
                                      </p:tavLst>
                                    </p:anim>
                                    <p:anim calcmode="lin" valueType="num">
                                      <p:cBhvr>
                                        <p:cTn id="9" dur="2000" fill="hold"/>
                                        <p:tgtEl>
                                          <p:spTgt spid="118786"/>
                                        </p:tgtEl>
                                        <p:attrNameLst>
                                          <p:attrName>ppt_y</p:attrName>
                                        </p:attrNameLst>
                                      </p:cBhvr>
                                      <p:tavLst>
                                        <p:tav tm="0">
                                          <p:val>
                                            <p:strVal val="#ppt_y+.1"/>
                                          </p:val>
                                        </p:tav>
                                        <p:tav tm="100000">
                                          <p:val>
                                            <p:strVal val="#ppt_y"/>
                                          </p:val>
                                        </p:tav>
                                      </p:tavLst>
                                    </p:anim>
                                  </p:childTnLst>
                                </p:cTn>
                              </p:par>
                            </p:childTnLst>
                          </p:cTn>
                        </p:par>
                        <p:par>
                          <p:cTn id="10" fill="hold" nodeType="afterGroup">
                            <p:stCondLst>
                              <p:cond delay="2000"/>
                            </p:stCondLst>
                            <p:childTnLst>
                              <p:par>
                                <p:cTn id="11" presetID="42" presetClass="entr" presetSubtype="0" fill="hold" nodeType="afterEffect">
                                  <p:stCondLst>
                                    <p:cond delay="0"/>
                                  </p:stCondLst>
                                  <p:childTnLst>
                                    <p:set>
                                      <p:cBhvr>
                                        <p:cTn id="12" dur="1" fill="hold">
                                          <p:stCondLst>
                                            <p:cond delay="0"/>
                                          </p:stCondLst>
                                        </p:cTn>
                                        <p:tgtEl>
                                          <p:spTgt spid="118788"/>
                                        </p:tgtEl>
                                        <p:attrNameLst>
                                          <p:attrName>style.visibility</p:attrName>
                                        </p:attrNameLst>
                                      </p:cBhvr>
                                      <p:to>
                                        <p:strVal val="visible"/>
                                      </p:to>
                                    </p:set>
                                    <p:animEffect transition="in" filter="fade">
                                      <p:cBhvr>
                                        <p:cTn id="13" dur="2000"/>
                                        <p:tgtEl>
                                          <p:spTgt spid="118788"/>
                                        </p:tgtEl>
                                      </p:cBhvr>
                                    </p:animEffect>
                                    <p:anim calcmode="lin" valueType="num">
                                      <p:cBhvr>
                                        <p:cTn id="14" dur="2000" fill="hold"/>
                                        <p:tgtEl>
                                          <p:spTgt spid="118788"/>
                                        </p:tgtEl>
                                        <p:attrNameLst>
                                          <p:attrName>ppt_x</p:attrName>
                                        </p:attrNameLst>
                                      </p:cBhvr>
                                      <p:tavLst>
                                        <p:tav tm="0">
                                          <p:val>
                                            <p:strVal val="#ppt_x"/>
                                          </p:val>
                                        </p:tav>
                                        <p:tav tm="100000">
                                          <p:val>
                                            <p:strVal val="#ppt_x"/>
                                          </p:val>
                                        </p:tav>
                                      </p:tavLst>
                                    </p:anim>
                                    <p:anim calcmode="lin" valueType="num">
                                      <p:cBhvr>
                                        <p:cTn id="15" dur="2000" fill="hold"/>
                                        <p:tgtEl>
                                          <p:spTgt spid="11878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D026DA7-04A8-4F3C-8509-78854396D3F4}"/>
              </a:ext>
            </a:extLst>
          </p:cNvPr>
          <p:cNvSpPr>
            <a:spLocks noGrp="1"/>
          </p:cNvSpPr>
          <p:nvPr>
            <p:ph type="title"/>
          </p:nvPr>
        </p:nvSpPr>
        <p:spPr>
          <a:xfrm>
            <a:off x="0" y="0"/>
            <a:ext cx="4572000" cy="2514600"/>
          </a:xfrm>
        </p:spPr>
        <p:txBody>
          <a:bodyPr/>
          <a:lstStyle/>
          <a:p>
            <a:pPr marL="715963" indent="-715963" algn="l" eaLnBrk="1" hangingPunct="1"/>
            <a:r>
              <a:rPr lang="en-US" altLang="en-US" sz="3200" b="1">
                <a:solidFill>
                  <a:schemeClr val="tx1"/>
                </a:solidFill>
                <a:effectLst>
                  <a:outerShdw blurRad="38100" dist="38100" dir="2700000" algn="tl">
                    <a:srgbClr val="000080"/>
                  </a:outerShdw>
                </a:effectLst>
              </a:rPr>
              <a:t>A.	</a:t>
            </a:r>
            <a:r>
              <a:rPr lang="en-US" altLang="en-US" sz="3200" b="1">
                <a:effectLst>
                  <a:outerShdw blurRad="38100" dist="38100" dir="2700000" algn="tl">
                    <a:srgbClr val="000080"/>
                  </a:outerShdw>
                </a:effectLst>
              </a:rPr>
              <a:t>The blind man increasingly gained spiritual insight...</a:t>
            </a:r>
            <a:endParaRPr lang="en-US" altLang="en-US" sz="3200" b="1">
              <a:solidFill>
                <a:schemeClr val="tx1"/>
              </a:solidFill>
              <a:effectLst>
                <a:outerShdw blurRad="38100" dist="38100" dir="2700000" algn="tl">
                  <a:srgbClr val="000080"/>
                </a:outerShdw>
              </a:effectLst>
            </a:endParaRPr>
          </a:p>
        </p:txBody>
      </p:sp>
      <p:pic>
        <p:nvPicPr>
          <p:cNvPr id="79875" name="Picture 3" descr="John 9.10 Neighbors Asking.jpg">
            <a:extLst>
              <a:ext uri="{FF2B5EF4-FFF2-40B4-BE49-F238E27FC236}">
                <a16:creationId xmlns:a16="http://schemas.microsoft.com/office/drawing/2014/main" id="{E52C2EA2-5D02-4A21-AFEE-D06CFA5C9C59}"/>
              </a:ext>
            </a:extLst>
          </p:cNvPr>
          <p:cNvPicPr>
            <a:picLocks noChangeAspect="1"/>
          </p:cNvPicPr>
          <p:nvPr/>
        </p:nvPicPr>
        <p:blipFill>
          <a:blip r:embed="rId2">
            <a:extLst>
              <a:ext uri="{28A0092B-C50C-407E-A947-70E740481C1C}">
                <a14:useLocalDpi xmlns:a14="http://schemas.microsoft.com/office/drawing/2010/main" val="0"/>
              </a:ext>
            </a:extLst>
          </a:blip>
          <a:srcRect b="16377"/>
          <a:stretch>
            <a:fillRect/>
          </a:stretch>
        </p:blipFill>
        <p:spPr bwMode="auto">
          <a:xfrm>
            <a:off x="0" y="2578100"/>
            <a:ext cx="9144000" cy="4279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 name="Group 5">
            <a:extLst>
              <a:ext uri="{FF2B5EF4-FFF2-40B4-BE49-F238E27FC236}">
                <a16:creationId xmlns:a16="http://schemas.microsoft.com/office/drawing/2014/main" id="{D88141F2-2D31-44DB-9514-5AFE184A504D}"/>
              </a:ext>
            </a:extLst>
          </p:cNvPr>
          <p:cNvGrpSpPr>
            <a:grpSpLocks/>
          </p:cNvGrpSpPr>
          <p:nvPr/>
        </p:nvGrpSpPr>
        <p:grpSpPr bwMode="auto">
          <a:xfrm>
            <a:off x="4572000" y="76200"/>
            <a:ext cx="4572000" cy="6907213"/>
            <a:chOff x="4572000" y="0"/>
            <a:chExt cx="4572000" cy="6906419"/>
          </a:xfrm>
        </p:grpSpPr>
        <p:sp>
          <p:nvSpPr>
            <p:cNvPr id="3" name="Title 1">
              <a:extLst>
                <a:ext uri="{FF2B5EF4-FFF2-40B4-BE49-F238E27FC236}">
                  <a16:creationId xmlns:a16="http://schemas.microsoft.com/office/drawing/2014/main" id="{E8A3235B-B208-411D-8051-09C5D7C6AC3E}"/>
                </a:ext>
              </a:extLst>
            </p:cNvPr>
            <p:cNvSpPr txBox="1">
              <a:spLocks/>
            </p:cNvSpPr>
            <p:nvPr/>
          </p:nvSpPr>
          <p:spPr bwMode="auto">
            <a:xfrm>
              <a:off x="4572000" y="0"/>
              <a:ext cx="4572000" cy="2514311"/>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 </a:t>
              </a:r>
              <a:r>
                <a:rPr kumimoji="0" lang="en-US" altLang="en-US" sz="3200" b="1"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rPr>
                <a:t>while the Pharisees increasingly rejected his testimony and became more spiritually blind (8-34).</a:t>
              </a:r>
              <a:endPar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pic>
          <p:nvPicPr>
            <p:cNvPr id="79878" name="Picture 4" descr="John 9.15 Sabbath Indictment.jpg">
              <a:extLst>
                <a:ext uri="{FF2B5EF4-FFF2-40B4-BE49-F238E27FC236}">
                  <a16:creationId xmlns:a16="http://schemas.microsoft.com/office/drawing/2014/main" id="{505F4D15-1B21-480F-ABF8-4D2A8F59D152}"/>
                </a:ext>
              </a:extLst>
            </p:cNvPr>
            <p:cNvPicPr>
              <a:picLocks noChangeAspect="1"/>
            </p:cNvPicPr>
            <p:nvPr/>
          </p:nvPicPr>
          <p:blipFill>
            <a:blip r:embed="rId3">
              <a:extLst>
                <a:ext uri="{28A0092B-C50C-407E-A947-70E740481C1C}">
                  <a14:useLocalDpi xmlns:a14="http://schemas.microsoft.com/office/drawing/2010/main" val="0"/>
                </a:ext>
              </a:extLst>
            </a:blip>
            <a:srcRect l="11818" t="5981" r="33636"/>
            <a:stretch>
              <a:fillRect/>
            </a:stretch>
          </p:blipFill>
          <p:spPr bwMode="auto">
            <a:xfrm>
              <a:off x="4572000" y="2514600"/>
              <a:ext cx="4572000" cy="439181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Tree>
    <p:extLst>
      <p:ext uri="{BB962C8B-B14F-4D97-AF65-F5344CB8AC3E}">
        <p14:creationId xmlns:p14="http://schemas.microsoft.com/office/powerpoint/2010/main" val="2529357133"/>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0898" name="Picture 3" descr="John 9.28 We are Moses' Disciples.jpg">
            <a:extLst>
              <a:ext uri="{FF2B5EF4-FFF2-40B4-BE49-F238E27FC236}">
                <a16:creationId xmlns:a16="http://schemas.microsoft.com/office/drawing/2014/main" id="{00442AA4-C401-4F90-A3BA-BAD5879D8D0B}"/>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990600"/>
            <a:ext cx="9144000" cy="5289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6134D1B6-A29B-420A-8ADB-9EFE90F1C550}"/>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Evidence of Spiritual Blindness</a:t>
            </a:r>
          </a:p>
        </p:txBody>
      </p:sp>
      <p:sp>
        <p:nvSpPr>
          <p:cNvPr id="3" name="Title 1">
            <a:extLst>
              <a:ext uri="{FF2B5EF4-FFF2-40B4-BE49-F238E27FC236}">
                <a16:creationId xmlns:a16="http://schemas.microsoft.com/office/drawing/2014/main" id="{97E12476-9587-480E-B122-1C2188F24706}"/>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Trusting rules over God’s work (8-16)</a:t>
            </a:r>
          </a:p>
        </p:txBody>
      </p:sp>
      <p:sp>
        <p:nvSpPr>
          <p:cNvPr id="6" name="Title 1">
            <a:extLst>
              <a:ext uri="{FF2B5EF4-FFF2-40B4-BE49-F238E27FC236}">
                <a16:creationId xmlns:a16="http://schemas.microsoft.com/office/drawing/2014/main" id="{4962159A-550D-4FC7-98AF-A6DFAF28B569}"/>
              </a:ext>
            </a:extLst>
          </p:cNvPr>
          <p:cNvSpPr txBox="1">
            <a:spLocks/>
          </p:cNvSpPr>
          <p:nvPr/>
        </p:nvSpPr>
        <p:spPr bwMode="auto">
          <a:xfrm>
            <a:off x="2667000" y="4419600"/>
            <a:ext cx="6248400" cy="1981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“This man Jesus is not from God, for he is working on the Sabbath” (16a). </a:t>
            </a:r>
          </a:p>
        </p:txBody>
      </p:sp>
    </p:spTree>
    <p:extLst>
      <p:ext uri="{BB962C8B-B14F-4D97-AF65-F5344CB8AC3E}">
        <p14:creationId xmlns:p14="http://schemas.microsoft.com/office/powerpoint/2010/main" val="402741314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2" presetClass="entr" presetSubtype="8"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slide(fromLeft)">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4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2946" name="Picture 3" descr="John 9.13 Sabbath Trial.jpg">
            <a:extLst>
              <a:ext uri="{FF2B5EF4-FFF2-40B4-BE49-F238E27FC236}">
                <a16:creationId xmlns:a16="http://schemas.microsoft.com/office/drawing/2014/main" id="{AED2B5E4-4060-4698-820A-9952B20EDEB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295400"/>
            <a:ext cx="9144000" cy="51339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F83D31C-FC4E-4B32-BB0F-3B9ABE2598A2}"/>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Evidence of Spiritual Blindness</a:t>
            </a:r>
          </a:p>
        </p:txBody>
      </p:sp>
      <p:sp>
        <p:nvSpPr>
          <p:cNvPr id="3" name="Title 1">
            <a:extLst>
              <a:ext uri="{FF2B5EF4-FFF2-40B4-BE49-F238E27FC236}">
                <a16:creationId xmlns:a16="http://schemas.microsoft.com/office/drawing/2014/main" id="{44590F54-ACEA-45EF-AABF-E6F6F3862127}"/>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Persecuting God’s witnesses (17-23)</a:t>
            </a:r>
          </a:p>
        </p:txBody>
      </p:sp>
    </p:spTree>
    <p:extLst>
      <p:ext uri="{BB962C8B-B14F-4D97-AF65-F5344CB8AC3E}">
        <p14:creationId xmlns:p14="http://schemas.microsoft.com/office/powerpoint/2010/main" val="918564302"/>
      </p:ext>
    </p:extLst>
  </p:cSld>
  <p:clrMapOvr>
    <a:masterClrMapping/>
  </p:clrMapOvr>
</p:sld>
</file>

<file path=ppt/slides/slide4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3970" name="Picture 4" descr="John 9.14 Pharisees.jpg">
            <a:extLst>
              <a:ext uri="{FF2B5EF4-FFF2-40B4-BE49-F238E27FC236}">
                <a16:creationId xmlns:a16="http://schemas.microsoft.com/office/drawing/2014/main" id="{259D7119-6475-4F68-B638-CDF204FF80F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295400"/>
            <a:ext cx="9144000" cy="51403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25C596E3-1A1F-4021-982E-86F86059569C}"/>
              </a:ext>
            </a:extLst>
          </p:cNvPr>
          <p:cNvSpPr>
            <a:spLocks noGrp="1"/>
          </p:cNvSpPr>
          <p:nvPr>
            <p:ph type="title"/>
          </p:nvPr>
        </p:nvSpPr>
        <p:spPr>
          <a:xfrm>
            <a:off x="0" y="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Evidence of Spiritual Blindness</a:t>
            </a:r>
          </a:p>
        </p:txBody>
      </p:sp>
      <p:sp>
        <p:nvSpPr>
          <p:cNvPr id="3" name="Title 1">
            <a:extLst>
              <a:ext uri="{FF2B5EF4-FFF2-40B4-BE49-F238E27FC236}">
                <a16:creationId xmlns:a16="http://schemas.microsoft.com/office/drawing/2014/main" id="{45C43A1B-EC58-4BBC-85F0-556A000CFED6}"/>
              </a:ext>
            </a:extLst>
          </p:cNvPr>
          <p:cNvSpPr txBox="1">
            <a:spLocks/>
          </p:cNvSpPr>
          <p:nvPr/>
        </p:nvSpPr>
        <p:spPr bwMode="auto">
          <a:xfrm>
            <a:off x="0" y="1143000"/>
            <a:ext cx="9144000" cy="11430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charset="0"/>
                <a:cs typeface="Arial" charset="0"/>
              </a:rPr>
              <a:t>Rejecting Christ despite evidence (24-34)</a:t>
            </a:r>
          </a:p>
        </p:txBody>
      </p:sp>
    </p:spTree>
    <p:extLst>
      <p:ext uri="{BB962C8B-B14F-4D97-AF65-F5344CB8AC3E}">
        <p14:creationId xmlns:p14="http://schemas.microsoft.com/office/powerpoint/2010/main" val="4194970612"/>
      </p:ext>
    </p:extLst>
  </p:cSld>
  <p:clrMapOvr>
    <a:masterClrMapping/>
  </p:clrMapOvr>
</p:sld>
</file>

<file path=ppt/slides/slide4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4994" name="Picture 2" descr="John 9.27 Now I See!.jpg">
            <a:extLst>
              <a:ext uri="{FF2B5EF4-FFF2-40B4-BE49-F238E27FC236}">
                <a16:creationId xmlns:a16="http://schemas.microsoft.com/office/drawing/2014/main" id="{A9748DAD-9F64-4D33-908D-05762B786816}"/>
              </a:ext>
            </a:extLst>
          </p:cNvPr>
          <p:cNvPicPr>
            <a:picLocks noChangeAspect="1"/>
          </p:cNvPicPr>
          <p:nvPr/>
        </p:nvPicPr>
        <p:blipFill>
          <a:blip r:embed="rId2">
            <a:extLst>
              <a:ext uri="{28A0092B-C50C-407E-A947-70E740481C1C}">
                <a14:useLocalDpi xmlns:a14="http://schemas.microsoft.com/office/drawing/2010/main" val="0"/>
              </a:ext>
            </a:extLst>
          </a:blip>
          <a:srcRect l="2541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AFCB57D3-A043-4A1F-990D-238BB72F5E55}"/>
              </a:ext>
            </a:extLst>
          </p:cNvPr>
          <p:cNvSpPr>
            <a:spLocks noGrp="1"/>
          </p:cNvSpPr>
          <p:nvPr>
            <p:ph type="title"/>
          </p:nvPr>
        </p:nvSpPr>
        <p:spPr>
          <a:xfrm>
            <a:off x="5029200" y="0"/>
            <a:ext cx="4114800" cy="6553200"/>
          </a:xfrm>
        </p:spPr>
        <p:txBody>
          <a:bodyPr/>
          <a:lstStyle/>
          <a:p>
            <a:r>
              <a:rPr lang="en-US" altLang="en-US" sz="3200" b="1" baseline="30000">
                <a:effectLst>
                  <a:outerShdw blurRad="38100" dist="38100" dir="2700000" algn="tl">
                    <a:srgbClr val="000080"/>
                  </a:outerShdw>
                </a:effectLst>
              </a:rPr>
              <a:t>32 </a:t>
            </a:r>
            <a:r>
              <a:rPr lang="en-US" altLang="en-US" sz="3200" b="1">
                <a:effectLst>
                  <a:outerShdw blurRad="38100" dist="38100" dir="2700000" algn="tl">
                    <a:srgbClr val="000080"/>
                  </a:outerShdw>
                </a:effectLst>
              </a:rPr>
              <a:t>Ever since the world began, no one has been able to open the eyes of someone born blind. </a:t>
            </a:r>
            <a:r>
              <a:rPr lang="en-US" altLang="en-US" sz="3200" b="1" baseline="30000">
                <a:effectLst>
                  <a:outerShdw blurRad="38100" dist="38100" dir="2700000" algn="tl">
                    <a:srgbClr val="000080"/>
                  </a:outerShdw>
                </a:effectLst>
              </a:rPr>
              <a:t>33 </a:t>
            </a:r>
            <a:r>
              <a:rPr lang="en-US" altLang="en-US" sz="3200" b="1">
                <a:effectLst>
                  <a:outerShdw blurRad="38100" dist="38100" dir="2700000" algn="tl">
                    <a:srgbClr val="000080"/>
                  </a:outerShdw>
                </a:effectLst>
              </a:rPr>
              <a:t>If this man were not from God, he couldn’t have done it” (32-33).</a:t>
            </a:r>
          </a:p>
        </p:txBody>
      </p:sp>
      <p:sp>
        <p:nvSpPr>
          <p:cNvPr id="8" name="Title 1">
            <a:extLst>
              <a:ext uri="{FF2B5EF4-FFF2-40B4-BE49-F238E27FC236}">
                <a16:creationId xmlns:a16="http://schemas.microsoft.com/office/drawing/2014/main" id="{993D9585-9135-46BA-B33C-69E6A69B346E}"/>
              </a:ext>
            </a:extLst>
          </p:cNvPr>
          <p:cNvSpPr txBox="1">
            <a:spLocks/>
          </p:cNvSpPr>
          <p:nvPr/>
        </p:nvSpPr>
        <p:spPr bwMode="auto">
          <a:xfrm>
            <a:off x="0" y="-152400"/>
            <a:ext cx="4800600" cy="3200400"/>
          </a:xfrm>
          <a:prstGeom prst="rect">
            <a:avLst/>
          </a:prstGeom>
          <a:noFill/>
          <a:ln w="9525">
            <a:noFill/>
            <a:miter lim="800000"/>
            <a:headEnd/>
            <a:tailEnd/>
          </a:ln>
          <a:effectLst/>
        </p:spPr>
        <p:txBody>
          <a:bodyPr anchor="ctr"/>
          <a:lstStyle>
            <a:lvl1pPr marL="536575" indent="-536575"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No OT sight restored</a:t>
            </a:r>
          </a:p>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No disciples healed blindness</a:t>
            </a:r>
            <a:endParaRPr kumimoji="0" lang="en-US" altLang="en-US" sz="5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9" name="Title 1">
            <a:extLst>
              <a:ext uri="{FF2B5EF4-FFF2-40B4-BE49-F238E27FC236}">
                <a16:creationId xmlns:a16="http://schemas.microsoft.com/office/drawing/2014/main" id="{3A0290EE-309D-476C-9E5A-F8B478BCF2C2}"/>
              </a:ext>
            </a:extLst>
          </p:cNvPr>
          <p:cNvSpPr txBox="1">
            <a:spLocks/>
          </p:cNvSpPr>
          <p:nvPr/>
        </p:nvSpPr>
        <p:spPr bwMode="auto">
          <a:xfrm>
            <a:off x="0" y="3657600"/>
            <a:ext cx="4800600" cy="3200400"/>
          </a:xfrm>
          <a:prstGeom prst="rect">
            <a:avLst/>
          </a:prstGeom>
          <a:noFill/>
          <a:ln w="9525">
            <a:noFill/>
            <a:miter lim="800000"/>
            <a:headEnd/>
            <a:tailEnd/>
          </a:ln>
          <a:effectLst/>
        </p:spPr>
        <p:txBody>
          <a:bodyPr anchor="ctr"/>
          <a:lstStyle>
            <a:lvl1pPr marL="536575" indent="-536575"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Healing blindness was Christ’s most common miracle!</a:t>
            </a:r>
          </a:p>
          <a:p>
            <a:pPr marL="536575" marR="0" lvl="0" indent="-536575" algn="l" defTabSz="914400" rtl="0" eaLnBrk="0" fontAlgn="base" latinLnBrk="0" hangingPunct="0">
              <a:lnSpc>
                <a:spcPct val="100000"/>
              </a:lnSpc>
              <a:spcBef>
                <a:spcPct val="0"/>
              </a:spcBef>
              <a:spcAft>
                <a:spcPct val="0"/>
              </a:spcAft>
              <a:buClrTx/>
              <a:buSzTx/>
              <a:buFont typeface="Arial" panose="020B0604020202020204" pitchFamily="34" charset="0"/>
              <a:buChar char="•"/>
              <a:tabLst/>
              <a:defRPr/>
            </a:pPr>
            <a:r>
              <a:rPr kumimoji="0" lang="en-US" altLang="en-US" sz="54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Evidence of being Messiah</a:t>
            </a:r>
            <a:endParaRPr kumimoji="0" lang="en-US" altLang="en-US" sz="5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Tree>
    <p:extLst>
      <p:ext uri="{BB962C8B-B14F-4D97-AF65-F5344CB8AC3E}">
        <p14:creationId xmlns:p14="http://schemas.microsoft.com/office/powerpoint/2010/main" val="67741470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Lst>
  </p:timing>
</p:sld>
</file>

<file path=ppt/slides/slide4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8" name="Picture 2" descr="Julianne_Moore_in_Blindness_Wallpaper_1_800.jpg">
            <a:extLst>
              <a:ext uri="{FF2B5EF4-FFF2-40B4-BE49-F238E27FC236}">
                <a16:creationId xmlns:a16="http://schemas.microsoft.com/office/drawing/2014/main" id="{6B328FAC-204F-41B0-BC90-9CE7CED75203}"/>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6019" name="Title 1">
            <a:extLst>
              <a:ext uri="{FF2B5EF4-FFF2-40B4-BE49-F238E27FC236}">
                <a16:creationId xmlns:a16="http://schemas.microsoft.com/office/drawing/2014/main" id="{FE1157B9-C1D9-459B-8766-0532183558B1}"/>
              </a:ext>
            </a:extLst>
          </p:cNvPr>
          <p:cNvSpPr>
            <a:spLocks noGrp="1"/>
          </p:cNvSpPr>
          <p:nvPr>
            <p:ph type="title"/>
          </p:nvPr>
        </p:nvSpPr>
        <p:spPr>
          <a:xfrm>
            <a:off x="0" y="0"/>
            <a:ext cx="9144000" cy="2133600"/>
          </a:xfrm>
        </p:spPr>
        <p:txBody>
          <a:bodyPr/>
          <a:lstStyle/>
          <a:p>
            <a:pPr marL="715963" indent="-715963" algn="l" eaLnBrk="1" hangingPunct="1"/>
            <a:r>
              <a:rPr lang="en-US" altLang="en-US" b="1">
                <a:solidFill>
                  <a:srgbClr val="000005"/>
                </a:solidFill>
                <a:effectLst/>
              </a:rPr>
              <a:t>B.	Does seeing evidence for Jesus help you gain or lose spiritual insight?</a:t>
            </a:r>
          </a:p>
        </p:txBody>
      </p:sp>
    </p:spTree>
    <p:extLst>
      <p:ext uri="{BB962C8B-B14F-4D97-AF65-F5344CB8AC3E}">
        <p14:creationId xmlns:p14="http://schemas.microsoft.com/office/powerpoint/2010/main" val="735277181"/>
      </p:ext>
    </p:extLst>
  </p:cSld>
  <p:clrMapOvr>
    <a:masterClrMapping/>
  </p:clrMapOvr>
</p:sld>
</file>

<file path=ppt/slides/slide4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3" descr="humility.jpg">
            <a:extLst>
              <a:ext uri="{FF2B5EF4-FFF2-40B4-BE49-F238E27FC236}">
                <a16:creationId xmlns:a16="http://schemas.microsoft.com/office/drawing/2014/main" id="{D80AE6DE-A6D2-44F2-F04F-A9D940C6475F}"/>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266700" y="-12700"/>
            <a:ext cx="8610600" cy="6883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94210" name="Picture 1"/>
          <p:cNvSpPr>
            <a:spLocks noChangeAspect="1"/>
          </p:cNvSpPr>
          <p:nvPr/>
        </p:nvSpPr>
        <p:spPr bwMode="auto">
          <a:xfrm>
            <a:off x="0" y="368300"/>
            <a:ext cx="9144000" cy="6099175"/>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9525">
                <a:solidFill>
                  <a:srgbClr val="000000"/>
                </a:solidFill>
                <a:miter lim="800000"/>
                <a:headEnd/>
                <a:tailEnd/>
              </a14:hiddenLine>
            </a:ext>
          </a:extLst>
        </p:spPr>
        <p:txBody>
          <a:bodyPr/>
          <a:lstStyle/>
          <a:p>
            <a:pPr marL="0" marR="0" lvl="0" indent="0" algn="ctr" defTabSz="914400" rtl="0" eaLnBrk="0" fontAlgn="base" latinLnBrk="0" hangingPunct="0">
              <a:lnSpc>
                <a:spcPct val="100000"/>
              </a:lnSpc>
              <a:spcBef>
                <a:spcPct val="0"/>
              </a:spcBef>
              <a:spcAft>
                <a:spcPct val="0"/>
              </a:spcAft>
              <a:buClrTx/>
              <a:buSzTx/>
              <a:buFontTx/>
              <a:buNone/>
              <a:tabLst/>
              <a:defRPr/>
            </a:pPr>
            <a:endParaRPr kumimoji="0" lang="en-US" sz="2400" b="0" i="0" u="none" strike="noStrike" kern="1200" cap="none" spc="0" normalizeH="0" baseline="0" noProof="0">
              <a:ln>
                <a:noFill/>
              </a:ln>
              <a:solidFill>
                <a:srgbClr val="000000"/>
              </a:solidFill>
              <a:effectLst/>
              <a:uLnTx/>
              <a:uFillTx/>
              <a:latin typeface="Times New Roman" charset="0"/>
              <a:ea typeface="ＭＳ Ｐゴシック" charset="0"/>
              <a:cs typeface="ＭＳ Ｐゴシック" charset="0"/>
            </a:endParaRPr>
          </a:p>
        </p:txBody>
      </p:sp>
      <p:sp>
        <p:nvSpPr>
          <p:cNvPr id="900098" name="Rectangle 2"/>
          <p:cNvSpPr>
            <a:spLocks noGrp="1" noChangeArrowheads="1"/>
          </p:cNvSpPr>
          <p:nvPr>
            <p:ph type="ctrTitle"/>
          </p:nvPr>
        </p:nvSpPr>
        <p:spPr>
          <a:xfrm>
            <a:off x="0" y="4568013"/>
            <a:ext cx="9144000" cy="949731"/>
          </a:xfrm>
          <a:solidFill>
            <a:schemeClr val="tx1"/>
          </a:solidFill>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HUMILITY</a:t>
            </a:r>
          </a:p>
        </p:txBody>
      </p:sp>
      <p:sp>
        <p:nvSpPr>
          <p:cNvPr id="6" name="Rectangle 2"/>
          <p:cNvSpPr txBox="1">
            <a:spLocks noChangeArrowheads="1"/>
          </p:cNvSpPr>
          <p:nvPr/>
        </p:nvSpPr>
        <p:spPr bwMode="auto">
          <a:xfrm>
            <a:off x="0" y="5375565"/>
            <a:ext cx="9144000" cy="1463386"/>
          </a:xfrm>
          <a:prstGeom prst="rect">
            <a:avLst/>
          </a:prstGeom>
          <a:solidFill>
            <a:schemeClr val="tx1"/>
          </a:solidFill>
          <a:ln>
            <a:noFill/>
          </a:ln>
          <a:effectLst>
            <a:outerShdw blurRad="63500" dist="35921" dir="2700000" algn="ctr" rotWithShape="0">
              <a:schemeClr val="tx2">
                <a:alpha val="74998"/>
              </a:schemeClr>
            </a:outerShdw>
          </a:effectLst>
          <a:extLst>
            <a:ext uri="{91240B29-F687-4f45-9708-019B960494DF}">
              <a14:hiddenLine xmlns:a14="http://schemas.microsoft.com/office/drawing/2010/main" xmlns="" w="9525">
                <a:solidFill>
                  <a:srgbClr val="000000"/>
                </a:solidFill>
                <a:miter lim="800000"/>
                <a:headEnd/>
                <a:tailEnd/>
              </a14:hiddenLine>
            </a:ext>
            <a:ext uri="{FAA26D3D-D897-4be2-8F04-BA451C77F1D7}">
              <ma14:placeholderFlag xmlns:ma14="http://schemas.microsoft.com/office/mac/drawingml/2011/main" xmlns=""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I'm not so arrogant to think I've arrived at the truth about anything, but I'm pretty sure everything </a:t>
            </a:r>
            <a:r>
              <a:rPr kumimoji="0" lang="en-US" sz="2400" b="1" i="1"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you</a:t>
            </a:r>
            <a:r>
              <a:rPr kumimoji="0" lang="en-US" sz="2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 say is not only dead wrong, but really, really stupid, too.</a:t>
            </a:r>
          </a:p>
        </p:txBody>
      </p:sp>
    </p:spTree>
    <p:extLst>
      <p:ext uri="{BB962C8B-B14F-4D97-AF65-F5344CB8AC3E}">
        <p14:creationId xmlns:p14="http://schemas.microsoft.com/office/powerpoint/2010/main" val="557225710"/>
      </p:ext>
    </p:extLst>
  </p:cSld>
  <p:clrMapOvr>
    <a:masterClrMapping/>
  </p:clrMapOvr>
  <p:transition/>
</p:sld>
</file>

<file path=ppt/slides/slide4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Title 1">
            <a:extLst>
              <a:ext uri="{FF2B5EF4-FFF2-40B4-BE49-F238E27FC236}">
                <a16:creationId xmlns:a16="http://schemas.microsoft.com/office/drawing/2014/main" id="{B7826E7B-4632-439C-9AFB-C84A516129D7}"/>
              </a:ext>
            </a:extLst>
          </p:cNvPr>
          <p:cNvSpPr>
            <a:spLocks noGrp="1"/>
          </p:cNvSpPr>
          <p:nvPr>
            <p:ph type="title"/>
          </p:nvPr>
        </p:nvSpPr>
        <p:spPr>
          <a:xfrm>
            <a:off x="0" y="0"/>
            <a:ext cx="9144000" cy="533400"/>
          </a:xfrm>
        </p:spPr>
        <p:txBody>
          <a:bodyPr/>
          <a:lstStyle/>
          <a:p>
            <a:r>
              <a:rPr lang="en-US" altLang="en-US" sz="3200">
                <a:solidFill>
                  <a:srgbClr val="FFFF00"/>
                </a:solidFill>
                <a:latin typeface="Arial" panose="020B0604020202020204" pitchFamily="34" charset="0"/>
                <a:ea typeface="ＭＳ Ｐゴシック" panose="020B0600070205080204" pitchFamily="34" charset="-128"/>
                <a:cs typeface="Arial" panose="020B0604020202020204" pitchFamily="34" charset="0"/>
              </a:rPr>
              <a:t>Did life originate as an accident?</a:t>
            </a:r>
          </a:p>
        </p:txBody>
      </p:sp>
      <p:sp>
        <p:nvSpPr>
          <p:cNvPr id="4" name="Content Placeholder 2">
            <a:extLst>
              <a:ext uri="{FF2B5EF4-FFF2-40B4-BE49-F238E27FC236}">
                <a16:creationId xmlns:a16="http://schemas.microsoft.com/office/drawing/2014/main" id="{4E07F717-B10F-49DF-9315-B0AC2DC9CA3A}"/>
              </a:ext>
            </a:extLst>
          </p:cNvPr>
          <p:cNvSpPr txBox="1">
            <a:spLocks/>
          </p:cNvSpPr>
          <p:nvPr/>
        </p:nvSpPr>
        <p:spPr bwMode="auto">
          <a:xfrm>
            <a:off x="228600" y="609600"/>
            <a:ext cx="6096000" cy="62484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0" fontAlgn="base" latinLnBrk="0" hangingPunct="0">
              <a:lnSpc>
                <a:spcPct val="100000"/>
              </a:lnSpc>
              <a:spcBef>
                <a:spcPct val="20000"/>
              </a:spcBef>
              <a:spcAft>
                <a:spcPct val="0"/>
              </a:spcAft>
              <a:buClrTx/>
              <a:buSzTx/>
              <a:buFontTx/>
              <a:buNone/>
              <a:tabLst/>
              <a:defRPr/>
            </a:pPr>
            <a:r>
              <a:rPr kumimoji="0" lang="en-US" altLang="en-US" sz="2400" b="1" i="0" u="none" strike="noStrike" kern="1200" cap="none" spc="0" normalizeH="0" baseline="0" noProof="0">
                <a:ln>
                  <a:noFill/>
                </a:ln>
                <a:solidFill>
                  <a:srgbClr val="FFFFFF"/>
                </a:solidFill>
                <a:effectLst/>
                <a:uLnTx/>
                <a:uFillTx/>
                <a:latin typeface="Arial" panose="020B0604020202020204" pitchFamily="34" charset="0"/>
                <a:ea typeface="+mn-ea"/>
                <a:cs typeface="Arial" panose="020B0604020202020204" pitchFamily="34" charset="0"/>
              </a:rPr>
              <a:t>“There are only two possible explanations as to how life arose: Spontaneous generation arising to evolution or a supernatural creative act of God…. There is no other possibility. Spontaneous generation was scientifically disproved 120 years ago by Louis Pasteur and others, but that just leaves us with only one other possibility… that life came as an act of supernatural creation by God, but I can’t accept that philosophy because I do not want to believe in God.  Therefore, I choose to believe that which I know is scientifically impossible, spontaneous generation leading to evolution.”</a:t>
            </a:r>
          </a:p>
        </p:txBody>
      </p:sp>
      <p:sp>
        <p:nvSpPr>
          <p:cNvPr id="88068" name="Content Placeholder 2">
            <a:extLst>
              <a:ext uri="{FF2B5EF4-FFF2-40B4-BE49-F238E27FC236}">
                <a16:creationId xmlns:a16="http://schemas.microsoft.com/office/drawing/2014/main" id="{48CABB37-2BAF-4724-85C0-67845B532371}"/>
              </a:ext>
            </a:extLst>
          </p:cNvPr>
          <p:cNvSpPr txBox="1">
            <a:spLocks/>
          </p:cNvSpPr>
          <p:nvPr/>
        </p:nvSpPr>
        <p:spPr bwMode="auto">
          <a:xfrm>
            <a:off x="5867400" y="5105400"/>
            <a:ext cx="3429000" cy="1752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marL="342900" indent="-342900"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Dr. George Wald</a:t>
            </a:r>
          </a:p>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Professor Emeritus of Biology, Harvard</a:t>
            </a:r>
          </a:p>
          <a:p>
            <a:pPr marL="342900" marR="0" lvl="0" indent="-342900" algn="ctr" defTabSz="914400" rtl="0" eaLnBrk="0" fontAlgn="base" latinLnBrk="0" hangingPunct="0">
              <a:lnSpc>
                <a:spcPct val="100000"/>
              </a:lnSpc>
              <a:spcBef>
                <a:spcPct val="20000"/>
              </a:spcBef>
              <a:spcAft>
                <a:spcPct val="0"/>
              </a:spcAft>
              <a:buClrTx/>
              <a:buSzTx/>
              <a:buFontTx/>
              <a:buNone/>
              <a:tabLst/>
              <a:defRPr/>
            </a:pPr>
            <a:r>
              <a:rPr kumimoji="0" lang="en-US" altLang="en-US" sz="1800" b="0" i="0" u="none" strike="noStrike" kern="1200" cap="none" spc="0" normalizeH="0" baseline="0" noProof="0">
                <a:ln>
                  <a:noFill/>
                </a:ln>
                <a:solidFill>
                  <a:srgbClr val="FFFFFF"/>
                </a:solidFill>
                <a:effectLst/>
                <a:uLnTx/>
                <a:uFillTx/>
                <a:latin typeface="Arial" panose="020B0604020202020204" pitchFamily="34" charset="0"/>
                <a:ea typeface="ＭＳ Ｐゴシック" panose="020B0600070205080204" pitchFamily="34" charset="-128"/>
                <a:cs typeface="Arial" panose="020B0604020202020204" pitchFamily="34" charset="0"/>
              </a:rPr>
              <a:t>Nobel Prize winner in Biology, 1971</a:t>
            </a:r>
          </a:p>
        </p:txBody>
      </p:sp>
      <p:pic>
        <p:nvPicPr>
          <p:cNvPr id="88069" name="Picture 6" descr="wald.jpg">
            <a:extLst>
              <a:ext uri="{FF2B5EF4-FFF2-40B4-BE49-F238E27FC236}">
                <a16:creationId xmlns:a16="http://schemas.microsoft.com/office/drawing/2014/main" id="{34AE20C3-0D2F-4524-9C80-406376F0BF54}"/>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6419850" y="1219200"/>
            <a:ext cx="2476500" cy="34702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376855233"/>
      </p:ext>
    </p:extLst>
  </p:cSld>
  <p:clrMapOvr>
    <a:masterClrMapping/>
  </p:clrMapOvr>
  <p:transition spd="med">
    <p:randomBar dir="vert"/>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0114" name="Picture 4" descr="fotolia_3995826_XS.jpg">
            <a:extLst>
              <a:ext uri="{FF2B5EF4-FFF2-40B4-BE49-F238E27FC236}">
                <a16:creationId xmlns:a16="http://schemas.microsoft.com/office/drawing/2014/main" id="{9E51429A-B1AC-45AD-AD99-1E82CBAE7B0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E8C81527-9D8B-41CF-BEDD-2D6F1789E05B}"/>
              </a:ext>
            </a:extLst>
          </p:cNvPr>
          <p:cNvSpPr>
            <a:spLocks noGrp="1"/>
          </p:cNvSpPr>
          <p:nvPr>
            <p:ph type="title"/>
          </p:nvPr>
        </p:nvSpPr>
        <p:spPr>
          <a:xfrm>
            <a:off x="2362200" y="0"/>
            <a:ext cx="6781800" cy="2057400"/>
          </a:xfrm>
        </p:spPr>
        <p:txBody>
          <a:bodyPr/>
          <a:lstStyle/>
          <a:p>
            <a:pPr marL="715963" indent="-715963" algn="l" eaLnBrk="1" hangingPunct="1"/>
            <a:r>
              <a:rPr lang="en-US" altLang="en-US" sz="5400" b="1">
                <a:solidFill>
                  <a:schemeClr val="tx1"/>
                </a:solidFill>
                <a:effectLst>
                  <a:outerShdw blurRad="38100" dist="38100" dir="2700000" algn="tl">
                    <a:srgbClr val="000080"/>
                  </a:outerShdw>
                </a:effectLst>
              </a:rPr>
              <a:t>I.	</a:t>
            </a:r>
            <a:r>
              <a:rPr lang="en-US" altLang="en-US" sz="5400" b="1">
                <a:effectLst>
                  <a:outerShdw blurRad="38100" dist="38100" dir="2700000" algn="tl">
                    <a:srgbClr val="000080"/>
                  </a:outerShdw>
                </a:effectLst>
              </a:rPr>
              <a:t>Jesus makes the </a:t>
            </a:r>
            <a:r>
              <a:rPr lang="en-US" altLang="en-US" sz="5400" b="1" u="sng">
                <a:solidFill>
                  <a:srgbClr val="FFFF00"/>
                </a:solidFill>
                <a:effectLst>
                  <a:outerShdw blurRad="38100" dist="38100" dir="2700000" algn="tl">
                    <a:srgbClr val="FFFFFF"/>
                  </a:outerShdw>
                </a:effectLst>
              </a:rPr>
              <a:t>blind</a:t>
            </a:r>
            <a:r>
              <a:rPr lang="en-US" altLang="en-US" sz="5400" b="1">
                <a:solidFill>
                  <a:srgbClr val="FFFF00"/>
                </a:solidFill>
                <a:effectLst>
                  <a:outerShdw blurRad="38100" dist="38100" dir="2700000" algn="tl">
                    <a:srgbClr val="FFFFFF"/>
                  </a:outerShdw>
                </a:effectLst>
              </a:rPr>
              <a:t> </a:t>
            </a:r>
            <a:r>
              <a:rPr lang="en-US" altLang="en-US" sz="5400" b="1" u="sng">
                <a:solidFill>
                  <a:srgbClr val="FFFF00"/>
                </a:solidFill>
                <a:effectLst>
                  <a:outerShdw blurRad="38100" dist="38100" dir="2700000" algn="tl">
                    <a:srgbClr val="FFFFFF"/>
                  </a:outerShdw>
                </a:effectLst>
              </a:rPr>
              <a:t>see</a:t>
            </a:r>
            <a:r>
              <a:rPr lang="en-US" altLang="en-US" sz="5400" b="1">
                <a:effectLst>
                  <a:outerShdw blurRad="38100" dist="38100" dir="2700000" algn="tl">
                    <a:srgbClr val="000080"/>
                  </a:outerShdw>
                </a:effectLst>
              </a:rPr>
              <a:t>.</a:t>
            </a:r>
            <a:endParaRPr lang="en-US" altLang="en-US" sz="5400" b="1">
              <a:solidFill>
                <a:schemeClr val="tx1"/>
              </a:solidFill>
              <a:effectLst>
                <a:outerShdw blurRad="38100" dist="38100" dir="2700000" algn="tl">
                  <a:srgbClr val="000080"/>
                </a:outerShdw>
              </a:effectLst>
            </a:endParaRPr>
          </a:p>
        </p:txBody>
      </p:sp>
    </p:spTree>
    <p:extLst>
      <p:ext uri="{BB962C8B-B14F-4D97-AF65-F5344CB8AC3E}">
        <p14:creationId xmlns:p14="http://schemas.microsoft.com/office/powerpoint/2010/main" val="3434856387"/>
      </p:ext>
    </p:extLst>
  </p:cSld>
  <p:clrMapOvr>
    <a:masterClrMapping/>
  </p:clrMapOvr>
</p:sld>
</file>

<file path=ppt/slides/slide4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9AFE67-C01E-4303-9662-43BDB1B81864}"/>
              </a:ext>
            </a:extLst>
          </p:cNvPr>
          <p:cNvSpPr>
            <a:spLocks noGrp="1"/>
          </p:cNvSpPr>
          <p:nvPr>
            <p:ph type="title"/>
          </p:nvPr>
        </p:nvSpPr>
        <p:spPr>
          <a:xfrm>
            <a:off x="0" y="0"/>
            <a:ext cx="9144000" cy="1600200"/>
          </a:xfrm>
        </p:spPr>
        <p:txBody>
          <a:bodyPr/>
          <a:lstStyle/>
          <a:p>
            <a:pPr eaLnBrk="1" hangingPunct="1"/>
            <a:r>
              <a:rPr lang="en-US" altLang="en-US" b="1">
                <a:solidFill>
                  <a:schemeClr val="tx1"/>
                </a:solidFill>
                <a:effectLst>
                  <a:outerShdw blurRad="38100" dist="38100" dir="2700000" algn="tl">
                    <a:srgbClr val="000080"/>
                  </a:outerShdw>
                </a:effectLst>
              </a:rPr>
              <a:t>II. </a:t>
            </a:r>
            <a:r>
              <a:rPr lang="en-US" altLang="en-US" b="1">
                <a:effectLst>
                  <a:outerShdw blurRad="38100" dist="38100" dir="2700000" algn="tl">
                    <a:srgbClr val="000080"/>
                  </a:outerShdw>
                </a:effectLst>
              </a:rPr>
              <a:t>Jesus </a:t>
            </a:r>
            <a:r>
              <a:rPr lang="en-US" altLang="en-US" b="1" u="sng">
                <a:solidFill>
                  <a:srgbClr val="FFFF00"/>
                </a:solidFill>
                <a:effectLst>
                  <a:outerShdw blurRad="38100" dist="38100" dir="2700000" algn="tl">
                    <a:srgbClr val="FFFFFF"/>
                  </a:outerShdw>
                </a:effectLst>
              </a:rPr>
              <a:t>changes</a:t>
            </a:r>
            <a:r>
              <a:rPr lang="en-US" altLang="en-US" b="1">
                <a:solidFill>
                  <a:srgbClr val="FFFF00"/>
                </a:solidFill>
                <a:effectLst>
                  <a:outerShdw blurRad="38100" dist="38100" dir="2700000" algn="tl">
                    <a:srgbClr val="FFFFFF"/>
                  </a:outerShdw>
                </a:effectLst>
              </a:rPr>
              <a:t> </a:t>
            </a:r>
            <a:r>
              <a:rPr lang="en-US" altLang="en-US" b="1">
                <a:effectLst>
                  <a:outerShdw blurRad="38100" dist="38100" dir="2700000" algn="tl">
                    <a:srgbClr val="000080"/>
                  </a:outerShdw>
                </a:effectLst>
              </a:rPr>
              <a:t>people’s </a:t>
            </a:r>
            <a:r>
              <a:rPr lang="en-US" altLang="en-US" b="1" u="sng">
                <a:solidFill>
                  <a:srgbClr val="FFFF00"/>
                </a:solidFill>
                <a:effectLst>
                  <a:outerShdw blurRad="38100" dist="38100" dir="2700000" algn="tl">
                    <a:srgbClr val="FFFFFF"/>
                  </a:outerShdw>
                </a:effectLst>
              </a:rPr>
              <a:t>lives</a:t>
            </a:r>
            <a:r>
              <a:rPr lang="en-US" altLang="en-US" b="1">
                <a:effectLst>
                  <a:outerShdw blurRad="38100" dist="38100" dir="2700000" algn="tl">
                    <a:srgbClr val="000080"/>
                  </a:outerShdw>
                </a:effectLst>
              </a:rPr>
              <a:t>(8-34).</a:t>
            </a:r>
            <a:endParaRPr lang="en-US" altLang="en-US" b="1">
              <a:solidFill>
                <a:schemeClr val="tx1"/>
              </a:solidFill>
              <a:effectLst>
                <a:outerShdw blurRad="38100" dist="38100" dir="2700000" algn="tl">
                  <a:srgbClr val="000080"/>
                </a:outerShdw>
              </a:effectLst>
            </a:endParaRPr>
          </a:p>
        </p:txBody>
      </p:sp>
      <p:pic>
        <p:nvPicPr>
          <p:cNvPr id="91139" name="Picture 2" descr="spirituality.jpg">
            <a:extLst>
              <a:ext uri="{FF2B5EF4-FFF2-40B4-BE49-F238E27FC236}">
                <a16:creationId xmlns:a16="http://schemas.microsoft.com/office/drawing/2014/main" id="{FC7715CB-EF33-4131-BF5C-AE3054691FA9}"/>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46050" y="1620838"/>
            <a:ext cx="9366250" cy="53895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299957674"/>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53" name="Rectangle 5"/>
          <p:cNvSpPr>
            <a:spLocks noChangeArrowheads="1"/>
          </p:cNvSpPr>
          <p:nvPr/>
        </p:nvSpPr>
        <p:spPr bwMode="auto">
          <a:xfrm>
            <a:off x="4800600" y="0"/>
            <a:ext cx="4343400" cy="6858000"/>
          </a:xfrm>
          <a:prstGeom prst="rect">
            <a:avLst/>
          </a:prstGeom>
          <a:gradFill rotWithShape="1">
            <a:gsLst>
              <a:gs pos="0">
                <a:schemeClr val="bg2"/>
              </a:gs>
              <a:gs pos="100000">
                <a:schemeClr val="bg2">
                  <a:gamma/>
                  <a:shade val="46275"/>
                  <a:invGamma/>
                </a:schemeClr>
              </a:gs>
            </a:gsLst>
            <a:lin ang="5400000" scaled="1"/>
          </a:gradFill>
          <a:ln w="9525">
            <a:noFill/>
            <a:miter lim="800000"/>
            <a:headEnd/>
            <a:tailEnd/>
          </a:ln>
          <a:effectLst/>
        </p:spPr>
        <p:txBody>
          <a:bodyPr wrap="none" lIns="90993" tIns="45499" rIns="90993" bIns="45499" anchor="ctr"/>
          <a:lstStyle/>
          <a:p>
            <a:pPr eaLnBrk="0" hangingPunct="0">
              <a:defRPr/>
            </a:pPr>
            <a:endParaRPr lang="en-US" sz="1800">
              <a:solidFill>
                <a:srgbClr val="FFFFFF"/>
              </a:solidFill>
              <a:latin typeface="Arial" charset="0"/>
              <a:ea typeface="ＭＳ Ｐゴシック" charset="-128"/>
              <a:cs typeface="ＭＳ Ｐゴシック" charset="-128"/>
            </a:endParaRPr>
          </a:p>
        </p:txBody>
      </p:sp>
      <p:pic>
        <p:nvPicPr>
          <p:cNvPr id="331778" name="Picture 4" descr="Scrolls"/>
          <p:cNvPicPr>
            <a:picLocks noChangeAspect="1" noChangeArrowheads="1"/>
          </p:cNvPicPr>
          <p:nvPr/>
        </p:nvPicPr>
        <p:blipFill>
          <a:blip r:embed="rId3">
            <a:lum bright="-48000"/>
            <a:extLst>
              <a:ext uri="{28A0092B-C50C-407E-A947-70E740481C1C}">
                <a14:useLocalDpi xmlns:a14="http://schemas.microsoft.com/office/drawing/2010/main"/>
              </a:ext>
            </a:extLst>
          </a:blip>
          <a:srcRect/>
          <a:stretch>
            <a:fillRect/>
          </a:stretch>
        </p:blipFill>
        <p:spPr bwMode="auto">
          <a:xfrm>
            <a:off x="6350" y="0"/>
            <a:ext cx="48069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50" name="Rectangle 2"/>
          <p:cNvSpPr>
            <a:spLocks noGrp="1" noChangeArrowheads="1"/>
          </p:cNvSpPr>
          <p:nvPr>
            <p:ph type="ctrTitle"/>
          </p:nvPr>
        </p:nvSpPr>
        <p:spPr>
          <a:xfrm>
            <a:off x="1219201" y="1600201"/>
            <a:ext cx="7467600" cy="1828800"/>
          </a:xfrm>
          <a:effectLst>
            <a:outerShdw blurRad="63500" dist="57501" dir="1676261" algn="ctr" rotWithShape="0">
              <a:srgbClr val="000000">
                <a:alpha val="74997"/>
              </a:srgbClr>
            </a:outerShdw>
          </a:effectLst>
        </p:spPr>
        <p:txBody>
          <a:bodyPr/>
          <a:lstStyle/>
          <a:p>
            <a:pPr eaLnBrk="1" hangingPunct="1">
              <a:defRPr/>
            </a:pPr>
            <a:r>
              <a:rPr lang="en-US" b="1">
                <a:latin typeface="Arial" charset="0"/>
                <a:ea typeface="ＭＳ Ｐゴシック" charset="0"/>
                <a:cs typeface="ＭＳ Ｐゴシック" charset="0"/>
              </a:rPr>
              <a:t>The New Testament Literary Context</a:t>
            </a:r>
            <a:endParaRPr lang="en-US">
              <a:latin typeface="Arial" charset="0"/>
              <a:ea typeface="ＭＳ Ｐゴシック" charset="0"/>
              <a:cs typeface="ＭＳ Ｐゴシック" charset="0"/>
            </a:endParaRPr>
          </a:p>
        </p:txBody>
      </p:sp>
      <p:sp>
        <p:nvSpPr>
          <p:cNvPr id="7" name="Rectangle 3"/>
          <p:cNvSpPr txBox="1">
            <a:spLocks noChangeArrowheads="1"/>
          </p:cNvSpPr>
          <p:nvPr/>
        </p:nvSpPr>
        <p:spPr bwMode="auto">
          <a:xfrm>
            <a:off x="2514601" y="3810000"/>
            <a:ext cx="5029200" cy="1752600"/>
          </a:xfrm>
          <a:prstGeom prst="rect">
            <a:avLst/>
          </a:prstGeom>
          <a:noFill/>
          <a:ln w="9525">
            <a:noFill/>
            <a:miter lim="800000"/>
            <a:headEnd/>
            <a:tailEnd/>
          </a:ln>
          <a:effectLst>
            <a:outerShdw blurRad="63500" dist="57501" dir="1676261" algn="ctr" rotWithShape="0">
              <a:srgbClr val="000000">
                <a:alpha val="74997"/>
              </a:srgbClr>
            </a:outerShdw>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buClr>
                <a:schemeClr val="hlink"/>
              </a:buClr>
              <a:buSzPct val="90000"/>
              <a:buFont typeface="Wingdings" charset="0"/>
              <a:buNone/>
              <a:defRPr/>
            </a:pPr>
            <a:r>
              <a:rPr lang="en-US" sz="3600" b="1" i="1">
                <a:effectLst>
                  <a:outerShdw blurRad="38100" dist="38100" dir="2700000" algn="tl">
                    <a:srgbClr val="000000"/>
                  </a:outerShdw>
                </a:effectLst>
                <a:latin typeface="Arial" charset="0"/>
              </a:rPr>
              <a:t>Primary Sources to Understand the </a:t>
            </a:r>
            <a:br>
              <a:rPr lang="en-US" sz="3600" b="1" i="1">
                <a:effectLst>
                  <a:outerShdw blurRad="38100" dist="38100" dir="2700000" algn="tl">
                    <a:srgbClr val="000000"/>
                  </a:outerShdw>
                </a:effectLst>
                <a:latin typeface="Arial" charset="0"/>
              </a:rPr>
            </a:br>
            <a:r>
              <a:rPr lang="en-US" sz="3600" b="1" i="1">
                <a:effectLst>
                  <a:outerShdw blurRad="38100" dist="38100" dir="2700000" algn="tl">
                    <a:srgbClr val="000000"/>
                  </a:outerShdw>
                </a:effectLst>
                <a:latin typeface="Arial" charset="0"/>
              </a:rPr>
              <a:t>First Century</a:t>
            </a:r>
          </a:p>
        </p:txBody>
      </p:sp>
    </p:spTree>
  </p:cSld>
  <p:clrMapOvr>
    <a:masterClrMapping/>
  </p:clrMapOvr>
</p:sld>
</file>

<file path=ppt/slides/slide4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948733E-436A-44AE-94E6-51A02B837D6D}"/>
              </a:ext>
            </a:extLst>
          </p:cNvPr>
          <p:cNvSpPr>
            <a:spLocks noGrp="1"/>
          </p:cNvSpPr>
          <p:nvPr>
            <p:ph type="title"/>
          </p:nvPr>
        </p:nvSpPr>
        <p:spPr>
          <a:xfrm>
            <a:off x="0" y="0"/>
            <a:ext cx="7239000" cy="1828800"/>
          </a:xfrm>
        </p:spPr>
        <p:txBody>
          <a:bodyPr/>
          <a:lstStyle/>
          <a:p>
            <a:pPr marL="715963" indent="-715963" algn="l" eaLnBrk="1" hangingPunct="1">
              <a:defRPr/>
            </a:pPr>
            <a:r>
              <a:rPr lang="en-US" b="1" dirty="0">
                <a:solidFill>
                  <a:schemeClr val="tx1"/>
                </a:solidFill>
                <a:effectLst>
                  <a:outerShdw blurRad="38100" dist="38100" dir="2700000" algn="tl">
                    <a:srgbClr val="000000">
                      <a:alpha val="43137"/>
                    </a:srgbClr>
                  </a:outerShdw>
                </a:effectLst>
              </a:rPr>
              <a:t>III. Jesus deserves </a:t>
            </a:r>
            <a:r>
              <a:rPr lang="en-US" b="1" dirty="0">
                <a:solidFill>
                  <a:srgbClr val="FFFF00"/>
                </a:solidFill>
                <a:effectLst>
                  <a:outerShdw blurRad="38100" dist="38100" dir="2700000" algn="tl">
                    <a:srgbClr val="000000">
                      <a:alpha val="43137"/>
                    </a:srgbClr>
                  </a:outerShdw>
                </a:effectLst>
              </a:rPr>
              <a:t>worship </a:t>
            </a:r>
            <a:r>
              <a:rPr lang="en-US" b="1" dirty="0">
                <a:solidFill>
                  <a:schemeClr val="tx1"/>
                </a:solidFill>
                <a:effectLst>
                  <a:outerShdw blurRad="38100" dist="38100" dir="2700000" algn="tl">
                    <a:srgbClr val="000000">
                      <a:alpha val="43137"/>
                    </a:srgbClr>
                  </a:outerShdw>
                </a:effectLst>
              </a:rPr>
              <a:t>as </a:t>
            </a:r>
            <a:r>
              <a:rPr lang="en-US" b="1" dirty="0">
                <a:solidFill>
                  <a:srgbClr val="FFFF00"/>
                </a:solidFill>
                <a:effectLst>
                  <a:outerShdw blurRad="38100" dist="38100" dir="2700000" algn="tl">
                    <a:srgbClr val="000000">
                      <a:alpha val="43137"/>
                    </a:srgbClr>
                  </a:outerShdw>
                </a:effectLst>
              </a:rPr>
              <a:t>God </a:t>
            </a:r>
            <a:r>
              <a:rPr lang="en-US" b="1" dirty="0">
                <a:solidFill>
                  <a:schemeClr val="tx1"/>
                </a:solidFill>
                <a:effectLst>
                  <a:outerShdw blurRad="38100" dist="38100" dir="2700000" algn="tl">
                    <a:srgbClr val="000000">
                      <a:alpha val="43137"/>
                    </a:srgbClr>
                  </a:outerShdw>
                </a:effectLst>
              </a:rPr>
              <a:t>(35-41). </a:t>
            </a:r>
          </a:p>
        </p:txBody>
      </p:sp>
      <p:pic>
        <p:nvPicPr>
          <p:cNvPr id="92163" name="Picture 2" descr="JESUSisGOD White Red Plasma.jpg">
            <a:extLst>
              <a:ext uri="{FF2B5EF4-FFF2-40B4-BE49-F238E27FC236}">
                <a16:creationId xmlns:a16="http://schemas.microsoft.com/office/drawing/2014/main" id="{BF16FEFE-6BC9-440E-8988-2AFADC11737F}"/>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7177088" y="152400"/>
            <a:ext cx="1814512" cy="18145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2164" name="Picture 3" descr="salvation.128155724_std.jpg">
            <a:extLst>
              <a:ext uri="{FF2B5EF4-FFF2-40B4-BE49-F238E27FC236}">
                <a16:creationId xmlns:a16="http://schemas.microsoft.com/office/drawing/2014/main" id="{2B2270FF-EB70-4478-BB33-A0D38FF18C0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1447800" y="2133600"/>
            <a:ext cx="6400800" cy="426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34818076"/>
      </p:ext>
    </p:extLst>
  </p:cSld>
  <p:clrMapOvr>
    <a:masterClrMapping/>
  </p:clrMapOvr>
</p:sld>
</file>

<file path=ppt/slides/slide4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6" name="Picture 2" descr="John 9.28 Other Pharisee.jpg">
            <a:extLst>
              <a:ext uri="{FF2B5EF4-FFF2-40B4-BE49-F238E27FC236}">
                <a16:creationId xmlns:a16="http://schemas.microsoft.com/office/drawing/2014/main" id="{74C3169B-569B-49C7-93A2-C41AD475AB8D}"/>
              </a:ext>
            </a:extLst>
          </p:cNvPr>
          <p:cNvPicPr>
            <a:picLocks noChangeAspect="1"/>
          </p:cNvPicPr>
          <p:nvPr/>
        </p:nvPicPr>
        <p:blipFill>
          <a:blip r:embed="rId2">
            <a:extLst>
              <a:ext uri="{28A0092B-C50C-407E-A947-70E740481C1C}">
                <a14:useLocalDpi xmlns:a14="http://schemas.microsoft.com/office/drawing/2010/main" val="0"/>
              </a:ext>
            </a:extLst>
          </a:blip>
          <a:srcRect l="10718" t="7634" r="56496" b="18205"/>
          <a:stretch>
            <a:fillRect/>
          </a:stretch>
        </p:blipFill>
        <p:spPr bwMode="auto">
          <a:xfrm>
            <a:off x="5181600" y="838200"/>
            <a:ext cx="39624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3187" name="Picture 5" descr="John 9.34 Stood Up to Pharisees.jpg">
            <a:extLst>
              <a:ext uri="{FF2B5EF4-FFF2-40B4-BE49-F238E27FC236}">
                <a16:creationId xmlns:a16="http://schemas.microsoft.com/office/drawing/2014/main" id="{4551AF3D-FD9A-4339-9A56-1FBF4155D22F}"/>
              </a:ext>
            </a:extLst>
          </p:cNvPr>
          <p:cNvPicPr>
            <a:picLocks noChangeAspect="1"/>
          </p:cNvPicPr>
          <p:nvPr/>
        </p:nvPicPr>
        <p:blipFill>
          <a:blip r:embed="rId3">
            <a:extLst>
              <a:ext uri="{28A0092B-C50C-407E-A947-70E740481C1C}">
                <a14:useLocalDpi xmlns:a14="http://schemas.microsoft.com/office/drawing/2010/main" val="0"/>
              </a:ext>
            </a:extLst>
          </a:blip>
          <a:srcRect l="43333" r="14166"/>
          <a:stretch>
            <a:fillRect/>
          </a:stretch>
        </p:blipFill>
        <p:spPr bwMode="auto">
          <a:xfrm>
            <a:off x="0" y="873125"/>
            <a:ext cx="38862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Left-Right Arrow Callout 6">
            <a:extLst>
              <a:ext uri="{FF2B5EF4-FFF2-40B4-BE49-F238E27FC236}">
                <a16:creationId xmlns:a16="http://schemas.microsoft.com/office/drawing/2014/main" id="{63E7061D-1769-4EB6-A005-80AC04CD9756}"/>
              </a:ext>
            </a:extLst>
          </p:cNvPr>
          <p:cNvSpPr>
            <a:spLocks noChangeArrowheads="1"/>
          </p:cNvSpPr>
          <p:nvPr/>
        </p:nvSpPr>
        <p:spPr bwMode="auto">
          <a:xfrm>
            <a:off x="2057400" y="1600200"/>
            <a:ext cx="4953000" cy="2438400"/>
          </a:xfrm>
          <a:prstGeom prst="leftRightArrowCallout">
            <a:avLst>
              <a:gd name="adj1" fmla="val 25000"/>
              <a:gd name="adj2" fmla="val 25000"/>
              <a:gd name="adj3" fmla="val 15968"/>
              <a:gd name="adj4" fmla="val 77407"/>
            </a:avLst>
          </a:prstGeom>
          <a:solidFill>
            <a:srgbClr val="371F5E"/>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AB04224B-C560-461B-9450-ECEF2859ECB2}"/>
              </a:ext>
            </a:extLst>
          </p:cNvPr>
          <p:cNvSpPr>
            <a:spLocks noGrp="1"/>
          </p:cNvSpPr>
          <p:nvPr>
            <p:ph type="title"/>
          </p:nvPr>
        </p:nvSpPr>
        <p:spPr>
          <a:xfrm>
            <a:off x="2552700" y="2133600"/>
            <a:ext cx="4038600" cy="12192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Opposite Responses</a:t>
            </a:r>
          </a:p>
        </p:txBody>
      </p:sp>
    </p:spTree>
    <p:extLst>
      <p:ext uri="{BB962C8B-B14F-4D97-AF65-F5344CB8AC3E}">
        <p14:creationId xmlns:p14="http://schemas.microsoft.com/office/powerpoint/2010/main" val="3623284628"/>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strVal val="#ppt_w*0.70"/>
                                          </p:val>
                                        </p:tav>
                                        <p:tav tm="100000">
                                          <p:val>
                                            <p:strVal val="#ppt_w"/>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Effect transition="in" filter="fade">
                                      <p:cBhvr>
                                        <p:cTn id="15"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4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3B86E3C-4E89-4EA6-9A74-1C149460BE44}"/>
              </a:ext>
            </a:extLst>
          </p:cNvPr>
          <p:cNvSpPr>
            <a:spLocks noGrp="1"/>
          </p:cNvSpPr>
          <p:nvPr>
            <p:ph type="title"/>
          </p:nvPr>
        </p:nvSpPr>
        <p:spPr>
          <a:xfrm>
            <a:off x="0" y="22860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The former blind man confesses Jesus as God (35-38).</a:t>
            </a:r>
          </a:p>
        </p:txBody>
      </p:sp>
      <p:pic>
        <p:nvPicPr>
          <p:cNvPr id="94211" name="Picture 2" descr="John 9.38 I believe, Lord.jpg">
            <a:extLst>
              <a:ext uri="{FF2B5EF4-FFF2-40B4-BE49-F238E27FC236}">
                <a16:creationId xmlns:a16="http://schemas.microsoft.com/office/drawing/2014/main" id="{99FF15CB-D6D0-4419-A690-7C214376328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27200"/>
            <a:ext cx="9144000" cy="5130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873525452"/>
      </p:ext>
    </p:extLst>
  </p:cSld>
  <p:clrMapOvr>
    <a:masterClrMapping/>
  </p:clrMapOvr>
</p:sld>
</file>

<file path=ppt/slides/slide4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4CB0D6-4E20-4419-9EBD-D646D404EB8E}"/>
              </a:ext>
            </a:extLst>
          </p:cNvPr>
          <p:cNvSpPr>
            <a:spLocks noGrp="1"/>
          </p:cNvSpPr>
          <p:nvPr>
            <p:ph type="title"/>
          </p:nvPr>
        </p:nvSpPr>
        <p:spPr>
          <a:xfrm>
            <a:off x="0" y="228600"/>
            <a:ext cx="9144000" cy="11430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Jesus condemns the Pharisees for rejecting him as God (39-41).</a:t>
            </a:r>
          </a:p>
        </p:txBody>
      </p:sp>
      <p:pic>
        <p:nvPicPr>
          <p:cNvPr id="95235" name="Picture 3" descr="John 9.41 You ARE blind.jpg">
            <a:extLst>
              <a:ext uri="{FF2B5EF4-FFF2-40B4-BE49-F238E27FC236}">
                <a16:creationId xmlns:a16="http://schemas.microsoft.com/office/drawing/2014/main" id="{228C4369-B8B1-45B7-9902-E093DF4A5D2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749425"/>
            <a:ext cx="9144000" cy="5108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477664176"/>
      </p:ext>
    </p:extLst>
  </p:cSld>
  <p:clrMapOvr>
    <a:masterClrMapping/>
  </p:clrMapOvr>
</p:sld>
</file>

<file path=ppt/slides/slide4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6258" name="Picture 2" descr="John 9.40 Are you saying we are blind?.jpg">
            <a:extLst>
              <a:ext uri="{FF2B5EF4-FFF2-40B4-BE49-F238E27FC236}">
                <a16:creationId xmlns:a16="http://schemas.microsoft.com/office/drawing/2014/main" id="{361B4F78-57F9-49FF-8025-E795CF4467A7}"/>
              </a:ext>
            </a:extLst>
          </p:cNvPr>
          <p:cNvPicPr>
            <a:picLocks noChangeAspect="1"/>
          </p:cNvPicPr>
          <p:nvPr/>
        </p:nvPicPr>
        <p:blipFill>
          <a:blip r:embed="rId2">
            <a:extLst>
              <a:ext uri="{28A0092B-C50C-407E-A947-70E740481C1C}">
                <a14:useLocalDpi xmlns:a14="http://schemas.microsoft.com/office/drawing/2010/main" val="0"/>
              </a:ext>
            </a:extLst>
          </a:blip>
          <a:srcRect l="15379" r="8270"/>
          <a:stretch>
            <a:fillRect/>
          </a:stretch>
        </p:blipFill>
        <p:spPr bwMode="auto">
          <a:xfrm>
            <a:off x="0" y="92075"/>
            <a:ext cx="9144000" cy="6765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 name="Title 1">
            <a:extLst>
              <a:ext uri="{FF2B5EF4-FFF2-40B4-BE49-F238E27FC236}">
                <a16:creationId xmlns:a16="http://schemas.microsoft.com/office/drawing/2014/main" id="{C07568F0-53A5-4978-B94C-4135F2ABA20A}"/>
              </a:ext>
            </a:extLst>
          </p:cNvPr>
          <p:cNvSpPr txBox="1">
            <a:spLocks/>
          </p:cNvSpPr>
          <p:nvPr/>
        </p:nvSpPr>
        <p:spPr bwMode="auto">
          <a:xfrm>
            <a:off x="304800" y="304800"/>
            <a:ext cx="8610600" cy="6248400"/>
          </a:xfrm>
          <a:prstGeom prst="rect">
            <a:avLst/>
          </a:prstGeom>
          <a:solidFill>
            <a:srgbClr val="000005">
              <a:alpha val="42000"/>
            </a:srgbClr>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en-US" sz="32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39 </a:t>
            </a: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Then Jesus told him, “I entered this world to render judgment—to give sight to the blind and to show those who think they see (Greek: “those who see”) that they are blind.”</a:t>
            </a: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r>
              <a:rPr kumimoji="0" lang="en-US" altLang="en-US" sz="32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40 </a:t>
            </a: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Some Pharisees who were standing nearby heard him and asked, “Are you saying we’re blind?”</a:t>
            </a: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r>
              <a:rPr kumimoji="0" lang="en-US" altLang="en-US" sz="3200" b="1" i="0" u="none" strike="noStrike" kern="1200" cap="none" spc="0" normalizeH="0" baseline="3000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41 </a:t>
            </a:r>
            <a: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“If you were blind, you wouldn’t be guilty,” Jesus replied. “But you remain guilty because you claim you can see” </a:t>
            </a: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br>
              <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br>
            <a:endParaRPr kumimoji="0" lang="en-US" altLang="en-US" sz="32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endParaRPr>
          </a:p>
        </p:txBody>
      </p:sp>
      <p:sp>
        <p:nvSpPr>
          <p:cNvPr id="5" name="Title 4">
            <a:extLst>
              <a:ext uri="{FF2B5EF4-FFF2-40B4-BE49-F238E27FC236}">
                <a16:creationId xmlns:a16="http://schemas.microsoft.com/office/drawing/2014/main" id="{B3AACCCB-5253-478D-9804-20FA34B0651A}"/>
              </a:ext>
            </a:extLst>
          </p:cNvPr>
          <p:cNvSpPr>
            <a:spLocks noGrp="1"/>
          </p:cNvSpPr>
          <p:nvPr>
            <p:ph type="title"/>
          </p:nvPr>
        </p:nvSpPr>
        <p:spPr>
          <a:xfrm>
            <a:off x="457200" y="5715000"/>
            <a:ext cx="8229600" cy="1143000"/>
          </a:xfrm>
        </p:spPr>
        <p:txBody>
          <a:bodyPr/>
          <a:lstStyle/>
          <a:p>
            <a:r>
              <a:rPr lang="en-US" altLang="en-US" b="1">
                <a:effectLst>
                  <a:outerShdw blurRad="38100" dist="38100" dir="2700000" algn="tl">
                    <a:srgbClr val="000080"/>
                  </a:outerShdw>
                </a:effectLst>
              </a:rPr>
              <a:t>John 9:39-41 </a:t>
            </a:r>
            <a:r>
              <a:rPr lang="en-US" altLang="en-US" sz="3600" b="1">
                <a:effectLst>
                  <a:outerShdw blurRad="38100" dist="38100" dir="2700000" algn="tl">
                    <a:srgbClr val="000080"/>
                  </a:outerShdw>
                </a:effectLst>
              </a:rPr>
              <a:t>NLT</a:t>
            </a:r>
            <a:endParaRPr lang="en-US" altLang="en-US">
              <a:effectLst>
                <a:outerShdw blurRad="38100" dist="38100" dir="2700000" algn="tl">
                  <a:srgbClr val="000080"/>
                </a:outerShdw>
              </a:effectLst>
            </a:endParaRPr>
          </a:p>
        </p:txBody>
      </p:sp>
    </p:spTree>
    <p:extLst>
      <p:ext uri="{BB962C8B-B14F-4D97-AF65-F5344CB8AC3E}">
        <p14:creationId xmlns:p14="http://schemas.microsoft.com/office/powerpoint/2010/main" val="383328815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Lst>
  </p:timing>
</p:sld>
</file>

<file path=ppt/slides/slide4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96212D2-AEC3-44DE-9E2A-A31A09F3D54C}"/>
              </a:ext>
            </a:extLst>
          </p:cNvPr>
          <p:cNvSpPr>
            <a:spLocks noGrp="1"/>
          </p:cNvSpPr>
          <p:nvPr>
            <p:ph type="title"/>
          </p:nvPr>
        </p:nvSpPr>
        <p:spPr>
          <a:xfrm>
            <a:off x="304800" y="0"/>
            <a:ext cx="8686800" cy="2362200"/>
          </a:xfrm>
        </p:spPr>
        <p:txBody>
          <a:bodyPr/>
          <a:lstStyle/>
          <a:p>
            <a:pPr eaLnBrk="1" hangingPunct="1">
              <a:defRPr/>
            </a:pPr>
            <a:r>
              <a:rPr lang="en-US" sz="4800" b="1" dirty="0">
                <a:solidFill>
                  <a:schemeClr val="tx1"/>
                </a:solidFill>
                <a:effectLst>
                  <a:outerShdw blurRad="38100" dist="38100" dir="2700000" algn="tl">
                    <a:srgbClr val="000000">
                      <a:alpha val="43137"/>
                    </a:srgbClr>
                  </a:outerShdw>
                </a:effectLst>
              </a:rPr>
              <a:t>How should we respond when we see that Jesus is truly God Himself?</a:t>
            </a:r>
          </a:p>
        </p:txBody>
      </p:sp>
      <p:pic>
        <p:nvPicPr>
          <p:cNvPr id="97283" name="Picture 2" descr="Genetic-Disorders-And-Color-Blindness.jpg">
            <a:extLst>
              <a:ext uri="{FF2B5EF4-FFF2-40B4-BE49-F238E27FC236}">
                <a16:creationId xmlns:a16="http://schemas.microsoft.com/office/drawing/2014/main" id="{36D1694D-3E9C-4DAF-ACA1-92B69DE97DEE}"/>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1693863" y="2825750"/>
            <a:ext cx="5621337" cy="36687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228223291"/>
      </p:ext>
    </p:extLst>
  </p:cSld>
  <p:clrMapOvr>
    <a:masterClrMapping/>
  </p:clrMapOvr>
</p:sld>
</file>

<file path=ppt/slides/slide4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8306" name="Picture 2" descr="John 9.28 Other Pharisee.jpg">
            <a:extLst>
              <a:ext uri="{FF2B5EF4-FFF2-40B4-BE49-F238E27FC236}">
                <a16:creationId xmlns:a16="http://schemas.microsoft.com/office/drawing/2014/main" id="{28D443FD-53E0-4C94-AC93-6796241ACB75}"/>
              </a:ext>
            </a:extLst>
          </p:cNvPr>
          <p:cNvPicPr>
            <a:picLocks noChangeAspect="1"/>
          </p:cNvPicPr>
          <p:nvPr/>
        </p:nvPicPr>
        <p:blipFill>
          <a:blip r:embed="rId2">
            <a:extLst>
              <a:ext uri="{28A0092B-C50C-407E-A947-70E740481C1C}">
                <a14:useLocalDpi xmlns:a14="http://schemas.microsoft.com/office/drawing/2010/main" val="0"/>
              </a:ext>
            </a:extLst>
          </a:blip>
          <a:srcRect l="10718" t="7634" r="56496" b="18205"/>
          <a:stretch>
            <a:fillRect/>
          </a:stretch>
        </p:blipFill>
        <p:spPr bwMode="auto">
          <a:xfrm>
            <a:off x="5181600" y="838200"/>
            <a:ext cx="3962400" cy="518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98307" name="Picture 5" descr="John 9.34 Stood Up to Pharisees.jpg">
            <a:extLst>
              <a:ext uri="{FF2B5EF4-FFF2-40B4-BE49-F238E27FC236}">
                <a16:creationId xmlns:a16="http://schemas.microsoft.com/office/drawing/2014/main" id="{6748E3B7-1AAE-4E00-A06D-350A444D2FC2}"/>
              </a:ext>
            </a:extLst>
          </p:cNvPr>
          <p:cNvPicPr>
            <a:picLocks noChangeAspect="1"/>
          </p:cNvPicPr>
          <p:nvPr/>
        </p:nvPicPr>
        <p:blipFill>
          <a:blip r:embed="rId3">
            <a:extLst>
              <a:ext uri="{28A0092B-C50C-407E-A947-70E740481C1C}">
                <a14:useLocalDpi xmlns:a14="http://schemas.microsoft.com/office/drawing/2010/main" val="0"/>
              </a:ext>
            </a:extLst>
          </a:blip>
          <a:srcRect l="43333" r="14166"/>
          <a:stretch>
            <a:fillRect/>
          </a:stretch>
        </p:blipFill>
        <p:spPr bwMode="auto">
          <a:xfrm>
            <a:off x="0" y="873125"/>
            <a:ext cx="3886200" cy="5146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Left-Right Arrow Callout 6">
            <a:extLst>
              <a:ext uri="{FF2B5EF4-FFF2-40B4-BE49-F238E27FC236}">
                <a16:creationId xmlns:a16="http://schemas.microsoft.com/office/drawing/2014/main" id="{FDBD9362-6908-4DE2-9292-FB309BD88A59}"/>
              </a:ext>
            </a:extLst>
          </p:cNvPr>
          <p:cNvSpPr>
            <a:spLocks noChangeArrowheads="1"/>
          </p:cNvSpPr>
          <p:nvPr/>
        </p:nvSpPr>
        <p:spPr bwMode="auto">
          <a:xfrm>
            <a:off x="2057400" y="1600200"/>
            <a:ext cx="4953000" cy="2438400"/>
          </a:xfrm>
          <a:prstGeom prst="leftRightArrowCallout">
            <a:avLst>
              <a:gd name="adj1" fmla="val 25000"/>
              <a:gd name="adj2" fmla="val 25000"/>
              <a:gd name="adj3" fmla="val 15968"/>
              <a:gd name="adj4" fmla="val 77407"/>
            </a:avLst>
          </a:prstGeom>
          <a:solidFill>
            <a:srgbClr val="371F5E"/>
          </a:solidFill>
          <a:ln w="9525">
            <a:solidFill>
              <a:srgbClr val="2D61FE"/>
            </a:solidFill>
            <a:miter lim="800000"/>
            <a:headEnd/>
            <a:tailEnd/>
          </a:ln>
          <a:effectLst>
            <a:outerShdw blurRad="40000" dist="23000" dir="5400000" rotWithShape="0">
              <a:srgbClr val="808080">
                <a:alpha val="34999"/>
              </a:srgbClr>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4400" b="0" i="0" u="none" strike="noStrike" kern="1200" cap="none" spc="0" normalizeH="0" baseline="0" noProof="0">
              <a:ln>
                <a:noFill/>
              </a:ln>
              <a:solidFill>
                <a:srgbClr val="FFFFFF"/>
              </a:solidFill>
              <a:effectLst/>
              <a:uLnTx/>
              <a:uFillTx/>
              <a:latin typeface="Arial" panose="020B0604020202020204" pitchFamily="34" charset="0"/>
              <a:cs typeface="Arial" panose="020B0604020202020204" pitchFamily="34" charset="0"/>
            </a:endParaRPr>
          </a:p>
        </p:txBody>
      </p:sp>
      <p:sp>
        <p:nvSpPr>
          <p:cNvPr id="2" name="Title 1">
            <a:extLst>
              <a:ext uri="{FF2B5EF4-FFF2-40B4-BE49-F238E27FC236}">
                <a16:creationId xmlns:a16="http://schemas.microsoft.com/office/drawing/2014/main" id="{D223F4EB-8BA0-44D4-9154-D38283B55C2C}"/>
              </a:ext>
            </a:extLst>
          </p:cNvPr>
          <p:cNvSpPr>
            <a:spLocks noGrp="1"/>
          </p:cNvSpPr>
          <p:nvPr>
            <p:ph type="title"/>
          </p:nvPr>
        </p:nvSpPr>
        <p:spPr>
          <a:xfrm>
            <a:off x="2552700" y="2133600"/>
            <a:ext cx="4038600" cy="1219200"/>
          </a:xfrm>
        </p:spPr>
        <p:txBody>
          <a:bodyPr/>
          <a:lstStyle/>
          <a:p>
            <a:pPr eaLnBrk="1" hangingPunct="1">
              <a:defRPr/>
            </a:pPr>
            <a:r>
              <a:rPr lang="en-US" sz="6600" b="1" dirty="0">
                <a:solidFill>
                  <a:schemeClr val="tx1"/>
                </a:solidFill>
                <a:effectLst>
                  <a:outerShdw blurRad="38100" dist="38100" dir="2700000" algn="tl">
                    <a:srgbClr val="000000">
                      <a:alpha val="43137"/>
                    </a:srgbClr>
                  </a:outerShdw>
                </a:effectLst>
              </a:rPr>
              <a:t>???????</a:t>
            </a:r>
          </a:p>
        </p:txBody>
      </p:sp>
      <p:sp>
        <p:nvSpPr>
          <p:cNvPr id="8" name="Title 1">
            <a:extLst>
              <a:ext uri="{FF2B5EF4-FFF2-40B4-BE49-F238E27FC236}">
                <a16:creationId xmlns:a16="http://schemas.microsoft.com/office/drawing/2014/main" id="{A4FD3563-3073-4D56-8DBF-304BADFC39FB}"/>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Who’s the real blind man?</a:t>
            </a:r>
          </a:p>
        </p:txBody>
      </p:sp>
    </p:spTree>
    <p:extLst>
      <p:ext uri="{BB962C8B-B14F-4D97-AF65-F5344CB8AC3E}">
        <p14:creationId xmlns:p14="http://schemas.microsoft.com/office/powerpoint/2010/main" val="157806800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5"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1000" fill="hold"/>
                                        <p:tgtEl>
                                          <p:spTgt spid="7"/>
                                        </p:tgtEl>
                                        <p:attrNameLst>
                                          <p:attrName>ppt_w</p:attrName>
                                        </p:attrNameLst>
                                      </p:cBhvr>
                                      <p:tavLst>
                                        <p:tav tm="0">
                                          <p:val>
                                            <p:strVal val="#ppt_w*0.70"/>
                                          </p:val>
                                        </p:tav>
                                        <p:tav tm="100000">
                                          <p:val>
                                            <p:strVal val="#ppt_w"/>
                                          </p:val>
                                        </p:tav>
                                      </p:tavLst>
                                    </p:anim>
                                    <p:anim calcmode="lin" valueType="num">
                                      <p:cBhvr>
                                        <p:cTn id="8" dur="1000" fill="hold"/>
                                        <p:tgtEl>
                                          <p:spTgt spid="7"/>
                                        </p:tgtEl>
                                        <p:attrNameLst>
                                          <p:attrName>ppt_h</p:attrName>
                                        </p:attrNameLst>
                                      </p:cBhvr>
                                      <p:tavLst>
                                        <p:tav tm="0">
                                          <p:val>
                                            <p:strVal val="#ppt_h"/>
                                          </p:val>
                                        </p:tav>
                                        <p:tav tm="100000">
                                          <p:val>
                                            <p:strVal val="#ppt_h"/>
                                          </p:val>
                                        </p:tav>
                                      </p:tavLst>
                                    </p:anim>
                                    <p:animEffect transition="in" filter="fade">
                                      <p:cBhvr>
                                        <p:cTn id="9" dur="1000"/>
                                        <p:tgtEl>
                                          <p:spTgt spid="7"/>
                                        </p:tgtEl>
                                      </p:cBhvr>
                                    </p:animEffect>
                                  </p:childTnLst>
                                </p:cTn>
                              </p:par>
                            </p:childTnLst>
                          </p:cTn>
                        </p:par>
                        <p:par>
                          <p:cTn id="10" fill="hold" nodeType="afterGroup">
                            <p:stCondLst>
                              <p:cond delay="1000"/>
                            </p:stCondLst>
                            <p:childTnLst>
                              <p:par>
                                <p:cTn id="11" presetID="55" presetClass="entr" presetSubtype="0" fill="hold" grpId="0" nodeType="afterEffect">
                                  <p:stCondLst>
                                    <p:cond delay="0"/>
                                  </p:stCondLst>
                                  <p:childTnLst>
                                    <p:set>
                                      <p:cBhvr>
                                        <p:cTn id="12" dur="1" fill="hold">
                                          <p:stCondLst>
                                            <p:cond delay="0"/>
                                          </p:stCondLst>
                                        </p:cTn>
                                        <p:tgtEl>
                                          <p:spTgt spid="2"/>
                                        </p:tgtEl>
                                        <p:attrNameLst>
                                          <p:attrName>style.visibility</p:attrName>
                                        </p:attrNameLst>
                                      </p:cBhvr>
                                      <p:to>
                                        <p:strVal val="visible"/>
                                      </p:to>
                                    </p:set>
                                    <p:anim calcmode="lin" valueType="num">
                                      <p:cBhvr>
                                        <p:cTn id="13" dur="1000" fill="hold"/>
                                        <p:tgtEl>
                                          <p:spTgt spid="2"/>
                                        </p:tgtEl>
                                        <p:attrNameLst>
                                          <p:attrName>ppt_w</p:attrName>
                                        </p:attrNameLst>
                                      </p:cBhvr>
                                      <p:tavLst>
                                        <p:tav tm="0">
                                          <p:val>
                                            <p:strVal val="#ppt_w*0.70"/>
                                          </p:val>
                                        </p:tav>
                                        <p:tav tm="100000">
                                          <p:val>
                                            <p:strVal val="#ppt_w"/>
                                          </p:val>
                                        </p:tav>
                                      </p:tavLst>
                                    </p:anim>
                                    <p:anim calcmode="lin" valueType="num">
                                      <p:cBhvr>
                                        <p:cTn id="14" dur="1000" fill="hold"/>
                                        <p:tgtEl>
                                          <p:spTgt spid="2"/>
                                        </p:tgtEl>
                                        <p:attrNameLst>
                                          <p:attrName>ppt_h</p:attrName>
                                        </p:attrNameLst>
                                      </p:cBhvr>
                                      <p:tavLst>
                                        <p:tav tm="0">
                                          <p:val>
                                            <p:strVal val="#ppt_h"/>
                                          </p:val>
                                        </p:tav>
                                        <p:tav tm="100000">
                                          <p:val>
                                            <p:strVal val="#ppt_h"/>
                                          </p:val>
                                        </p:tav>
                                      </p:tavLst>
                                    </p:anim>
                                    <p:animEffect transition="in" filter="fade">
                                      <p:cBhvr>
                                        <p:cTn id="15"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2" grpId="0"/>
    </p:bldLst>
  </p:timing>
</p:sld>
</file>

<file path=ppt/slides/slide4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9330" name="Picture 5" descr="John 9.17 Prophet.jpg">
            <a:extLst>
              <a:ext uri="{FF2B5EF4-FFF2-40B4-BE49-F238E27FC236}">
                <a16:creationId xmlns:a16="http://schemas.microsoft.com/office/drawing/2014/main" id="{75AADA22-8210-4481-9D5F-58516D0F4996}"/>
              </a:ext>
            </a:extLst>
          </p:cNvPr>
          <p:cNvPicPr>
            <a:picLocks noChangeAspect="1"/>
          </p:cNvPicPr>
          <p:nvPr/>
        </p:nvPicPr>
        <p:blipFill>
          <a:blip r:embed="rId2">
            <a:extLst>
              <a:ext uri="{28A0092B-C50C-407E-A947-70E740481C1C}">
                <a14:useLocalDpi xmlns:a14="http://schemas.microsoft.com/office/drawing/2010/main" val="0"/>
              </a:ext>
            </a:extLst>
          </a:blip>
          <a:srcRect r="26830"/>
          <a:stretch>
            <a:fillRect/>
          </a:stretch>
        </p:blipFill>
        <p:spPr bwMode="auto">
          <a:xfrm>
            <a:off x="0" y="0"/>
            <a:ext cx="9144000" cy="6969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2EDF20F5-375D-460D-A14A-E44400E30FF2}"/>
              </a:ext>
            </a:extLst>
          </p:cNvPr>
          <p:cNvSpPr>
            <a:spLocks noGrp="1"/>
          </p:cNvSpPr>
          <p:nvPr>
            <p:ph type="title"/>
          </p:nvPr>
        </p:nvSpPr>
        <p:spPr>
          <a:xfrm>
            <a:off x="4572000" y="0"/>
            <a:ext cx="4572000" cy="13716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The blind man sees!</a:t>
            </a:r>
          </a:p>
        </p:txBody>
      </p:sp>
      <p:sp>
        <p:nvSpPr>
          <p:cNvPr id="3" name="Title 1">
            <a:extLst>
              <a:ext uri="{FF2B5EF4-FFF2-40B4-BE49-F238E27FC236}">
                <a16:creationId xmlns:a16="http://schemas.microsoft.com/office/drawing/2014/main" id="{220F79EA-5FD8-4233-9976-B954083B9378}"/>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Who’s the real blind man?</a:t>
            </a:r>
          </a:p>
        </p:txBody>
      </p:sp>
      <p:sp>
        <p:nvSpPr>
          <p:cNvPr id="7" name="Title 1">
            <a:extLst>
              <a:ext uri="{FF2B5EF4-FFF2-40B4-BE49-F238E27FC236}">
                <a16:creationId xmlns:a16="http://schemas.microsoft.com/office/drawing/2014/main" id="{A9C56D9F-8E5E-4E18-B6C2-A5CFC09B33BD}"/>
              </a:ext>
            </a:extLst>
          </p:cNvPr>
          <p:cNvSpPr txBox="1">
            <a:spLocks/>
          </p:cNvSpPr>
          <p:nvPr/>
        </p:nvSpPr>
        <p:spPr bwMode="auto">
          <a:xfrm>
            <a:off x="0" y="6096000"/>
            <a:ext cx="7772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man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called Jesus” (7)</a:t>
            </a:r>
          </a:p>
        </p:txBody>
      </p:sp>
      <p:sp>
        <p:nvSpPr>
          <p:cNvPr id="8" name="Title 1">
            <a:extLst>
              <a:ext uri="{FF2B5EF4-FFF2-40B4-BE49-F238E27FC236}">
                <a16:creationId xmlns:a16="http://schemas.microsoft.com/office/drawing/2014/main" id="{9B15D862-AD5F-4ABD-A05D-FC4481F9141B}"/>
              </a:ext>
            </a:extLst>
          </p:cNvPr>
          <p:cNvSpPr txBox="1">
            <a:spLocks/>
          </p:cNvSpPr>
          <p:nvPr/>
        </p:nvSpPr>
        <p:spPr bwMode="auto">
          <a:xfrm>
            <a:off x="0" y="5384800"/>
            <a:ext cx="7772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prophet</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(17)</a:t>
            </a:r>
          </a:p>
        </p:txBody>
      </p:sp>
      <p:sp>
        <p:nvSpPr>
          <p:cNvPr id="9" name="Title 1">
            <a:extLst>
              <a:ext uri="{FF2B5EF4-FFF2-40B4-BE49-F238E27FC236}">
                <a16:creationId xmlns:a16="http://schemas.microsoft.com/office/drawing/2014/main" id="{5FAEA47B-051D-4AB7-A637-5769DDF1796C}"/>
              </a:ext>
            </a:extLst>
          </p:cNvPr>
          <p:cNvSpPr txBox="1">
            <a:spLocks/>
          </p:cNvSpPr>
          <p:nvPr/>
        </p:nvSpPr>
        <p:spPr bwMode="auto">
          <a:xfrm>
            <a:off x="0" y="4673600"/>
            <a:ext cx="7772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 man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from God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(33)</a:t>
            </a:r>
          </a:p>
        </p:txBody>
      </p:sp>
      <p:sp>
        <p:nvSpPr>
          <p:cNvPr id="10" name="Title 1">
            <a:extLst>
              <a:ext uri="{FF2B5EF4-FFF2-40B4-BE49-F238E27FC236}">
                <a16:creationId xmlns:a16="http://schemas.microsoft.com/office/drawing/2014/main" id="{F6CE819F-E46A-4CD8-8B6E-34B83BD454A7}"/>
              </a:ext>
            </a:extLst>
          </p:cNvPr>
          <p:cNvSpPr txBox="1">
            <a:spLocks/>
          </p:cNvSpPr>
          <p:nvPr/>
        </p:nvSpPr>
        <p:spPr bwMode="auto">
          <a:xfrm>
            <a:off x="0" y="3962400"/>
            <a:ext cx="89154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dirty="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God</a:t>
            </a:r>
            <a:r>
              <a:rPr kumimoji="0" lang="en-US" altLang="en-US" sz="4400" b="1" i="0" u="none" strike="noStrike" kern="1200" cap="none" spc="0" normalizeH="0" baseline="0" noProof="0" dirty="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“worshipped Jesus” (38)</a:t>
            </a:r>
          </a:p>
        </p:txBody>
      </p:sp>
    </p:spTree>
    <p:extLst>
      <p:ext uri="{BB962C8B-B14F-4D97-AF65-F5344CB8AC3E}">
        <p14:creationId xmlns:p14="http://schemas.microsoft.com/office/powerpoint/2010/main" val="2470323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Lst>
  </p:timing>
</p:sld>
</file>

<file path=ppt/slides/slide4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0354" name="Picture 10" descr="John 9.24 Pharisee.jpg">
            <a:extLst>
              <a:ext uri="{FF2B5EF4-FFF2-40B4-BE49-F238E27FC236}">
                <a16:creationId xmlns:a16="http://schemas.microsoft.com/office/drawing/2014/main" id="{665D5C9D-6389-468F-991D-EAE9631E428A}"/>
              </a:ext>
            </a:extLst>
          </p:cNvPr>
          <p:cNvPicPr>
            <a:picLocks noChangeAspect="1"/>
          </p:cNvPicPr>
          <p:nvPr/>
        </p:nvPicPr>
        <p:blipFill>
          <a:blip r:embed="rId2">
            <a:extLst>
              <a:ext uri="{28A0092B-C50C-407E-A947-70E740481C1C}">
                <a14:useLocalDpi xmlns:a14="http://schemas.microsoft.com/office/drawing/2010/main" val="0"/>
              </a:ext>
            </a:extLst>
          </a:blip>
          <a:srcRect l="24167"/>
          <a:stretch>
            <a:fillRect/>
          </a:stretch>
        </p:blipFill>
        <p:spPr bwMode="auto">
          <a:xfrm>
            <a:off x="0" y="0"/>
            <a:ext cx="9144000" cy="6858000"/>
          </a:xfrm>
          <a:prstGeom prst="rect">
            <a:avLst/>
          </a:prstGeom>
          <a:noFill/>
          <a:ln>
            <a:noFill/>
          </a:ln>
          <a:effectLst>
            <a:outerShdw blurRad="50800" dist="50800" dir="5400000" algn="ctr" rotWithShape="0">
              <a:srgbClr val="000000"/>
            </a:outerShdw>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43C19439-C452-488F-9B57-F5DC891AEE76}"/>
              </a:ext>
            </a:extLst>
          </p:cNvPr>
          <p:cNvSpPr>
            <a:spLocks noGrp="1"/>
          </p:cNvSpPr>
          <p:nvPr>
            <p:ph type="title"/>
          </p:nvPr>
        </p:nvSpPr>
        <p:spPr>
          <a:xfrm>
            <a:off x="4572000" y="0"/>
            <a:ext cx="4572000" cy="1447800"/>
          </a:xfrm>
          <a:effectLst>
            <a:outerShdw blurRad="50800" dist="50800" dir="5400000" algn="ctr" rotWithShape="0">
              <a:srgbClr val="000000"/>
            </a:outerShdw>
          </a:effectLst>
        </p:spPr>
        <p:txBody>
          <a:bodyPr/>
          <a:lstStyle/>
          <a:p>
            <a:pPr eaLnBrk="1" hangingPunct="1">
              <a:defRPr/>
            </a:pPr>
            <a:r>
              <a:rPr lang="en-US" b="1" dirty="0">
                <a:solidFill>
                  <a:schemeClr val="tx1"/>
                </a:solidFill>
              </a:rPr>
              <a:t>The Pharisees are blind!</a:t>
            </a:r>
          </a:p>
        </p:txBody>
      </p:sp>
      <p:sp>
        <p:nvSpPr>
          <p:cNvPr id="3" name="Title 1">
            <a:extLst>
              <a:ext uri="{FF2B5EF4-FFF2-40B4-BE49-F238E27FC236}">
                <a16:creationId xmlns:a16="http://schemas.microsoft.com/office/drawing/2014/main" id="{64DD4287-3249-4535-A56B-AA3785578422}"/>
              </a:ext>
            </a:extLst>
          </p:cNvPr>
          <p:cNvSpPr txBox="1">
            <a:spLocks/>
          </p:cNvSpPr>
          <p:nvPr/>
        </p:nvSpPr>
        <p:spPr bwMode="auto">
          <a:xfrm>
            <a:off x="0" y="0"/>
            <a:ext cx="4572000" cy="1447800"/>
          </a:xfrm>
          <a:prstGeom prst="rect">
            <a:avLst/>
          </a:prstGeom>
          <a:solidFill>
            <a:srgbClr val="000005"/>
          </a:solid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Who’s the real blind man?</a:t>
            </a:r>
          </a:p>
        </p:txBody>
      </p:sp>
      <p:sp>
        <p:nvSpPr>
          <p:cNvPr id="7" name="Title 1">
            <a:extLst>
              <a:ext uri="{FF2B5EF4-FFF2-40B4-BE49-F238E27FC236}">
                <a16:creationId xmlns:a16="http://schemas.microsoft.com/office/drawing/2014/main" id="{273D0641-2803-4BF6-B508-A56906C621AD}"/>
              </a:ext>
            </a:extLst>
          </p:cNvPr>
          <p:cNvSpPr txBox="1">
            <a:spLocks/>
          </p:cNvSpPr>
          <p:nvPr/>
        </p:nvSpPr>
        <p:spPr bwMode="auto">
          <a:xfrm>
            <a:off x="0" y="2133600"/>
            <a:ext cx="9144000"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con man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(15, 18)</a:t>
            </a:r>
          </a:p>
        </p:txBody>
      </p:sp>
      <p:sp>
        <p:nvSpPr>
          <p:cNvPr id="8" name="Title 1">
            <a:extLst>
              <a:ext uri="{FF2B5EF4-FFF2-40B4-BE49-F238E27FC236}">
                <a16:creationId xmlns:a16="http://schemas.microsoft.com/office/drawing/2014/main" id="{DCF58831-D69D-4F08-A7E7-10CF8756506F}"/>
              </a:ext>
            </a:extLst>
          </p:cNvPr>
          <p:cNvSpPr txBox="1">
            <a:spLocks/>
          </p:cNvSpPr>
          <p:nvPr/>
        </p:nvSpPr>
        <p:spPr bwMode="auto">
          <a:xfrm>
            <a:off x="0" y="2911475"/>
            <a:ext cx="9144000"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Sabbath breaker</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(16)</a:t>
            </a:r>
          </a:p>
        </p:txBody>
      </p:sp>
      <p:sp>
        <p:nvSpPr>
          <p:cNvPr id="9" name="Title 1">
            <a:extLst>
              <a:ext uri="{FF2B5EF4-FFF2-40B4-BE49-F238E27FC236}">
                <a16:creationId xmlns:a16="http://schemas.microsoft.com/office/drawing/2014/main" id="{95421697-C266-4F25-87BD-5AC8D7C638DF}"/>
              </a:ext>
            </a:extLst>
          </p:cNvPr>
          <p:cNvSpPr txBox="1">
            <a:spLocks/>
          </p:cNvSpPr>
          <p:nvPr/>
        </p:nvSpPr>
        <p:spPr bwMode="auto">
          <a:xfrm>
            <a:off x="0" y="3687763"/>
            <a:ext cx="9144000"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Blind man was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deceived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(17)</a:t>
            </a:r>
          </a:p>
        </p:txBody>
      </p:sp>
      <p:sp>
        <p:nvSpPr>
          <p:cNvPr id="10" name="Title 1">
            <a:extLst>
              <a:ext uri="{FF2B5EF4-FFF2-40B4-BE49-F238E27FC236}">
                <a16:creationId xmlns:a16="http://schemas.microsoft.com/office/drawing/2014/main" id="{57768F08-97F3-4C73-8DA6-47D8BF5915BC}"/>
              </a:ext>
            </a:extLst>
          </p:cNvPr>
          <p:cNvSpPr txBox="1">
            <a:spLocks/>
          </p:cNvSpPr>
          <p:nvPr/>
        </p:nvSpPr>
        <p:spPr bwMode="auto">
          <a:xfrm>
            <a:off x="0" y="4465638"/>
            <a:ext cx="9223375"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Parents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will discredit him (19)</a:t>
            </a:r>
          </a:p>
        </p:txBody>
      </p:sp>
      <p:sp>
        <p:nvSpPr>
          <p:cNvPr id="12" name="Title 1">
            <a:extLst>
              <a:ext uri="{FF2B5EF4-FFF2-40B4-BE49-F238E27FC236}">
                <a16:creationId xmlns:a16="http://schemas.microsoft.com/office/drawing/2014/main" id="{272925C0-EE49-4A08-A7DF-7FF9A7A79C0B}"/>
              </a:ext>
            </a:extLst>
          </p:cNvPr>
          <p:cNvSpPr txBox="1">
            <a:spLocks/>
          </p:cNvSpPr>
          <p:nvPr/>
        </p:nvSpPr>
        <p:spPr bwMode="auto">
          <a:xfrm>
            <a:off x="0" y="5241925"/>
            <a:ext cx="9223375"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Excommunication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threat (22)</a:t>
            </a:r>
          </a:p>
        </p:txBody>
      </p:sp>
      <p:sp>
        <p:nvSpPr>
          <p:cNvPr id="13" name="Title 1">
            <a:extLst>
              <a:ext uri="{FF2B5EF4-FFF2-40B4-BE49-F238E27FC236}">
                <a16:creationId xmlns:a16="http://schemas.microsoft.com/office/drawing/2014/main" id="{D1BED56D-C645-4CAE-BC58-28373CBDCD62}"/>
              </a:ext>
            </a:extLst>
          </p:cNvPr>
          <p:cNvSpPr txBox="1">
            <a:spLocks/>
          </p:cNvSpPr>
          <p:nvPr/>
        </p:nvSpPr>
        <p:spPr bwMode="auto">
          <a:xfrm>
            <a:off x="0" y="6019800"/>
            <a:ext cx="9223375" cy="838200"/>
          </a:xfrm>
          <a:prstGeom prst="rect">
            <a:avLst/>
          </a:prstGeom>
          <a:noFill/>
          <a:ln w="9525">
            <a:noFill/>
            <a:miter lim="800000"/>
            <a:headEnd/>
            <a:tailEnd/>
          </a:ln>
          <a:effectLst>
            <a:outerShdw blurRad="50800" dist="50800" dir="5400000" algn="ctr" rotWithShape="0">
              <a:srgbClr val="000000"/>
            </a:outerShdw>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Curse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in God’s name (24a)</a:t>
            </a:r>
          </a:p>
        </p:txBody>
      </p:sp>
    </p:spTree>
    <p:extLst>
      <p:ext uri="{BB962C8B-B14F-4D97-AF65-F5344CB8AC3E}">
        <p14:creationId xmlns:p14="http://schemas.microsoft.com/office/powerpoint/2010/main" val="982441162"/>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4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1378" name="Picture 10" descr="John 9.24 Pharisee.jpg">
            <a:extLst>
              <a:ext uri="{FF2B5EF4-FFF2-40B4-BE49-F238E27FC236}">
                <a16:creationId xmlns:a16="http://schemas.microsoft.com/office/drawing/2014/main" id="{758F8215-061A-4135-B324-369CE70DD2C6}"/>
              </a:ext>
            </a:extLst>
          </p:cNvPr>
          <p:cNvPicPr>
            <a:picLocks noChangeAspect="1"/>
          </p:cNvPicPr>
          <p:nvPr/>
        </p:nvPicPr>
        <p:blipFill>
          <a:blip r:embed="rId2">
            <a:extLst>
              <a:ext uri="{28A0092B-C50C-407E-A947-70E740481C1C}">
                <a14:useLocalDpi xmlns:a14="http://schemas.microsoft.com/office/drawing/2010/main" val="0"/>
              </a:ext>
            </a:extLst>
          </a:blip>
          <a:srcRect l="24167"/>
          <a:stretch>
            <a:fillRect/>
          </a:stretch>
        </p:blipFill>
        <p:spPr bwMode="auto">
          <a:xfrm>
            <a:off x="0" y="0"/>
            <a:ext cx="9144000" cy="6858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3FCB4A3A-B19C-4081-9130-03A054E54FD6}"/>
              </a:ext>
            </a:extLst>
          </p:cNvPr>
          <p:cNvSpPr>
            <a:spLocks noGrp="1"/>
          </p:cNvSpPr>
          <p:nvPr>
            <p:ph type="title"/>
          </p:nvPr>
        </p:nvSpPr>
        <p:spPr>
          <a:xfrm>
            <a:off x="4572000" y="0"/>
            <a:ext cx="4572000" cy="1447800"/>
          </a:xfrm>
        </p:spPr>
        <p:txBody>
          <a:bodyPr/>
          <a:lstStyle/>
          <a:p>
            <a:pPr eaLnBrk="1" hangingPunct="1">
              <a:defRPr/>
            </a:pPr>
            <a:r>
              <a:rPr lang="en-US" b="1" dirty="0">
                <a:solidFill>
                  <a:schemeClr val="tx1"/>
                </a:solidFill>
              </a:rPr>
              <a:t>The Pharisees are blind!</a:t>
            </a:r>
          </a:p>
        </p:txBody>
      </p:sp>
      <p:sp>
        <p:nvSpPr>
          <p:cNvPr id="3" name="Title 1">
            <a:extLst>
              <a:ext uri="{FF2B5EF4-FFF2-40B4-BE49-F238E27FC236}">
                <a16:creationId xmlns:a16="http://schemas.microsoft.com/office/drawing/2014/main" id="{EFF8229E-5EE5-4242-B0DD-D5123E64C997}"/>
              </a:ext>
            </a:extLst>
          </p:cNvPr>
          <p:cNvSpPr txBox="1">
            <a:spLocks/>
          </p:cNvSpPr>
          <p:nvPr/>
        </p:nvSpPr>
        <p:spPr bwMode="auto">
          <a:xfrm>
            <a:off x="0" y="0"/>
            <a:ext cx="4572000" cy="1447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Who’s the real blind man?</a:t>
            </a:r>
          </a:p>
        </p:txBody>
      </p:sp>
      <p:sp>
        <p:nvSpPr>
          <p:cNvPr id="7" name="Title 1">
            <a:extLst>
              <a:ext uri="{FF2B5EF4-FFF2-40B4-BE49-F238E27FC236}">
                <a16:creationId xmlns:a16="http://schemas.microsoft.com/office/drawing/2014/main" id="{7A6F002B-8A0B-412C-BB81-131AC70DB570}"/>
              </a:ext>
            </a:extLst>
          </p:cNvPr>
          <p:cNvSpPr txBox="1">
            <a:spLocks/>
          </p:cNvSpPr>
          <p:nvPr/>
        </p:nvSpPr>
        <p:spPr bwMode="auto">
          <a:xfrm>
            <a:off x="0" y="2133600"/>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sinner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(24b)</a:t>
            </a:r>
          </a:p>
        </p:txBody>
      </p:sp>
      <p:sp>
        <p:nvSpPr>
          <p:cNvPr id="8" name="Title 1">
            <a:extLst>
              <a:ext uri="{FF2B5EF4-FFF2-40B4-BE49-F238E27FC236}">
                <a16:creationId xmlns:a16="http://schemas.microsoft.com/office/drawing/2014/main" id="{CFFF6928-D2E6-4E3B-BBB6-2D7F3E28405C}"/>
              </a:ext>
            </a:extLst>
          </p:cNvPr>
          <p:cNvSpPr txBox="1">
            <a:spLocks/>
          </p:cNvSpPr>
          <p:nvPr/>
        </p:nvSpPr>
        <p:spPr bwMode="auto">
          <a:xfrm>
            <a:off x="0" y="2911475"/>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Jesus is a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deceiver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(26)</a:t>
            </a:r>
          </a:p>
        </p:txBody>
      </p:sp>
      <p:sp>
        <p:nvSpPr>
          <p:cNvPr id="9" name="Title 1">
            <a:extLst>
              <a:ext uri="{FF2B5EF4-FFF2-40B4-BE49-F238E27FC236}">
                <a16:creationId xmlns:a16="http://schemas.microsoft.com/office/drawing/2014/main" id="{3DE5FFEA-1307-44F4-BF1C-0F98AE2CD1B5}"/>
              </a:ext>
            </a:extLst>
          </p:cNvPr>
          <p:cNvSpPr txBox="1">
            <a:spLocks/>
          </p:cNvSpPr>
          <p:nvPr/>
        </p:nvSpPr>
        <p:spPr bwMode="auto">
          <a:xfrm>
            <a:off x="0" y="3687763"/>
            <a:ext cx="9144000"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Blind man was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deceived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(26)</a:t>
            </a:r>
          </a:p>
        </p:txBody>
      </p:sp>
      <p:sp>
        <p:nvSpPr>
          <p:cNvPr id="10" name="Title 1">
            <a:extLst>
              <a:ext uri="{FF2B5EF4-FFF2-40B4-BE49-F238E27FC236}">
                <a16:creationId xmlns:a16="http://schemas.microsoft.com/office/drawing/2014/main" id="{327F12BB-6BBF-44FA-BE0B-D1828E7EB66C}"/>
              </a:ext>
            </a:extLst>
          </p:cNvPr>
          <p:cNvSpPr txBox="1">
            <a:spLocks/>
          </p:cNvSpPr>
          <p:nvPr/>
        </p:nvSpPr>
        <p:spPr bwMode="auto">
          <a:xfrm>
            <a:off x="0" y="4465638"/>
            <a:ext cx="9223375"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Cursed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the blind man (28)</a:t>
            </a:r>
          </a:p>
        </p:txBody>
      </p:sp>
      <p:sp>
        <p:nvSpPr>
          <p:cNvPr id="12" name="Title 1">
            <a:extLst>
              <a:ext uri="{FF2B5EF4-FFF2-40B4-BE49-F238E27FC236}">
                <a16:creationId xmlns:a16="http://schemas.microsoft.com/office/drawing/2014/main" id="{61D9241D-C792-4980-820E-FDC7F5954527}"/>
              </a:ext>
            </a:extLst>
          </p:cNvPr>
          <p:cNvSpPr txBox="1">
            <a:spLocks/>
          </p:cNvSpPr>
          <p:nvPr/>
        </p:nvSpPr>
        <p:spPr bwMode="auto">
          <a:xfrm>
            <a:off x="0" y="5241925"/>
            <a:ext cx="9223375"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Lied</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about Jesus’ origin (29)</a:t>
            </a:r>
          </a:p>
        </p:txBody>
      </p:sp>
      <p:sp>
        <p:nvSpPr>
          <p:cNvPr id="13" name="Title 1">
            <a:extLst>
              <a:ext uri="{FF2B5EF4-FFF2-40B4-BE49-F238E27FC236}">
                <a16:creationId xmlns:a16="http://schemas.microsoft.com/office/drawing/2014/main" id="{62E306C6-4F41-4C21-882D-F4CB89FD696C}"/>
              </a:ext>
            </a:extLst>
          </p:cNvPr>
          <p:cNvSpPr txBox="1">
            <a:spLocks/>
          </p:cNvSpPr>
          <p:nvPr/>
        </p:nvSpPr>
        <p:spPr bwMode="auto">
          <a:xfrm>
            <a:off x="0" y="6019800"/>
            <a:ext cx="9223375" cy="838200"/>
          </a:xfrm>
          <a:prstGeom prst="rect">
            <a:avLst/>
          </a:prstGeom>
          <a:no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 </a:t>
            </a:r>
            <a:r>
              <a:rPr kumimoji="0" lang="en-US" altLang="en-US" sz="4400" b="1" i="0" u="none" strike="noStrike" kern="1200" cap="none" spc="0" normalizeH="0" baseline="0" noProof="0">
                <a:ln>
                  <a:noFill/>
                </a:ln>
                <a:solidFill>
                  <a:srgbClr val="FFFF00"/>
                </a:solidFill>
                <a:effectLst>
                  <a:outerShdw blurRad="38100" dist="38100" dir="2700000" algn="tl">
                    <a:srgbClr val="000000"/>
                  </a:outerShdw>
                </a:effectLst>
                <a:uLnTx/>
                <a:uFillTx/>
                <a:latin typeface="Arial" panose="020B0604020202020204" pitchFamily="34" charset="0"/>
                <a:cs typeface="Arial" panose="020B0604020202020204" pitchFamily="34" charset="0"/>
              </a:rPr>
              <a:t>Excommunicated </a:t>
            </a:r>
            <a:r>
              <a:rPr kumimoji="0" lang="en-US" altLang="en-US" sz="4400" b="1" i="0" u="none" strike="noStrike" kern="1200" cap="none" spc="0" normalizeH="0" baseline="0" noProof="0">
                <a:ln>
                  <a:noFill/>
                </a:ln>
                <a:solidFill>
                  <a:srgbClr val="FFFFFF"/>
                </a:solidFill>
                <a:effectLst>
                  <a:outerShdw blurRad="38100" dist="38100" dir="2700000" algn="tl">
                    <a:srgbClr val="000000"/>
                  </a:outerShdw>
                </a:effectLst>
                <a:uLnTx/>
                <a:uFillTx/>
                <a:latin typeface="Arial" panose="020B0604020202020204" pitchFamily="34" charset="0"/>
                <a:cs typeface="Arial" panose="020B0604020202020204" pitchFamily="34" charset="0"/>
              </a:rPr>
              <a:t>blind man (34)</a:t>
            </a:r>
          </a:p>
        </p:txBody>
      </p:sp>
    </p:spTree>
    <p:extLst>
      <p:ext uri="{BB962C8B-B14F-4D97-AF65-F5344CB8AC3E}">
        <p14:creationId xmlns:p14="http://schemas.microsoft.com/office/powerpoint/2010/main" val="2378819601"/>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9"/>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9" grpId="0"/>
      <p:bldP spid="10" grpId="0"/>
      <p:bldP spid="12" grpId="0"/>
      <p:bldP spid="13"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3825" name="Picture 4" descr="Pliny"/>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52"/>
            <a:ext cx="9144000" cy="68675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794" name="Rectangle 2"/>
          <p:cNvSpPr>
            <a:spLocks noGrp="1" noChangeArrowheads="1"/>
          </p:cNvSpPr>
          <p:nvPr>
            <p:ph type="title"/>
          </p:nvPr>
        </p:nvSpPr>
        <p:spPr>
          <a:xfrm>
            <a:off x="228600" y="76201"/>
            <a:ext cx="8229600" cy="838200"/>
          </a:xfrm>
          <a:solidFill>
            <a:schemeClr val="folHlink"/>
          </a:solidFill>
          <a:ln w="76200">
            <a:solidFill>
              <a:schemeClr val="bg2"/>
            </a:solidFill>
          </a:ln>
        </p:spPr>
        <p:txBody>
          <a:bodyPr/>
          <a:lstStyle/>
          <a:p>
            <a:pPr eaLnBrk="1" hangingPunct="1">
              <a:defRPr/>
            </a:pPr>
            <a:r>
              <a:rPr lang="en-US">
                <a:solidFill>
                  <a:srgbClr val="000000"/>
                </a:solidFill>
                <a:effectLst>
                  <a:outerShdw blurRad="38100" dist="38100" dir="2700000" algn="tl">
                    <a:srgbClr val="FFFFFF"/>
                  </a:outerShdw>
                </a:effectLst>
                <a:latin typeface="Arial" charset="0"/>
                <a:ea typeface="ＭＳ Ｐゴシック" charset="0"/>
                <a:cs typeface="ＭＳ Ｐゴシック" charset="0"/>
              </a:rPr>
              <a:t>Pliny the Younger (</a:t>
            </a:r>
            <a:r>
              <a:rPr lang="en-US" sz="3600">
                <a:solidFill>
                  <a:srgbClr val="000000"/>
                </a:solidFill>
                <a:effectLst>
                  <a:outerShdw blurRad="38100" dist="38100" dir="2700000" algn="tl">
                    <a:srgbClr val="FFFFFF"/>
                  </a:outerShdw>
                </a:effectLst>
                <a:latin typeface="Arial" charset="0"/>
                <a:ea typeface="ＭＳ Ｐゴシック" charset="0"/>
                <a:cs typeface="ＭＳ Ｐゴシック" charset="0"/>
              </a:rPr>
              <a:t>AD</a:t>
            </a:r>
            <a:r>
              <a:rPr lang="en-US">
                <a:solidFill>
                  <a:srgbClr val="000000"/>
                </a:solidFill>
                <a:effectLst>
                  <a:outerShdw blurRad="38100" dist="38100" dir="2700000" algn="tl">
                    <a:srgbClr val="FFFFFF"/>
                  </a:outerShdw>
                </a:effectLst>
                <a:latin typeface="Arial" charset="0"/>
                <a:ea typeface="ＭＳ Ｐゴシック" charset="0"/>
                <a:cs typeface="ＭＳ Ｐゴシック" charset="0"/>
              </a:rPr>
              <a:t> 111-113)</a:t>
            </a:r>
          </a:p>
        </p:txBody>
      </p:sp>
      <p:sp>
        <p:nvSpPr>
          <p:cNvPr id="6" name="Rectangle 3"/>
          <p:cNvSpPr txBox="1">
            <a:spLocks noChangeArrowheads="1"/>
          </p:cNvSpPr>
          <p:nvPr/>
        </p:nvSpPr>
        <p:spPr bwMode="auto">
          <a:xfrm>
            <a:off x="76200" y="4038600"/>
            <a:ext cx="8991600" cy="2514600"/>
          </a:xfrm>
          <a:prstGeom prst="rect">
            <a:avLst/>
          </a:prstGeom>
          <a:gradFill rotWithShape="1">
            <a:gsLst>
              <a:gs pos="0">
                <a:schemeClr val="bg2"/>
              </a:gs>
              <a:gs pos="50000">
                <a:schemeClr val="accent2"/>
              </a:gs>
              <a:gs pos="100000">
                <a:schemeClr val="bg2"/>
              </a:gs>
            </a:gsLst>
            <a:lin ang="5400000" scaled="1"/>
          </a:grad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chemeClr val="hlink"/>
              </a:buClr>
              <a:buSzPct val="90000"/>
              <a:buFont typeface="Wingdings" charset="0"/>
              <a:buBlip>
                <a:blip r:embed="rId4"/>
              </a:buBlip>
              <a:defRPr/>
            </a:pPr>
            <a:r>
              <a:rPr lang="en-US" sz="3200" dirty="0">
                <a:effectLst>
                  <a:outerShdw blurRad="38100" dist="38100" dir="2700000" algn="tl">
                    <a:srgbClr val="000000"/>
                  </a:outerShdw>
                </a:effectLst>
                <a:latin typeface="Arial" charset="0"/>
              </a:rPr>
              <a:t>Wrote letters to the Emperor Trajan</a:t>
            </a:r>
          </a:p>
          <a:p>
            <a:pPr eaLnBrk="1" hangingPunct="1">
              <a:lnSpc>
                <a:spcPct val="90000"/>
              </a:lnSpc>
              <a:spcBef>
                <a:spcPct val="20000"/>
              </a:spcBef>
              <a:buClr>
                <a:schemeClr val="hlink"/>
              </a:buClr>
              <a:buSzPct val="90000"/>
              <a:buFont typeface="Wingdings" charset="0"/>
              <a:buBlip>
                <a:blip r:embed="rId4"/>
              </a:buBlip>
              <a:defRPr/>
            </a:pPr>
            <a:r>
              <a:rPr lang="en-US" sz="3200" dirty="0">
                <a:effectLst>
                  <a:outerShdw blurRad="38100" dist="38100" dir="2700000" algn="tl">
                    <a:srgbClr val="000000"/>
                  </a:outerShdw>
                </a:effectLst>
                <a:latin typeface="Arial" charset="0"/>
              </a:rPr>
              <a:t>Said Christians gathered on a certain day (Sunday?) </a:t>
            </a:r>
            <a:r>
              <a:rPr lang="en-US" altLang="ja-JP" sz="3200" dirty="0">
                <a:effectLst>
                  <a:outerShdw blurRad="38100" dist="38100" dir="2700000" algn="tl">
                    <a:srgbClr val="000000"/>
                  </a:outerShdw>
                </a:effectLst>
                <a:latin typeface="Arial" charset="0"/>
              </a:rPr>
              <a:t>"to sing responsively a hymn to Christ as if to a god" (</a:t>
            </a:r>
            <a:r>
              <a:rPr lang="en-US" altLang="ja-JP" sz="3200" i="1" dirty="0">
                <a:effectLst>
                  <a:outerShdw blurRad="38100" dist="38100" dir="2700000" algn="tl">
                    <a:srgbClr val="000000"/>
                  </a:outerShdw>
                </a:effectLst>
                <a:latin typeface="Arial" charset="0"/>
              </a:rPr>
              <a:t>Epistle</a:t>
            </a:r>
            <a:r>
              <a:rPr lang="en-US" altLang="ja-JP" sz="3200" dirty="0">
                <a:effectLst>
                  <a:outerShdw blurRad="38100" dist="38100" dir="2700000" algn="tl">
                    <a:srgbClr val="000000"/>
                  </a:outerShdw>
                </a:effectLst>
                <a:latin typeface="Arial" charset="0"/>
              </a:rPr>
              <a:t> 10.96)—the earliest Latin reference to Jesus Christ</a:t>
            </a:r>
            <a:endParaRPr lang="en-US" sz="3200" dirty="0">
              <a:effectLst>
                <a:outerShdw blurRad="38100" dist="38100" dir="2700000" algn="tl">
                  <a:srgbClr val="000000"/>
                </a:outerShdw>
              </a:effectLst>
              <a:latin typeface="Arial" charset="0"/>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6">
                                            <p:bg/>
                                          </p:spTgt>
                                        </p:tgtEl>
                                        <p:attrNameLst>
                                          <p:attrName>style.visibility</p:attrName>
                                        </p:attrNameLst>
                                      </p:cBhvr>
                                      <p:to>
                                        <p:strVal val="visible"/>
                                      </p:to>
                                    </p:set>
                                    <p:animEffect transition="in" filter="dissolve">
                                      <p:cBhvr>
                                        <p:cTn id="7" dur="500"/>
                                        <p:tgtEl>
                                          <p:spTgt spid="6">
                                            <p:bg/>
                                          </p:spTgt>
                                        </p:tgtEl>
                                      </p:cBhvr>
                                    </p:animEffect>
                                  </p:childTnLst>
                                </p:cTn>
                              </p:par>
                              <p:par>
                                <p:cTn id="8" presetID="9" presetClass="entr" presetSubtype="0" fill="hold" grpId="0" nodeType="withEffect">
                                  <p:stCondLst>
                                    <p:cond delay="0"/>
                                  </p:stCondLst>
                                  <p:childTnLst>
                                    <p:set>
                                      <p:cBhvr>
                                        <p:cTn id="9" dur="1" fill="hold">
                                          <p:stCondLst>
                                            <p:cond delay="0"/>
                                          </p:stCondLst>
                                        </p:cTn>
                                        <p:tgtEl>
                                          <p:spTgt spid="6">
                                            <p:txEl>
                                              <p:pRg st="0" end="0"/>
                                            </p:txEl>
                                          </p:spTgt>
                                        </p:tgtEl>
                                        <p:attrNameLst>
                                          <p:attrName>style.visibility</p:attrName>
                                        </p:attrNameLst>
                                      </p:cBhvr>
                                      <p:to>
                                        <p:strVal val="visible"/>
                                      </p:to>
                                    </p:set>
                                    <p:animEffect transition="in" filter="dissolve">
                                      <p:cBhvr>
                                        <p:cTn id="10" dur="500"/>
                                        <p:tgtEl>
                                          <p:spTgt spid="6">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9" presetClass="entr" presetSubtype="0" fill="hold" grpId="0" nodeType="clickEffect">
                                  <p:stCondLst>
                                    <p:cond delay="0"/>
                                  </p:stCondLst>
                                  <p:childTnLst>
                                    <p:set>
                                      <p:cBhvr>
                                        <p:cTn id="14" dur="1" fill="hold">
                                          <p:stCondLst>
                                            <p:cond delay="0"/>
                                          </p:stCondLst>
                                        </p:cTn>
                                        <p:tgtEl>
                                          <p:spTgt spid="6">
                                            <p:txEl>
                                              <p:pRg st="1" end="1"/>
                                            </p:txEl>
                                          </p:spTgt>
                                        </p:tgtEl>
                                        <p:attrNameLst>
                                          <p:attrName>style.visibility</p:attrName>
                                        </p:attrNameLst>
                                      </p:cBhvr>
                                      <p:to>
                                        <p:strVal val="visible"/>
                                      </p:to>
                                    </p:set>
                                    <p:animEffect transition="in" filter="dissolve">
                                      <p:cBhvr>
                                        <p:cTn id="15" dur="500"/>
                                        <p:tgtEl>
                                          <p:spTgt spid="6">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animBg="1"/>
    </p:bldLst>
  </p:timing>
</p:sld>
</file>

<file path=ppt/slides/slide4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02" name="Picture 3" descr="John 9.19 Parents.jpg">
            <a:extLst>
              <a:ext uri="{FF2B5EF4-FFF2-40B4-BE49-F238E27FC236}">
                <a16:creationId xmlns:a16="http://schemas.microsoft.com/office/drawing/2014/main" id="{3E59D5B7-6826-4C3E-8BF8-3E87A69E4E7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1936750"/>
            <a:ext cx="9144000" cy="51498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5D026E41-BF4D-41E1-BFAD-1CB52389CC63}"/>
              </a:ext>
            </a:extLst>
          </p:cNvPr>
          <p:cNvSpPr>
            <a:spLocks noGrp="1"/>
          </p:cNvSpPr>
          <p:nvPr>
            <p:ph type="title"/>
          </p:nvPr>
        </p:nvSpPr>
        <p:spPr>
          <a:xfrm>
            <a:off x="0" y="5791200"/>
            <a:ext cx="9144000" cy="1295400"/>
          </a:xfrm>
          <a:solidFill>
            <a:srgbClr val="000005"/>
          </a:solidFill>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The Main Idea of John 9</a:t>
            </a:r>
          </a:p>
        </p:txBody>
      </p:sp>
      <p:sp>
        <p:nvSpPr>
          <p:cNvPr id="3" name="Title 1">
            <a:extLst>
              <a:ext uri="{FF2B5EF4-FFF2-40B4-BE49-F238E27FC236}">
                <a16:creationId xmlns:a16="http://schemas.microsoft.com/office/drawing/2014/main" id="{900E5298-1E0E-4704-86D6-EB04BA22FD9F}"/>
              </a:ext>
            </a:extLst>
          </p:cNvPr>
          <p:cNvSpPr txBox="1">
            <a:spLocks/>
          </p:cNvSpPr>
          <p:nvPr/>
        </p:nvSpPr>
        <p:spPr bwMode="auto">
          <a:xfrm>
            <a:off x="0" y="-152400"/>
            <a:ext cx="9144000" cy="2133600"/>
          </a:xfrm>
          <a:prstGeom prst="rect">
            <a:avLst/>
          </a:prstGeom>
          <a:noFill/>
          <a:ln w="9525">
            <a:noFill/>
            <a:miter lim="800000"/>
            <a:headEnd/>
            <a:tailEnd/>
          </a:ln>
          <a:effectLst/>
        </p:spPr>
        <p:txBody>
          <a:bodyPr anchor="ct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How can you avoid spiritual blindness?  Respond in faith to what you </a:t>
            </a:r>
            <a:r>
              <a:rPr kumimoji="0" lang="en-US" sz="4000" b="1" i="0" u="none" strike="noStrike" kern="0" cap="none" spc="0" normalizeH="0" baseline="0" noProof="0" dirty="0">
                <a:ln>
                  <a:noFill/>
                </a:ln>
                <a:solidFill>
                  <a:srgbClr val="FFFF00"/>
                </a:solidFill>
                <a:effectLst>
                  <a:outerShdw blurRad="38100" dist="38100" dir="2700000" algn="tl">
                    <a:srgbClr val="000000">
                      <a:alpha val="43137"/>
                    </a:srgbClr>
                  </a:outerShdw>
                </a:effectLst>
                <a:uLnTx/>
                <a:uFillTx/>
                <a:latin typeface="Arial"/>
                <a:ea typeface="+mj-ea"/>
                <a:cs typeface="Arial"/>
              </a:rPr>
              <a:t>know now </a:t>
            </a: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about Jesus! </a:t>
            </a:r>
          </a:p>
        </p:txBody>
      </p:sp>
    </p:spTree>
    <p:extLst>
      <p:ext uri="{BB962C8B-B14F-4D97-AF65-F5344CB8AC3E}">
        <p14:creationId xmlns:p14="http://schemas.microsoft.com/office/powerpoint/2010/main" val="2679571815"/>
      </p:ext>
    </p:extLst>
  </p:cSld>
  <p:clrMapOvr>
    <a:masterClrMapping/>
  </p:clrMapOvr>
</p:sld>
</file>

<file path=ppt/slides/slide4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3426" name="Picture 3" descr="color blindness test9962.jpg">
            <a:extLst>
              <a:ext uri="{FF2B5EF4-FFF2-40B4-BE49-F238E27FC236}">
                <a16:creationId xmlns:a16="http://schemas.microsoft.com/office/drawing/2014/main" id="{A942EDFD-B767-4215-8746-3AA8EF2B6EB2}"/>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533400" y="-30163"/>
            <a:ext cx="8610600" cy="68881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3427" name="Picture 2" descr="darkcreed2.jpg">
            <a:extLst>
              <a:ext uri="{FF2B5EF4-FFF2-40B4-BE49-F238E27FC236}">
                <a16:creationId xmlns:a16="http://schemas.microsoft.com/office/drawing/2014/main" id="{DC09001D-6DDB-4B55-ABB8-B6A7D743A452}"/>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0" y="0"/>
            <a:ext cx="1600200" cy="1228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116BC5A4-33FA-4D34-A064-AD895AA9D5EC}"/>
              </a:ext>
            </a:extLst>
          </p:cNvPr>
          <p:cNvSpPr>
            <a:spLocks noGrp="1"/>
          </p:cNvSpPr>
          <p:nvPr>
            <p:ph type="title"/>
          </p:nvPr>
        </p:nvSpPr>
        <p:spPr>
          <a:xfrm>
            <a:off x="0" y="5791200"/>
            <a:ext cx="9144000" cy="1066800"/>
          </a:xfrm>
          <a:solidFill>
            <a:srgbClr val="000005"/>
          </a:solidFill>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Are you color blind?</a:t>
            </a:r>
          </a:p>
        </p:txBody>
      </p:sp>
      <p:sp>
        <p:nvSpPr>
          <p:cNvPr id="5" name="Title 1">
            <a:extLst>
              <a:ext uri="{FF2B5EF4-FFF2-40B4-BE49-F238E27FC236}">
                <a16:creationId xmlns:a16="http://schemas.microsoft.com/office/drawing/2014/main" id="{76C7D0CC-89CE-4D69-B2D0-4B900741531A}"/>
              </a:ext>
            </a:extLst>
          </p:cNvPr>
          <p:cNvSpPr txBox="1">
            <a:spLocks/>
          </p:cNvSpPr>
          <p:nvPr/>
        </p:nvSpPr>
        <p:spPr bwMode="auto">
          <a:xfrm>
            <a:off x="0" y="1371600"/>
            <a:ext cx="9144000" cy="1066800"/>
          </a:xfrm>
          <a:prstGeom prst="rect">
            <a:avLst/>
          </a:prstGeom>
          <a:solidFill>
            <a:srgbClr val="000005"/>
          </a:solid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I.  Jesus makes the blind see.</a:t>
            </a:r>
          </a:p>
        </p:txBody>
      </p:sp>
      <p:sp>
        <p:nvSpPr>
          <p:cNvPr id="6" name="Title 1">
            <a:extLst>
              <a:ext uri="{FF2B5EF4-FFF2-40B4-BE49-F238E27FC236}">
                <a16:creationId xmlns:a16="http://schemas.microsoft.com/office/drawing/2014/main" id="{45E60723-AEC9-4B12-AF17-1253ED5F7FC0}"/>
              </a:ext>
            </a:extLst>
          </p:cNvPr>
          <p:cNvSpPr txBox="1">
            <a:spLocks/>
          </p:cNvSpPr>
          <p:nvPr/>
        </p:nvSpPr>
        <p:spPr bwMode="auto">
          <a:xfrm>
            <a:off x="0" y="2438400"/>
            <a:ext cx="9144000" cy="1066800"/>
          </a:xfrm>
          <a:prstGeom prst="rect">
            <a:avLst/>
          </a:prstGeom>
          <a:solidFill>
            <a:srgbClr val="000005"/>
          </a:solidFill>
          <a:ln w="9525">
            <a:noFill/>
            <a:miter lim="800000"/>
            <a:headEnd/>
            <a:tailEnd/>
          </a:ln>
          <a:effectLst/>
        </p:spPr>
        <p:txBody>
          <a:bodyPr anchor="ctr"/>
          <a:lstStyle>
            <a:lvl1pPr eaLnBrk="0" hangingPunct="0">
              <a:defRPr sz="4400">
                <a:solidFill>
                  <a:schemeClr val="tx1"/>
                </a:solidFill>
                <a:latin typeface="Arial" panose="020B0604020202020204" pitchFamily="34" charset="0"/>
                <a:cs typeface="Arial" panose="020B0604020202020204" pitchFamily="34" charset="0"/>
              </a:defRPr>
            </a:lvl1pPr>
            <a:lvl2pPr marL="37931725" indent="-37474525" eaLnBrk="0" hangingPunct="0">
              <a:defRPr sz="4400">
                <a:solidFill>
                  <a:schemeClr val="tx1"/>
                </a:solidFill>
                <a:latin typeface="Arial" panose="020B0604020202020204" pitchFamily="34" charset="0"/>
                <a:cs typeface="Arial" panose="020B0604020202020204" pitchFamily="34" charset="0"/>
              </a:defRPr>
            </a:lvl2pPr>
            <a:lvl3pPr eaLnBrk="0" hangingPunct="0">
              <a:defRPr sz="4400">
                <a:solidFill>
                  <a:schemeClr val="tx1"/>
                </a:solidFill>
                <a:latin typeface="Arial" panose="020B0604020202020204" pitchFamily="34" charset="0"/>
                <a:cs typeface="Arial" panose="020B0604020202020204" pitchFamily="34" charset="0"/>
              </a:defRPr>
            </a:lvl3pPr>
            <a:lvl4pPr eaLnBrk="0" hangingPunct="0">
              <a:defRPr sz="4400">
                <a:solidFill>
                  <a:schemeClr val="tx1"/>
                </a:solidFill>
                <a:latin typeface="Arial" panose="020B0604020202020204" pitchFamily="34" charset="0"/>
                <a:cs typeface="Arial" panose="020B0604020202020204" pitchFamily="34" charset="0"/>
              </a:defRPr>
            </a:lvl4pPr>
            <a:lvl5pPr eaLnBrk="0" hangingPunct="0">
              <a:defRPr sz="4400">
                <a:solidFill>
                  <a:schemeClr val="tx1"/>
                </a:solidFill>
                <a:latin typeface="Arial" panose="020B0604020202020204" pitchFamily="34" charset="0"/>
                <a:cs typeface="Arial" panose="020B0604020202020204" pitchFamily="34" charset="0"/>
              </a:defRPr>
            </a:lvl5pPr>
            <a:lvl6pPr marL="4572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6pPr>
            <a:lvl7pPr marL="9144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7pPr>
            <a:lvl8pPr marL="13716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8pPr>
            <a:lvl9pPr marL="1828800" eaLnBrk="0" fontAlgn="base" hangingPunct="0">
              <a:spcBef>
                <a:spcPct val="0"/>
              </a:spcBef>
              <a:spcAft>
                <a:spcPct val="0"/>
              </a:spcAft>
              <a:defRPr sz="44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en-US" sz="4000" b="1" i="0" u="none" strike="noStrike" kern="1200" cap="none" spc="0" normalizeH="0" baseline="0" noProof="0">
                <a:ln>
                  <a:noFill/>
                </a:ln>
                <a:solidFill>
                  <a:srgbClr val="FFFFFF"/>
                </a:solidFill>
                <a:effectLst>
                  <a:outerShdw blurRad="38100" dist="38100" dir="2700000" algn="tl">
                    <a:srgbClr val="000080"/>
                  </a:outerShdw>
                </a:effectLst>
                <a:uLnTx/>
                <a:uFillTx/>
                <a:latin typeface="Arial" panose="020B0604020202020204" pitchFamily="34" charset="0"/>
                <a:cs typeface="Arial" panose="020B0604020202020204" pitchFamily="34" charset="0"/>
              </a:rPr>
              <a:t>II.  Jesus changes people’s lives.</a:t>
            </a:r>
          </a:p>
        </p:txBody>
      </p:sp>
      <p:sp>
        <p:nvSpPr>
          <p:cNvPr id="7" name="Title 1">
            <a:extLst>
              <a:ext uri="{FF2B5EF4-FFF2-40B4-BE49-F238E27FC236}">
                <a16:creationId xmlns:a16="http://schemas.microsoft.com/office/drawing/2014/main" id="{25543776-AFE0-4A07-B80F-92F835AA52EE}"/>
              </a:ext>
            </a:extLst>
          </p:cNvPr>
          <p:cNvSpPr txBox="1">
            <a:spLocks/>
          </p:cNvSpPr>
          <p:nvPr/>
        </p:nvSpPr>
        <p:spPr bwMode="auto">
          <a:xfrm>
            <a:off x="0" y="3505200"/>
            <a:ext cx="9144000" cy="1066800"/>
          </a:xfrm>
          <a:prstGeom prst="rect">
            <a:avLst/>
          </a:prstGeom>
          <a:solidFill>
            <a:srgbClr val="000005"/>
          </a:solidFill>
          <a:ln w="9525">
            <a:noFill/>
            <a:miter lim="800000"/>
            <a:headEnd/>
            <a:tailEnd/>
          </a:ln>
          <a:effectLst/>
        </p:spPr>
        <p:txBody>
          <a:bodyPr anchor="ct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4000" b="1" i="0" u="none" strike="noStrike" kern="0" cap="none" spc="0" normalizeH="0" baseline="0" noProof="0" dirty="0">
                <a:ln>
                  <a:noFill/>
                </a:ln>
                <a:solidFill>
                  <a:srgbClr val="FFFFFF"/>
                </a:solidFill>
                <a:effectLst>
                  <a:outerShdw blurRad="38100" dist="38100" dir="2700000" algn="tl">
                    <a:srgbClr val="000000">
                      <a:alpha val="43137"/>
                    </a:srgbClr>
                  </a:outerShdw>
                </a:effectLst>
                <a:uLnTx/>
                <a:uFillTx/>
                <a:latin typeface="Arial"/>
                <a:ea typeface="+mj-ea"/>
                <a:cs typeface="Arial"/>
              </a:rPr>
              <a:t>III.  Jesus deserves worship as God.</a:t>
            </a:r>
          </a:p>
        </p:txBody>
      </p:sp>
    </p:spTree>
    <p:extLst>
      <p:ext uri="{BB962C8B-B14F-4D97-AF65-F5344CB8AC3E}">
        <p14:creationId xmlns:p14="http://schemas.microsoft.com/office/powerpoint/2010/main" val="362674580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par>
                    <p:cTn id="7" fill="hold" nodeType="clickPar">
                      <p:stCondLst>
                        <p:cond delay="indefinite"/>
                      </p:stCondLst>
                      <p:childTnLst>
                        <p:par>
                          <p:cTn id="8" fill="hold" nodeType="withGroup">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gtEl>
                                        <p:attrNameLst>
                                          <p:attrName>style.visibility</p:attrName>
                                        </p:attrNameLst>
                                      </p:cBhvr>
                                      <p:to>
                                        <p:strVal val="visible"/>
                                      </p:to>
                                    </p:set>
                                  </p:childTnLst>
                                </p:cTn>
                              </p:par>
                            </p:childTnLst>
                          </p:cTn>
                        </p:par>
                      </p:childTnLst>
                    </p:cTn>
                  </p:par>
                  <p:par>
                    <p:cTn id="11" fill="hold" nodeType="clickPar">
                      <p:stCondLst>
                        <p:cond delay="indefinite"/>
                      </p:stCondLst>
                      <p:childTnLst>
                        <p:par>
                          <p:cTn id="12" fill="hold" nodeType="withGroup">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7" grpId="0" animBg="1"/>
    </p:bldLst>
  </p:timing>
</p:sld>
</file>

<file path=ppt/slides/slide4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4450" name="Picture 2" descr="keller3.jpg">
            <a:extLst>
              <a:ext uri="{FF2B5EF4-FFF2-40B4-BE49-F238E27FC236}">
                <a16:creationId xmlns:a16="http://schemas.microsoft.com/office/drawing/2014/main" id="{7444AE31-E17B-4868-9237-AB7D7338B5F7}"/>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5334000" cy="6642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 name="Title 1">
            <a:extLst>
              <a:ext uri="{FF2B5EF4-FFF2-40B4-BE49-F238E27FC236}">
                <a16:creationId xmlns:a16="http://schemas.microsoft.com/office/drawing/2014/main" id="{FCD533BC-A94C-4251-9439-2E8DAB623294}"/>
              </a:ext>
            </a:extLst>
          </p:cNvPr>
          <p:cNvSpPr>
            <a:spLocks noGrp="1"/>
          </p:cNvSpPr>
          <p:nvPr>
            <p:ph type="title"/>
          </p:nvPr>
        </p:nvSpPr>
        <p:spPr>
          <a:xfrm>
            <a:off x="0" y="5638800"/>
            <a:ext cx="4572000" cy="12192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Helen Keller (1880-1968)</a:t>
            </a:r>
          </a:p>
        </p:txBody>
      </p:sp>
      <p:pic>
        <p:nvPicPr>
          <p:cNvPr id="104452" name="Picture 3" descr="anne sullivan helen_keller.jpg">
            <a:extLst>
              <a:ext uri="{FF2B5EF4-FFF2-40B4-BE49-F238E27FC236}">
                <a16:creationId xmlns:a16="http://schemas.microsoft.com/office/drawing/2014/main" id="{F37F8CBC-F899-444B-9460-E2A289900B2C}"/>
              </a:ext>
            </a:extLst>
          </p:cNvPr>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4191000" y="533400"/>
            <a:ext cx="4445000" cy="3162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4105299651"/>
      </p:ext>
    </p:extLst>
  </p:cSld>
  <p:clrMapOvr>
    <a:masterClrMapping/>
  </p:clrMapOvr>
</p:sld>
</file>

<file path=ppt/slides/slide4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A84A7B4-5465-4A33-BF9F-79C267257CBB}"/>
              </a:ext>
            </a:extLst>
          </p:cNvPr>
          <p:cNvSpPr>
            <a:spLocks noGrp="1"/>
          </p:cNvSpPr>
          <p:nvPr>
            <p:ph type="title"/>
          </p:nvPr>
        </p:nvSpPr>
        <p:spPr>
          <a:xfrm>
            <a:off x="0" y="0"/>
            <a:ext cx="9144000" cy="2133600"/>
          </a:xfrm>
        </p:spPr>
        <p:txBody>
          <a:bodyPr/>
          <a:lstStyle/>
          <a:p>
            <a:pPr eaLnBrk="1" hangingPunct="1">
              <a:defRPr/>
            </a:pPr>
            <a:r>
              <a:rPr lang="en-US" b="1" dirty="0">
                <a:solidFill>
                  <a:schemeClr val="tx1"/>
                </a:solidFill>
                <a:effectLst>
                  <a:outerShdw blurRad="38100" dist="38100" dir="2700000" algn="tl">
                    <a:srgbClr val="000000">
                      <a:alpha val="43137"/>
                    </a:srgbClr>
                  </a:outerShdw>
                </a:effectLst>
              </a:rPr>
              <a:t>Whoever wants healing from spiritual blindness must believe that Jesus is God.</a:t>
            </a:r>
          </a:p>
        </p:txBody>
      </p:sp>
      <p:pic>
        <p:nvPicPr>
          <p:cNvPr id="105475" name="Picture 2" descr="lighttounite.jpg">
            <a:extLst>
              <a:ext uri="{FF2B5EF4-FFF2-40B4-BE49-F238E27FC236}">
                <a16:creationId xmlns:a16="http://schemas.microsoft.com/office/drawing/2014/main" id="{305CCC5C-E05E-4691-96CB-E46BD037B488}"/>
              </a:ext>
            </a:extLst>
          </p:cNvPr>
          <p:cNvPicPr>
            <a:picLocks noChangeAspect="1"/>
          </p:cNvPicPr>
          <p:nvPr/>
        </p:nvPicPr>
        <p:blipFill>
          <a:blip r:embed="rId2">
            <a:extLst>
              <a:ext uri="{28A0092B-C50C-407E-A947-70E740481C1C}">
                <a14:useLocalDpi xmlns:a14="http://schemas.microsoft.com/office/drawing/2010/main" val="0"/>
              </a:ext>
            </a:extLst>
          </a:blip>
          <a:srcRect/>
          <a:stretch>
            <a:fillRect/>
          </a:stretch>
        </p:blipFill>
        <p:spPr bwMode="auto">
          <a:xfrm>
            <a:off x="2438400" y="2895600"/>
            <a:ext cx="4127500" cy="26416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018304017"/>
      </p:ext>
    </p:extLst>
  </p:cSld>
  <p:clrMapOvr>
    <a:masterClrMapping/>
  </p:clrMapOvr>
</p:sld>
</file>

<file path=ppt/slides/slide4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33" name="Rectangle 5">
            <a:extLst>
              <a:ext uri="{FF2B5EF4-FFF2-40B4-BE49-F238E27FC236}">
                <a16:creationId xmlns:a16="http://schemas.microsoft.com/office/drawing/2014/main" id="{BE32D10D-171F-49F6-AF01-A9276624F8DA}"/>
              </a:ext>
            </a:extLst>
          </p:cNvPr>
          <p:cNvSpPr>
            <a:spLocks noChangeArrowheads="1"/>
          </p:cNvSpPr>
          <p:nvPr/>
        </p:nvSpPr>
        <p:spPr bwMode="auto">
          <a:xfrm>
            <a:off x="609600" y="1752600"/>
            <a:ext cx="8229600" cy="4530725"/>
          </a:xfrm>
          <a:prstGeom prst="rect">
            <a:avLst/>
          </a:prstGeom>
          <a:noFill/>
          <a:ln w="9525">
            <a:noFill/>
            <a:miter lim="800000"/>
            <a:headEnd/>
            <a:tailEnd/>
          </a:ln>
          <a:effectLst/>
        </p:spPr>
        <p:txBody>
          <a:bodyPr/>
          <a:lstStyle/>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endParaRPr kumimoji="0" lang="en-US" sz="3200" b="1" i="0" u="none" strike="noStrike" kern="1200" cap="none" spc="0" normalizeH="0" baseline="0" noProof="0">
              <a:ln>
                <a:noFill/>
              </a:ln>
              <a:solidFill>
                <a:srgbClr val="FFFF00"/>
              </a:solidFill>
              <a:effectLst>
                <a:outerShdw blurRad="38100" dist="38100" dir="2700000" algn="tl">
                  <a:srgbClr val="000000"/>
                </a:outerShdw>
              </a:effectLst>
              <a:uLnTx/>
              <a:uFillTx/>
              <a:latin typeface="Tahoma" charset="-52"/>
              <a:cs typeface="Arial"/>
            </a:endParaRPr>
          </a:p>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r>
              <a:rPr kumimoji="0" lang="en-US" sz="4800" b="1" i="0"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52"/>
                <a:cs typeface="Arial"/>
              </a:rPr>
              <a:t>Reveal the Truth</a:t>
            </a:r>
          </a:p>
          <a:p>
            <a:pPr marL="342900" marR="0" lvl="0" indent="-342900" algn="ctr" defTabSz="914400" rtl="0" eaLnBrk="1" fontAlgn="base" latinLnBrk="0" hangingPunct="1">
              <a:lnSpc>
                <a:spcPct val="100000"/>
              </a:lnSpc>
              <a:spcBef>
                <a:spcPct val="20000"/>
              </a:spcBef>
              <a:spcAft>
                <a:spcPct val="0"/>
              </a:spcAft>
              <a:buClr>
                <a:srgbClr val="86D1EC"/>
              </a:buClr>
              <a:buSzPct val="90000"/>
              <a:buFont typeface="Wingdings" charset="2"/>
              <a:buNone/>
              <a:tabLst/>
              <a:defRPr/>
            </a:pPr>
            <a:r>
              <a:rPr kumimoji="0" lang="en-US" sz="4800" b="0" i="1" u="none" strike="noStrike" kern="1200" cap="none" spc="0" normalizeH="0" baseline="0" noProof="0">
                <a:ln>
                  <a:noFill/>
                </a:ln>
                <a:solidFill>
                  <a:srgbClr val="FFFFFF"/>
                </a:solidFill>
                <a:effectLst>
                  <a:outerShdw blurRad="38100" dist="38100" dir="2700000" algn="tl">
                    <a:srgbClr val="000000"/>
                  </a:outerShdw>
                </a:effectLst>
                <a:uLnTx/>
                <a:uFillTx/>
                <a:latin typeface="Tahoma" charset="-52"/>
                <a:cs typeface="Arial"/>
              </a:rPr>
              <a:t>9:1-7</a:t>
            </a:r>
          </a:p>
        </p:txBody>
      </p:sp>
      <p:sp>
        <p:nvSpPr>
          <p:cNvPr id="73734" name="Rectangle 6">
            <a:extLst>
              <a:ext uri="{FF2B5EF4-FFF2-40B4-BE49-F238E27FC236}">
                <a16:creationId xmlns:a16="http://schemas.microsoft.com/office/drawing/2014/main" id="{9E0626E9-111A-4188-8018-EC9A47B9B0BB}"/>
              </a:ext>
            </a:extLst>
          </p:cNvPr>
          <p:cNvSpPr>
            <a:spLocks noGrp="1" noChangeArrowheads="1"/>
          </p:cNvSpPr>
          <p:nvPr>
            <p:ph type="title"/>
          </p:nvPr>
        </p:nvSpPr>
        <p:spPr/>
        <p:txBody>
          <a:bodyPr/>
          <a:lstStyle/>
          <a:p>
            <a:pPr eaLnBrk="1" hangingPunct="1">
              <a:defRPr/>
            </a:pPr>
            <a:r>
              <a:rPr lang="en-US">
                <a:solidFill>
                  <a:srgbClr val="FFFF00"/>
                </a:solidFill>
              </a:rPr>
              <a:t>Purpose #1 </a:t>
            </a:r>
            <a:br>
              <a:rPr lang="en-US">
                <a:solidFill>
                  <a:srgbClr val="FFFF00"/>
                </a:solidFill>
              </a:rPr>
            </a:br>
            <a:r>
              <a:rPr lang="en-US">
                <a:solidFill>
                  <a:srgbClr val="FFFF00"/>
                </a:solidFill>
              </a:rPr>
              <a:t>Jesus Healed the Blind Man</a:t>
            </a:r>
          </a:p>
        </p:txBody>
      </p:sp>
    </p:spTree>
    <p:extLst>
      <p:ext uri="{BB962C8B-B14F-4D97-AF65-F5344CB8AC3E}">
        <p14:creationId xmlns:p14="http://schemas.microsoft.com/office/powerpoint/2010/main" val="108754379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73733"/>
                                        </p:tgtEl>
                                        <p:attrNameLst>
                                          <p:attrName>style.visibility</p:attrName>
                                        </p:attrNameLst>
                                      </p:cBhvr>
                                      <p:to>
                                        <p:strVal val="visible"/>
                                      </p:to>
                                    </p:set>
                                    <p:anim calcmode="lin" valueType="num">
                                      <p:cBhvr additive="base">
                                        <p:cTn id="7" dur="500" fill="hold"/>
                                        <p:tgtEl>
                                          <p:spTgt spid="73733"/>
                                        </p:tgtEl>
                                        <p:attrNameLst>
                                          <p:attrName>ppt_x</p:attrName>
                                        </p:attrNameLst>
                                      </p:cBhvr>
                                      <p:tavLst>
                                        <p:tav tm="0">
                                          <p:val>
                                            <p:strVal val="#ppt_x"/>
                                          </p:val>
                                        </p:tav>
                                        <p:tav tm="100000">
                                          <p:val>
                                            <p:strVal val="#ppt_x"/>
                                          </p:val>
                                        </p:tav>
                                      </p:tavLst>
                                    </p:anim>
                                    <p:anim calcmode="lin" valueType="num">
                                      <p:cBhvr additive="base">
                                        <p:cTn id="8" dur="500" fill="hold"/>
                                        <p:tgtEl>
                                          <p:spTgt spid="7373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33" grpId="0"/>
    </p:bldLst>
  </p:timing>
</p:sld>
</file>

<file path=ppt/slides/slide4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6" name="Rectangle 2">
            <a:extLst>
              <a:ext uri="{FF2B5EF4-FFF2-40B4-BE49-F238E27FC236}">
                <a16:creationId xmlns:a16="http://schemas.microsoft.com/office/drawing/2014/main" id="{B2F5AFEC-54FB-4B65-97E0-6FD933C36B34}"/>
              </a:ext>
            </a:extLst>
          </p:cNvPr>
          <p:cNvSpPr>
            <a:spLocks noGrp="1" noChangeArrowheads="1"/>
          </p:cNvSpPr>
          <p:nvPr>
            <p:ph type="title"/>
          </p:nvPr>
        </p:nvSpPr>
        <p:spPr/>
        <p:txBody>
          <a:bodyPr/>
          <a:lstStyle/>
          <a:p>
            <a:pPr eaLnBrk="1" hangingPunct="1">
              <a:defRPr/>
            </a:pPr>
            <a:r>
              <a:rPr lang="en-US" b="1">
                <a:solidFill>
                  <a:srgbClr val="FFFF00"/>
                </a:solidFill>
                <a:effectLst/>
                <a:latin typeface="Tahoma" charset="-52"/>
              </a:rPr>
              <a:t>Deity of Christ</a:t>
            </a:r>
          </a:p>
        </p:txBody>
      </p:sp>
      <p:sp>
        <p:nvSpPr>
          <p:cNvPr id="21507" name="Rectangle 3">
            <a:extLst>
              <a:ext uri="{FF2B5EF4-FFF2-40B4-BE49-F238E27FC236}">
                <a16:creationId xmlns:a16="http://schemas.microsoft.com/office/drawing/2014/main" id="{49528C89-0D89-42A6-AE42-F85AF53C4B94}"/>
              </a:ext>
            </a:extLst>
          </p:cNvPr>
          <p:cNvSpPr>
            <a:spLocks noGrp="1" noChangeArrowheads="1"/>
          </p:cNvSpPr>
          <p:nvPr>
            <p:ph type="body" idx="1"/>
          </p:nvPr>
        </p:nvSpPr>
        <p:spPr/>
        <p:txBody>
          <a:bodyPr/>
          <a:lstStyle/>
          <a:p>
            <a:pPr eaLnBrk="1" hangingPunct="1">
              <a:lnSpc>
                <a:spcPct val="80000"/>
              </a:lnSpc>
              <a:buFont typeface="Wingdings" panose="05000000000000000000" pitchFamily="2" charset="2"/>
              <a:buNone/>
            </a:pPr>
            <a:r>
              <a:rPr lang="en-US" altLang="en-US" sz="2400" b="1">
                <a:solidFill>
                  <a:srgbClr val="FFFF66"/>
                </a:solidFill>
                <a:effectLst/>
                <a:latin typeface="Tahoma" panose="020B0604030504040204" pitchFamily="34" charset="0"/>
              </a:rPr>
              <a:t>9:1 Man born blind</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We are blind spiritually at birth thus need rebirth which only God can provide</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solidFill>
                  <a:srgbClr val="FFFF66"/>
                </a:solidFill>
                <a:effectLst/>
                <a:latin typeface="Tahoma" panose="020B0604030504040204" pitchFamily="34" charset="0"/>
              </a:rPr>
              <a:t>9:2-4a “Rabbi, who sinned.…? God might be displayed in Him.”</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Christ’s ability to cure our spiritual blindness shows him to be God </a:t>
            </a:r>
            <a:endParaRPr lang="en-US" altLang="en-US" sz="2400" b="1">
              <a:solidFill>
                <a:srgbClr val="FFFF66"/>
              </a:solidFill>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 </a:t>
            </a:r>
          </a:p>
          <a:p>
            <a:pPr eaLnBrk="1" hangingPunct="1">
              <a:lnSpc>
                <a:spcPct val="80000"/>
              </a:lnSpc>
              <a:buFont typeface="Wingdings" panose="05000000000000000000" pitchFamily="2" charset="2"/>
              <a:buNone/>
            </a:pPr>
            <a:r>
              <a:rPr lang="en-US" altLang="en-US" sz="2400" b="1">
                <a:solidFill>
                  <a:srgbClr val="FFFF66"/>
                </a:solidFill>
                <a:effectLst/>
                <a:latin typeface="Tahoma" panose="020B0604030504040204" pitchFamily="34" charset="0"/>
              </a:rPr>
              <a:t>9:4b-5 Day and Night</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He was sent by God to work but his work ceased during His crucifixion-resurrection</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p:txBody>
      </p:sp>
    </p:spTree>
    <p:extLst>
      <p:ext uri="{BB962C8B-B14F-4D97-AF65-F5344CB8AC3E}">
        <p14:creationId xmlns:p14="http://schemas.microsoft.com/office/powerpoint/2010/main" val="232565184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1507">
                                            <p:txEl>
                                              <p:pRg st="0" end="0"/>
                                            </p:txEl>
                                          </p:spTgt>
                                        </p:tgtEl>
                                        <p:attrNameLst>
                                          <p:attrName>style.visibility</p:attrName>
                                        </p:attrNameLst>
                                      </p:cBhvr>
                                      <p:to>
                                        <p:strVal val="visible"/>
                                      </p:to>
                                    </p:set>
                                    <p:animEffect transition="in" filter="box(in)">
                                      <p:cBhvr>
                                        <p:cTn id="7" dur="500"/>
                                        <p:tgtEl>
                                          <p:spTgt spid="21507">
                                            <p:txEl>
                                              <p:pRg st="0" end="0"/>
                                            </p:txEl>
                                          </p:spTgt>
                                        </p:tgtEl>
                                      </p:cBhvr>
                                    </p:animEffect>
                                  </p:childTnLst>
                                </p:cTn>
                              </p:par>
                              <p:par>
                                <p:cTn id="8" presetID="4" presetClass="entr" presetSubtype="16" fill="hold" nodeType="withEffect">
                                  <p:stCondLst>
                                    <p:cond delay="0"/>
                                  </p:stCondLst>
                                  <p:childTnLst>
                                    <p:set>
                                      <p:cBhvr>
                                        <p:cTn id="9" dur="1" fill="hold">
                                          <p:stCondLst>
                                            <p:cond delay="0"/>
                                          </p:stCondLst>
                                        </p:cTn>
                                        <p:tgtEl>
                                          <p:spTgt spid="21507">
                                            <p:txEl>
                                              <p:pRg st="1" end="1"/>
                                            </p:txEl>
                                          </p:spTgt>
                                        </p:tgtEl>
                                        <p:attrNameLst>
                                          <p:attrName>style.visibility</p:attrName>
                                        </p:attrNameLst>
                                      </p:cBhvr>
                                      <p:to>
                                        <p:strVal val="visible"/>
                                      </p:to>
                                    </p:set>
                                    <p:animEffect transition="in" filter="box(in)">
                                      <p:cBhvr>
                                        <p:cTn id="10" dur="500"/>
                                        <p:tgtEl>
                                          <p:spTgt spid="21507">
                                            <p:txEl>
                                              <p:pRg st="1" end="1"/>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4" presetClass="entr" presetSubtype="16" fill="hold" nodeType="clickEffect">
                                  <p:stCondLst>
                                    <p:cond delay="0"/>
                                  </p:stCondLst>
                                  <p:childTnLst>
                                    <p:set>
                                      <p:cBhvr>
                                        <p:cTn id="14" dur="1" fill="hold">
                                          <p:stCondLst>
                                            <p:cond delay="0"/>
                                          </p:stCondLst>
                                        </p:cTn>
                                        <p:tgtEl>
                                          <p:spTgt spid="21507">
                                            <p:txEl>
                                              <p:pRg st="3" end="3"/>
                                            </p:txEl>
                                          </p:spTgt>
                                        </p:tgtEl>
                                        <p:attrNameLst>
                                          <p:attrName>style.visibility</p:attrName>
                                        </p:attrNameLst>
                                      </p:cBhvr>
                                      <p:to>
                                        <p:strVal val="visible"/>
                                      </p:to>
                                    </p:set>
                                    <p:animEffect transition="in" filter="box(in)">
                                      <p:cBhvr>
                                        <p:cTn id="15" dur="500"/>
                                        <p:tgtEl>
                                          <p:spTgt spid="21507">
                                            <p:txEl>
                                              <p:pRg st="3" end="3"/>
                                            </p:txEl>
                                          </p:spTgt>
                                        </p:tgtEl>
                                      </p:cBhvr>
                                    </p:animEffect>
                                  </p:childTnLst>
                                </p:cTn>
                              </p:par>
                              <p:par>
                                <p:cTn id="16" presetID="4" presetClass="entr" presetSubtype="16" fill="hold" nodeType="withEffect">
                                  <p:stCondLst>
                                    <p:cond delay="0"/>
                                  </p:stCondLst>
                                  <p:childTnLst>
                                    <p:set>
                                      <p:cBhvr>
                                        <p:cTn id="17" dur="1" fill="hold">
                                          <p:stCondLst>
                                            <p:cond delay="0"/>
                                          </p:stCondLst>
                                        </p:cTn>
                                        <p:tgtEl>
                                          <p:spTgt spid="21507">
                                            <p:txEl>
                                              <p:pRg st="4" end="4"/>
                                            </p:txEl>
                                          </p:spTgt>
                                        </p:tgtEl>
                                        <p:attrNameLst>
                                          <p:attrName>style.visibility</p:attrName>
                                        </p:attrNameLst>
                                      </p:cBhvr>
                                      <p:to>
                                        <p:strVal val="visible"/>
                                      </p:to>
                                    </p:set>
                                    <p:animEffect transition="in" filter="box(in)">
                                      <p:cBhvr>
                                        <p:cTn id="18" dur="500"/>
                                        <p:tgtEl>
                                          <p:spTgt spid="21507">
                                            <p:txEl>
                                              <p:pRg st="4" end="4"/>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4" presetClass="entr" presetSubtype="16" fill="hold" nodeType="clickEffect">
                                  <p:stCondLst>
                                    <p:cond delay="0"/>
                                  </p:stCondLst>
                                  <p:childTnLst>
                                    <p:set>
                                      <p:cBhvr>
                                        <p:cTn id="22" dur="1" fill="hold">
                                          <p:stCondLst>
                                            <p:cond delay="0"/>
                                          </p:stCondLst>
                                        </p:cTn>
                                        <p:tgtEl>
                                          <p:spTgt spid="21507">
                                            <p:txEl>
                                              <p:pRg st="6" end="6"/>
                                            </p:txEl>
                                          </p:spTgt>
                                        </p:tgtEl>
                                        <p:attrNameLst>
                                          <p:attrName>style.visibility</p:attrName>
                                        </p:attrNameLst>
                                      </p:cBhvr>
                                      <p:to>
                                        <p:strVal val="visible"/>
                                      </p:to>
                                    </p:set>
                                    <p:animEffect transition="in" filter="box(in)">
                                      <p:cBhvr>
                                        <p:cTn id="23" dur="500"/>
                                        <p:tgtEl>
                                          <p:spTgt spid="21507">
                                            <p:txEl>
                                              <p:pRg st="6" end="6"/>
                                            </p:txEl>
                                          </p:spTgt>
                                        </p:tgtEl>
                                      </p:cBhvr>
                                    </p:animEffect>
                                  </p:childTnLst>
                                </p:cTn>
                              </p:par>
                              <p:par>
                                <p:cTn id="24" presetID="4" presetClass="entr" presetSubtype="16" fill="hold" nodeType="withEffect">
                                  <p:stCondLst>
                                    <p:cond delay="0"/>
                                  </p:stCondLst>
                                  <p:childTnLst>
                                    <p:set>
                                      <p:cBhvr>
                                        <p:cTn id="25" dur="1" fill="hold">
                                          <p:stCondLst>
                                            <p:cond delay="0"/>
                                          </p:stCondLst>
                                        </p:cTn>
                                        <p:tgtEl>
                                          <p:spTgt spid="21507">
                                            <p:txEl>
                                              <p:pRg st="7" end="7"/>
                                            </p:txEl>
                                          </p:spTgt>
                                        </p:tgtEl>
                                        <p:attrNameLst>
                                          <p:attrName>style.visibility</p:attrName>
                                        </p:attrNameLst>
                                      </p:cBhvr>
                                      <p:to>
                                        <p:strVal val="visible"/>
                                      </p:to>
                                    </p:set>
                                    <p:animEffect transition="in" filter="box(in)">
                                      <p:cBhvr>
                                        <p:cTn id="26" dur="500"/>
                                        <p:tgtEl>
                                          <p:spTgt spid="2150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6" name="Rectangle 2">
            <a:extLst>
              <a:ext uri="{FF2B5EF4-FFF2-40B4-BE49-F238E27FC236}">
                <a16:creationId xmlns:a16="http://schemas.microsoft.com/office/drawing/2014/main" id="{64BF98C6-5BBD-4F18-BC89-52897E0BD1CC}"/>
              </a:ext>
            </a:extLst>
          </p:cNvPr>
          <p:cNvSpPr>
            <a:spLocks noGrp="1" noChangeArrowheads="1"/>
          </p:cNvSpPr>
          <p:nvPr>
            <p:ph type="title"/>
          </p:nvPr>
        </p:nvSpPr>
        <p:spPr/>
        <p:txBody>
          <a:bodyPr/>
          <a:lstStyle/>
          <a:p>
            <a:pPr eaLnBrk="1" hangingPunct="1">
              <a:defRPr/>
            </a:pPr>
            <a:r>
              <a:rPr lang="en-US" b="1">
                <a:solidFill>
                  <a:srgbClr val="FFFF00"/>
                </a:solidFill>
                <a:effectLst/>
                <a:latin typeface="Tahoma" charset="-52"/>
              </a:rPr>
              <a:t>Deity of Christ</a:t>
            </a:r>
          </a:p>
        </p:txBody>
      </p:sp>
      <p:sp>
        <p:nvSpPr>
          <p:cNvPr id="72707" name="Rectangle 3">
            <a:extLst>
              <a:ext uri="{FF2B5EF4-FFF2-40B4-BE49-F238E27FC236}">
                <a16:creationId xmlns:a16="http://schemas.microsoft.com/office/drawing/2014/main" id="{35ADFC80-1521-47D8-9409-3ED5A4619B0B}"/>
              </a:ext>
            </a:extLst>
          </p:cNvPr>
          <p:cNvSpPr>
            <a:spLocks noGrp="1" noChangeArrowheads="1"/>
          </p:cNvSpPr>
          <p:nvPr>
            <p:ph type="body" idx="1"/>
          </p:nvPr>
        </p:nvSpPr>
        <p:spPr>
          <a:xfrm>
            <a:off x="457200" y="1447800"/>
            <a:ext cx="8229600" cy="4530725"/>
          </a:xfrm>
        </p:spPr>
        <p:txBody>
          <a:bodyPr/>
          <a:lstStyle/>
          <a:p>
            <a:pPr eaLnBrk="1" hangingPunct="1">
              <a:lnSpc>
                <a:spcPct val="80000"/>
              </a:lnSpc>
              <a:buFont typeface="Wingdings" panose="05000000000000000000" pitchFamily="2" charset="2"/>
              <a:buNone/>
            </a:pPr>
            <a:r>
              <a:rPr lang="en-US" altLang="en-US" sz="2400" b="1">
                <a:solidFill>
                  <a:srgbClr val="FFFF00"/>
                </a:solidFill>
                <a:effectLst/>
                <a:latin typeface="Tahoma" panose="020B0604030504040204" pitchFamily="34" charset="0"/>
              </a:rPr>
              <a:t>9:6 Mud and saliva</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Irenaeus believed the action was to show Christ is the Creator (cf. Gen. 2:7)</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solidFill>
                  <a:srgbClr val="FFFF00"/>
                </a:solidFill>
                <a:effectLst/>
                <a:latin typeface="Tahoma" panose="020B0604030504040204" pitchFamily="34" charset="0"/>
              </a:rPr>
              <a:t>9:7 Siloam means “Sent”</a:t>
            </a: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Jesus was “Sent” by God</a:t>
            </a:r>
          </a:p>
          <a:p>
            <a:pPr eaLnBrk="1" hangingPunct="1">
              <a:lnSpc>
                <a:spcPct val="80000"/>
              </a:lnSpc>
              <a:buFont typeface="Wingdings" panose="05000000000000000000" pitchFamily="2" charset="2"/>
              <a:buNone/>
            </a:pPr>
            <a:endParaRPr lang="en-US" altLang="en-US" sz="2400" b="1">
              <a:effectLst/>
              <a:latin typeface="Tahoma" panose="020B0604030504040204" pitchFamily="34" charset="0"/>
            </a:endParaRPr>
          </a:p>
          <a:p>
            <a:pPr eaLnBrk="1" hangingPunct="1">
              <a:lnSpc>
                <a:spcPct val="80000"/>
              </a:lnSpc>
              <a:buFont typeface="Wingdings" panose="05000000000000000000" pitchFamily="2" charset="2"/>
              <a:buNone/>
            </a:pPr>
            <a:r>
              <a:rPr lang="en-US" altLang="en-US" sz="2400" b="1">
                <a:effectLst/>
                <a:latin typeface="Tahoma" panose="020B0604030504040204" pitchFamily="34" charset="0"/>
              </a:rPr>
              <a:t>Water symbolized the Holy Spirit so that the blind man was born of water and the Spirit (cf. 3:5)</a:t>
            </a:r>
            <a:endParaRPr lang="en-US" altLang="en-US" sz="2400">
              <a:effectLst/>
              <a:latin typeface="Tahoma" panose="020B0604030504040204" pitchFamily="34" charset="0"/>
            </a:endParaRPr>
          </a:p>
        </p:txBody>
      </p:sp>
    </p:spTree>
    <p:extLst>
      <p:ext uri="{BB962C8B-B14F-4D97-AF65-F5344CB8AC3E}">
        <p14:creationId xmlns:p14="http://schemas.microsoft.com/office/powerpoint/2010/main" val="3632264539"/>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nodeType="clickEffect">
                                  <p:stCondLst>
                                    <p:cond delay="0"/>
                                  </p:stCondLst>
                                  <p:childTnLst>
                                    <p:set>
                                      <p:cBhvr>
                                        <p:cTn id="6" dur="1" fill="hold">
                                          <p:stCondLst>
                                            <p:cond delay="0"/>
                                          </p:stCondLst>
                                        </p:cTn>
                                        <p:tgtEl>
                                          <p:spTgt spid="72707">
                                            <p:txEl>
                                              <p:pRg st="0" end="0"/>
                                            </p:txEl>
                                          </p:spTgt>
                                        </p:tgtEl>
                                        <p:attrNameLst>
                                          <p:attrName>style.visibility</p:attrName>
                                        </p:attrNameLst>
                                      </p:cBhvr>
                                      <p:to>
                                        <p:strVal val="visible"/>
                                      </p:to>
                                    </p:set>
                                    <p:anim calcmode="lin" valueType="num">
                                      <p:cBhvr additive="base">
                                        <p:cTn id="7" dur="500" fill="hold"/>
                                        <p:tgtEl>
                                          <p:spTgt spid="72707">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72707">
                                            <p:txEl>
                                              <p:pRg st="0" end="0"/>
                                            </p:txEl>
                                          </p:spTgt>
                                        </p:tgtEl>
                                        <p:attrNameLst>
                                          <p:attrName>ppt_y</p:attrName>
                                        </p:attrNameLst>
                                      </p:cBhvr>
                                      <p:tavLst>
                                        <p:tav tm="0">
                                          <p:val>
                                            <p:strVal val="1+#ppt_h/2"/>
                                          </p:val>
                                        </p:tav>
                                        <p:tav tm="100000">
                                          <p:val>
                                            <p:strVal val="#ppt_y"/>
                                          </p:val>
                                        </p:tav>
                                      </p:tavLst>
                                    </p:anim>
                                  </p:childTnLst>
                                </p:cTn>
                              </p:par>
                              <p:par>
                                <p:cTn id="9" presetID="2" presetClass="entr" presetSubtype="4" fill="hold" nodeType="withEffect">
                                  <p:stCondLst>
                                    <p:cond delay="0"/>
                                  </p:stCondLst>
                                  <p:childTnLst>
                                    <p:set>
                                      <p:cBhvr>
                                        <p:cTn id="10" dur="1" fill="hold">
                                          <p:stCondLst>
                                            <p:cond delay="0"/>
                                          </p:stCondLst>
                                        </p:cTn>
                                        <p:tgtEl>
                                          <p:spTgt spid="72707">
                                            <p:txEl>
                                              <p:pRg st="1" end="1"/>
                                            </p:txEl>
                                          </p:spTgt>
                                        </p:tgtEl>
                                        <p:attrNameLst>
                                          <p:attrName>style.visibility</p:attrName>
                                        </p:attrNameLst>
                                      </p:cBhvr>
                                      <p:to>
                                        <p:strVal val="visible"/>
                                      </p:to>
                                    </p:set>
                                    <p:anim calcmode="lin" valueType="num">
                                      <p:cBhvr additive="base">
                                        <p:cTn id="11" dur="500" fill="hold"/>
                                        <p:tgtEl>
                                          <p:spTgt spid="72707">
                                            <p:txEl>
                                              <p:pRg st="1" end="1"/>
                                            </p:txEl>
                                          </p:spTgt>
                                        </p:tgtEl>
                                        <p:attrNameLst>
                                          <p:attrName>ppt_x</p:attrName>
                                        </p:attrNameLst>
                                      </p:cBhvr>
                                      <p:tavLst>
                                        <p:tav tm="0">
                                          <p:val>
                                            <p:strVal val="#ppt_x"/>
                                          </p:val>
                                        </p:tav>
                                        <p:tav tm="100000">
                                          <p:val>
                                            <p:strVal val="#ppt_x"/>
                                          </p:val>
                                        </p:tav>
                                      </p:tavLst>
                                    </p:anim>
                                    <p:anim calcmode="lin" valueType="num">
                                      <p:cBhvr additive="base">
                                        <p:cTn id="12" dur="500" fill="hold"/>
                                        <p:tgtEl>
                                          <p:spTgt spid="72707">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3" fill="hold" nodeType="clickPar">
                      <p:stCondLst>
                        <p:cond delay="indefinite"/>
                      </p:stCondLst>
                      <p:childTnLst>
                        <p:par>
                          <p:cTn id="14" fill="hold" nodeType="withGroup">
                            <p:stCondLst>
                              <p:cond delay="0"/>
                            </p:stCondLst>
                            <p:childTnLst>
                              <p:par>
                                <p:cTn id="15" presetID="8" presetClass="entr" presetSubtype="16" fill="hold" nodeType="clickEffect">
                                  <p:stCondLst>
                                    <p:cond delay="0"/>
                                  </p:stCondLst>
                                  <p:childTnLst>
                                    <p:set>
                                      <p:cBhvr>
                                        <p:cTn id="16" dur="1" fill="hold">
                                          <p:stCondLst>
                                            <p:cond delay="0"/>
                                          </p:stCondLst>
                                        </p:cTn>
                                        <p:tgtEl>
                                          <p:spTgt spid="72707">
                                            <p:txEl>
                                              <p:pRg st="3" end="3"/>
                                            </p:txEl>
                                          </p:spTgt>
                                        </p:tgtEl>
                                        <p:attrNameLst>
                                          <p:attrName>style.visibility</p:attrName>
                                        </p:attrNameLst>
                                      </p:cBhvr>
                                      <p:to>
                                        <p:strVal val="visible"/>
                                      </p:to>
                                    </p:set>
                                    <p:animEffect transition="in" filter="diamond(in)">
                                      <p:cBhvr>
                                        <p:cTn id="17" dur="2000"/>
                                        <p:tgtEl>
                                          <p:spTgt spid="72707">
                                            <p:txEl>
                                              <p:pRg st="3" end="3"/>
                                            </p:txEl>
                                          </p:spTgt>
                                        </p:tgtEl>
                                      </p:cBhvr>
                                    </p:animEffect>
                                  </p:childTnLst>
                                </p:cTn>
                              </p:par>
                              <p:par>
                                <p:cTn id="18" presetID="8" presetClass="entr" presetSubtype="16" fill="hold" nodeType="withEffect">
                                  <p:stCondLst>
                                    <p:cond delay="0"/>
                                  </p:stCondLst>
                                  <p:childTnLst>
                                    <p:set>
                                      <p:cBhvr>
                                        <p:cTn id="19" dur="1" fill="hold">
                                          <p:stCondLst>
                                            <p:cond delay="0"/>
                                          </p:stCondLst>
                                        </p:cTn>
                                        <p:tgtEl>
                                          <p:spTgt spid="72707">
                                            <p:txEl>
                                              <p:pRg st="4" end="4"/>
                                            </p:txEl>
                                          </p:spTgt>
                                        </p:tgtEl>
                                        <p:attrNameLst>
                                          <p:attrName>style.visibility</p:attrName>
                                        </p:attrNameLst>
                                      </p:cBhvr>
                                      <p:to>
                                        <p:strVal val="visible"/>
                                      </p:to>
                                    </p:set>
                                    <p:animEffect transition="in" filter="diamond(in)">
                                      <p:cBhvr>
                                        <p:cTn id="20" dur="2000"/>
                                        <p:tgtEl>
                                          <p:spTgt spid="72707">
                                            <p:txEl>
                                              <p:pRg st="4" end="4"/>
                                            </p:txEl>
                                          </p:spTgt>
                                        </p:tgtEl>
                                      </p:cBhvr>
                                    </p:animEffect>
                                  </p:childTnLst>
                                </p:cTn>
                              </p:par>
                              <p:par>
                                <p:cTn id="21" presetID="8" presetClass="entr" presetSubtype="16" fill="hold" nodeType="withEffect">
                                  <p:stCondLst>
                                    <p:cond delay="0"/>
                                  </p:stCondLst>
                                  <p:childTnLst>
                                    <p:set>
                                      <p:cBhvr>
                                        <p:cTn id="22" dur="1" fill="hold">
                                          <p:stCondLst>
                                            <p:cond delay="0"/>
                                          </p:stCondLst>
                                        </p:cTn>
                                        <p:tgtEl>
                                          <p:spTgt spid="72707">
                                            <p:txEl>
                                              <p:pRg st="6" end="6"/>
                                            </p:txEl>
                                          </p:spTgt>
                                        </p:tgtEl>
                                        <p:attrNameLst>
                                          <p:attrName>style.visibility</p:attrName>
                                        </p:attrNameLst>
                                      </p:cBhvr>
                                      <p:to>
                                        <p:strVal val="visible"/>
                                      </p:to>
                                    </p:set>
                                    <p:animEffect transition="in" filter="diamond(in)">
                                      <p:cBhvr>
                                        <p:cTn id="23" dur="2000"/>
                                        <p:tgtEl>
                                          <p:spTgt spid="72707">
                                            <p:txEl>
                                              <p:pRg st="6" end="6"/>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33" name="Rectangle 5">
            <a:extLst>
              <a:ext uri="{FF2B5EF4-FFF2-40B4-BE49-F238E27FC236}">
                <a16:creationId xmlns:a16="http://schemas.microsoft.com/office/drawing/2014/main" id="{1CF55DD7-1D89-4B95-9D31-36E9C93D1C98}"/>
              </a:ext>
            </a:extLst>
          </p:cNvPr>
          <p:cNvSpPr>
            <a:spLocks noGrp="1" noChangeArrowheads="1"/>
          </p:cNvSpPr>
          <p:nvPr>
            <p:ph type="title"/>
          </p:nvPr>
        </p:nvSpPr>
        <p:spPr>
          <a:xfrm>
            <a:off x="457200" y="76200"/>
            <a:ext cx="8229600" cy="990600"/>
          </a:xfrm>
          <a:gradFill rotWithShape="0">
            <a:gsLst>
              <a:gs pos="0">
                <a:schemeClr val="accent2">
                  <a:gamma/>
                  <a:shade val="46275"/>
                  <a:invGamma/>
                </a:schemeClr>
              </a:gs>
              <a:gs pos="50000">
                <a:schemeClr val="accent2"/>
              </a:gs>
              <a:gs pos="100000">
                <a:schemeClr val="accent2">
                  <a:gamma/>
                  <a:shade val="46275"/>
                  <a:invGamma/>
                </a:schemeClr>
              </a:gs>
            </a:gsLst>
            <a:lin ang="5400000" scaled="1"/>
          </a:gradFill>
        </p:spPr>
        <p:txBody>
          <a:bodyPr/>
          <a:lstStyle/>
          <a:p>
            <a:pPr eaLnBrk="1" hangingPunct="1"/>
            <a:r>
              <a:rPr lang="en-US" altLang="en-US" sz="3600" b="1" i="1">
                <a:solidFill>
                  <a:schemeClr val="tx1"/>
                </a:solidFill>
                <a:latin typeface="Tahoma" panose="020B0604030504040204" pitchFamily="34" charset="0"/>
              </a:rPr>
              <a:t>What is the Truth of Verses 1-7?</a:t>
            </a:r>
            <a:endParaRPr lang="en-US" altLang="en-US" sz="3600">
              <a:solidFill>
                <a:srgbClr val="FFFF66"/>
              </a:solidFill>
              <a:effectLst/>
              <a:latin typeface="Tahoma" panose="020B0604030504040204" pitchFamily="34" charset="0"/>
            </a:endParaRPr>
          </a:p>
        </p:txBody>
      </p:sp>
      <p:sp>
        <p:nvSpPr>
          <p:cNvPr id="22534" name="Rectangle 6">
            <a:extLst>
              <a:ext uri="{FF2B5EF4-FFF2-40B4-BE49-F238E27FC236}">
                <a16:creationId xmlns:a16="http://schemas.microsoft.com/office/drawing/2014/main" id="{4A7BD0DC-86C5-4CA9-9EB3-2BC78898D279}"/>
              </a:ext>
            </a:extLst>
          </p:cNvPr>
          <p:cNvSpPr>
            <a:spLocks noGrp="1" noChangeArrowheads="1"/>
          </p:cNvSpPr>
          <p:nvPr>
            <p:ph type="body" idx="1"/>
          </p:nvPr>
        </p:nvSpPr>
        <p:spPr>
          <a:xfrm>
            <a:off x="152400" y="1260475"/>
            <a:ext cx="8839200" cy="5597525"/>
          </a:xfrm>
        </p:spPr>
        <p:txBody>
          <a:bodyPr/>
          <a:lstStyle/>
          <a:p>
            <a:pPr algn="ctr" eaLnBrk="1" hangingPunct="1">
              <a:buFont typeface="Wingdings" panose="05000000000000000000" pitchFamily="2" charset="2"/>
              <a:buNone/>
            </a:pPr>
            <a:r>
              <a:rPr lang="en-US" altLang="en-US" sz="4000" b="1">
                <a:solidFill>
                  <a:srgbClr val="FFFF66"/>
                </a:solidFill>
                <a:effectLst/>
                <a:latin typeface="Tahoma" panose="020B0604030504040204" pitchFamily="34" charset="0"/>
              </a:rPr>
              <a:t>Jesus is the Son of God because He was sent by God to give Spiritual Truth to the blind</a:t>
            </a:r>
            <a:endParaRPr lang="en-US" altLang="en-US" sz="4400">
              <a:effectLst>
                <a:outerShdw blurRad="38100" dist="38100" dir="2700000" algn="tl">
                  <a:srgbClr val="000080"/>
                </a:outerShdw>
              </a:effectLst>
            </a:endParaRPr>
          </a:p>
          <a:p>
            <a:pPr eaLnBrk="1" hangingPunct="1">
              <a:buFont typeface="Wingdings" panose="05000000000000000000" pitchFamily="2" charset="2"/>
              <a:buNone/>
            </a:pPr>
            <a:endParaRPr lang="en-US" altLang="en-US" sz="2800">
              <a:effectLst>
                <a:outerShdw blurRad="38100" dist="38100" dir="2700000" algn="tl">
                  <a:srgbClr val="000080"/>
                </a:outerShdw>
              </a:effectLst>
            </a:endParaRPr>
          </a:p>
          <a:p>
            <a:pPr eaLnBrk="1" hangingPunct="1"/>
            <a:r>
              <a:rPr lang="en-US" altLang="en-US" sz="2800" b="1">
                <a:effectLst>
                  <a:outerShdw blurRad="38100" dist="38100" dir="2700000" algn="tl">
                    <a:srgbClr val="000080"/>
                  </a:outerShdw>
                </a:effectLst>
              </a:rPr>
              <a:t>“There was the true Light which coming into the world, enlightens every man” (1:9)</a:t>
            </a:r>
          </a:p>
          <a:p>
            <a:pPr eaLnBrk="1" hangingPunct="1">
              <a:buFont typeface="Wingdings" panose="05000000000000000000" pitchFamily="2" charset="2"/>
              <a:buNone/>
            </a:pPr>
            <a:endParaRPr lang="en-US" altLang="en-US" sz="2800" b="1">
              <a:effectLst>
                <a:outerShdw blurRad="38100" dist="38100" dir="2700000" algn="tl">
                  <a:srgbClr val="000080"/>
                </a:outerShdw>
              </a:effectLst>
            </a:endParaRPr>
          </a:p>
          <a:p>
            <a:pPr eaLnBrk="1" hangingPunct="1"/>
            <a:r>
              <a:rPr lang="en-US" altLang="en-US" sz="2800" b="1">
                <a:effectLst>
                  <a:outerShdw blurRad="38100" dist="38100" dir="2700000" algn="tl">
                    <a:srgbClr val="000080"/>
                  </a:outerShdw>
                </a:effectLst>
              </a:rPr>
              <a:t>“Truly, truly, I say to you, unless one is born again he cannot see the kingdom of God” (3:3)</a:t>
            </a:r>
            <a:endParaRPr lang="en-US" altLang="en-US" sz="2800">
              <a:effectLst>
                <a:outerShdw blurRad="38100" dist="38100" dir="2700000" algn="tl">
                  <a:srgbClr val="000080"/>
                </a:outerShdw>
              </a:effectLst>
            </a:endParaRPr>
          </a:p>
        </p:txBody>
      </p:sp>
    </p:spTree>
    <p:extLst>
      <p:ext uri="{BB962C8B-B14F-4D97-AF65-F5344CB8AC3E}">
        <p14:creationId xmlns:p14="http://schemas.microsoft.com/office/powerpoint/2010/main" val="541694467"/>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 presetClass="entr" presetSubtype="16" fill="hold" nodeType="clickEffect">
                                  <p:stCondLst>
                                    <p:cond delay="0"/>
                                  </p:stCondLst>
                                  <p:childTnLst>
                                    <p:set>
                                      <p:cBhvr>
                                        <p:cTn id="6" dur="1" fill="hold">
                                          <p:stCondLst>
                                            <p:cond delay="0"/>
                                          </p:stCondLst>
                                        </p:cTn>
                                        <p:tgtEl>
                                          <p:spTgt spid="22534">
                                            <p:txEl>
                                              <p:pRg st="0" end="0"/>
                                            </p:txEl>
                                          </p:spTgt>
                                        </p:tgtEl>
                                        <p:attrNameLst>
                                          <p:attrName>style.visibility</p:attrName>
                                        </p:attrNameLst>
                                      </p:cBhvr>
                                      <p:to>
                                        <p:strVal val="visible"/>
                                      </p:to>
                                    </p:set>
                                    <p:animEffect transition="in" filter="box(in)">
                                      <p:cBhvr>
                                        <p:cTn id="7" dur="500"/>
                                        <p:tgtEl>
                                          <p:spTgt spid="22534">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8" presetClass="entr" presetSubtype="16" fill="hold" nodeType="clickEffect">
                                  <p:stCondLst>
                                    <p:cond delay="0"/>
                                  </p:stCondLst>
                                  <p:childTnLst>
                                    <p:set>
                                      <p:cBhvr>
                                        <p:cTn id="11" dur="1" fill="hold">
                                          <p:stCondLst>
                                            <p:cond delay="0"/>
                                          </p:stCondLst>
                                        </p:cTn>
                                        <p:tgtEl>
                                          <p:spTgt spid="22534">
                                            <p:txEl>
                                              <p:pRg st="2" end="2"/>
                                            </p:txEl>
                                          </p:spTgt>
                                        </p:tgtEl>
                                        <p:attrNameLst>
                                          <p:attrName>style.visibility</p:attrName>
                                        </p:attrNameLst>
                                      </p:cBhvr>
                                      <p:to>
                                        <p:strVal val="visible"/>
                                      </p:to>
                                    </p:set>
                                    <p:animEffect transition="in" filter="diamond(in)">
                                      <p:cBhvr>
                                        <p:cTn id="12" dur="2000"/>
                                        <p:tgtEl>
                                          <p:spTgt spid="22534">
                                            <p:txEl>
                                              <p:pRg st="2" end="2"/>
                                            </p:txEl>
                                          </p:spTgt>
                                        </p:tgtEl>
                                      </p:cBhvr>
                                    </p:animEffect>
                                  </p:childTnLst>
                                </p:cTn>
                              </p:par>
                              <p:par>
                                <p:cTn id="13" presetID="8" presetClass="entr" presetSubtype="16" fill="hold" nodeType="withEffect">
                                  <p:stCondLst>
                                    <p:cond delay="0"/>
                                  </p:stCondLst>
                                  <p:childTnLst>
                                    <p:set>
                                      <p:cBhvr>
                                        <p:cTn id="14" dur="1" fill="hold">
                                          <p:stCondLst>
                                            <p:cond delay="0"/>
                                          </p:stCondLst>
                                        </p:cTn>
                                        <p:tgtEl>
                                          <p:spTgt spid="22534">
                                            <p:txEl>
                                              <p:pRg st="4" end="4"/>
                                            </p:txEl>
                                          </p:spTgt>
                                        </p:tgtEl>
                                        <p:attrNameLst>
                                          <p:attrName>style.visibility</p:attrName>
                                        </p:attrNameLst>
                                      </p:cBhvr>
                                      <p:to>
                                        <p:strVal val="visible"/>
                                      </p:to>
                                    </p:set>
                                    <p:animEffect transition="in" filter="diamond(in)">
                                      <p:cBhvr>
                                        <p:cTn id="15" dur="2000"/>
                                        <p:tgtEl>
                                          <p:spTgt spid="22534">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0DD785B0-2EAE-475E-BAFF-6C826F6E1965}"/>
              </a:ext>
            </a:extLst>
          </p:cNvPr>
          <p:cNvSpPr>
            <a:spLocks noGrp="1" noChangeArrowheads="1"/>
          </p:cNvSpPr>
          <p:nvPr>
            <p:ph type="title"/>
          </p:nvPr>
        </p:nvSpPr>
        <p:spPr>
          <a:xfrm>
            <a:off x="457200" y="381000"/>
            <a:ext cx="8229600" cy="1143000"/>
          </a:xfrm>
        </p:spPr>
        <p:txBody>
          <a:bodyPr/>
          <a:lstStyle/>
          <a:p>
            <a:pPr eaLnBrk="1" hangingPunct="1">
              <a:defRPr/>
            </a:pPr>
            <a:r>
              <a:rPr lang="en-US">
                <a:solidFill>
                  <a:srgbClr val="FFFF00"/>
                </a:solidFill>
              </a:rPr>
              <a:t>Purpose #2 </a:t>
            </a:r>
            <a:br>
              <a:rPr lang="en-US">
                <a:solidFill>
                  <a:srgbClr val="FFFF00"/>
                </a:solidFill>
              </a:rPr>
            </a:br>
            <a:r>
              <a:rPr lang="en-US">
                <a:solidFill>
                  <a:srgbClr val="FFFF00"/>
                </a:solidFill>
              </a:rPr>
              <a:t>Jesus Healed the Blind Man</a:t>
            </a:r>
          </a:p>
        </p:txBody>
      </p:sp>
      <p:sp>
        <p:nvSpPr>
          <p:cNvPr id="53252" name="Rectangle 4">
            <a:extLst>
              <a:ext uri="{FF2B5EF4-FFF2-40B4-BE49-F238E27FC236}">
                <a16:creationId xmlns:a16="http://schemas.microsoft.com/office/drawing/2014/main" id="{CA35D677-8C38-4092-93C6-F16DAF6B0029}"/>
              </a:ext>
            </a:extLst>
          </p:cNvPr>
          <p:cNvSpPr>
            <a:spLocks noGrp="1" noChangeArrowheads="1"/>
          </p:cNvSpPr>
          <p:nvPr>
            <p:ph type="body" idx="1"/>
          </p:nvPr>
        </p:nvSpPr>
        <p:spPr>
          <a:xfrm>
            <a:off x="457200" y="2438400"/>
            <a:ext cx="8229600" cy="3692525"/>
          </a:xfrm>
        </p:spPr>
        <p:txBody>
          <a:bodyPr/>
          <a:lstStyle/>
          <a:p>
            <a:pPr algn="ctr" eaLnBrk="1" hangingPunct="1">
              <a:buFont typeface="Wingdings" charset="2"/>
              <a:buNone/>
              <a:defRPr/>
            </a:pPr>
            <a:endParaRPr lang="en-US" b="1">
              <a:solidFill>
                <a:srgbClr val="FFFF00"/>
              </a:solidFill>
              <a:latin typeface="Tahoma" charset="-52"/>
            </a:endParaRPr>
          </a:p>
          <a:p>
            <a:pPr algn="ctr" eaLnBrk="1" hangingPunct="1">
              <a:buFont typeface="Wingdings" charset="2"/>
              <a:buNone/>
              <a:defRPr/>
            </a:pPr>
            <a:r>
              <a:rPr lang="en-US" sz="4800" b="1">
                <a:latin typeface="Tahoma" charset="-52"/>
              </a:rPr>
              <a:t>Reveal the Blind</a:t>
            </a:r>
          </a:p>
          <a:p>
            <a:pPr algn="ctr" eaLnBrk="1" hangingPunct="1">
              <a:buFont typeface="Wingdings" charset="2"/>
              <a:buNone/>
              <a:defRPr/>
            </a:pPr>
            <a:r>
              <a:rPr lang="en-US" sz="4800" i="1">
                <a:latin typeface="Tahoma" charset="-52"/>
              </a:rPr>
              <a:t>9:8-34</a:t>
            </a:r>
          </a:p>
        </p:txBody>
      </p:sp>
    </p:spTree>
    <p:extLst>
      <p:ext uri="{BB962C8B-B14F-4D97-AF65-F5344CB8AC3E}">
        <p14:creationId xmlns:p14="http://schemas.microsoft.com/office/powerpoint/2010/main" val="1923480210"/>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4" presetClass="entr" presetSubtype="0" fill="hold" nodeType="clickEffect">
                                  <p:stCondLst>
                                    <p:cond delay="0"/>
                                  </p:stCondLst>
                                  <p:childTnLst>
                                    <p:set>
                                      <p:cBhvr>
                                        <p:cTn id="6" dur="1" fill="hold">
                                          <p:stCondLst>
                                            <p:cond delay="0"/>
                                          </p:stCondLst>
                                        </p:cTn>
                                        <p:tgtEl>
                                          <p:spTgt spid="53252">
                                            <p:txEl>
                                              <p:pRg st="1" end="1"/>
                                            </p:txEl>
                                          </p:spTgt>
                                        </p:tgtEl>
                                        <p:attrNameLst>
                                          <p:attrName>style.visibility</p:attrName>
                                        </p:attrNameLst>
                                      </p:cBhvr>
                                      <p:to>
                                        <p:strVal val="visible"/>
                                      </p:to>
                                    </p:set>
                                    <p:anim to="" calcmode="lin" valueType="num">
                                      <p:cBhvr>
                                        <p:cTn id="7" dur="1" fill="hold"/>
                                        <p:tgtEl>
                                          <p:spTgt spid="53252">
                                            <p:txEl>
                                              <p:pRg st="1" end="1"/>
                                            </p:txEl>
                                          </p:spTgt>
                                        </p:tgtEl>
                                        <p:attrNameLst>
                                          <p:attrName/>
                                        </p:attrNameLst>
                                      </p:cBhvr>
                                    </p:anim>
                                  </p:childTnLst>
                                </p:cTn>
                              </p:par>
                              <p:par>
                                <p:cTn id="8" presetID="24" presetClass="entr" presetSubtype="0" fill="hold" nodeType="withEffect">
                                  <p:stCondLst>
                                    <p:cond delay="0"/>
                                  </p:stCondLst>
                                  <p:childTnLst>
                                    <p:set>
                                      <p:cBhvr>
                                        <p:cTn id="9" dur="1" fill="hold">
                                          <p:stCondLst>
                                            <p:cond delay="0"/>
                                          </p:stCondLst>
                                        </p:cTn>
                                        <p:tgtEl>
                                          <p:spTgt spid="53252">
                                            <p:txEl>
                                              <p:pRg st="2" end="2"/>
                                            </p:txEl>
                                          </p:spTgt>
                                        </p:tgtEl>
                                        <p:attrNameLst>
                                          <p:attrName>style.visibility</p:attrName>
                                        </p:attrNameLst>
                                      </p:cBhvr>
                                      <p:to>
                                        <p:strVal val="visible"/>
                                      </p:to>
                                    </p:set>
                                    <p:anim to="" calcmode="lin" valueType="num">
                                      <p:cBhvr>
                                        <p:cTn id="10" dur="1" fill="hold"/>
                                        <p:tgtEl>
                                          <p:spTgt spid="53252">
                                            <p:txEl>
                                              <p:pRg st="2" end="2"/>
                                            </p:txEl>
                                          </p:spTgt>
                                        </p:tgtEl>
                                        <p:attrNameLst>
                                          <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10</a:t>
            </a:r>
          </a:p>
        </p:txBody>
      </p:sp>
    </p:spTree>
    <p:extLst>
      <p:ext uri="{BB962C8B-B14F-4D97-AF65-F5344CB8AC3E}">
        <p14:creationId xmlns:p14="http://schemas.microsoft.com/office/powerpoint/2010/main" val="397342730"/>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5873"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4820" name="Rectangle 4"/>
          <p:cNvSpPr>
            <a:spLocks noGrp="1" noChangeArrowheads="1"/>
          </p:cNvSpPr>
          <p:nvPr>
            <p:ph type="title"/>
          </p:nvPr>
        </p:nvSpPr>
        <p:spPr>
          <a:xfrm>
            <a:off x="685800" y="277813"/>
            <a:ext cx="8229600" cy="1143000"/>
          </a:xfrm>
        </p:spPr>
        <p:txBody>
          <a:bodyPr/>
          <a:lstStyle/>
          <a:p>
            <a:pPr eaLnBrk="1" hangingPunct="1">
              <a:defRPr/>
            </a:pPr>
            <a:r>
              <a:rPr lang="en-US">
                <a:latin typeface="Arial" charset="0"/>
                <a:ea typeface="ＭＳ Ｐゴシック" charset="0"/>
                <a:cs typeface="ＭＳ Ｐゴシック" charset="0"/>
              </a:rPr>
              <a:t>Roman Historians</a:t>
            </a:r>
          </a:p>
        </p:txBody>
      </p:sp>
      <p:sp>
        <p:nvSpPr>
          <p:cNvPr id="34821" name="Text Box 5"/>
          <p:cNvSpPr txBox="1">
            <a:spLocks noChangeArrowheads="1"/>
          </p:cNvSpPr>
          <p:nvPr/>
        </p:nvSpPr>
        <p:spPr bwMode="auto">
          <a:xfrm>
            <a:off x="0" y="2846416"/>
            <a:ext cx="4495800" cy="3785205"/>
          </a:xfrm>
          <a:prstGeom prst="rect">
            <a:avLst/>
          </a:prstGeom>
          <a:gradFill rotWithShape="1">
            <a:gsLst>
              <a:gs pos="0">
                <a:srgbClr val="006600"/>
              </a:gs>
              <a:gs pos="100000">
                <a:srgbClr val="002F00"/>
              </a:gs>
            </a:gsLst>
            <a:lin ang="5400000" scaled="1"/>
          </a:gradFill>
          <a:ln>
            <a:noFill/>
          </a:ln>
          <a:extLs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sz="2800">
                <a:solidFill>
                  <a:srgbClr val="FFFFFF"/>
                </a:solidFill>
                <a:latin typeface="Arial" charset="0"/>
              </a:rPr>
              <a:t>About persecuted Christians under Nero:</a:t>
            </a:r>
          </a:p>
          <a:p>
            <a:r>
              <a:rPr lang="en-US" altLang="zh-CN" sz="2800">
                <a:solidFill>
                  <a:srgbClr val="FFFFFF"/>
                </a:solidFill>
                <a:latin typeface="Arial" charset="0"/>
                <a:ea typeface="SimSun" charset="0"/>
                <a:cs typeface="SimSun" charset="0"/>
              </a:rPr>
              <a:t>"Their name comes from Christus, who, in the reign of Tiberius as emperor was condemned to death by the procurator Pontius Pilate" </a:t>
            </a:r>
          </a:p>
          <a:p>
            <a:pPr algn="r"/>
            <a:r>
              <a:rPr lang="en-US" altLang="zh-CN" sz="2000">
                <a:solidFill>
                  <a:srgbClr val="FFFFFF"/>
                </a:solidFill>
                <a:latin typeface="Arial" charset="0"/>
                <a:ea typeface="SimSun" charset="0"/>
                <a:cs typeface="SimSun" charset="0"/>
              </a:rPr>
              <a:t>(Tacitus</a:t>
            </a:r>
            <a:r>
              <a:rPr lang="en-US" altLang="zh-CN" sz="2000" i="1">
                <a:solidFill>
                  <a:srgbClr val="FFFFFF"/>
                </a:solidFill>
                <a:latin typeface="Arial" charset="0"/>
                <a:ea typeface="SimSun" charset="0"/>
                <a:cs typeface="SimSun" charset="0"/>
              </a:rPr>
              <a:t>, Annals</a:t>
            </a:r>
            <a:r>
              <a:rPr lang="en-US" altLang="zh-CN" sz="2000">
                <a:solidFill>
                  <a:srgbClr val="FFFFFF"/>
                </a:solidFill>
                <a:latin typeface="Arial" charset="0"/>
                <a:ea typeface="SimSun" charset="0"/>
                <a:cs typeface="SimSun" charset="0"/>
              </a:rPr>
              <a:t> 15.44 in </a:t>
            </a:r>
            <a:r>
              <a:rPr lang="en-US" altLang="zh-CN" sz="1800">
                <a:solidFill>
                  <a:srgbClr val="FFFFFF"/>
                </a:solidFill>
                <a:latin typeface="Arial" charset="0"/>
                <a:ea typeface="SimSun" charset="0"/>
                <a:cs typeface="SimSun" charset="0"/>
              </a:rPr>
              <a:t>AD</a:t>
            </a:r>
            <a:r>
              <a:rPr lang="en-US" altLang="zh-CN" sz="2000">
                <a:solidFill>
                  <a:srgbClr val="FFFFFF"/>
                </a:solidFill>
                <a:latin typeface="Arial" charset="0"/>
                <a:ea typeface="SimSun" charset="0"/>
                <a:cs typeface="SimSun" charset="0"/>
              </a:rPr>
              <a:t> 115)</a:t>
            </a:r>
          </a:p>
          <a:p>
            <a:pPr algn="r"/>
            <a:r>
              <a:rPr lang="en-US" altLang="zh-CN">
                <a:solidFill>
                  <a:srgbClr val="FFFFFF"/>
                </a:solidFill>
                <a:latin typeface="Arial" charset="0"/>
                <a:ea typeface="SimSun" charset="0"/>
                <a:cs typeface="SimSun" charset="0"/>
              </a:rPr>
              <a:t> </a:t>
            </a:r>
            <a:endParaRPr lang="en-US">
              <a:solidFill>
                <a:srgbClr val="FFFFFF"/>
              </a:solidFill>
              <a:latin typeface="Arial" charset="0"/>
              <a:ea typeface="SimSun" charset="0"/>
              <a:cs typeface="SimSun" charset="0"/>
            </a:endParaRPr>
          </a:p>
        </p:txBody>
      </p:sp>
      <p:sp>
        <p:nvSpPr>
          <p:cNvPr id="7" name="Rectangle 2"/>
          <p:cNvSpPr txBox="1">
            <a:spLocks noChangeArrowheads="1"/>
          </p:cNvSpPr>
          <p:nvPr/>
        </p:nvSpPr>
        <p:spPr bwMode="auto">
          <a:xfrm>
            <a:off x="4800600" y="1600235"/>
            <a:ext cx="4267200" cy="4530725"/>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chemeClr val="hlink"/>
              </a:buClr>
              <a:buSzPct val="90000"/>
              <a:buFont typeface="Wingdings" charset="0"/>
              <a:buNone/>
              <a:defRPr/>
            </a:pPr>
            <a:r>
              <a:rPr lang="en-US">
                <a:effectLst>
                  <a:outerShdw blurRad="38100" dist="38100" dir="2700000" algn="tl">
                    <a:srgbClr val="000000"/>
                  </a:outerShdw>
                </a:effectLst>
                <a:latin typeface="Arial" charset="0"/>
              </a:rPr>
              <a:t>(year of death)</a:t>
            </a:r>
            <a:endParaRPr lang="en-US" sz="3200">
              <a:effectLst>
                <a:outerShdw blurRad="38100" dist="38100" dir="2700000" algn="tl">
                  <a:srgbClr val="000000"/>
                </a:outerShdw>
              </a:effectLst>
              <a:latin typeface="Arial" charset="0"/>
            </a:endParaRP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Cicero (43 </a:t>
            </a:r>
            <a:r>
              <a:rPr lang="en-US">
                <a:effectLst>
                  <a:outerShdw blurRad="38100" dist="38100" dir="2700000" algn="tl">
                    <a:srgbClr val="000000"/>
                  </a:outerShdw>
                </a:effectLst>
                <a:latin typeface="Arial" charset="0"/>
              </a:rPr>
              <a:t>BC</a:t>
            </a:r>
            <a:r>
              <a:rPr lang="en-US" sz="3200">
                <a:effectLst>
                  <a:outerShdw blurRad="38100" dist="38100" dir="2700000" algn="tl">
                    <a:srgbClr val="000000"/>
                  </a:outerShdw>
                </a:effectLst>
                <a:latin typeface="Arial" charset="0"/>
              </a:rPr>
              <a:t>)</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Livy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17)</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Pliny the Younger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113)</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Tacitus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120)</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4821"/>
                                        </p:tgtEl>
                                        <p:attrNameLst>
                                          <p:attrName>style.visibility</p:attrName>
                                        </p:attrNameLst>
                                      </p:cBhvr>
                                      <p:to>
                                        <p:strVal val="visible"/>
                                      </p:to>
                                    </p:set>
                                    <p:anim from="(-#ppt_w/2)" to="(#ppt_x)" calcmode="lin" valueType="num">
                                      <p:cBhvr>
                                        <p:cTn id="7" dur="600" fill="hold">
                                          <p:stCondLst>
                                            <p:cond delay="0"/>
                                          </p:stCondLst>
                                        </p:cTn>
                                        <p:tgtEl>
                                          <p:spTgt spid="34821"/>
                                        </p:tgtEl>
                                        <p:attrNameLst>
                                          <p:attrName>ppt_x</p:attrName>
                                        </p:attrNameLst>
                                      </p:cBhvr>
                                    </p:anim>
                                    <p:anim from="0" to="-1.0" calcmode="lin" valueType="num">
                                      <p:cBhvr>
                                        <p:cTn id="8" dur="200" decel="50000" autoRev="1" fill="hold">
                                          <p:stCondLst>
                                            <p:cond delay="600"/>
                                          </p:stCondLst>
                                        </p:cTn>
                                        <p:tgtEl>
                                          <p:spTgt spid="34821"/>
                                        </p:tgtEl>
                                        <p:attrNameLst>
                                          <p:attrName>xshear</p:attrName>
                                        </p:attrNameLst>
                                      </p:cBhvr>
                                    </p:anim>
                                    <p:animScale>
                                      <p:cBhvr>
                                        <p:cTn id="9" dur="200" decel="100000" autoRev="1" fill="hold">
                                          <p:stCondLst>
                                            <p:cond delay="600"/>
                                          </p:stCondLst>
                                        </p:cTn>
                                        <p:tgtEl>
                                          <p:spTgt spid="34821"/>
                                        </p:tgtEl>
                                      </p:cBhvr>
                                      <p:from x="100000" y="100000"/>
                                      <p:to x="80000" y="100000"/>
                                    </p:animScale>
                                    <p:anim by="(#ppt_h/3+#ppt_w*0.1)" calcmode="lin" valueType="num">
                                      <p:cBhvr additive="sum">
                                        <p:cTn id="10" dur="200" decel="100000" autoRev="1" fill="hold">
                                          <p:stCondLst>
                                            <p:cond delay="600"/>
                                          </p:stCondLst>
                                        </p:cTn>
                                        <p:tgtEl>
                                          <p:spTgt spid="34821"/>
                                        </p:tgtEl>
                                        <p:attrNameLst>
                                          <p:attrName>ppt_x</p:attrName>
                                        </p:attrNameLst>
                                      </p:cBhvr>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53" presetClass="entr" presetSubtype="0" fill="hold" nodeType="clickEffect">
                                  <p:stCondLst>
                                    <p:cond delay="0"/>
                                  </p:stCondLst>
                                  <p:childTnLst>
                                    <p:set>
                                      <p:cBhvr>
                                        <p:cTn id="14" dur="1" fill="hold">
                                          <p:stCondLst>
                                            <p:cond delay="0"/>
                                          </p:stCondLst>
                                        </p:cTn>
                                        <p:tgtEl>
                                          <p:spTgt spid="7">
                                            <p:txEl>
                                              <p:pRg st="4" end="4"/>
                                            </p:txEl>
                                          </p:spTgt>
                                        </p:tgtEl>
                                        <p:attrNameLst>
                                          <p:attrName>style.visibility</p:attrName>
                                        </p:attrNameLst>
                                      </p:cBhvr>
                                      <p:to>
                                        <p:strVal val="visible"/>
                                      </p:to>
                                    </p:set>
                                    <p:anim calcmode="lin" valueType="num">
                                      <p:cBhvr>
                                        <p:cTn id="15" dur="500" fill="hold"/>
                                        <p:tgtEl>
                                          <p:spTgt spid="7">
                                            <p:txEl>
                                              <p:pRg st="4" end="4"/>
                                            </p:txEl>
                                          </p:spTgt>
                                        </p:tgtEl>
                                        <p:attrNameLst>
                                          <p:attrName>ppt_w</p:attrName>
                                        </p:attrNameLst>
                                      </p:cBhvr>
                                      <p:tavLst>
                                        <p:tav tm="0">
                                          <p:val>
                                            <p:fltVal val="0"/>
                                          </p:val>
                                        </p:tav>
                                        <p:tav tm="100000">
                                          <p:val>
                                            <p:strVal val="#ppt_w"/>
                                          </p:val>
                                        </p:tav>
                                      </p:tavLst>
                                    </p:anim>
                                    <p:anim calcmode="lin" valueType="num">
                                      <p:cBhvr>
                                        <p:cTn id="16" dur="500" fill="hold"/>
                                        <p:tgtEl>
                                          <p:spTgt spid="7">
                                            <p:txEl>
                                              <p:pRg st="4" end="4"/>
                                            </p:txEl>
                                          </p:spTgt>
                                        </p:tgtEl>
                                        <p:attrNameLst>
                                          <p:attrName>ppt_h</p:attrName>
                                        </p:attrNameLst>
                                      </p:cBhvr>
                                      <p:tavLst>
                                        <p:tav tm="0">
                                          <p:val>
                                            <p:fltVal val="0"/>
                                          </p:val>
                                        </p:tav>
                                        <p:tav tm="100000">
                                          <p:val>
                                            <p:strVal val="#ppt_h"/>
                                          </p:val>
                                        </p:tav>
                                      </p:tavLst>
                                    </p:anim>
                                    <p:animEffect transition="in" filter="fade">
                                      <p:cBhvr>
                                        <p:cTn id="17" dur="500"/>
                                        <p:tgtEl>
                                          <p:spTgt spid="7">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21" grpId="0" animBg="1"/>
    </p:bldLst>
  </p:timing>
</p:sld>
</file>

<file path=ppt/slides/slide4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2">
            <a:extLst>
              <a:ext uri="{FF2B5EF4-FFF2-40B4-BE49-F238E27FC236}">
                <a16:creationId xmlns:a16="http://schemas.microsoft.com/office/drawing/2014/main" id="{B23CB454-68C9-FD4A-A82B-8D48AF9CA2B0}"/>
              </a:ext>
            </a:extLst>
          </p:cNvPr>
          <p:cNvSpPr>
            <a:spLocks noGrp="1" noChangeArrowheads="1"/>
          </p:cNvSpPr>
          <p:nvPr>
            <p:ph type="title"/>
          </p:nvPr>
        </p:nvSpPr>
        <p:spPr>
          <a:xfrm>
            <a:off x="0" y="0"/>
            <a:ext cx="9144000" cy="762000"/>
          </a:xfrm>
        </p:spPr>
        <p:txBody>
          <a:bodyPr/>
          <a:lstStyle/>
          <a:p>
            <a:r>
              <a:rPr lang="en-US" altLang="en-US" sz="4000" b="1"/>
              <a:t>Who or what are you listening to?</a:t>
            </a:r>
          </a:p>
        </p:txBody>
      </p:sp>
      <p:sp>
        <p:nvSpPr>
          <p:cNvPr id="6147" name="Rectangle 3">
            <a:extLst>
              <a:ext uri="{FF2B5EF4-FFF2-40B4-BE49-F238E27FC236}">
                <a16:creationId xmlns:a16="http://schemas.microsoft.com/office/drawing/2014/main" id="{03D165CB-0D28-BC4F-B930-16B082CD12FA}"/>
              </a:ext>
            </a:extLst>
          </p:cNvPr>
          <p:cNvSpPr>
            <a:spLocks noGrp="1" noChangeArrowheads="1"/>
          </p:cNvSpPr>
          <p:nvPr>
            <p:ph type="body" idx="1"/>
          </p:nvPr>
        </p:nvSpPr>
        <p:spPr/>
        <p:txBody>
          <a:bodyPr/>
          <a:lstStyle/>
          <a:p>
            <a:endParaRPr lang="en-SG" altLang="en-US"/>
          </a:p>
        </p:txBody>
      </p:sp>
      <p:pic>
        <p:nvPicPr>
          <p:cNvPr id="6149" name="Picture 5" descr="listening">
            <a:extLst>
              <a:ext uri="{FF2B5EF4-FFF2-40B4-BE49-F238E27FC236}">
                <a16:creationId xmlns:a16="http://schemas.microsoft.com/office/drawing/2014/main" id="{F703DBF9-BA15-724D-9650-373C7FCBD5F6}"/>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762000"/>
            <a:ext cx="9144000" cy="6096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74229548"/>
      </p:ext>
    </p:extLst>
  </p:cSld>
  <p:clrMapOvr>
    <a:masterClrMapping/>
  </p:clrMapOvr>
  <p:transition>
    <p:fade/>
  </p:transition>
</p:sld>
</file>

<file path=ppt/slides/slide4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2" name="Rectangle 2">
            <a:extLst>
              <a:ext uri="{FF2B5EF4-FFF2-40B4-BE49-F238E27FC236}">
                <a16:creationId xmlns:a16="http://schemas.microsoft.com/office/drawing/2014/main" id="{D55269F9-5B40-2543-837D-51E7E4D1E30D}"/>
              </a:ext>
            </a:extLst>
          </p:cNvPr>
          <p:cNvSpPr>
            <a:spLocks noGrp="1" noChangeArrowheads="1"/>
          </p:cNvSpPr>
          <p:nvPr>
            <p:ph type="title"/>
          </p:nvPr>
        </p:nvSpPr>
        <p:spPr>
          <a:xfrm>
            <a:off x="0" y="0"/>
            <a:ext cx="9144000" cy="1417638"/>
          </a:xfrm>
        </p:spPr>
        <p:txBody>
          <a:bodyPr/>
          <a:lstStyle/>
          <a:p>
            <a:r>
              <a:rPr lang="en-US" altLang="en-US" sz="4000" b="1" dirty="0"/>
              <a:t>How does Jesus look at sheep?</a:t>
            </a:r>
          </a:p>
        </p:txBody>
      </p:sp>
      <p:pic>
        <p:nvPicPr>
          <p:cNvPr id="3" name="Picture 2">
            <a:extLst>
              <a:ext uri="{FF2B5EF4-FFF2-40B4-BE49-F238E27FC236}">
                <a16:creationId xmlns:a16="http://schemas.microsoft.com/office/drawing/2014/main" id="{59E1FCEA-B423-884D-8960-CA4344AB1DA2}"/>
              </a:ext>
            </a:extLst>
          </p:cNvPr>
          <p:cNvPicPr>
            <a:picLocks noChangeAspect="1"/>
          </p:cNvPicPr>
          <p:nvPr/>
        </p:nvPicPr>
        <p:blipFill>
          <a:blip r:embed="rId2"/>
          <a:stretch>
            <a:fillRect/>
          </a:stretch>
        </p:blipFill>
        <p:spPr>
          <a:xfrm>
            <a:off x="4104456" y="1467716"/>
            <a:ext cx="5292080" cy="5390284"/>
          </a:xfrm>
          <a:prstGeom prst="rect">
            <a:avLst/>
          </a:prstGeom>
        </p:spPr>
      </p:pic>
      <p:pic>
        <p:nvPicPr>
          <p:cNvPr id="5" name="Picture 4">
            <a:extLst>
              <a:ext uri="{FF2B5EF4-FFF2-40B4-BE49-F238E27FC236}">
                <a16:creationId xmlns:a16="http://schemas.microsoft.com/office/drawing/2014/main" id="{544E0A8B-70EA-B643-996D-F85F978CC005}"/>
              </a:ext>
            </a:extLst>
          </p:cNvPr>
          <p:cNvPicPr>
            <a:picLocks noChangeAspect="1"/>
          </p:cNvPicPr>
          <p:nvPr/>
        </p:nvPicPr>
        <p:blipFill>
          <a:blip r:embed="rId3"/>
          <a:stretch>
            <a:fillRect/>
          </a:stretch>
        </p:blipFill>
        <p:spPr>
          <a:xfrm>
            <a:off x="-326316" y="1467716"/>
            <a:ext cx="4646796" cy="5390284"/>
          </a:xfrm>
          <a:prstGeom prst="rect">
            <a:avLst/>
          </a:prstGeom>
        </p:spPr>
      </p:pic>
    </p:spTree>
    <p:extLst>
      <p:ext uri="{BB962C8B-B14F-4D97-AF65-F5344CB8AC3E}">
        <p14:creationId xmlns:p14="http://schemas.microsoft.com/office/powerpoint/2010/main" val="89290001"/>
      </p:ext>
    </p:extLst>
  </p:cSld>
  <p:clrMapOvr>
    <a:masterClrMapping/>
  </p:clrMapOvr>
  <p:transition>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2" name="Rectangle 2">
            <a:extLst>
              <a:ext uri="{FF2B5EF4-FFF2-40B4-BE49-F238E27FC236}">
                <a16:creationId xmlns:a16="http://schemas.microsoft.com/office/drawing/2014/main" id="{BCB2DCC9-AC2E-FF4C-B7A9-9992031FEC30}"/>
              </a:ext>
            </a:extLst>
          </p:cNvPr>
          <p:cNvSpPr>
            <a:spLocks noGrp="1" noChangeArrowheads="1"/>
          </p:cNvSpPr>
          <p:nvPr>
            <p:ph type="title"/>
          </p:nvPr>
        </p:nvSpPr>
        <p:spPr/>
        <p:txBody>
          <a:bodyPr/>
          <a:lstStyle/>
          <a:p>
            <a:endParaRPr lang="en-SG" altLang="en-US"/>
          </a:p>
        </p:txBody>
      </p:sp>
      <p:sp>
        <p:nvSpPr>
          <p:cNvPr id="40963" name="Rectangle 3">
            <a:extLst>
              <a:ext uri="{FF2B5EF4-FFF2-40B4-BE49-F238E27FC236}">
                <a16:creationId xmlns:a16="http://schemas.microsoft.com/office/drawing/2014/main" id="{59A3A385-61AF-B541-846E-14887AE09982}"/>
              </a:ext>
            </a:extLst>
          </p:cNvPr>
          <p:cNvSpPr>
            <a:spLocks noGrp="1" noChangeArrowheads="1"/>
          </p:cNvSpPr>
          <p:nvPr>
            <p:ph type="body" idx="1"/>
          </p:nvPr>
        </p:nvSpPr>
        <p:spPr/>
        <p:txBody>
          <a:bodyPr/>
          <a:lstStyle/>
          <a:p>
            <a:endParaRPr lang="en-SG" altLang="en-US"/>
          </a:p>
        </p:txBody>
      </p:sp>
      <p:pic>
        <p:nvPicPr>
          <p:cNvPr id="40965" name="Picture 5" descr="the-jews-took-up-rocks-to-stone-jesus">
            <a:extLst>
              <a:ext uri="{FF2B5EF4-FFF2-40B4-BE49-F238E27FC236}">
                <a16:creationId xmlns:a16="http://schemas.microsoft.com/office/drawing/2014/main" id="{A6DF9C50-CBD4-E74F-B421-4C3DD79023E4}"/>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9144000" cy="6858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545110464"/>
      </p:ext>
    </p:extLst>
  </p:cSld>
  <p:clrMapOvr>
    <a:masterClrMapping/>
  </p:clrMapOvr>
  <p:transition>
    <p:fade/>
  </p:transition>
</p:sld>
</file>

<file path=ppt/slides/slide4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Rectangle 2">
            <a:extLst>
              <a:ext uri="{FF2B5EF4-FFF2-40B4-BE49-F238E27FC236}">
                <a16:creationId xmlns:a16="http://schemas.microsoft.com/office/drawing/2014/main" id="{54B113A0-F1F7-5D4D-85F0-3C237A0BBB0E}"/>
              </a:ext>
            </a:extLst>
          </p:cNvPr>
          <p:cNvSpPr>
            <a:spLocks noGrp="1" noChangeArrowheads="1"/>
          </p:cNvSpPr>
          <p:nvPr>
            <p:ph type="title"/>
          </p:nvPr>
        </p:nvSpPr>
        <p:spPr>
          <a:xfrm>
            <a:off x="0" y="274638"/>
            <a:ext cx="9144000" cy="1143000"/>
          </a:xfrm>
        </p:spPr>
        <p:txBody>
          <a:bodyPr/>
          <a:lstStyle/>
          <a:p>
            <a:r>
              <a:rPr lang="en-US" altLang="en-US" sz="3600" b="1"/>
              <a:t>C. S. Lewis, </a:t>
            </a:r>
            <a:r>
              <a:rPr lang="en-US" altLang="en-US" sz="3600" b="1" i="1"/>
              <a:t>Mere Christianity</a:t>
            </a:r>
            <a:r>
              <a:rPr lang="en-US" altLang="en-US" sz="3600" b="1"/>
              <a:t>, 55-56</a:t>
            </a:r>
          </a:p>
        </p:txBody>
      </p:sp>
      <p:sp>
        <p:nvSpPr>
          <p:cNvPr id="12291" name="Rectangle 3">
            <a:extLst>
              <a:ext uri="{FF2B5EF4-FFF2-40B4-BE49-F238E27FC236}">
                <a16:creationId xmlns:a16="http://schemas.microsoft.com/office/drawing/2014/main" id="{20DDB575-FAA1-914B-98BE-E1FEA0FFD013}"/>
              </a:ext>
            </a:extLst>
          </p:cNvPr>
          <p:cNvSpPr>
            <a:spLocks noGrp="1" noChangeArrowheads="1"/>
          </p:cNvSpPr>
          <p:nvPr>
            <p:ph type="body" idx="1"/>
          </p:nvPr>
        </p:nvSpPr>
        <p:spPr>
          <a:xfrm>
            <a:off x="457200" y="1600200"/>
            <a:ext cx="8229600" cy="5257800"/>
          </a:xfrm>
        </p:spPr>
        <p:txBody>
          <a:bodyPr/>
          <a:lstStyle/>
          <a:p>
            <a:pPr>
              <a:lnSpc>
                <a:spcPct val="80000"/>
              </a:lnSpc>
              <a:buFont typeface="Wingdings" pitchFamily="2" charset="2"/>
              <a:buNone/>
            </a:pPr>
            <a:r>
              <a:rPr lang="en-US" altLang="ko-KR" sz="2300" b="1">
                <a:ea typeface="굴림" panose="020B0600000101010101" pitchFamily="34" charset="-127"/>
              </a:rPr>
              <a:t>	“I am here trying to prevent anyone saying the really foolish thing that people often say about Him: ‘I’m ready to accept Jesus as a great moral teacher, but I don’t accept His claim to be God.’  That is the one thing we must not say.  A man who was merely a man and said the sort of things Jesus said would not be a great moral teacher.  He would either be a lunatic—on a level with the man who says he is a poached egg—or else he would be the Devil of Hell.  You must make your choice.  Either this man was, and is, the Son of God: or else a madman or something worse.  You can shut Him up for a fool, you can spit at Him and kill Him as a demon; or you can fall at His feet and call Him Lord and God.  But let us not come with any patronising nonsense about His being a great human teacher.  He has not left that open to us.  He did not intend to.”</a:t>
            </a:r>
            <a:endParaRPr lang="en-US" altLang="en-US" sz="2300" b="1"/>
          </a:p>
        </p:txBody>
      </p:sp>
    </p:spTree>
    <p:extLst>
      <p:ext uri="{BB962C8B-B14F-4D97-AF65-F5344CB8AC3E}">
        <p14:creationId xmlns:p14="http://schemas.microsoft.com/office/powerpoint/2010/main" val="3688158325"/>
      </p:ext>
    </p:extLst>
  </p:cSld>
  <p:clrMapOvr>
    <a:masterClrMapping/>
  </p:clrMapOvr>
  <p:transition>
    <p:fade/>
  </p:transition>
</p:sld>
</file>

<file path=ppt/slides/slide4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5218" name="Rectangle 1"/>
          <p:cNvSpPr>
            <a:spLocks noChangeArrowheads="1"/>
          </p:cNvSpPr>
          <p:nvPr/>
        </p:nvSpPr>
        <p:spPr bwMode="auto">
          <a:xfrm>
            <a:off x="0" y="0"/>
            <a:ext cx="9144000" cy="6858000"/>
          </a:xfrm>
          <a:prstGeom prst="rect">
            <a:avLst/>
          </a:prstGeom>
          <a:solidFill>
            <a:schemeClr val="tx1"/>
          </a:solidFill>
          <a:ln w="9525">
            <a:solidFill>
              <a:schemeClr val="tx1"/>
            </a:solidFill>
            <a:round/>
            <a:headEnd/>
            <a:tailEnd/>
          </a:ln>
        </p:spPr>
        <p:txBody>
          <a:bodyPr lIns="90993" tIns="45499" rIns="90993" bIns="45499"/>
          <a:lstStyle/>
          <a:p>
            <a:pPr algn="ctr"/>
            <a:endParaRPr lang="en-US" b="1">
              <a:solidFill>
                <a:srgbClr val="000000"/>
              </a:solidFill>
              <a:latin typeface="Arial" charset="0"/>
            </a:endParaRPr>
          </a:p>
        </p:txBody>
      </p:sp>
      <p:sp>
        <p:nvSpPr>
          <p:cNvPr id="265219" name="Title 2"/>
          <p:cNvSpPr>
            <a:spLocks noGrp="1"/>
          </p:cNvSpPr>
          <p:nvPr>
            <p:ph type="title" idx="4294967295"/>
          </p:nvPr>
        </p:nvSpPr>
        <p:spPr>
          <a:xfrm>
            <a:off x="0" y="1168460"/>
            <a:ext cx="9144000" cy="2401711"/>
          </a:xfrm>
        </p:spPr>
        <p:txBody>
          <a:bodyPr/>
          <a:lstStyle/>
          <a:p>
            <a:r>
              <a:rPr lang="en-US" sz="8800" dirty="0">
                <a:solidFill>
                  <a:schemeClr val="tx1"/>
                </a:solidFill>
                <a:latin typeface="Arial" charset="0"/>
                <a:ea typeface="Osaka" charset="0"/>
                <a:cs typeface="Arial" charset="0"/>
              </a:rPr>
              <a:t>Slides on </a:t>
            </a:r>
            <a:br>
              <a:rPr lang="en-US" sz="8800" dirty="0">
                <a:solidFill>
                  <a:schemeClr val="tx1"/>
                </a:solidFill>
                <a:latin typeface="Arial" charset="0"/>
                <a:ea typeface="Osaka" charset="0"/>
                <a:cs typeface="Arial" charset="0"/>
              </a:rPr>
            </a:br>
            <a:r>
              <a:rPr lang="en-US" sz="8800" dirty="0">
                <a:latin typeface="Arial" charset="0"/>
                <a:ea typeface="Osaka" charset="0"/>
                <a:cs typeface="Arial" charset="0"/>
              </a:rPr>
              <a:t>John 11</a:t>
            </a:r>
          </a:p>
        </p:txBody>
      </p:sp>
    </p:spTree>
    <p:extLst>
      <p:ext uri="{BB962C8B-B14F-4D97-AF65-F5344CB8AC3E}">
        <p14:creationId xmlns:p14="http://schemas.microsoft.com/office/powerpoint/2010/main" val="4159603268"/>
      </p:ext>
    </p:extLst>
  </p:cSld>
  <p:clrMapOvr>
    <a:masterClrMapping/>
  </p:clrMapOvr>
</p:sld>
</file>

<file path=ppt/slides/slide4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Picture 1"/>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3" name="TextBox 2"/>
          <p:cNvSpPr txBox="1"/>
          <p:nvPr/>
        </p:nvSpPr>
        <p:spPr>
          <a:xfrm>
            <a:off x="267871" y="4698771"/>
            <a:ext cx="8876128" cy="806426"/>
          </a:xfrm>
          <a:prstGeom prst="rect">
            <a:avLst/>
          </a:prstGeom>
          <a:noFill/>
        </p:spPr>
        <p:txBody>
          <a:bodyPr wrap="square" lIns="90945" tIns="45474" rIns="90945" bIns="45474">
            <a:spAutoFit/>
          </a:bodyPr>
          <a:lstStyle/>
          <a:p>
            <a:pPr defTabSz="909952">
              <a:defRPr/>
            </a:pPr>
            <a:r>
              <a:rPr lang="en-US" sz="4600" b="1" dirty="0">
                <a:solidFill>
                  <a:srgbClr val="6BCBF4"/>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JESUS RAISES LAZARUS</a:t>
            </a:r>
          </a:p>
        </p:txBody>
      </p:sp>
      <p:pic>
        <p:nvPicPr>
          <p:cNvPr id="369668" name="Picture 2" descr="FB_00_Prodigal Son_1024.jpg                                    008FF0F0Drive A                        7C268443:"/>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1581" y="6064279"/>
            <a:ext cx="9182101" cy="8667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extBox 3"/>
          <p:cNvSpPr txBox="1"/>
          <p:nvPr/>
        </p:nvSpPr>
        <p:spPr>
          <a:xfrm>
            <a:off x="369173" y="4068995"/>
            <a:ext cx="5284995" cy="676615"/>
          </a:xfrm>
          <a:prstGeom prst="rect">
            <a:avLst/>
          </a:prstGeom>
          <a:noFill/>
        </p:spPr>
        <p:txBody>
          <a:bodyPr wrap="square" lIns="90945" tIns="45474" rIns="90945" bIns="45474">
            <a:spAutoFit/>
          </a:bodyPr>
          <a:lstStyle/>
          <a:p>
            <a:pPr defTabSz="909952">
              <a:defRPr/>
            </a:pPr>
            <a:r>
              <a:rPr lang="en-US" sz="3800" b="1" dirty="0">
                <a:solidFill>
                  <a:srgbClr val="FFFFFF"/>
                </a:solidFill>
                <a:effectLst>
                  <a:glow rad="101600">
                    <a:prstClr val="black">
                      <a:alpha val="75000"/>
                    </a:prstClr>
                  </a:glow>
                  <a:outerShdw blurRad="50800" dist="88900" dir="2700000" algn="tl" rotWithShape="0">
                    <a:srgbClr val="000000"/>
                  </a:outerShdw>
                </a:effectLst>
                <a:latin typeface="Arial" pitchFamily="34" charset="0"/>
                <a:ea typeface="MS PGothic" pitchFamily="34" charset="-128"/>
              </a:rPr>
              <a:t>John 11:1–12:2</a:t>
            </a:r>
          </a:p>
        </p:txBody>
      </p:sp>
      <p:grpSp>
        <p:nvGrpSpPr>
          <p:cNvPr id="7" name="Group 6"/>
          <p:cNvGrpSpPr/>
          <p:nvPr/>
        </p:nvGrpSpPr>
        <p:grpSpPr>
          <a:xfrm>
            <a:off x="179512" y="188644"/>
            <a:ext cx="3456896" cy="1394677"/>
            <a:chOff x="5508104" y="620689"/>
            <a:chExt cx="3456896" cy="1394677"/>
          </a:xfrm>
        </p:grpSpPr>
        <p:grpSp>
          <p:nvGrpSpPr>
            <p:cNvPr id="8" name="Group 7"/>
            <p:cNvGrpSpPr/>
            <p:nvPr/>
          </p:nvGrpSpPr>
          <p:grpSpPr>
            <a:xfrm>
              <a:off x="5508104" y="620689"/>
              <a:ext cx="2660102" cy="1394677"/>
              <a:chOff x="5508104" y="620689"/>
              <a:chExt cx="2660102" cy="1394677"/>
            </a:xfrm>
          </p:grpSpPr>
          <p:pic>
            <p:nvPicPr>
              <p:cNvPr id="11" name="Picture 1" descr="22_John_Baptist_Prison_JPEG_1024.jpg"/>
              <p:cNvPicPr>
                <a:picLocks noChangeAspect="1"/>
              </p:cNvPicPr>
              <p:nvPr/>
            </p:nvPicPr>
            <p:blipFill rotWithShape="1">
              <a:blip r:embed="rId4"/>
              <a:srcRect l="14936" t="9783" r="12087" b="39201"/>
              <a:stretch/>
            </p:blipFill>
            <p:spPr bwMode="auto">
              <a:xfrm>
                <a:off x="5508104" y="620689"/>
                <a:ext cx="2660102" cy="1394677"/>
              </a:xfrm>
              <a:prstGeom prst="rect">
                <a:avLst/>
              </a:prstGeom>
              <a:noFill/>
              <a:ln w="9525">
                <a:noFill/>
                <a:miter lim="800000"/>
                <a:headEnd/>
                <a:tailEnd/>
              </a:ln>
            </p:spPr>
          </p:pic>
          <p:sp>
            <p:nvSpPr>
              <p:cNvPr id="12" name="Rectangle 11"/>
              <p:cNvSpPr/>
              <p:nvPr/>
            </p:nvSpPr>
            <p:spPr>
              <a:xfrm>
                <a:off x="6876256" y="692688"/>
                <a:ext cx="1224136" cy="1296152"/>
              </a:xfrm>
              <a:prstGeom prst="rect">
                <a:avLst/>
              </a:prstGeom>
              <a:solidFill>
                <a:srgbClr val="FFFFFF"/>
              </a:solidFill>
              <a:ln w="9525" cap="flat" cmpd="sng" algn="ctr">
                <a:noFill/>
                <a:prstDash val="solid"/>
              </a:ln>
              <a:effectLst/>
            </p:spPr>
            <p:txBody>
              <a:bodyPr rtlCol="0" anchor="ctr"/>
              <a:lstStyle/>
              <a:p>
                <a:pPr algn="ctr" fontAlgn="auto">
                  <a:spcBef>
                    <a:spcPts val="0"/>
                  </a:spcBef>
                  <a:spcAft>
                    <a:spcPts val="0"/>
                  </a:spcAft>
                </a:pPr>
                <a:endParaRPr lang="en-US" sz="1800" kern="0">
                  <a:solidFill>
                    <a:srgbClr val="FFFFFF"/>
                  </a:solidFill>
                  <a:latin typeface="Arial"/>
                </a:endParaRPr>
              </a:p>
            </p:txBody>
          </p:sp>
        </p:grpSp>
        <p:sp>
          <p:nvSpPr>
            <p:cNvPr id="10" name="TextBox 9"/>
            <p:cNvSpPr txBox="1"/>
            <p:nvPr/>
          </p:nvSpPr>
          <p:spPr>
            <a:xfrm>
              <a:off x="6804248" y="648153"/>
              <a:ext cx="2160752" cy="1366528"/>
            </a:xfrm>
            <a:prstGeom prst="rect">
              <a:avLst/>
            </a:prstGeom>
            <a:noFill/>
          </p:spPr>
          <p:txBody>
            <a:bodyPr wrap="square" rtlCol="0">
              <a:spAutoFit/>
            </a:bodyPr>
            <a:lstStyle/>
            <a:p>
              <a:pPr fontAlgn="auto">
                <a:lnSpc>
                  <a:spcPct val="70000"/>
                </a:lnSpc>
                <a:spcBef>
                  <a:spcPts val="0"/>
                </a:spcBef>
                <a:spcAft>
                  <a:spcPts val="0"/>
                </a:spcAft>
              </a:pPr>
              <a:r>
                <a:rPr lang="en-US" altLang="zh-CN" sz="4400" kern="0" spc="-250" dirty="0">
                  <a:solidFill>
                    <a:srgbClr val="002060"/>
                  </a:solidFill>
                  <a:latin typeface="Avenir Black"/>
                  <a:cs typeface="Avenir Black"/>
                </a:rPr>
                <a:t>Free</a:t>
              </a:r>
              <a:br>
                <a:rPr lang="en-US" altLang="zh-CN" sz="4000" kern="0" spc="-250" dirty="0">
                  <a:solidFill>
                    <a:srgbClr val="002060"/>
                  </a:solidFill>
                  <a:latin typeface="Avenir Black"/>
                  <a:cs typeface="Avenir Black"/>
                </a:rPr>
              </a:br>
              <a:r>
                <a:rPr lang="en-US" altLang="zh-CN" sz="4000" kern="0" spc="-250" dirty="0">
                  <a:solidFill>
                    <a:srgbClr val="36BAD5"/>
                  </a:solidFill>
                  <a:latin typeface="Avenir Black"/>
                  <a:cs typeface="Avenir Black"/>
                </a:rPr>
                <a:t>Bible </a:t>
              </a:r>
              <a:br>
                <a:rPr lang="en-US" altLang="zh-CN" sz="4000" kern="0" spc="-250" dirty="0">
                  <a:solidFill>
                    <a:srgbClr val="002060"/>
                  </a:solidFill>
                  <a:latin typeface="Avenir Black"/>
                  <a:cs typeface="Avenir Black"/>
                </a:rPr>
              </a:br>
              <a:r>
                <a:rPr lang="en-US" altLang="zh-CN" sz="3200" kern="0" spc="-250" dirty="0">
                  <a:solidFill>
                    <a:srgbClr val="002060"/>
                  </a:solidFill>
                  <a:latin typeface="Avenir Black"/>
                  <a:cs typeface="Avenir Black"/>
                </a:rPr>
                <a:t>images</a:t>
              </a:r>
              <a:endParaRPr lang="en-GB" sz="6000" kern="0" spc="-250" dirty="0">
                <a:solidFill>
                  <a:srgbClr val="002060"/>
                </a:solidFill>
                <a:latin typeface="Avenir Black"/>
                <a:cs typeface="Avenir Black"/>
              </a:endParaRPr>
            </a:p>
          </p:txBody>
        </p:sp>
      </p:grpSp>
    </p:spTree>
    <p:extLst>
      <p:ext uri="{BB962C8B-B14F-4D97-AF65-F5344CB8AC3E}">
        <p14:creationId xmlns:p14="http://schemas.microsoft.com/office/powerpoint/2010/main" val="1752840737"/>
      </p:ext>
    </p:extLst>
  </p:cSld>
  <p:clrMapOvr>
    <a:masterClrMapping/>
  </p:clrMapOvr>
</p:sld>
</file>

<file path=ppt/slides/slide4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8569256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67.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2" name="Title 1"/>
          <p:cNvSpPr>
            <a:spLocks noGrp="1"/>
          </p:cNvSpPr>
          <p:nvPr>
            <p:ph type="title" idx="4294967295"/>
          </p:nvPr>
        </p:nvSpPr>
        <p:spPr>
          <a:xfrm>
            <a:off x="23858" y="0"/>
            <a:ext cx="9120142" cy="609600"/>
          </a:xfrm>
        </p:spPr>
        <p:txBody>
          <a:bodyPr/>
          <a:lstStyle/>
          <a:p>
            <a:pPr algn="l" rtl="0" fontAlgn="base"/>
            <a:r>
              <a:rPr lang="en-US" altLang="zh-CN" sz="2400" kern="1200">
                <a:solidFill>
                  <a:srgbClr val="FFFFFF"/>
                </a:solidFill>
                <a:effectLst>
                  <a:glow rad="101600">
                    <a:srgbClr val="000000">
                      <a:alpha val="75000"/>
                    </a:srgbClr>
                  </a:glow>
                  <a:outerShdw blurRad="50800" dist="88900" dir="2700000" algn="tl" rotWithShape="0">
                    <a:srgbClr val="000000"/>
                  </a:outerShdw>
                </a:effectLst>
                <a:latin typeface="Arial"/>
                <a:ea typeface="MS PGothic"/>
                <a:cs typeface="ＭＳ Ｐゴシック"/>
              </a:rPr>
              <a:t>JESUS RAISES LAZARUS</a:t>
            </a:r>
            <a:endParaRPr lang="zh-CN" altLang="en-US" sz="1400">
              <a:solidFill>
                <a:srgbClr val="FFFFFF"/>
              </a:solidFill>
            </a:endParaRPr>
          </a:p>
        </p:txBody>
      </p:sp>
      <p:sp>
        <p:nvSpPr>
          <p:cNvPr id="4" name="Title 1"/>
          <p:cNvSpPr txBox="1">
            <a:spLocks/>
          </p:cNvSpPr>
          <p:nvPr/>
        </p:nvSpPr>
        <p:spPr bwMode="auto">
          <a:xfrm>
            <a:off x="304800" y="3124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5" name="Title 1"/>
          <p:cNvSpPr txBox="1">
            <a:spLocks/>
          </p:cNvSpPr>
          <p:nvPr/>
        </p:nvSpPr>
        <p:spPr bwMode="auto">
          <a:xfrm>
            <a:off x="381000" y="41910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6" name="Title 1"/>
          <p:cNvSpPr txBox="1">
            <a:spLocks/>
          </p:cNvSpPr>
          <p:nvPr/>
        </p:nvSpPr>
        <p:spPr bwMode="auto">
          <a:xfrm>
            <a:off x="2819400" y="3505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a:p>
        </p:txBody>
      </p:sp>
      <p:sp>
        <p:nvSpPr>
          <p:cNvPr id="7" name="Title 1"/>
          <p:cNvSpPr txBox="1">
            <a:spLocks/>
          </p:cNvSpPr>
          <p:nvPr/>
        </p:nvSpPr>
        <p:spPr bwMode="auto">
          <a:xfrm>
            <a:off x="4800600" y="304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8" name="Title 1"/>
          <p:cNvSpPr txBox="1">
            <a:spLocks/>
          </p:cNvSpPr>
          <p:nvPr/>
        </p:nvSpPr>
        <p:spPr bwMode="auto">
          <a:xfrm>
            <a:off x="4191000" y="14478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9" name="Title 1"/>
          <p:cNvSpPr txBox="1">
            <a:spLocks/>
          </p:cNvSpPr>
          <p:nvPr/>
        </p:nvSpPr>
        <p:spPr bwMode="auto">
          <a:xfrm>
            <a:off x="7162800" y="4495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0" name="Title 1"/>
          <p:cNvSpPr txBox="1">
            <a:spLocks/>
          </p:cNvSpPr>
          <p:nvPr/>
        </p:nvSpPr>
        <p:spPr bwMode="auto">
          <a:xfrm>
            <a:off x="7162800" y="51816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1" name="Title 1"/>
          <p:cNvSpPr txBox="1">
            <a:spLocks/>
          </p:cNvSpPr>
          <p:nvPr/>
        </p:nvSpPr>
        <p:spPr bwMode="auto">
          <a:xfrm>
            <a:off x="7848600" y="4495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13" name="Title 1"/>
          <p:cNvSpPr txBox="1">
            <a:spLocks/>
          </p:cNvSpPr>
          <p:nvPr/>
        </p:nvSpPr>
        <p:spPr bwMode="auto">
          <a:xfrm>
            <a:off x="7850093" y="50292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14" name="Title 1"/>
          <p:cNvSpPr txBox="1">
            <a:spLocks/>
          </p:cNvSpPr>
          <p:nvPr/>
        </p:nvSpPr>
        <p:spPr bwMode="auto">
          <a:xfrm>
            <a:off x="4648200" y="46482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Tree>
    <p:extLst>
      <p:ext uri="{BB962C8B-B14F-4D97-AF65-F5344CB8AC3E}">
        <p14:creationId xmlns:p14="http://schemas.microsoft.com/office/powerpoint/2010/main" val="371252987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140749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589327851"/>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21" name="Picture 3" descr="colosseum"/>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44450" y="0"/>
            <a:ext cx="445135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844" name="Rectangle 4"/>
          <p:cNvSpPr>
            <a:spLocks noGrp="1" noChangeArrowheads="1"/>
          </p:cNvSpPr>
          <p:nvPr>
            <p:ph type="title"/>
          </p:nvPr>
        </p:nvSpPr>
        <p:spPr>
          <a:xfrm>
            <a:off x="685800" y="277813"/>
            <a:ext cx="8229600" cy="1143000"/>
          </a:xfrm>
        </p:spPr>
        <p:txBody>
          <a:bodyPr/>
          <a:lstStyle/>
          <a:p>
            <a:pPr eaLnBrk="1" hangingPunct="1">
              <a:defRPr/>
            </a:pPr>
            <a:r>
              <a:rPr lang="en-US">
                <a:latin typeface="Arial" charset="0"/>
                <a:ea typeface="ＭＳ Ｐゴシック" charset="0"/>
                <a:cs typeface="ＭＳ Ｐゴシック" charset="0"/>
              </a:rPr>
              <a:t>Roman Historians</a:t>
            </a:r>
          </a:p>
        </p:txBody>
      </p:sp>
      <p:sp>
        <p:nvSpPr>
          <p:cNvPr id="35845" name="Text Box 5"/>
          <p:cNvSpPr txBox="1">
            <a:spLocks noChangeArrowheads="1"/>
          </p:cNvSpPr>
          <p:nvPr/>
        </p:nvSpPr>
        <p:spPr bwMode="auto">
          <a:xfrm>
            <a:off x="0" y="2743228"/>
            <a:ext cx="4495800" cy="4154537"/>
          </a:xfrm>
          <a:prstGeom prst="rect">
            <a:avLst/>
          </a:prstGeom>
          <a:gradFill rotWithShape="1">
            <a:gsLst>
              <a:gs pos="0">
                <a:srgbClr val="CC3300"/>
              </a:gs>
              <a:gs pos="100000">
                <a:srgbClr val="CC3300">
                  <a:gamma/>
                  <a:shade val="46275"/>
                  <a:invGamma/>
                </a:srgbClr>
              </a:gs>
            </a:gsLst>
            <a:lin ang="5400000" scaled="1"/>
          </a:gradFill>
          <a:ln w="9525">
            <a:noFill/>
            <a:miter lim="800000"/>
            <a:headEnd/>
            <a:tailEnd/>
          </a:ln>
          <a:effec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endParaRPr lang="en-US" altLang="zh-CN" sz="2800" dirty="0">
              <a:solidFill>
                <a:srgbClr val="FFFFFF"/>
              </a:solidFill>
              <a:effectLst>
                <a:outerShdw blurRad="38100" dist="38100" dir="2700000" algn="tl">
                  <a:srgbClr val="000000"/>
                </a:outerShdw>
              </a:effectLst>
              <a:latin typeface="Arial" charset="0"/>
              <a:ea typeface="SimSun" charset="0"/>
              <a:cs typeface="SimSun" charset="0"/>
            </a:endParaRPr>
          </a:p>
          <a:p>
            <a:pPr>
              <a:defRPr/>
            </a:pPr>
            <a:r>
              <a:rPr lang="en-US" altLang="zh-CN" sz="2800" dirty="0">
                <a:solidFill>
                  <a:srgbClr val="FFFFFF"/>
                </a:solidFill>
                <a:effectLst>
                  <a:outerShdw blurRad="38100" dist="38100" dir="2700000" algn="tl">
                    <a:srgbClr val="000000"/>
                  </a:outerShdw>
                </a:effectLst>
                <a:latin typeface="Arial" charset="0"/>
                <a:ea typeface="SimSun" charset="0"/>
                <a:cs typeface="SimSun" charset="0"/>
              </a:rPr>
              <a:t>Claudius expulsed Jews from Rome "who had been continually stirring up trouble under the influence of </a:t>
            </a:r>
            <a:r>
              <a:rPr lang="en-US" altLang="zh-CN" sz="2800" dirty="0" err="1">
                <a:solidFill>
                  <a:srgbClr val="FFFFFF"/>
                </a:solidFill>
                <a:effectLst>
                  <a:outerShdw blurRad="38100" dist="38100" dir="2700000" algn="tl">
                    <a:srgbClr val="000000"/>
                  </a:outerShdw>
                </a:effectLst>
                <a:latin typeface="Arial" charset="0"/>
                <a:ea typeface="SimSun" charset="0"/>
                <a:cs typeface="SimSun" charset="0"/>
              </a:rPr>
              <a:t>Chrestus</a:t>
            </a:r>
            <a:r>
              <a:rPr lang="en-US" altLang="zh-CN" sz="2800" dirty="0">
                <a:solidFill>
                  <a:srgbClr val="FFFFFF"/>
                </a:solidFill>
                <a:effectLst>
                  <a:outerShdw blurRad="38100" dist="38100" dir="2700000" algn="tl">
                    <a:srgbClr val="000000"/>
                  </a:outerShdw>
                </a:effectLst>
                <a:latin typeface="Arial" charset="0"/>
                <a:ea typeface="SimSun" charset="0"/>
                <a:cs typeface="SimSun" charset="0"/>
              </a:rPr>
              <a:t>" (oops!)</a:t>
            </a:r>
          </a:p>
          <a:p>
            <a:pPr algn="r">
              <a:defRPr/>
            </a:pPr>
            <a:endParaRPr lang="en-US" altLang="zh-CN" dirty="0">
              <a:solidFill>
                <a:srgbClr val="FFFFFF"/>
              </a:solidFill>
              <a:effectLst>
                <a:outerShdw blurRad="38100" dist="38100" dir="2700000" algn="tl">
                  <a:srgbClr val="000000"/>
                </a:outerShdw>
              </a:effectLst>
              <a:latin typeface="Arial" charset="0"/>
              <a:ea typeface="SimSun" charset="0"/>
              <a:cs typeface="SimSun" charset="0"/>
            </a:endParaRPr>
          </a:p>
          <a:p>
            <a:pPr algn="r">
              <a:defRPr/>
            </a:pPr>
            <a:r>
              <a:rPr lang="en-US" altLang="zh-CN" dirty="0">
                <a:solidFill>
                  <a:srgbClr val="FFFFFF"/>
                </a:solidFill>
                <a:effectLst>
                  <a:outerShdw blurRad="38100" dist="38100" dir="2700000" algn="tl">
                    <a:srgbClr val="000000"/>
                  </a:outerShdw>
                </a:effectLst>
                <a:latin typeface="Arial" charset="0"/>
                <a:ea typeface="SimSun" charset="0"/>
                <a:cs typeface="SimSun" charset="0"/>
              </a:rPr>
              <a:t>(Suetonius, </a:t>
            </a:r>
            <a:r>
              <a:rPr lang="en-US" altLang="zh-CN" i="1" dirty="0">
                <a:solidFill>
                  <a:srgbClr val="FFFFFF"/>
                </a:solidFill>
                <a:effectLst>
                  <a:outerShdw blurRad="38100" dist="38100" dir="2700000" algn="tl">
                    <a:srgbClr val="000000"/>
                  </a:outerShdw>
                </a:effectLst>
                <a:latin typeface="Arial" charset="0"/>
                <a:ea typeface="SimSun" charset="0"/>
                <a:cs typeface="SimSun" charset="0"/>
              </a:rPr>
              <a:t>Lives of the Caesars</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a:t>
            </a:r>
            <a:r>
              <a:rPr lang="en-US" altLang="zh-CN" dirty="0" err="1">
                <a:solidFill>
                  <a:srgbClr val="FFFFFF"/>
                </a:solidFill>
                <a:effectLst>
                  <a:outerShdw blurRad="38100" dist="38100" dir="2700000" algn="tl">
                    <a:srgbClr val="000000"/>
                  </a:outerShdw>
                </a:effectLst>
                <a:latin typeface="Arial" charset="0"/>
                <a:ea typeface="SimSun" charset="0"/>
                <a:cs typeface="SimSun" charset="0"/>
              </a:rPr>
              <a:t>ch.</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25,</a:t>
            </a:r>
            <a:r>
              <a:rPr lang="en-US" altLang="zh-CN" i="1" dirty="0">
                <a:solidFill>
                  <a:srgbClr val="FFFFFF"/>
                </a:solidFill>
                <a:effectLst>
                  <a:outerShdw blurRad="38100" dist="38100" dir="2700000" algn="tl">
                    <a:srgbClr val="000000"/>
                  </a:outerShdw>
                </a:effectLst>
                <a:latin typeface="Arial" charset="0"/>
                <a:ea typeface="SimSun" charset="0"/>
                <a:cs typeface="SimSun" charset="0"/>
              </a:rPr>
              <a:t> </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a:t>
            </a:r>
            <a:br>
              <a:rPr lang="en-US" altLang="zh-CN" dirty="0">
                <a:solidFill>
                  <a:srgbClr val="FFFFFF"/>
                </a:solidFill>
                <a:effectLst>
                  <a:outerShdw blurRad="38100" dist="38100" dir="2700000" algn="tl">
                    <a:srgbClr val="000000"/>
                  </a:outerShdw>
                </a:effectLst>
                <a:latin typeface="Arial" charset="0"/>
                <a:ea typeface="SimSun" charset="0"/>
                <a:cs typeface="SimSun" charset="0"/>
              </a:rPr>
            </a:br>
            <a:r>
              <a:rPr lang="en-US" altLang="zh-CN" dirty="0">
                <a:solidFill>
                  <a:srgbClr val="FFFFFF"/>
                </a:solidFill>
                <a:effectLst>
                  <a:outerShdw blurRad="38100" dist="38100" dir="2700000" algn="tl">
                    <a:srgbClr val="000000"/>
                  </a:outerShdw>
                </a:effectLst>
                <a:latin typeface="Arial" charset="0"/>
                <a:ea typeface="SimSun" charset="0"/>
                <a:cs typeface="SimSun" charset="0"/>
              </a:rPr>
              <a:t>in </a:t>
            </a:r>
            <a:r>
              <a:rPr lang="en-US" altLang="zh-CN" sz="2000" dirty="0">
                <a:solidFill>
                  <a:srgbClr val="FFFFFF"/>
                </a:solidFill>
                <a:effectLst>
                  <a:outerShdw blurRad="38100" dist="38100" dir="2700000" algn="tl">
                    <a:srgbClr val="000000"/>
                  </a:outerShdw>
                </a:effectLst>
                <a:latin typeface="Arial" charset="0"/>
                <a:ea typeface="SimSun" charset="0"/>
                <a:cs typeface="SimSun" charset="0"/>
              </a:rPr>
              <a:t>AD</a:t>
            </a:r>
            <a:r>
              <a:rPr lang="en-US" altLang="zh-CN" dirty="0">
                <a:solidFill>
                  <a:srgbClr val="FFFFFF"/>
                </a:solidFill>
                <a:effectLst>
                  <a:outerShdw blurRad="38100" dist="38100" dir="2700000" algn="tl">
                    <a:srgbClr val="000000"/>
                  </a:outerShdw>
                </a:effectLst>
                <a:latin typeface="Arial" charset="0"/>
                <a:ea typeface="SimSun" charset="0"/>
                <a:cs typeface="SimSun" charset="0"/>
              </a:rPr>
              <a:t> 120; cf. Acts 18:2) </a:t>
            </a:r>
            <a:endParaRPr lang="en-US" dirty="0">
              <a:solidFill>
                <a:srgbClr val="FFFFFF"/>
              </a:solidFill>
              <a:effectLst>
                <a:outerShdw blurRad="38100" dist="38100" dir="2700000" algn="tl">
                  <a:srgbClr val="000000"/>
                </a:outerShdw>
              </a:effectLst>
              <a:latin typeface="Arial" charset="0"/>
              <a:ea typeface="SimSun" charset="0"/>
              <a:cs typeface="SimSun" charset="0"/>
            </a:endParaRPr>
          </a:p>
        </p:txBody>
      </p:sp>
      <p:sp>
        <p:nvSpPr>
          <p:cNvPr id="7" name="Rectangle 2"/>
          <p:cNvSpPr txBox="1">
            <a:spLocks noChangeArrowheads="1"/>
          </p:cNvSpPr>
          <p:nvPr/>
        </p:nvSpPr>
        <p:spPr bwMode="auto">
          <a:xfrm>
            <a:off x="4800600" y="1600235"/>
            <a:ext cx="4267200" cy="4530725"/>
          </a:xfrm>
          <a:prstGeom prst="rect">
            <a:avLst/>
          </a:prstGeom>
          <a:noFill/>
          <a:ln w="9525">
            <a:noFill/>
            <a:miter lim="800000"/>
            <a:headEnd/>
            <a:tailEnd/>
          </a:ln>
          <a:effec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r" eaLnBrk="1" hangingPunct="1">
              <a:spcBef>
                <a:spcPct val="20000"/>
              </a:spcBef>
              <a:buClr>
                <a:schemeClr val="hlink"/>
              </a:buClr>
              <a:buSzPct val="90000"/>
              <a:buFont typeface="Wingdings" charset="0"/>
              <a:buNone/>
              <a:defRPr/>
            </a:pPr>
            <a:r>
              <a:rPr lang="en-US">
                <a:effectLst>
                  <a:outerShdw blurRad="38100" dist="38100" dir="2700000" algn="tl">
                    <a:srgbClr val="000000"/>
                  </a:outerShdw>
                </a:effectLst>
                <a:latin typeface="Arial" charset="0"/>
              </a:rPr>
              <a:t>(year of death)</a:t>
            </a:r>
            <a:endParaRPr lang="en-US" sz="3200">
              <a:effectLst>
                <a:outerShdw blurRad="38100" dist="38100" dir="2700000" algn="tl">
                  <a:srgbClr val="000000"/>
                </a:outerShdw>
              </a:effectLst>
              <a:latin typeface="Arial" charset="0"/>
            </a:endParaRP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Cicero (43 </a:t>
            </a:r>
            <a:r>
              <a:rPr lang="en-US">
                <a:effectLst>
                  <a:outerShdw blurRad="38100" dist="38100" dir="2700000" algn="tl">
                    <a:srgbClr val="000000"/>
                  </a:outerShdw>
                </a:effectLst>
                <a:latin typeface="Arial" charset="0"/>
              </a:rPr>
              <a:t>BC</a:t>
            </a:r>
            <a:r>
              <a:rPr lang="en-US" sz="3200">
                <a:effectLst>
                  <a:outerShdw blurRad="38100" dist="38100" dir="2700000" algn="tl">
                    <a:srgbClr val="000000"/>
                  </a:outerShdw>
                </a:effectLst>
                <a:latin typeface="Arial" charset="0"/>
              </a:rPr>
              <a:t>)</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Livy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17)</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Pliny the Younger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113)</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Tacitus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120)</a:t>
            </a:r>
          </a:p>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Suetonius (</a:t>
            </a:r>
            <a:r>
              <a:rPr lang="en-US">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121)</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34" presetClass="entr" presetSubtype="0" fill="hold" grpId="0" nodeType="clickEffect">
                                  <p:stCondLst>
                                    <p:cond delay="0"/>
                                  </p:stCondLst>
                                  <p:childTnLst>
                                    <p:set>
                                      <p:cBhvr>
                                        <p:cTn id="6" dur="1" fill="hold">
                                          <p:stCondLst>
                                            <p:cond delay="0"/>
                                          </p:stCondLst>
                                        </p:cTn>
                                        <p:tgtEl>
                                          <p:spTgt spid="35845"/>
                                        </p:tgtEl>
                                        <p:attrNameLst>
                                          <p:attrName>style.visibility</p:attrName>
                                        </p:attrNameLst>
                                      </p:cBhvr>
                                      <p:to>
                                        <p:strVal val="visible"/>
                                      </p:to>
                                    </p:set>
                                    <p:anim from="(-#ppt_w/2)" to="(#ppt_x)" calcmode="lin" valueType="num">
                                      <p:cBhvr>
                                        <p:cTn id="7" dur="600" fill="hold">
                                          <p:stCondLst>
                                            <p:cond delay="0"/>
                                          </p:stCondLst>
                                        </p:cTn>
                                        <p:tgtEl>
                                          <p:spTgt spid="35845"/>
                                        </p:tgtEl>
                                        <p:attrNameLst>
                                          <p:attrName>ppt_x</p:attrName>
                                        </p:attrNameLst>
                                      </p:cBhvr>
                                    </p:anim>
                                    <p:anim from="0" to="-1.0" calcmode="lin" valueType="num">
                                      <p:cBhvr>
                                        <p:cTn id="8" dur="200" decel="50000" autoRev="1" fill="hold">
                                          <p:stCondLst>
                                            <p:cond delay="600"/>
                                          </p:stCondLst>
                                        </p:cTn>
                                        <p:tgtEl>
                                          <p:spTgt spid="35845"/>
                                        </p:tgtEl>
                                        <p:attrNameLst>
                                          <p:attrName>xshear</p:attrName>
                                        </p:attrNameLst>
                                      </p:cBhvr>
                                    </p:anim>
                                    <p:animScale>
                                      <p:cBhvr>
                                        <p:cTn id="9" dur="200" decel="100000" autoRev="1" fill="hold">
                                          <p:stCondLst>
                                            <p:cond delay="600"/>
                                          </p:stCondLst>
                                        </p:cTn>
                                        <p:tgtEl>
                                          <p:spTgt spid="35845"/>
                                        </p:tgtEl>
                                      </p:cBhvr>
                                      <p:from x="100000" y="100000"/>
                                      <p:to x="80000" y="100000"/>
                                    </p:animScale>
                                    <p:anim by="(#ppt_h/3+#ppt_w*0.1)" calcmode="lin" valueType="num">
                                      <p:cBhvr additive="sum">
                                        <p:cTn id="10" dur="200" decel="100000" autoRev="1" fill="hold">
                                          <p:stCondLst>
                                            <p:cond delay="600"/>
                                          </p:stCondLst>
                                        </p:cTn>
                                        <p:tgtEl>
                                          <p:spTgt spid="35845"/>
                                        </p:tgtEl>
                                        <p:attrNameLst>
                                          <p:attrName>ppt_x</p:attrName>
                                        </p:attrNameLst>
                                      </p:cBhvr>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845" grpId="0" animBg="1"/>
    </p:bldLst>
  </p:timing>
</p:sld>
</file>

<file path=ppt/slides/slide4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924037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0585278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19497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6700974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9384909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2526485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6.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6"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17" name="Title 1"/>
          <p:cNvSpPr txBox="1">
            <a:spLocks/>
          </p:cNvSpPr>
          <p:nvPr/>
        </p:nvSpPr>
        <p:spPr bwMode="auto">
          <a:xfrm>
            <a:off x="228600" y="3124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18" name="Title 1"/>
          <p:cNvSpPr txBox="1">
            <a:spLocks/>
          </p:cNvSpPr>
          <p:nvPr/>
        </p:nvSpPr>
        <p:spPr bwMode="auto">
          <a:xfrm>
            <a:off x="838200" y="39624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19" name="Title 1"/>
          <p:cNvSpPr txBox="1">
            <a:spLocks/>
          </p:cNvSpPr>
          <p:nvPr/>
        </p:nvSpPr>
        <p:spPr bwMode="auto">
          <a:xfrm>
            <a:off x="2743200" y="3505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a:p>
        </p:txBody>
      </p:sp>
      <p:sp>
        <p:nvSpPr>
          <p:cNvPr id="20" name="Title 1"/>
          <p:cNvSpPr txBox="1">
            <a:spLocks/>
          </p:cNvSpPr>
          <p:nvPr/>
        </p:nvSpPr>
        <p:spPr bwMode="auto">
          <a:xfrm>
            <a:off x="4800600" y="304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21" name="Title 1"/>
          <p:cNvSpPr txBox="1">
            <a:spLocks/>
          </p:cNvSpPr>
          <p:nvPr/>
        </p:nvSpPr>
        <p:spPr bwMode="auto">
          <a:xfrm>
            <a:off x="4191000" y="14478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22" name="Title 1"/>
          <p:cNvSpPr txBox="1">
            <a:spLocks/>
          </p:cNvSpPr>
          <p:nvPr/>
        </p:nvSpPr>
        <p:spPr bwMode="auto">
          <a:xfrm>
            <a:off x="7086600" y="4495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3" name="Title 1"/>
          <p:cNvSpPr txBox="1">
            <a:spLocks/>
          </p:cNvSpPr>
          <p:nvPr/>
        </p:nvSpPr>
        <p:spPr bwMode="auto">
          <a:xfrm>
            <a:off x="7086600" y="51054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4" name="Title 1"/>
          <p:cNvSpPr txBox="1">
            <a:spLocks/>
          </p:cNvSpPr>
          <p:nvPr/>
        </p:nvSpPr>
        <p:spPr bwMode="auto">
          <a:xfrm>
            <a:off x="7848600" y="4495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25" name="Title 1"/>
          <p:cNvSpPr txBox="1">
            <a:spLocks/>
          </p:cNvSpPr>
          <p:nvPr/>
        </p:nvSpPr>
        <p:spPr bwMode="auto">
          <a:xfrm>
            <a:off x="8001000" y="51054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26" name="Title 1"/>
          <p:cNvSpPr txBox="1">
            <a:spLocks/>
          </p:cNvSpPr>
          <p:nvPr/>
        </p:nvSpPr>
        <p:spPr bwMode="auto">
          <a:xfrm>
            <a:off x="4495800" y="46482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Tree>
    <p:extLst>
      <p:ext uri="{BB962C8B-B14F-4D97-AF65-F5344CB8AC3E}">
        <p14:creationId xmlns:p14="http://schemas.microsoft.com/office/powerpoint/2010/main" val="208974758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2004034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8.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6"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17" name="Title 1"/>
          <p:cNvSpPr txBox="1">
            <a:spLocks/>
          </p:cNvSpPr>
          <p:nvPr/>
        </p:nvSpPr>
        <p:spPr bwMode="auto">
          <a:xfrm>
            <a:off x="228600" y="3124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18" name="Title 1"/>
          <p:cNvSpPr txBox="1">
            <a:spLocks/>
          </p:cNvSpPr>
          <p:nvPr/>
        </p:nvSpPr>
        <p:spPr bwMode="auto">
          <a:xfrm>
            <a:off x="838200" y="39624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19" name="Title 1"/>
          <p:cNvSpPr txBox="1">
            <a:spLocks/>
          </p:cNvSpPr>
          <p:nvPr/>
        </p:nvSpPr>
        <p:spPr bwMode="auto">
          <a:xfrm>
            <a:off x="2743200" y="35052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a:p>
        </p:txBody>
      </p:sp>
      <p:sp>
        <p:nvSpPr>
          <p:cNvPr id="20" name="Title 1"/>
          <p:cNvSpPr txBox="1">
            <a:spLocks/>
          </p:cNvSpPr>
          <p:nvPr/>
        </p:nvSpPr>
        <p:spPr bwMode="auto">
          <a:xfrm>
            <a:off x="4800600" y="304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21" name="Title 1"/>
          <p:cNvSpPr txBox="1">
            <a:spLocks/>
          </p:cNvSpPr>
          <p:nvPr/>
        </p:nvSpPr>
        <p:spPr bwMode="auto">
          <a:xfrm>
            <a:off x="4191000" y="14478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22" name="Title 1"/>
          <p:cNvSpPr txBox="1">
            <a:spLocks/>
          </p:cNvSpPr>
          <p:nvPr/>
        </p:nvSpPr>
        <p:spPr bwMode="auto">
          <a:xfrm>
            <a:off x="7086600" y="4495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3" name="Title 1"/>
          <p:cNvSpPr txBox="1">
            <a:spLocks/>
          </p:cNvSpPr>
          <p:nvPr/>
        </p:nvSpPr>
        <p:spPr bwMode="auto">
          <a:xfrm>
            <a:off x="7086600" y="51054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24" name="Title 1"/>
          <p:cNvSpPr txBox="1">
            <a:spLocks/>
          </p:cNvSpPr>
          <p:nvPr/>
        </p:nvSpPr>
        <p:spPr bwMode="auto">
          <a:xfrm>
            <a:off x="7848600" y="4495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25" name="Title 1"/>
          <p:cNvSpPr txBox="1">
            <a:spLocks/>
          </p:cNvSpPr>
          <p:nvPr/>
        </p:nvSpPr>
        <p:spPr bwMode="auto">
          <a:xfrm>
            <a:off x="8001000" y="51054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26" name="Title 1"/>
          <p:cNvSpPr txBox="1">
            <a:spLocks/>
          </p:cNvSpPr>
          <p:nvPr/>
        </p:nvSpPr>
        <p:spPr bwMode="auto">
          <a:xfrm>
            <a:off x="4495800" y="46482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Tree>
    <p:extLst>
      <p:ext uri="{BB962C8B-B14F-4D97-AF65-F5344CB8AC3E}">
        <p14:creationId xmlns:p14="http://schemas.microsoft.com/office/powerpoint/2010/main" val="13676521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7367326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9969" name="Picture 3" descr="papyrus.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1" y="914400"/>
            <a:ext cx="9115425"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39970" name="Rectangle 4"/>
          <p:cNvSpPr>
            <a:spLocks noChangeArrowheads="1"/>
          </p:cNvSpPr>
          <p:nvPr/>
        </p:nvSpPr>
        <p:spPr bwMode="auto">
          <a:xfrm>
            <a:off x="838200" y="1981200"/>
            <a:ext cx="7696200" cy="2514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marL="720399" indent="-720399">
              <a:spcBef>
                <a:spcPct val="20000"/>
              </a:spcBef>
              <a:buClr>
                <a:schemeClr val="accent2"/>
              </a:buClr>
              <a:buSzPct val="80000"/>
              <a:buFont typeface="Wingdings" charset="0"/>
              <a:buChar char="l"/>
            </a:pPr>
            <a:r>
              <a:rPr lang="en-US" sz="6000" b="1">
                <a:solidFill>
                  <a:schemeClr val="bg2"/>
                </a:solidFill>
                <a:latin typeface="Arial" charset="0"/>
                <a:cs typeface="Arial" charset="0"/>
              </a:rPr>
              <a:t>Lucian</a:t>
            </a:r>
          </a:p>
          <a:p>
            <a:pPr marL="720399" indent="-720399">
              <a:spcBef>
                <a:spcPct val="20000"/>
              </a:spcBef>
              <a:buClr>
                <a:schemeClr val="accent2"/>
              </a:buClr>
              <a:buSzPct val="80000"/>
              <a:buFont typeface="Wingdings" charset="0"/>
              <a:buChar char="l"/>
            </a:pPr>
            <a:r>
              <a:rPr lang="en-US" sz="6000" b="1">
                <a:solidFill>
                  <a:schemeClr val="bg2"/>
                </a:solidFill>
                <a:latin typeface="Arial" charset="0"/>
                <a:cs typeface="Arial" charset="0"/>
              </a:rPr>
              <a:t>Mara bar Serapion</a:t>
            </a:r>
          </a:p>
        </p:txBody>
      </p:sp>
      <p:sp>
        <p:nvSpPr>
          <p:cNvPr id="339971" name="Rectangle 2"/>
          <p:cNvSpPr>
            <a:spLocks noGrp="1" noChangeArrowheads="1"/>
          </p:cNvSpPr>
          <p:nvPr>
            <p:ph type="title"/>
          </p:nvPr>
        </p:nvSpPr>
        <p:spPr>
          <a:xfrm>
            <a:off x="0" y="0"/>
            <a:ext cx="9144000" cy="1371600"/>
          </a:xfrm>
          <a:solidFill>
            <a:schemeClr val="bg2"/>
          </a:solidFill>
        </p:spPr>
        <p:txBody>
          <a:bodyPr/>
          <a:lstStyle/>
          <a:p>
            <a:pPr eaLnBrk="1" hangingPunct="1"/>
            <a:r>
              <a:rPr lang="en-US" sz="4000">
                <a:effectLst/>
                <a:latin typeface="Arial" charset="0"/>
                <a:ea typeface="ＭＳ Ｐゴシック" charset="0"/>
                <a:cs typeface="ＭＳ Ｐゴシック" charset="0"/>
              </a:rPr>
              <a:t>Other Unbelieving Early Historians Mention Jesus too…</a:t>
            </a:r>
          </a:p>
        </p:txBody>
      </p:sp>
    </p:spTree>
  </p:cSld>
  <p:clrMapOvr>
    <a:masterClrMapping/>
  </p:clrMapOvr>
</p:sld>
</file>

<file path=ppt/slides/slide4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77098834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3543776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5226115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1345463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562517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5201107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06911399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97632115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420477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68071037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2017" name="Rectangle 2" descr="Brown marble"/>
          <p:cNvSpPr>
            <a:spLocks noGrp="1" noChangeArrowheads="1"/>
          </p:cNvSpPr>
          <p:nvPr>
            <p:ph type="title"/>
          </p:nvPr>
        </p:nvSpPr>
        <p:spPr>
          <a:xfrm>
            <a:off x="-76200" y="0"/>
            <a:ext cx="9220200" cy="1371600"/>
          </a:xfrm>
          <a:blipFill dpi="0" rotWithShape="1">
            <a:blip r:embed="rId3"/>
            <a:srcRect/>
            <a:tile tx="0" ty="0" sx="100000" sy="100000" flip="none" algn="tl"/>
          </a:blipFill>
        </p:spPr>
        <p:txBody>
          <a:bodyPr/>
          <a:lstStyle/>
          <a:p>
            <a:pPr eaLnBrk="1" hangingPunct="1"/>
            <a:r>
              <a:rPr lang="en-US" sz="4000">
                <a:effectLst/>
                <a:latin typeface="Arial" charset="0"/>
                <a:ea typeface="ＭＳ Ｐゴシック" charset="0"/>
                <a:cs typeface="ＭＳ Ｐゴシック" charset="0"/>
              </a:rPr>
              <a:t>Extant Copies of Pagan vs. NT Writings</a:t>
            </a:r>
          </a:p>
        </p:txBody>
      </p:sp>
      <p:graphicFrame>
        <p:nvGraphicFramePr>
          <p:cNvPr id="36936" name="Group 72"/>
          <p:cNvGraphicFramePr>
            <a:graphicFrameLocks noGrp="1"/>
          </p:cNvGraphicFramePr>
          <p:nvPr>
            <p:ph type="tbl" idx="1"/>
          </p:nvPr>
        </p:nvGraphicFramePr>
        <p:xfrm>
          <a:off x="533400" y="1398618"/>
          <a:ext cx="7924800" cy="5143236"/>
        </p:xfrm>
        <a:graphic>
          <a:graphicData uri="http://schemas.openxmlformats.org/drawingml/2006/table">
            <a:tbl>
              <a:tblPr/>
              <a:tblGrid>
                <a:gridCol w="1524000">
                  <a:extLst>
                    <a:ext uri="{9D8B030D-6E8A-4147-A177-3AD203B41FA5}">
                      <a16:colId xmlns:a16="http://schemas.microsoft.com/office/drawing/2014/main" val="20000"/>
                    </a:ext>
                  </a:extLst>
                </a:gridCol>
                <a:gridCol w="1371600">
                  <a:extLst>
                    <a:ext uri="{9D8B030D-6E8A-4147-A177-3AD203B41FA5}">
                      <a16:colId xmlns:a16="http://schemas.microsoft.com/office/drawing/2014/main" val="20001"/>
                    </a:ext>
                  </a:extLst>
                </a:gridCol>
                <a:gridCol w="1676400">
                  <a:extLst>
                    <a:ext uri="{9D8B030D-6E8A-4147-A177-3AD203B41FA5}">
                      <a16:colId xmlns:a16="http://schemas.microsoft.com/office/drawing/2014/main" val="20002"/>
                    </a:ext>
                  </a:extLst>
                </a:gridCol>
                <a:gridCol w="1600200">
                  <a:extLst>
                    <a:ext uri="{9D8B030D-6E8A-4147-A177-3AD203B41FA5}">
                      <a16:colId xmlns:a16="http://schemas.microsoft.com/office/drawing/2014/main" val="20003"/>
                    </a:ext>
                  </a:extLst>
                </a:gridCol>
                <a:gridCol w="1752600">
                  <a:extLst>
                    <a:ext uri="{9D8B030D-6E8A-4147-A177-3AD203B41FA5}">
                      <a16:colId xmlns:a16="http://schemas.microsoft.com/office/drawing/2014/main" val="20004"/>
                    </a:ext>
                  </a:extLst>
                </a:gridCol>
              </a:tblGrid>
              <a:tr h="9520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Author</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When Written</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Earliest Copy</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Time Span</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80"/>
                            </a:outerShdw>
                          </a:effectLst>
                          <a:latin typeface="Arial" charset="0"/>
                          <a:ea typeface="ＭＳ Ｐゴシック" charset="0"/>
                          <a:cs typeface="ＭＳ Ｐゴシック" charset="0"/>
                        </a:rPr>
                        <a:t>Number of Copies</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000000"/>
                    </a:solidFill>
                  </a:tcPr>
                </a:tc>
                <a:extLst>
                  <a:ext uri="{0D108BD9-81ED-4DB2-BD59-A6C34878D82A}">
                    <a16:rowId xmlns:a16="http://schemas.microsoft.com/office/drawing/2014/main" val="10000"/>
                  </a:ext>
                </a:extLst>
              </a:tr>
              <a:tr h="9520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Plato</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347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900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1200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90477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Catullus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54 BC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1550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1600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3</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952038">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Pliny</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113</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850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750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7</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1382344">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Paul, Luke, etc.</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95</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AD 200</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100 yrs</a:t>
                      </a:r>
                    </a:p>
                  </a:txBody>
                  <a:tcPr marT="45713" marB="4571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28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24,772</a:t>
                      </a:r>
                    </a:p>
                  </a:txBody>
                  <a:tcPr marT="45713" marB="45713"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gradFill rotWithShape="1">
                      <a:gsLst>
                        <a:gs pos="0">
                          <a:srgbClr val="760000"/>
                        </a:gs>
                        <a:gs pos="50000">
                          <a:srgbClr val="FF0000"/>
                        </a:gs>
                        <a:gs pos="100000">
                          <a:srgbClr val="760000"/>
                        </a:gs>
                      </a:gsLst>
                      <a:lin ang="5400000" scaled="1"/>
                    </a:gradFill>
                  </a:tcPr>
                </a:tc>
                <a:extLst>
                  <a:ext uri="{0D108BD9-81ED-4DB2-BD59-A6C34878D82A}">
                    <a16:rowId xmlns:a16="http://schemas.microsoft.com/office/drawing/2014/main" val="10004"/>
                  </a:ext>
                </a:extLst>
              </a:tr>
            </a:tbl>
          </a:graphicData>
        </a:graphic>
      </p:graphicFrame>
      <p:sp>
        <p:nvSpPr>
          <p:cNvPr id="36938" name="Rectangle 74" descr="Brown marble"/>
          <p:cNvSpPr>
            <a:spLocks noChangeArrowheads="1"/>
          </p:cNvSpPr>
          <p:nvPr/>
        </p:nvSpPr>
        <p:spPr bwMode="auto">
          <a:xfrm>
            <a:off x="0" y="5029200"/>
            <a:ext cx="9144000" cy="1981200"/>
          </a:xfrm>
          <a:prstGeom prst="rect">
            <a:avLst/>
          </a:prstGeom>
          <a:blipFill dpi="0" rotWithShape="1">
            <a:blip r:embed="rId3"/>
            <a:srcRect/>
            <a:tile tx="0" ty="0" sx="100000" sy="100000" flip="none" algn="tl"/>
          </a:blipFill>
          <a:ln w="9525">
            <a:noFill/>
            <a:miter lim="800000"/>
            <a:headEnd/>
            <a:tailEnd/>
          </a:ln>
          <a:effectLst>
            <a:outerShdw blurRad="63500" dist="130755" dir="3656724" algn="ctr" rotWithShape="0">
              <a:schemeClr val="bg2">
                <a:alpha val="74997"/>
              </a:schemeClr>
            </a:outerShdw>
          </a:effectLst>
        </p:spPr>
        <p:txBody>
          <a:bodyPr lIns="90993" tIns="45499" rIns="90993" bIns="45499" anchor="ctr"/>
          <a:lstStyle/>
          <a:p>
            <a:pPr algn="ctr">
              <a:defRPr/>
            </a:pPr>
            <a:endParaRPr lang="en-US" sz="4000">
              <a:solidFill>
                <a:srgbClr val="FFFFFF"/>
              </a:solidFill>
              <a:effectLst>
                <a:outerShdw blurRad="38100" dist="38100" dir="2700000" algn="tl">
                  <a:srgbClr val="DDDDDD"/>
                </a:outerShdw>
              </a:effectLst>
              <a:latin typeface="Arial" charset="0"/>
              <a:ea typeface="ＭＳ Ｐゴシック" charset="-128"/>
              <a:cs typeface="ＭＳ Ｐゴシック" charset="-128"/>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xit" presetSubtype="0" fill="hold" grpId="0" nodeType="clickEffect">
                                  <p:stCondLst>
                                    <p:cond delay="0"/>
                                  </p:stCondLst>
                                  <p:childTnLst>
                                    <p:animEffect transition="out" filter="fade">
                                      <p:cBhvr>
                                        <p:cTn id="6" dur="500"/>
                                        <p:tgtEl>
                                          <p:spTgt spid="36938"/>
                                        </p:tgtEl>
                                      </p:cBhvr>
                                    </p:animEffect>
                                    <p:set>
                                      <p:cBhvr>
                                        <p:cTn id="7" dur="1" fill="hold">
                                          <p:stCondLst>
                                            <p:cond delay="499"/>
                                          </p:stCondLst>
                                        </p:cTn>
                                        <p:tgtEl>
                                          <p:spTgt spid="3693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6938" grpId="0" animBg="1" autoUpdateAnimBg="0"/>
    </p:bldLst>
  </p:timing>
</p:sld>
</file>

<file path=ppt/slides/slide4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6458450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514357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60300506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4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81107341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50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48141698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5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50084348"/>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03375836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8945223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14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1420949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4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1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543794163"/>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6769"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w="12700" cap="sq">
            <a:solidFill>
              <a:schemeClr val="tx1"/>
            </a:solidFill>
            <a:round/>
            <a:headEnd type="none" w="sm" len="sm"/>
            <a:tailEnd type="none" w="sm" len="sm"/>
          </a:ln>
        </p:spPr>
        <p:txBody>
          <a:bodyPr wrap="none" lIns="90993" tIns="45499" rIns="90993" bIns="45499"/>
          <a:lstStyle/>
          <a:p>
            <a:pPr eaLnBrk="0" hangingPunct="0"/>
            <a:endParaRPr lang="en-US">
              <a:solidFill>
                <a:srgbClr val="FFFFFF"/>
              </a:solidFill>
              <a:latin typeface="Arial" charset="0"/>
            </a:endParaRPr>
          </a:p>
        </p:txBody>
      </p:sp>
      <p:pic>
        <p:nvPicPr>
          <p:cNvPr id="416770" name="Picture 7" descr="Jesus Smiling.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21859" name="Text Box 2"/>
          <p:cNvSpPr txBox="1">
            <a:spLocks noChangeArrowheads="1"/>
          </p:cNvSpPr>
          <p:nvPr/>
        </p:nvSpPr>
        <p:spPr bwMode="auto">
          <a:xfrm>
            <a:off x="3181350" y="115888"/>
            <a:ext cx="5829300" cy="646112"/>
          </a:xfrm>
          <a:prstGeom prst="rect">
            <a:avLst/>
          </a:prstGeom>
          <a:noFill/>
          <a:ln w="12700" cap="sq">
            <a:noFill/>
            <a:miter lim="800000"/>
            <a:headEnd type="none" w="sm" len="sm"/>
            <a:tailEnd type="none" w="sm" len="sm"/>
          </a:ln>
        </p:spPr>
        <p:txBody>
          <a:bodyPr wrap="squar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3600" b="1" dirty="0">
                <a:solidFill>
                  <a:srgbClr val="FFFFFF"/>
                </a:solidFill>
                <a:effectLst>
                  <a:outerShdw blurRad="50800" dist="101600" dir="2700000" algn="tl" rotWithShape="0">
                    <a:srgbClr val="000000"/>
                  </a:outerShdw>
                </a:effectLst>
                <a:latin typeface="Arial" charset="0"/>
                <a:cs typeface="Arial" charset="0"/>
              </a:rPr>
              <a:t>Gospel of John</a:t>
            </a:r>
            <a:endParaRPr lang="en-US" sz="3600" b="1" dirty="0">
              <a:solidFill>
                <a:srgbClr val="FFFFFF"/>
              </a:solidFill>
              <a:effectLst>
                <a:outerShdw blurRad="50800" dist="101600" dir="2700000" algn="tl" rotWithShape="0">
                  <a:srgbClr val="000000"/>
                </a:outerShdw>
              </a:effectLst>
              <a:latin typeface="Arial" charset="0"/>
              <a:cs typeface="Arial" charset="0"/>
            </a:endParaRPr>
          </a:p>
        </p:txBody>
      </p:sp>
      <p:sp>
        <p:nvSpPr>
          <p:cNvPr id="20485" name="Text Box 5"/>
          <p:cNvSpPr txBox="1">
            <a:spLocks noChangeArrowheads="1"/>
          </p:cNvSpPr>
          <p:nvPr/>
        </p:nvSpPr>
        <p:spPr bwMode="auto">
          <a:xfrm>
            <a:off x="3048000" y="1557365"/>
            <a:ext cx="6096000" cy="267652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Jesus is shown to be the </a:t>
            </a:r>
            <a:r>
              <a:rPr lang="en-US" altLang="zh-CN" sz="2800" b="1" i="1" dirty="0">
                <a:solidFill>
                  <a:srgbClr val="FFFFFF"/>
                </a:solidFill>
                <a:effectLst>
                  <a:outerShdw blurRad="50800" dist="101600" dir="2700000" algn="tl" rotWithShape="0">
                    <a:srgbClr val="000000"/>
                  </a:outerShdw>
                </a:effectLst>
                <a:latin typeface="Arial" charset="0"/>
                <a:cs typeface="Arial" charset="0"/>
              </a:rPr>
              <a:t>Son of God</a:t>
            </a:r>
            <a:r>
              <a:rPr lang="en-US" altLang="zh-CN" sz="2800" b="1" dirty="0">
                <a:solidFill>
                  <a:srgbClr val="FFFFFF"/>
                </a:solidFill>
                <a:effectLst>
                  <a:outerShdw blurRad="50800" dist="101600" dir="2700000" algn="tl" rotWithShape="0">
                    <a:srgbClr val="000000"/>
                  </a:outerShdw>
                </a:effectLst>
                <a:latin typeface="Arial" charset="0"/>
                <a:cs typeface="Arial" charset="0"/>
              </a:rPr>
              <a:t> (deity) made man through selected signs and discourses of Christ to convince unbelieving Gentiles to </a:t>
            </a:r>
            <a:r>
              <a:rPr lang="en-US" altLang="zh-CN" sz="2800" b="1" i="1" dirty="0">
                <a:solidFill>
                  <a:srgbClr val="FFFF00"/>
                </a:solidFill>
                <a:effectLst>
                  <a:outerShdw blurRad="50800" dist="101600" dir="2700000" algn="tl" rotWithShape="0">
                    <a:srgbClr val="000000"/>
                  </a:outerShdw>
                </a:effectLst>
                <a:latin typeface="Arial" charset="0"/>
                <a:cs typeface="Arial" charset="0"/>
              </a:rPr>
              <a:t>believe</a:t>
            </a:r>
            <a:r>
              <a:rPr lang="en-US" altLang="zh-CN" sz="2800" b="1" dirty="0">
                <a:solidFill>
                  <a:srgbClr val="FFFF00"/>
                </a:solidFill>
                <a:effectLst>
                  <a:outerShdw blurRad="50800" dist="101600" dir="2700000" algn="tl" rotWithShape="0">
                    <a:srgbClr val="000000"/>
                  </a:outerShdw>
                </a:effectLst>
                <a:latin typeface="Arial" charset="0"/>
                <a:cs typeface="Arial" charset="0"/>
              </a:rPr>
              <a:t> </a:t>
            </a:r>
            <a:r>
              <a:rPr lang="en-US" altLang="zh-CN" sz="2800" b="1" dirty="0">
                <a:solidFill>
                  <a:srgbClr val="FFFFFF"/>
                </a:solidFill>
                <a:effectLst>
                  <a:outerShdw blurRad="50800" dist="101600" dir="2700000" algn="tl" rotWithShape="0">
                    <a:srgbClr val="000000"/>
                  </a:outerShdw>
                </a:effectLst>
                <a:latin typeface="Arial" charset="0"/>
                <a:cs typeface="Arial" charset="0"/>
              </a:rPr>
              <a:t>in Him and receive eternal life.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0486" name="Text Box 6"/>
          <p:cNvSpPr txBox="1">
            <a:spLocks noChangeArrowheads="1"/>
          </p:cNvSpPr>
          <p:nvPr/>
        </p:nvSpPr>
        <p:spPr bwMode="auto">
          <a:xfrm>
            <a:off x="3619500" y="4511679"/>
            <a:ext cx="4953000" cy="1816100"/>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u="sng" dirty="0">
                <a:solidFill>
                  <a:srgbClr val="FFFFFF"/>
                </a:solidFill>
                <a:effectLst>
                  <a:outerShdw blurRad="50800" dist="101600" dir="2700000" algn="tl" rotWithShape="0">
                    <a:srgbClr val="000000"/>
                  </a:outerShdw>
                </a:effectLst>
                <a:latin typeface="Arial" charset="0"/>
                <a:cs typeface="Arial" charset="0"/>
              </a:rPr>
              <a:t>Application</a:t>
            </a:r>
            <a:endParaRPr lang="en-US" altLang="zh-CN" sz="2800" b="1" dirty="0">
              <a:solidFill>
                <a:srgbClr val="FFFFFF"/>
              </a:solidFill>
              <a:effectLst>
                <a:outerShdw blurRad="50800" dist="101600" dir="2700000" algn="tl" rotWithShape="0">
                  <a:srgbClr val="000000"/>
                </a:outerShdw>
              </a:effectLst>
              <a:latin typeface="Arial" charset="0"/>
              <a:cs typeface="Arial" charset="0"/>
            </a:endParaRPr>
          </a:p>
          <a:p>
            <a:pPr algn="ctr">
              <a:defRPr/>
            </a:pPr>
            <a:r>
              <a:rPr lang="en-US" altLang="zh-CN" sz="2800" b="1" dirty="0">
                <a:solidFill>
                  <a:srgbClr val="FFFFFF"/>
                </a:solidFill>
                <a:effectLst>
                  <a:outerShdw blurRad="50800" dist="101600" dir="2700000" algn="tl" rotWithShape="0">
                    <a:srgbClr val="000000"/>
                  </a:outerShdw>
                </a:effectLst>
                <a:latin typeface="Arial" charset="0"/>
                <a:cs typeface="Arial" charset="0"/>
              </a:rPr>
              <a:t>Are you 100% sure that you have eternal life by believing in Christ</a:t>
            </a:r>
            <a:r>
              <a:rPr lang="fr-FR" altLang="zh-CN" sz="2800" b="1" dirty="0">
                <a:solidFill>
                  <a:srgbClr val="FFFFFF"/>
                </a:solidFill>
                <a:effectLst>
                  <a:outerShdw blurRad="50800" dist="101600" dir="2700000" algn="tl" rotWithShape="0">
                    <a:srgbClr val="000000"/>
                  </a:outerShdw>
                </a:effectLst>
                <a:latin typeface="Arial" charset="0"/>
                <a:cs typeface="Arial" charset="0"/>
              </a:rPr>
              <a:t>'</a:t>
            </a:r>
            <a:r>
              <a:rPr lang="en-US" altLang="zh-CN" sz="2800" b="1" dirty="0">
                <a:solidFill>
                  <a:srgbClr val="FFFFFF"/>
                </a:solidFill>
                <a:effectLst>
                  <a:outerShdw blurRad="50800" dist="101600" dir="2700000" algn="tl" rotWithShape="0">
                    <a:srgbClr val="000000"/>
                  </a:outerShdw>
                </a:effectLst>
                <a:latin typeface="Arial" charset="0"/>
                <a:cs typeface="Arial" charset="0"/>
              </a:rPr>
              <a:t>s name? </a:t>
            </a:r>
            <a:endParaRPr lang="en-US" sz="2800" b="1" dirty="0">
              <a:solidFill>
                <a:srgbClr val="FFFFFF"/>
              </a:solidFill>
              <a:effectLst>
                <a:outerShdw blurRad="50800" dist="101600" dir="2700000" algn="tl" rotWithShape="0">
                  <a:srgbClr val="000000"/>
                </a:outerShdw>
              </a:effectLst>
              <a:latin typeface="Arial" charset="0"/>
              <a:cs typeface="Arial" charset="0"/>
            </a:endParaRPr>
          </a:p>
        </p:txBody>
      </p:sp>
      <p:sp>
        <p:nvSpPr>
          <p:cNvPr id="256006" name="Rectangle 1030"/>
          <p:cNvSpPr>
            <a:spLocks noGrp="1" noChangeArrowheads="1"/>
          </p:cNvSpPr>
          <p:nvPr>
            <p:ph type="title" idx="4294967295"/>
          </p:nvPr>
        </p:nvSpPr>
        <p:spPr>
          <a:xfrm>
            <a:off x="3581400" y="1066800"/>
            <a:ext cx="5029200" cy="457200"/>
          </a:xfrm>
        </p:spPr>
        <p:txBody>
          <a:bodyPr/>
          <a:lstStyle/>
          <a:p>
            <a:pPr>
              <a:defRPr/>
            </a:pPr>
            <a:r>
              <a:rPr lang="en-US" altLang="zh-CN" sz="2800" b="1" u="sng" dirty="0">
                <a:solidFill>
                  <a:srgbClr val="FFFFFF"/>
                </a:solidFill>
                <a:effectLst>
                  <a:outerShdw blurRad="50800" dist="101600" dir="2700000" algn="tl" rotWithShape="0">
                    <a:srgbClr val="000000"/>
                  </a:outerShdw>
                </a:effectLst>
                <a:latin typeface="Arial" charset="0"/>
                <a:ea typeface="ＭＳ Ｐゴシック" charset="0"/>
                <a:cs typeface="Arial" charset="0"/>
              </a:rPr>
              <a:t>Summary Statement</a:t>
            </a:r>
            <a:endParaRPr lang="en-US" sz="4000" dirty="0">
              <a:solidFill>
                <a:srgbClr val="FFFFFF"/>
              </a:solidFill>
              <a:effectLst>
                <a:outerShdw blurRad="50800" dist="101600" dir="2700000" algn="tl" rotWithShape="0">
                  <a:srgbClr val="000000"/>
                </a:outerShdw>
              </a:effectLst>
              <a:latin typeface="Arial" charset="0"/>
              <a:ea typeface="ＭＳ Ｐゴシック" charset="0"/>
              <a:cs typeface="Arial" charset="0"/>
            </a:endParaRPr>
          </a:p>
        </p:txBody>
      </p:sp>
      <p:sp>
        <p:nvSpPr>
          <p:cNvPr id="350215" name="Text Box 3"/>
          <p:cNvSpPr txBox="1">
            <a:spLocks noChangeArrowheads="1"/>
          </p:cNvSpPr>
          <p:nvPr/>
        </p:nvSpPr>
        <p:spPr bwMode="auto">
          <a:xfrm>
            <a:off x="8382029" y="71438"/>
            <a:ext cx="612775" cy="4000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2000" b="1" dirty="0">
                <a:solidFill>
                  <a:srgbClr val="FFFFFF"/>
                </a:solidFill>
                <a:effectLst>
                  <a:outerShdw blurRad="50800" dist="101600" dir="2700000" algn="tl" rotWithShape="0">
                    <a:srgbClr val="000000"/>
                  </a:outerShdw>
                </a:effectLst>
                <a:latin typeface="Arial" charset="0"/>
                <a:cs typeface="Arial" charset="0"/>
              </a:rPr>
              <a:t>107</a:t>
            </a:r>
          </a:p>
        </p:txBody>
      </p:sp>
    </p:spTree>
    <p:extLst>
      <p:ext uri="{BB962C8B-B14F-4D97-AF65-F5344CB8AC3E}">
        <p14:creationId xmlns:p14="http://schemas.microsoft.com/office/powerpoint/2010/main" val="3548675566"/>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 presetClass="entr" presetSubtype="16" fill="hold" grpId="0" nodeType="afterEffect">
                                  <p:stCondLst>
                                    <p:cond delay="0"/>
                                  </p:stCondLst>
                                  <p:childTnLst>
                                    <p:set>
                                      <p:cBhvr>
                                        <p:cTn id="6" dur="1" fill="hold">
                                          <p:stCondLst>
                                            <p:cond delay="0"/>
                                          </p:stCondLst>
                                        </p:cTn>
                                        <p:tgtEl>
                                          <p:spTgt spid="20485"/>
                                        </p:tgtEl>
                                        <p:attrNameLst>
                                          <p:attrName>style.visibility</p:attrName>
                                        </p:attrNameLst>
                                      </p:cBhvr>
                                      <p:to>
                                        <p:strVal val="visible"/>
                                      </p:to>
                                    </p:set>
                                    <p:animEffect transition="in" filter="box(in)">
                                      <p:cBhvr>
                                        <p:cTn id="7" dur="500"/>
                                        <p:tgtEl>
                                          <p:spTgt spid="20485"/>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20486"/>
                                        </p:tgtEl>
                                        <p:attrNameLst>
                                          <p:attrName>style.visibility</p:attrName>
                                        </p:attrNameLst>
                                      </p:cBhvr>
                                      <p:to>
                                        <p:strVal val="visible"/>
                                      </p:to>
                                    </p:set>
                                    <p:animEffect transition="in" filter="checkerboard(across)">
                                      <p:cBhvr>
                                        <p:cTn id="12" dur="500"/>
                                        <p:tgtEl>
                                          <p:spTgt spid="20486"/>
                                        </p:tgtEl>
                                      </p:cBhvr>
                                    </p:animEffect>
                                  </p:childTnLst>
                                </p:cTn>
                              </p:par>
                            </p:childTnLst>
                          </p:cTn>
                        </p:par>
                      </p:childTnLst>
                    </p:cTn>
                  </p:par>
                  <p:par>
                    <p:cTn id="13" fill="hold">
                      <p:stCondLst>
                        <p:cond delay="indefinite"/>
                      </p:stCondLst>
                      <p:childTnLst>
                        <p:par>
                          <p:cTn id="14" fill="hold">
                            <p:stCondLst>
                              <p:cond delay="0"/>
                            </p:stCondLst>
                            <p:childTnLst>
                              <p:par>
                                <p:cTn id="15" presetID="9" presetClass="entr" presetSubtype="0" fill="hold" grpId="0" nodeType="clickEffect">
                                  <p:stCondLst>
                                    <p:cond delay="0"/>
                                  </p:stCondLst>
                                  <p:childTnLst>
                                    <p:set>
                                      <p:cBhvr>
                                        <p:cTn id="16" dur="1" fill="hold">
                                          <p:stCondLst>
                                            <p:cond delay="0"/>
                                          </p:stCondLst>
                                        </p:cTn>
                                        <p:tgtEl>
                                          <p:spTgt spid="121859"/>
                                        </p:tgtEl>
                                        <p:attrNameLst>
                                          <p:attrName>style.visibility</p:attrName>
                                        </p:attrNameLst>
                                      </p:cBhvr>
                                      <p:to>
                                        <p:strVal val="visible"/>
                                      </p:to>
                                    </p:set>
                                    <p:animEffect transition="in" filter="dissolve">
                                      <p:cBhvr>
                                        <p:cTn id="17" dur="500"/>
                                        <p:tgtEl>
                                          <p:spTgt spid="1218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1859" grpId="0"/>
      <p:bldP spid="20485" grpId="0"/>
      <p:bldP spid="20486" grpId="0"/>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ChangeArrowheads="1"/>
          </p:cNvSpPr>
          <p:nvPr/>
        </p:nvSpPr>
        <p:spPr bwMode="auto">
          <a:xfrm>
            <a:off x="0" y="0"/>
            <a:ext cx="9144000" cy="6858000"/>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charset="0"/>
              <a:ea typeface="ＭＳ Ｐゴシック" charset="-128"/>
              <a:cs typeface="ＭＳ Ｐゴシック" charset="-128"/>
            </a:endParaRPr>
          </a:p>
        </p:txBody>
      </p:sp>
      <p:sp>
        <p:nvSpPr>
          <p:cNvPr id="52228"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4400">
                <a:solidFill>
                  <a:srgbClr val="FFFFFF"/>
                </a:solidFill>
                <a:effectLst>
                  <a:outerShdw blurRad="38100" dist="38100" dir="2700000" algn="tl">
                    <a:srgbClr val="000000"/>
                  </a:outerShdw>
                </a:effectLst>
                <a:latin typeface="Arial" charset="0"/>
              </a:rPr>
              <a:t>Uninspired Jewish Writings</a:t>
            </a:r>
          </a:p>
        </p:txBody>
      </p:sp>
      <p:sp>
        <p:nvSpPr>
          <p:cNvPr id="52229" name="Rectangle 5"/>
          <p:cNvSpPr>
            <a:spLocks noGrp="1" noChangeArrowheads="1"/>
          </p:cNvSpPr>
          <p:nvPr>
            <p:ph type="title"/>
          </p:nvPr>
        </p:nvSpPr>
        <p:spPr>
          <a:xfrm>
            <a:off x="1066800" y="76200"/>
            <a:ext cx="7239000" cy="1143000"/>
          </a:xfrm>
        </p:spPr>
        <p:txBody>
          <a:bodyPr/>
          <a:lstStyle/>
          <a:p>
            <a:pPr algn="l" eaLnBrk="1" hangingPunct="1">
              <a:defRPr/>
            </a:pPr>
            <a:r>
              <a:rPr lang="en-US">
                <a:latin typeface="Arial" charset="0"/>
                <a:ea typeface="ＭＳ Ｐゴシック" charset="0"/>
                <a:cs typeface="ＭＳ Ｐゴシック" charset="0"/>
              </a:rPr>
              <a:t>Significance of Josephus</a:t>
            </a:r>
          </a:p>
        </p:txBody>
      </p:sp>
      <p:pic>
        <p:nvPicPr>
          <p:cNvPr id="344070" name="Picture 7" descr="joseph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990600" y="1219200"/>
            <a:ext cx="29972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Rectangle 3"/>
          <p:cNvSpPr txBox="1">
            <a:spLocks noChangeArrowheads="1"/>
          </p:cNvSpPr>
          <p:nvPr/>
        </p:nvSpPr>
        <p:spPr bwMode="auto">
          <a:xfrm>
            <a:off x="3962400" y="1371600"/>
            <a:ext cx="5181600" cy="4572000"/>
          </a:xfrm>
          <a:prstGeom prst="rect">
            <a:avLst/>
          </a:prstGeom>
          <a:noFill/>
          <a:ln w="9525">
            <a:noFill/>
            <a:miter lim="800000"/>
            <a:headEnd/>
            <a:tailEnd/>
          </a:ln>
          <a:effectLst/>
        </p:spPr>
        <p:txBody>
          <a:bodyPr lIns="90993" tIns="45499" rIns="90993" bIns="45499"/>
          <a:lstStyle>
            <a:lvl1pPr marL="609600" indent="-609600"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spcBef>
                <a:spcPct val="20000"/>
              </a:spcBef>
              <a:buClr>
                <a:schemeClr val="hlink"/>
              </a:buClr>
              <a:buSzPct val="90000"/>
              <a:buFont typeface="Wingdings" charset="0"/>
              <a:buBlip>
                <a:blip r:embed="rId4"/>
              </a:buBlip>
              <a:defRPr/>
            </a:pPr>
            <a:r>
              <a:rPr lang="en-US" sz="3200">
                <a:effectLst>
                  <a:outerShdw blurRad="38100" dist="38100" dir="2700000" algn="tl">
                    <a:srgbClr val="000000"/>
                  </a:outerShdw>
                </a:effectLst>
                <a:latin typeface="Arial" charset="0"/>
              </a:rPr>
              <a:t>Earliest non-Christian witness to the historicity of Jesus Christ </a:t>
            </a:r>
            <a:br>
              <a:rPr lang="en-US" sz="3200">
                <a:effectLst>
                  <a:outerShdw blurRad="38100" dist="38100" dir="2700000" algn="tl">
                    <a:srgbClr val="000000"/>
                  </a:outerShdw>
                </a:effectLst>
                <a:latin typeface="Arial" charset="0"/>
              </a:rPr>
            </a:br>
            <a:r>
              <a:rPr lang="en-US" sz="3200">
                <a:effectLst>
                  <a:outerShdw blurRad="38100" dist="38100" dir="2700000" algn="tl">
                    <a:srgbClr val="000000"/>
                  </a:outerShdw>
                </a:effectLst>
                <a:latin typeface="Arial" charset="0"/>
              </a:rPr>
              <a:t>(</a:t>
            </a:r>
            <a:r>
              <a:rPr lang="en-US" sz="2800">
                <a:effectLst>
                  <a:outerShdw blurRad="38100" dist="38100" dir="2700000" algn="tl">
                    <a:srgbClr val="000000"/>
                  </a:outerShdw>
                </a:effectLst>
                <a:latin typeface="Arial" charset="0"/>
              </a:rPr>
              <a:t>AD </a:t>
            </a:r>
            <a:r>
              <a:rPr lang="en-US" sz="3200">
                <a:effectLst>
                  <a:outerShdw blurRad="38100" dist="38100" dir="2700000" algn="tl">
                    <a:srgbClr val="000000"/>
                  </a:outerShdw>
                </a:effectLst>
                <a:latin typeface="Arial" charset="0"/>
              </a:rPr>
              <a:t>93-94)</a:t>
            </a:r>
          </a:p>
          <a:p>
            <a:pPr eaLnBrk="1" hangingPunct="1">
              <a:spcBef>
                <a:spcPct val="20000"/>
              </a:spcBef>
              <a:buClr>
                <a:schemeClr val="hlink"/>
              </a:buClr>
              <a:buSzPct val="90000"/>
              <a:buFont typeface="Wingdings" charset="0"/>
              <a:buNone/>
              <a:defRPr/>
            </a:pPr>
            <a:endParaRPr lang="en-US" sz="3200">
              <a:effectLst>
                <a:outerShdw blurRad="38100" dist="38100" dir="2700000" algn="tl">
                  <a:srgbClr val="000000"/>
                </a:outerShdw>
              </a:effectLst>
              <a:latin typeface="Arial" charset="0"/>
            </a:endParaRPr>
          </a:p>
        </p:txBody>
      </p:sp>
    </p:spTree>
  </p:cSld>
  <p:clrMapOvr>
    <a:masterClrMapping/>
  </p:clrMapOvr>
</p:sld>
</file>

<file path=ppt/slides/slide5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1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63758229"/>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2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413675414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208500072"/>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126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480890354"/>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22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386522500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5.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331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
        <p:nvSpPr>
          <p:cNvPr id="15" name="Title 1"/>
          <p:cNvSpPr txBox="1">
            <a:spLocks/>
          </p:cNvSpPr>
          <p:nvPr/>
        </p:nvSpPr>
        <p:spPr bwMode="auto">
          <a:xfrm>
            <a:off x="1371600" y="609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SAMARIA</a:t>
            </a:r>
            <a:endParaRPr lang="zh-CN" altLang="en-US" sz="2800"/>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Ephraim</a:t>
            </a:r>
            <a:endParaRPr lang="zh-CN" altLang="en-US" sz="2800"/>
          </a:p>
        </p:txBody>
      </p:sp>
    </p:spTree>
    <p:extLst>
      <p:ext uri="{BB962C8B-B14F-4D97-AF65-F5344CB8AC3E}">
        <p14:creationId xmlns:p14="http://schemas.microsoft.com/office/powerpoint/2010/main" val="162185162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3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09689476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536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790117326"/>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385"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116308220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0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pic>
        <p:nvPicPr>
          <p:cNvPr id="1740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4" name="Title 1"/>
          <p:cNvSpPr txBox="1">
            <a:spLocks/>
          </p:cNvSpPr>
          <p:nvPr/>
        </p:nvSpPr>
        <p:spPr bwMode="auto">
          <a:xfrm>
            <a:off x="23858" y="0"/>
            <a:ext cx="9120142"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2400">
                <a:solidFill>
                  <a:srgbClr val="FFFFFF"/>
                </a:solidFill>
                <a:effectLst>
                  <a:glow rad="101600">
                    <a:srgbClr val="000000">
                      <a:alpha val="75000"/>
                    </a:srgbClr>
                  </a:glow>
                  <a:outerShdw blurRad="50800" dist="88900" dir="2700000" algn="tl" rotWithShape="0">
                    <a:srgbClr val="000000"/>
                  </a:outerShdw>
                </a:effectLst>
                <a:ea typeface="MS PGothic"/>
                <a:cs typeface="ＭＳ Ｐゴシック"/>
              </a:rPr>
              <a:t>JESUS RAISES LAZARUS</a:t>
            </a:r>
            <a:endParaRPr lang="zh-CN" altLang="en-US" sz="2000">
              <a:solidFill>
                <a:srgbClr val="FFFFFF"/>
              </a:solidFill>
            </a:endParaRPr>
          </a:p>
        </p:txBody>
      </p:sp>
      <p:sp>
        <p:nvSpPr>
          <p:cNvPr id="5" name="Title 1"/>
          <p:cNvSpPr txBox="1">
            <a:spLocks/>
          </p:cNvSpPr>
          <p:nvPr/>
        </p:nvSpPr>
        <p:spPr bwMode="auto">
          <a:xfrm>
            <a:off x="2286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Jerusalem</a:t>
            </a:r>
            <a:endParaRPr lang="zh-CN" altLang="en-US" sz="2800"/>
          </a:p>
        </p:txBody>
      </p:sp>
      <p:sp>
        <p:nvSpPr>
          <p:cNvPr id="6" name="Title 1"/>
          <p:cNvSpPr txBox="1">
            <a:spLocks/>
          </p:cNvSpPr>
          <p:nvPr/>
        </p:nvSpPr>
        <p:spPr bwMode="auto">
          <a:xfrm>
            <a:off x="838200" y="44958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JUDEA</a:t>
            </a:r>
            <a:endParaRPr lang="zh-CN" altLang="en-US" sz="2800"/>
          </a:p>
        </p:txBody>
      </p:sp>
      <p:sp>
        <p:nvSpPr>
          <p:cNvPr id="7" name="Title 1"/>
          <p:cNvSpPr txBox="1">
            <a:spLocks/>
          </p:cNvSpPr>
          <p:nvPr/>
        </p:nvSpPr>
        <p:spPr bwMode="auto">
          <a:xfrm>
            <a:off x="2971800" y="3657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Bethany</a:t>
            </a:r>
            <a:endParaRPr lang="zh-CN" altLang="en-US" sz="2800"/>
          </a:p>
        </p:txBody>
      </p:sp>
      <p:sp>
        <p:nvSpPr>
          <p:cNvPr id="8" name="Title 1"/>
          <p:cNvSpPr txBox="1">
            <a:spLocks/>
          </p:cNvSpPr>
          <p:nvPr/>
        </p:nvSpPr>
        <p:spPr bwMode="auto">
          <a:xfrm>
            <a:off x="4800600" y="7620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PEREA</a:t>
            </a:r>
            <a:endParaRPr lang="zh-CN" altLang="en-US" sz="2800"/>
          </a:p>
        </p:txBody>
      </p:sp>
      <p:sp>
        <p:nvSpPr>
          <p:cNvPr id="9" name="Title 1"/>
          <p:cNvSpPr txBox="1">
            <a:spLocks/>
          </p:cNvSpPr>
          <p:nvPr/>
        </p:nvSpPr>
        <p:spPr bwMode="auto">
          <a:xfrm>
            <a:off x="4191000" y="1981200"/>
            <a:ext cx="25146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River </a:t>
            </a:r>
            <a:b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br>
            <a:r>
              <a:rPr lang="en-US" altLang="zh-CN" sz="2400">
                <a:effectLst>
                  <a:glow rad="101600">
                    <a:srgbClr val="000000">
                      <a:alpha val="75000"/>
                    </a:srgbClr>
                  </a:glow>
                  <a:outerShdw blurRad="50800" dist="88900" dir="2700000" algn="tl" rotWithShape="0">
                    <a:srgbClr val="000000"/>
                  </a:outerShdw>
                </a:effectLst>
                <a:latin typeface="Arial"/>
                <a:ea typeface="MS PGothic"/>
                <a:cs typeface="ＭＳ Ｐゴシック"/>
              </a:rPr>
              <a:t>Jordan</a:t>
            </a:r>
            <a:endParaRPr lang="zh-CN" altLang="en-US" sz="2000"/>
          </a:p>
        </p:txBody>
      </p:sp>
      <p:sp>
        <p:nvSpPr>
          <p:cNvPr id="10" name="Title 1"/>
          <p:cNvSpPr txBox="1">
            <a:spLocks/>
          </p:cNvSpPr>
          <p:nvPr/>
        </p:nvSpPr>
        <p:spPr bwMode="auto">
          <a:xfrm>
            <a:off x="7086600" y="50292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1" name="Title 1"/>
          <p:cNvSpPr txBox="1">
            <a:spLocks/>
          </p:cNvSpPr>
          <p:nvPr/>
        </p:nvSpPr>
        <p:spPr bwMode="auto">
          <a:xfrm>
            <a:off x="7086600" y="5638800"/>
            <a:ext cx="990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0</a:t>
            </a:r>
            <a:endParaRPr lang="zh-CN" altLang="en-US" sz="2800"/>
          </a:p>
        </p:txBody>
      </p:sp>
      <p:sp>
        <p:nvSpPr>
          <p:cNvPr id="12" name="Title 1"/>
          <p:cNvSpPr txBox="1">
            <a:spLocks/>
          </p:cNvSpPr>
          <p:nvPr/>
        </p:nvSpPr>
        <p:spPr bwMode="auto">
          <a:xfrm>
            <a:off x="7848600" y="50292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5</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MILES</a:t>
            </a:r>
            <a:endParaRPr lang="zh-CN" altLang="en-US" sz="2800"/>
          </a:p>
        </p:txBody>
      </p:sp>
      <p:sp>
        <p:nvSpPr>
          <p:cNvPr id="13" name="Title 1"/>
          <p:cNvSpPr txBox="1">
            <a:spLocks/>
          </p:cNvSpPr>
          <p:nvPr/>
        </p:nvSpPr>
        <p:spPr bwMode="auto">
          <a:xfrm>
            <a:off x="8001000" y="5638800"/>
            <a:ext cx="12954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8</a:t>
            </a:r>
            <a:r>
              <a:rPr lang="en-US" altLang="zh-CN" sz="1800">
                <a:effectLst>
                  <a:glow rad="101600">
                    <a:srgbClr val="000000">
                      <a:alpha val="75000"/>
                    </a:srgbClr>
                  </a:glow>
                  <a:outerShdw blurRad="50800" dist="88900" dir="2700000" algn="tl" rotWithShape="0">
                    <a:srgbClr val="000000"/>
                  </a:outerShdw>
                </a:effectLst>
                <a:latin typeface="Arial"/>
                <a:ea typeface="MS PGothic"/>
                <a:cs typeface="ＭＳ Ｐゴシック"/>
              </a:rPr>
              <a:t> KM</a:t>
            </a:r>
            <a:endParaRPr lang="zh-CN" altLang="en-US" sz="2800"/>
          </a:p>
        </p:txBody>
      </p:sp>
      <p:sp>
        <p:nvSpPr>
          <p:cNvPr id="14" name="Title 1"/>
          <p:cNvSpPr txBox="1">
            <a:spLocks/>
          </p:cNvSpPr>
          <p:nvPr/>
        </p:nvSpPr>
        <p:spPr bwMode="auto">
          <a:xfrm>
            <a:off x="4495800" y="5181600"/>
            <a:ext cx="1371600" cy="762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Dead Sea</a:t>
            </a:r>
            <a:endParaRPr lang="zh-CN" altLang="en-US" sz="2800"/>
          </a:p>
        </p:txBody>
      </p:sp>
      <p:sp>
        <p:nvSpPr>
          <p:cNvPr id="15" name="Title 1"/>
          <p:cNvSpPr txBox="1">
            <a:spLocks/>
          </p:cNvSpPr>
          <p:nvPr/>
        </p:nvSpPr>
        <p:spPr bwMode="auto">
          <a:xfrm>
            <a:off x="1371600" y="609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SAMARIA</a:t>
            </a:r>
            <a:endParaRPr lang="zh-CN" altLang="en-US" sz="2800"/>
          </a:p>
        </p:txBody>
      </p:sp>
      <p:sp>
        <p:nvSpPr>
          <p:cNvPr id="16" name="Title 1"/>
          <p:cNvSpPr txBox="1">
            <a:spLocks/>
          </p:cNvSpPr>
          <p:nvPr/>
        </p:nvSpPr>
        <p:spPr bwMode="auto">
          <a:xfrm>
            <a:off x="2362200" y="1371600"/>
            <a:ext cx="2819400" cy="838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bg1"/>
                </a:solidFill>
                <a:latin typeface="+mj-lt"/>
                <a:ea typeface="+mj-ea"/>
                <a:cs typeface="+mj-cs"/>
              </a:defRPr>
            </a:lvl1pPr>
            <a:lvl2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2pPr>
            <a:lvl3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3pPr>
            <a:lvl4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4pPr>
            <a:lvl5pPr algn="ctr" rtl="0" eaLnBrk="0" fontAlgn="base" hangingPunct="0">
              <a:spcBef>
                <a:spcPct val="0"/>
              </a:spcBef>
              <a:spcAft>
                <a:spcPct val="0"/>
              </a:spcAft>
              <a:defRPr sz="4400">
                <a:solidFill>
                  <a:schemeClr val="tx2"/>
                </a:solidFill>
                <a:latin typeface="Arial" pitchFamily="-111" charset="0"/>
                <a:ea typeface="Osaka" pitchFamily="-111" charset="-128"/>
                <a:cs typeface="Osaka" pitchFamily="-111" charset="-128"/>
              </a:defRPr>
            </a:lvl5pPr>
            <a:lvl6pPr marL="456433"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6pPr>
            <a:lvl7pPr marL="912870"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7pPr>
            <a:lvl8pPr marL="1369288"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8pPr>
            <a:lvl9pPr marL="1825734" algn="ctr" rtl="0" fontAlgn="base">
              <a:spcBef>
                <a:spcPct val="0"/>
              </a:spcBef>
              <a:spcAft>
                <a:spcPct val="0"/>
              </a:spcAft>
              <a:defRPr sz="4400">
                <a:solidFill>
                  <a:schemeClr val="tx2"/>
                </a:solidFill>
                <a:latin typeface="Arial" pitchFamily="-111" charset="0"/>
                <a:ea typeface="Osaka" pitchFamily="-111" charset="-128"/>
                <a:cs typeface="Osaka" pitchFamily="-111" charset="-128"/>
              </a:defRPr>
            </a:lvl9pPr>
          </a:lstStyle>
          <a:p>
            <a:pPr algn="l"/>
            <a:r>
              <a:rPr lang="en-US" altLang="zh-CN" sz="3200">
                <a:effectLst>
                  <a:glow rad="101600">
                    <a:srgbClr val="000000">
                      <a:alpha val="75000"/>
                    </a:srgbClr>
                  </a:glow>
                  <a:outerShdw blurRad="50800" dist="88900" dir="2700000" algn="tl" rotWithShape="0">
                    <a:srgbClr val="000000"/>
                  </a:outerShdw>
                </a:effectLst>
                <a:latin typeface="Arial"/>
                <a:ea typeface="MS PGothic"/>
                <a:cs typeface="ＭＳ Ｐゴシック"/>
              </a:rPr>
              <a:t>Ephraim</a:t>
            </a:r>
            <a:endParaRPr lang="zh-CN" altLang="en-US" sz="2800"/>
          </a:p>
        </p:txBody>
      </p:sp>
    </p:spTree>
    <p:extLst>
      <p:ext uri="{BB962C8B-B14F-4D97-AF65-F5344CB8AC3E}">
        <p14:creationId xmlns:p14="http://schemas.microsoft.com/office/powerpoint/2010/main" val="4135018857"/>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50" name="Rectangle 2"/>
          <p:cNvSpPr>
            <a:spLocks noChangeArrowheads="1"/>
          </p:cNvSpPr>
          <p:nvPr/>
        </p:nvSpPr>
        <p:spPr bwMode="auto">
          <a:xfrm>
            <a:off x="0" y="0"/>
            <a:ext cx="9144000" cy="6858000"/>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charset="0"/>
              <a:ea typeface="ＭＳ Ｐゴシック" charset="-128"/>
              <a:cs typeface="ＭＳ Ｐゴシック" charset="-128"/>
            </a:endParaRPr>
          </a:p>
        </p:txBody>
      </p:sp>
      <p:sp>
        <p:nvSpPr>
          <p:cNvPr id="53252"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4400">
                <a:solidFill>
                  <a:srgbClr val="FFFFFF"/>
                </a:solidFill>
                <a:effectLst>
                  <a:outerShdw blurRad="38100" dist="38100" dir="2700000" algn="tl">
                    <a:srgbClr val="000000"/>
                  </a:outerShdw>
                </a:effectLst>
                <a:latin typeface="Arial" charset="0"/>
              </a:rPr>
              <a:t>Uninspired Jewish Writings</a:t>
            </a:r>
          </a:p>
        </p:txBody>
      </p:sp>
      <p:sp>
        <p:nvSpPr>
          <p:cNvPr id="53253" name="Rectangle 5"/>
          <p:cNvSpPr>
            <a:spLocks noGrp="1" noChangeArrowheads="1"/>
          </p:cNvSpPr>
          <p:nvPr>
            <p:ph type="title"/>
          </p:nvPr>
        </p:nvSpPr>
        <p:spPr>
          <a:xfrm>
            <a:off x="998538" y="76200"/>
            <a:ext cx="7307262" cy="1143000"/>
          </a:xfrm>
        </p:spPr>
        <p:txBody>
          <a:bodyPr/>
          <a:lstStyle/>
          <a:p>
            <a:pPr algn="l" eaLnBrk="1" hangingPunct="1">
              <a:defRPr/>
            </a:pPr>
            <a:r>
              <a:rPr lang="en-US" sz="4000" u="sng">
                <a:latin typeface="Arial" charset="0"/>
                <a:ea typeface="ＭＳ Ｐゴシック" charset="0"/>
                <a:cs typeface="ＭＳ Ｐゴシック" charset="0"/>
              </a:rPr>
              <a:t>Short quote by Josephus</a:t>
            </a:r>
          </a:p>
        </p:txBody>
      </p:sp>
      <p:sp>
        <p:nvSpPr>
          <p:cNvPr id="7" name="Rectangle 3"/>
          <p:cNvSpPr txBox="1">
            <a:spLocks noChangeArrowheads="1"/>
          </p:cNvSpPr>
          <p:nvPr/>
        </p:nvSpPr>
        <p:spPr bwMode="auto">
          <a:xfrm>
            <a:off x="990600" y="1219200"/>
            <a:ext cx="8153400" cy="5257800"/>
          </a:xfrm>
          <a:prstGeom prst="rect">
            <a:avLst/>
          </a:prstGeom>
          <a:noFill/>
          <a:ln w="9525">
            <a:noFill/>
            <a:miter lim="800000"/>
            <a:headEnd/>
            <a:tailEnd/>
          </a:ln>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lnSpc>
                <a:spcPct val="90000"/>
              </a:lnSpc>
              <a:spcBef>
                <a:spcPct val="20000"/>
              </a:spcBef>
              <a:buClr>
                <a:schemeClr val="hlink"/>
              </a:buClr>
              <a:buSzPct val="90000"/>
              <a:buFont typeface="Wingdings" charset="0"/>
              <a:buNone/>
              <a:defRPr/>
            </a:pPr>
            <a:r>
              <a:rPr lang="en-US" altLang="zh-CN" sz="3200" dirty="0">
                <a:effectLst>
                  <a:outerShdw blurRad="38100" dist="38100" dir="2700000" algn="tl">
                    <a:srgbClr val="000000"/>
                  </a:outerShdw>
                </a:effectLst>
                <a:latin typeface="Arial" charset="0"/>
                <a:ea typeface="SimSun" charset="0"/>
                <a:cs typeface="SimSun" charset="0"/>
              </a:rPr>
              <a:t>"Convening the judges of the Sanhedrin, he [</a:t>
            </a:r>
            <a:r>
              <a:rPr lang="en-US" altLang="zh-CN" sz="3200" dirty="0" err="1">
                <a:effectLst>
                  <a:outerShdw blurRad="38100" dist="38100" dir="2700000" algn="tl">
                    <a:srgbClr val="000000"/>
                  </a:outerShdw>
                </a:effectLst>
                <a:latin typeface="Arial" charset="0"/>
                <a:ea typeface="SimSun" charset="0"/>
                <a:cs typeface="SimSun" charset="0"/>
              </a:rPr>
              <a:t>Ananus</a:t>
            </a:r>
            <a:r>
              <a:rPr lang="en-US" altLang="zh-CN" sz="3200" dirty="0">
                <a:effectLst>
                  <a:outerShdw blurRad="38100" dist="38100" dir="2700000" algn="tl">
                    <a:srgbClr val="000000"/>
                  </a:outerShdw>
                </a:effectLst>
                <a:latin typeface="Arial" charset="0"/>
                <a:ea typeface="SimSun" charset="0"/>
                <a:cs typeface="SimSun" charset="0"/>
              </a:rPr>
              <a:t>, son of </a:t>
            </a:r>
            <a:r>
              <a:rPr lang="en-US" altLang="zh-CN" sz="3200" dirty="0" err="1">
                <a:effectLst>
                  <a:outerShdw blurRad="38100" dist="38100" dir="2700000" algn="tl">
                    <a:srgbClr val="000000"/>
                  </a:outerShdw>
                </a:effectLst>
                <a:latin typeface="Arial" charset="0"/>
                <a:ea typeface="SimSun" charset="0"/>
                <a:cs typeface="SimSun" charset="0"/>
              </a:rPr>
              <a:t>Annas</a:t>
            </a:r>
            <a:r>
              <a:rPr lang="en-US" altLang="zh-CN" sz="3200" dirty="0">
                <a:effectLst>
                  <a:outerShdw blurRad="38100" dist="38100" dir="2700000" algn="tl">
                    <a:srgbClr val="000000"/>
                  </a:outerShdw>
                </a:effectLst>
                <a:latin typeface="Arial" charset="0"/>
                <a:ea typeface="SimSun" charset="0"/>
                <a:cs typeface="SimSun" charset="0"/>
              </a:rPr>
              <a:t>] brought before them a man named James, the brother of </a:t>
            </a:r>
            <a:r>
              <a:rPr lang="en-US" altLang="zh-CN" sz="3200" dirty="0">
                <a:solidFill>
                  <a:srgbClr val="FFFF00"/>
                </a:solidFill>
                <a:effectLst>
                  <a:outerShdw blurRad="38100" dist="38100" dir="2700000" algn="tl">
                    <a:srgbClr val="000000"/>
                  </a:outerShdw>
                </a:effectLst>
                <a:latin typeface="Arial" charset="0"/>
                <a:ea typeface="SimSun" charset="0"/>
                <a:cs typeface="SimSun" charset="0"/>
              </a:rPr>
              <a:t>Jesus who was called the Christ</a:t>
            </a:r>
            <a:r>
              <a:rPr lang="en-US" altLang="zh-CN" sz="3200" dirty="0">
                <a:effectLst>
                  <a:outerShdw blurRad="38100" dist="38100" dir="2700000" algn="tl">
                    <a:srgbClr val="000000"/>
                  </a:outerShdw>
                </a:effectLst>
                <a:latin typeface="Arial" charset="0"/>
                <a:ea typeface="SimSun" charset="0"/>
                <a:cs typeface="SimSun" charset="0"/>
              </a:rPr>
              <a:t>, and certain others.  He accused them of having transgressed the law, and condemned them to be stoned to death" </a:t>
            </a:r>
          </a:p>
          <a:p>
            <a:pPr algn="r" eaLnBrk="1" hangingPunct="1">
              <a:lnSpc>
                <a:spcPct val="90000"/>
              </a:lnSpc>
              <a:spcBef>
                <a:spcPct val="20000"/>
              </a:spcBef>
              <a:buClr>
                <a:schemeClr val="hlink"/>
              </a:buClr>
              <a:buSzPct val="90000"/>
              <a:buFont typeface="Wingdings" charset="0"/>
              <a:buNone/>
              <a:defRPr/>
            </a:pPr>
            <a:r>
              <a:rPr lang="en-US" altLang="zh-CN" dirty="0">
                <a:effectLst>
                  <a:outerShdw blurRad="38100" dist="38100" dir="2700000" algn="tl">
                    <a:srgbClr val="000000"/>
                  </a:outerShdw>
                </a:effectLst>
                <a:latin typeface="Arial" charset="0"/>
                <a:ea typeface="SimSun" charset="0"/>
                <a:cs typeface="SimSun" charset="0"/>
              </a:rPr>
              <a:t>(</a:t>
            </a:r>
            <a:r>
              <a:rPr lang="en-US" altLang="zh-CN" i="1" dirty="0">
                <a:effectLst>
                  <a:outerShdw blurRad="38100" dist="38100" dir="2700000" algn="tl">
                    <a:srgbClr val="000000"/>
                  </a:outerShdw>
                </a:effectLst>
                <a:latin typeface="Arial" charset="0"/>
                <a:ea typeface="SimSun" charset="0"/>
                <a:cs typeface="SimSun" charset="0"/>
              </a:rPr>
              <a:t>Ant. </a:t>
            </a:r>
            <a:r>
              <a:rPr lang="en-US" altLang="zh-CN" dirty="0">
                <a:effectLst>
                  <a:outerShdw blurRad="38100" dist="38100" dir="2700000" algn="tl">
                    <a:srgbClr val="000000"/>
                  </a:outerShdw>
                </a:effectLst>
                <a:latin typeface="Arial" charset="0"/>
                <a:ea typeface="SimSun" charset="0"/>
                <a:cs typeface="SimSun" charset="0"/>
              </a:rPr>
              <a:t>20.9.1 in Maier, 276; cf. Whiston, 4:140).</a:t>
            </a:r>
            <a:r>
              <a:rPr lang="en-US" altLang="zh-CN" sz="3200" dirty="0">
                <a:effectLst>
                  <a:outerShdw blurRad="38100" dist="38100" dir="2700000" algn="tl">
                    <a:srgbClr val="000000"/>
                  </a:outerShdw>
                </a:effectLst>
                <a:latin typeface="Arial" charset="0"/>
                <a:ea typeface="SimSun" charset="0"/>
                <a:cs typeface="SimSun" charset="0"/>
              </a:rPr>
              <a:t>  </a:t>
            </a:r>
          </a:p>
          <a:p>
            <a:pPr eaLnBrk="1" hangingPunct="1">
              <a:lnSpc>
                <a:spcPct val="90000"/>
              </a:lnSpc>
              <a:spcBef>
                <a:spcPct val="20000"/>
              </a:spcBef>
              <a:buClr>
                <a:schemeClr val="hlink"/>
              </a:buClr>
              <a:buSzPct val="90000"/>
              <a:buFont typeface="Wingdings" charset="0"/>
              <a:buNone/>
              <a:defRPr/>
            </a:pPr>
            <a:endParaRPr lang="en-US" altLang="zh-CN" sz="3200" dirty="0">
              <a:effectLst>
                <a:outerShdw blurRad="38100" dist="38100" dir="2700000" algn="tl">
                  <a:srgbClr val="000000"/>
                </a:outerShdw>
              </a:effectLst>
              <a:latin typeface="Arial" charset="0"/>
              <a:ea typeface="SimSun" charset="0"/>
              <a:cs typeface="SimSun" charset="0"/>
            </a:endParaRPr>
          </a:p>
          <a:p>
            <a:pPr eaLnBrk="1" hangingPunct="1">
              <a:lnSpc>
                <a:spcPct val="90000"/>
              </a:lnSpc>
              <a:spcBef>
                <a:spcPct val="20000"/>
              </a:spcBef>
              <a:buClr>
                <a:schemeClr val="hlink"/>
              </a:buClr>
              <a:buSzPct val="90000"/>
              <a:buFont typeface="Wingdings" charset="0"/>
              <a:buNone/>
              <a:defRPr/>
            </a:pPr>
            <a:r>
              <a:rPr lang="en-US" altLang="zh-CN" sz="3200" dirty="0">
                <a:effectLst>
                  <a:outerShdw blurRad="38100" dist="38100" dir="2700000" algn="tl">
                    <a:srgbClr val="000000"/>
                  </a:outerShdw>
                </a:effectLst>
                <a:latin typeface="Arial" charset="0"/>
                <a:ea typeface="SimSun" charset="0"/>
                <a:cs typeface="SimSun" charset="0"/>
              </a:rPr>
              <a:t>Josephus inaccurately refers to James as the brother of Jesus (cf. Acts 12:1-2; </a:t>
            </a:r>
            <a:r>
              <a:rPr lang="en-US" altLang="zh-CN" dirty="0">
                <a:effectLst>
                  <a:outerShdw blurRad="38100" dist="38100" dir="2700000" algn="tl">
                    <a:srgbClr val="000000"/>
                  </a:outerShdw>
                </a:effectLst>
                <a:latin typeface="Arial" charset="0"/>
                <a:ea typeface="SimSun" charset="0"/>
                <a:cs typeface="SimSun" charset="0"/>
              </a:rPr>
              <a:t>AD </a:t>
            </a:r>
            <a:r>
              <a:rPr lang="en-US" altLang="zh-CN" sz="3200" dirty="0">
                <a:effectLst>
                  <a:outerShdw blurRad="38100" dist="38100" dir="2700000" algn="tl">
                    <a:srgbClr val="000000"/>
                  </a:outerShdw>
                </a:effectLst>
                <a:latin typeface="Arial" charset="0"/>
                <a:ea typeface="SimSun" charset="0"/>
                <a:cs typeface="SimSun" charset="0"/>
              </a:rPr>
              <a:t>44). </a:t>
            </a:r>
            <a:endParaRPr lang="en-US" sz="3200" dirty="0">
              <a:effectLst>
                <a:outerShdw blurRad="38100" dist="38100" dir="2700000" algn="tl">
                  <a:srgbClr val="000000"/>
                </a:outerShdw>
              </a:effectLst>
              <a:latin typeface="Arial" charset="0"/>
            </a:endParaRPr>
          </a:p>
        </p:txBody>
      </p:sp>
    </p:spTree>
  </p:cSld>
  <p:clrMapOvr>
    <a:masterClrMapping/>
  </p:clrMapOvr>
</p:sld>
</file>

<file path=ppt/slides/slide5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84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989795535"/>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945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0" y="1"/>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Tree>
    <p:extLst>
      <p:ext uri="{BB962C8B-B14F-4D97-AF65-F5344CB8AC3E}">
        <p14:creationId xmlns:p14="http://schemas.microsoft.com/office/powerpoint/2010/main" val="2987566850"/>
      </p:ext>
    </p:extLst>
  </p:cSld>
  <p:clrMapOvr>
    <a:masterClrMapping/>
  </p:clrMapOvr>
  <p:transition spd="med"/>
  <p:timing>
    <p:tnLst>
      <p:par>
        <p:cTn id="1" dur="indefinite" restart="never" nodeType="tmRoot">
          <p:childTnLst>
            <p:seq concurrent="1" nextAc="seek">
              <p:cTn id="2" dur="0" nodeType="mainSeq"/>
              <p:prevCondLst>
                <p:cond evt="onPrev" delay="0">
                  <p:tgtEl>
                    <p:sldTgt/>
                  </p:tgtEl>
                </p:cond>
              </p:prevCondLst>
              <p:nextCondLst>
                <p:cond evt="onNext" delay="0">
                  <p:tgtEl>
                    <p:sldTgt/>
                  </p:tgtEl>
                </p:cond>
              </p:nextCondLst>
            </p:seq>
          </p:childTnLst>
        </p:cTn>
      </p:par>
    </p:tnLst>
  </p:timing>
</p:sld>
</file>

<file path=ppt/slides/slide5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20" name="image3.jpeg"/>
          <p:cNvPicPr>
            <a:picLocks noChangeAspect="1"/>
          </p:cNvPicPr>
          <p:nvPr/>
        </p:nvPicPr>
        <p:blipFill>
          <a:blip r:embed="rId2"/>
          <a:stretch>
            <a:fillRect/>
          </a:stretch>
        </p:blipFill>
        <p:spPr>
          <a:xfrm>
            <a:off x="-589" y="26266"/>
            <a:ext cx="9145117" cy="6859118"/>
          </a:xfrm>
          <a:prstGeom prst="rect">
            <a:avLst/>
          </a:prstGeom>
          <a:ln w="12700">
            <a:miter lim="400000"/>
          </a:ln>
        </p:spPr>
      </p:pic>
      <p:sp>
        <p:nvSpPr>
          <p:cNvPr id="221" name="Shape 221"/>
          <p:cNvSpPr>
            <a:spLocks noGrp="1"/>
          </p:cNvSpPr>
          <p:nvPr>
            <p:ph type="title"/>
          </p:nvPr>
        </p:nvSpPr>
        <p:spPr>
          <a:xfrm>
            <a:off x="1" y="-3140"/>
            <a:ext cx="5724128" cy="623828"/>
          </a:xfrm>
          <a:prstGeom prst="rect">
            <a:avLst/>
          </a:prstGeom>
        </p:spPr>
        <p:txBody>
          <a:bodyPr lIns="32782" tIns="32782" rIns="32782" bIns="32782">
            <a:normAutofit/>
          </a:bodyPr>
          <a:lstStyle>
            <a:lvl1pPr defTabSz="314884">
              <a:defRPr sz="3100" b="1">
                <a:latin typeface="Times New Roman"/>
                <a:ea typeface="Times New Roman"/>
                <a:cs typeface="Times New Roman"/>
                <a:sym typeface="Times New Roman"/>
              </a:defRPr>
            </a:lvl1pPr>
          </a:lstStyle>
          <a:p>
            <a:r>
              <a:rPr lang="en-US" sz="2400">
                <a:latin typeface="Arial"/>
                <a:cs typeface="Arial"/>
              </a:rPr>
              <a:t>Used with Permission</a:t>
            </a:r>
            <a:endParaRPr sz="2400">
              <a:latin typeface="Arial"/>
              <a:cs typeface="Arial"/>
            </a:endParaRPr>
          </a:p>
        </p:txBody>
      </p:sp>
      <p:sp>
        <p:nvSpPr>
          <p:cNvPr id="222" name="Shape 222"/>
          <p:cNvSpPr/>
          <p:nvPr/>
        </p:nvSpPr>
        <p:spPr>
          <a:xfrm>
            <a:off x="395539" y="2448490"/>
            <a:ext cx="4968552" cy="692207"/>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Due to the </a:t>
            </a:r>
            <a:r>
              <a:rPr sz="1300" kern="0">
                <a:solidFill>
                  <a:srgbClr val="000000"/>
                </a:solidFill>
                <a:latin typeface="Arial"/>
                <a:ea typeface="Times New Roman"/>
                <a:cs typeface="Arial"/>
                <a:sym typeface="Times New Roman"/>
              </a:rPr>
              <a:t>Lumo </a:t>
            </a:r>
            <a:r>
              <a:rPr lang="en-US" sz="1300" kern="0">
                <a:solidFill>
                  <a:srgbClr val="000000"/>
                </a:solidFill>
                <a:latin typeface="Arial"/>
                <a:ea typeface="Times New Roman"/>
                <a:cs typeface="Arial"/>
                <a:sym typeface="Times New Roman"/>
              </a:rPr>
              <a:t>Project producing its own publishing material we regret to inform you that we cannot license our photos to other clients outside of </a:t>
            </a:r>
            <a:r>
              <a:rPr sz="1300" u="sng" kern="0">
                <a:solidFill>
                  <a:srgbClr val="0000FF"/>
                </a:solidFill>
                <a:uFill>
                  <a:solidFill>
                    <a:srgbClr val="0000FF"/>
                  </a:solidFill>
                </a:uFill>
                <a:latin typeface="Arial"/>
                <a:ea typeface="Times New Roman"/>
                <a:cs typeface="Arial"/>
                <a:sym typeface="Times New Roman"/>
                <a:hlinkClick r:id="rId3"/>
              </a:rPr>
              <a:t>freebibleimages.org</a:t>
            </a:r>
            <a:r>
              <a:rPr lang="en-US" sz="1300" kern="0">
                <a:solidFill>
                  <a:srgbClr val="000000"/>
                </a:solidFill>
                <a:latin typeface="Arial"/>
                <a:ea typeface="Times New Roman"/>
                <a:cs typeface="Arial"/>
                <a:sym typeface="Times New Roman"/>
              </a:rPr>
              <a:t>.</a:t>
            </a:r>
            <a:endParaRPr sz="1300" kern="0">
              <a:solidFill>
                <a:srgbClr val="000000"/>
              </a:solidFill>
              <a:latin typeface="Arial"/>
              <a:ea typeface="Times New Roman"/>
              <a:cs typeface="Arial"/>
              <a:sym typeface="Times New Roman"/>
            </a:endParaRPr>
          </a:p>
        </p:txBody>
      </p:sp>
      <p:sp>
        <p:nvSpPr>
          <p:cNvPr id="223" name="Shape 223"/>
          <p:cNvSpPr>
            <a:spLocks noChangeAspect="1"/>
          </p:cNvSpPr>
          <p:nvPr/>
        </p:nvSpPr>
        <p:spPr>
          <a:xfrm>
            <a:off x="1187651" y="1628800"/>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MATTHEW</a:t>
            </a:r>
            <a:endParaRPr sz="1000" b="1" kern="0">
              <a:solidFill>
                <a:srgbClr val="FFFFFF"/>
              </a:solidFill>
              <a:latin typeface="Arial"/>
              <a:ea typeface="Times New Roman"/>
              <a:cs typeface="Arial"/>
              <a:sym typeface="Times New Roman"/>
            </a:endParaRPr>
          </a:p>
        </p:txBody>
      </p:sp>
      <p:sp>
        <p:nvSpPr>
          <p:cNvPr id="227" name="Shape 227"/>
          <p:cNvSpPr/>
          <p:nvPr/>
        </p:nvSpPr>
        <p:spPr>
          <a:xfrm>
            <a:off x="409471" y="3148453"/>
            <a:ext cx="4940737" cy="109231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r>
              <a:rPr lang="en-US" sz="1300" kern="0">
                <a:solidFill>
                  <a:srgbClr val="000000"/>
                </a:solidFill>
                <a:latin typeface="Arial"/>
                <a:ea typeface="Times New Roman"/>
                <a:cs typeface="Arial"/>
                <a:sym typeface="Times New Roman"/>
              </a:rPr>
              <a:t>These images are not licensed for reuse in video, </a:t>
            </a:r>
            <a:r>
              <a:rPr sz="1300" kern="0">
                <a:solidFill>
                  <a:srgbClr val="000000"/>
                </a:solidFill>
                <a:latin typeface="Arial"/>
                <a:ea typeface="Times New Roman"/>
                <a:cs typeface="Arial"/>
                <a:sym typeface="Times New Roman"/>
              </a:rPr>
              <a:t>epublishing</a:t>
            </a:r>
            <a:r>
              <a:rPr lang="en-US" sz="1300" kern="0">
                <a:solidFill>
                  <a:srgbClr val="000000"/>
                </a:solidFill>
                <a:latin typeface="Arial"/>
                <a:ea typeface="Times New Roman"/>
                <a:cs typeface="Arial"/>
                <a:sym typeface="Times New Roman"/>
              </a:rPr>
              <a:t> or other media. Downloaded pictures and files cannot be redistributed through any other website than </a:t>
            </a:r>
            <a:r>
              <a:rPr sz="1300" kern="0">
                <a:solidFill>
                  <a:srgbClr val="000000"/>
                </a:solidFill>
                <a:latin typeface="Arial"/>
                <a:ea typeface="Times New Roman"/>
                <a:cs typeface="Arial"/>
                <a:sym typeface="Times New Roman"/>
                <a:hlinkClick r:id="rId4"/>
              </a:rPr>
              <a:t>freebibleimages.org</a:t>
            </a:r>
            <a:r>
              <a:rPr lang="en-US" sz="1300" kern="0">
                <a:solidFill>
                  <a:srgbClr val="000000"/>
                </a:solidFill>
                <a:latin typeface="Arial"/>
                <a:ea typeface="Times New Roman"/>
                <a:cs typeface="Arial"/>
                <a:sym typeface="Times New Roman"/>
              </a:rPr>
              <a:t> or used in any context where the accompanying message is undermining of the Christian faith and gospel.</a:t>
            </a:r>
            <a:endParaRPr sz="1300" kern="0">
              <a:solidFill>
                <a:srgbClr val="000000"/>
              </a:solidFill>
              <a:latin typeface="Arial"/>
              <a:ea typeface="Times New Roman"/>
              <a:cs typeface="Arial"/>
              <a:sym typeface="Times New Roman"/>
            </a:endParaRPr>
          </a:p>
        </p:txBody>
      </p:sp>
      <p:sp>
        <p:nvSpPr>
          <p:cNvPr id="228" name="Shape 228"/>
          <p:cNvSpPr/>
          <p:nvPr/>
        </p:nvSpPr>
        <p:spPr>
          <a:xfrm>
            <a:off x="438920" y="4248529"/>
            <a:ext cx="4881784" cy="892261"/>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wrap="square" lIns="45576" tIns="45576" rIns="45576" bIns="45576">
            <a:spAutoFit/>
          </a:bodyPr>
          <a:lstStyle/>
          <a:p>
            <a:pPr algn="ctr" hangingPunct="0">
              <a:defRPr sz="1300">
                <a:latin typeface="Times New Roman"/>
                <a:ea typeface="Times New Roman"/>
                <a:cs typeface="Times New Roman"/>
                <a:sym typeface="Times New Roman"/>
              </a:defRPr>
            </a:pPr>
            <a:r>
              <a:rPr lang="en-US" sz="1300" kern="0">
                <a:solidFill>
                  <a:srgbClr val="000000"/>
                </a:solidFill>
                <a:latin typeface="Arial"/>
                <a:ea typeface="Times New Roman"/>
                <a:cs typeface="Arial"/>
                <a:sym typeface="Times New Roman"/>
              </a:rPr>
              <a:t>Photos can only be used on educational presentations, blogs and social media, all of which should be accompanied with reference to </a:t>
            </a:r>
            <a:r>
              <a:rPr sz="1300" u="sng" kern="0">
                <a:solidFill>
                  <a:srgbClr val="0000FF"/>
                </a:solidFill>
                <a:uFill>
                  <a:solidFill>
                    <a:srgbClr val="0000FF"/>
                  </a:solidFill>
                </a:uFill>
                <a:latin typeface="Arial"/>
                <a:ea typeface="Times New Roman"/>
                <a:cs typeface="Arial"/>
                <a:sym typeface="Times New Roman"/>
                <a:hlinkClick r:id="rId5"/>
              </a:rPr>
              <a:t>www.LumoProject.com</a:t>
            </a:r>
            <a:r>
              <a:rPr lang="en-US" sz="1300" u="sng" kern="0">
                <a:solidFill>
                  <a:srgbClr val="0000FF"/>
                </a:solidFill>
                <a:uFill>
                  <a:solidFill>
                    <a:srgbClr val="0000FF"/>
                  </a:solidFill>
                </a:uFill>
                <a:latin typeface="Arial"/>
                <a:ea typeface="Times New Roman"/>
                <a:cs typeface="Arial"/>
                <a:sym typeface="Times New Roman"/>
              </a:rPr>
              <a:t>.</a:t>
            </a:r>
            <a:endParaRPr lang="en-US" sz="1300" u="sng" kern="0">
              <a:solidFill>
                <a:srgbClr val="0000FF"/>
              </a:solidFill>
              <a:uFill>
                <a:solidFill>
                  <a:srgbClr val="0000FF"/>
                </a:solidFill>
              </a:uFill>
              <a:latin typeface="Arial"/>
              <a:ea typeface="Times New Roman"/>
              <a:cs typeface="Arial"/>
              <a:sym typeface="Times New Roman"/>
              <a:hlinkClick r:id="rId5"/>
            </a:endParaRPr>
          </a:p>
          <a:p>
            <a:pPr algn="ctr" hangingPunct="0">
              <a:defRPr sz="1300">
                <a:latin typeface="Times New Roman"/>
                <a:ea typeface="Times New Roman"/>
                <a:cs typeface="Times New Roman"/>
                <a:sym typeface="Times New Roman"/>
              </a:defRPr>
            </a:pPr>
            <a:endParaRPr sz="1300" u="sng" kern="0">
              <a:solidFill>
                <a:srgbClr val="0000FF"/>
              </a:solidFill>
              <a:uFill>
                <a:solidFill>
                  <a:srgbClr val="0000FF"/>
                </a:solidFill>
              </a:uFill>
              <a:latin typeface="Arial"/>
              <a:ea typeface="Times New Roman"/>
              <a:cs typeface="Arial"/>
              <a:sym typeface="Times New Roman"/>
              <a:hlinkClick r:id="rId5"/>
            </a:endParaRPr>
          </a:p>
        </p:txBody>
      </p:sp>
      <p:sp>
        <p:nvSpPr>
          <p:cNvPr id="229" name="Shape 229"/>
          <p:cNvSpPr/>
          <p:nvPr/>
        </p:nvSpPr>
        <p:spPr>
          <a:xfrm>
            <a:off x="1763691" y="5037422"/>
            <a:ext cx="2212728" cy="623826"/>
          </a:xfrm>
          <a:prstGeom prst="rect">
            <a:avLst/>
          </a:prstGeom>
          <a:solidFill>
            <a:srgbClr val="FFFFFF"/>
          </a:solidFill>
          <a:ln w="12700">
            <a:miter lim="400000"/>
          </a:ln>
          <a:extLst>
            <a:ext uri="{C572A759-6A51-4108-AA02-DFA0A04FC94B}">
              <ma14:wrappingTextBoxFlag xmlns="" xmlns:ma14="http://schemas.microsoft.com/office/mac/drawingml/2011/main" val="1"/>
            </a:ext>
          </a:extLst>
        </p:spPr>
        <p:txBody>
          <a:bodyPr lIns="32782" tIns="32782" rIns="32782" bIns="32782" anchor="ctr">
            <a:normAutofit/>
          </a:bodyPr>
          <a:lstStyle/>
          <a:p>
            <a:pPr algn="ctr" defTabSz="313892" hangingPunct="0">
              <a:defRPr sz="1000" spc="-100">
                <a:latin typeface="Times New Roman"/>
                <a:ea typeface="Times New Roman"/>
                <a:cs typeface="Times New Roman"/>
                <a:sym typeface="Times New Roman"/>
              </a:defRPr>
            </a:pPr>
            <a:r>
              <a:rPr lang="en-US" sz="1000" kern="0" spc="50">
                <a:solidFill>
                  <a:srgbClr val="000000"/>
                </a:solidFill>
                <a:latin typeface="Arial"/>
                <a:ea typeface="Times New Roman"/>
                <a:cs typeface="Arial"/>
                <a:sym typeface="Times New Roman"/>
              </a:rPr>
              <a:t>Picture courtesy of </a:t>
            </a:r>
            <a:r>
              <a:rPr sz="1000" kern="0" spc="50">
                <a:solidFill>
                  <a:srgbClr val="000000"/>
                </a:solidFill>
                <a:latin typeface="Arial"/>
                <a:ea typeface="Times New Roman"/>
                <a:cs typeface="Arial"/>
                <a:sym typeface="Times New Roman"/>
              </a:rPr>
              <a:t>BBM</a:t>
            </a:r>
            <a:br>
              <a:rPr sz="1000" kern="0" spc="50">
                <a:solidFill>
                  <a:srgbClr val="000000"/>
                </a:solidFill>
                <a:latin typeface="Arial"/>
                <a:ea typeface="Times New Roman"/>
                <a:cs typeface="Arial"/>
                <a:sym typeface="Times New Roman"/>
              </a:rPr>
            </a:br>
            <a:r>
              <a:rPr sz="1000" kern="0" spc="50">
                <a:solidFill>
                  <a:srgbClr val="000000"/>
                </a:solidFill>
                <a:latin typeface="Arial"/>
                <a:ea typeface="Times New Roman"/>
                <a:cs typeface="Arial"/>
                <a:sym typeface="Times New Roman"/>
              </a:rPr>
              <a:t>© </a:t>
            </a:r>
            <a:r>
              <a:rPr lang="en-US" sz="1000" kern="0" spc="50">
                <a:solidFill>
                  <a:srgbClr val="000000"/>
                </a:solidFill>
                <a:latin typeface="Arial"/>
                <a:ea typeface="Times New Roman"/>
                <a:cs typeface="Arial"/>
                <a:sym typeface="Times New Roman"/>
              </a:rPr>
              <a:t>All Rights Reserved.</a:t>
            </a:r>
            <a:endParaRPr sz="1000" kern="0" spc="50">
              <a:solidFill>
                <a:srgbClr val="000000"/>
              </a:solidFill>
              <a:latin typeface="Arial"/>
              <a:ea typeface="Times New Roman"/>
              <a:cs typeface="Arial"/>
              <a:sym typeface="Times New Roman"/>
            </a:endParaRPr>
          </a:p>
          <a:p>
            <a:pPr algn="ctr" defTabSz="313892" hangingPunct="0">
              <a:defRPr sz="1000" spc="-100">
                <a:latin typeface="Times New Roman"/>
                <a:ea typeface="Times New Roman"/>
                <a:cs typeface="Times New Roman"/>
                <a:sym typeface="Times New Roman"/>
              </a:defRPr>
            </a:pPr>
            <a:r>
              <a:rPr sz="1000" kern="0" spc="50">
                <a:solidFill>
                  <a:srgbClr val="000000"/>
                </a:solidFill>
                <a:latin typeface="Arial"/>
                <a:ea typeface="Times New Roman"/>
                <a:cs typeface="Arial"/>
                <a:sym typeface="Times New Roman"/>
              </a:rPr>
              <a:t>www.bigbookmedia.com</a:t>
            </a:r>
          </a:p>
        </p:txBody>
      </p:sp>
      <p:pic>
        <p:nvPicPr>
          <p:cNvPr id="12" name="Picture 1"/>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9252520" y="-1116"/>
            <a:ext cx="9145116" cy="6859116"/>
          </a:xfrm>
          <a:prstGeom prst="rect">
            <a:avLst/>
          </a:prstGeom>
          <a:noFill/>
          <a:ln>
            <a:noFill/>
          </a:ln>
          <a:effectLst/>
          <a:extLst>
            <a:ext uri="{909E8E84-426E-40dd-AFC4-6F175D3DCCD1}">
              <a14:hiddenFill xmlns="" xmlns:a14="http://schemas.microsoft.com/office/drawing/2010/main">
                <a:blipFill dpi="0" rotWithShape="0">
                  <a:blip/>
                  <a:srcRect/>
                  <a:stretch>
                    <a:fillRect/>
                  </a:stretch>
                </a:blipFill>
              </a14:hiddenFill>
            </a:ext>
            <a:ext uri="{91240B29-F687-4f45-9708-019B960494DF}">
              <a14:hiddenLine xmlns="" xmlns:a14="http://schemas.microsoft.com/office/drawing/2010/main" w="9525" cap="flat">
                <a:solidFill>
                  <a:srgbClr val="3465AF"/>
                </a:solidFill>
                <a:round/>
                <a:headEnd/>
                <a:tailEnd/>
              </a14:hiddenLine>
            </a:ext>
            <a:ext uri="{AF507438-7753-43e0-B8FC-AC1667EBCBE1}">
              <a14:hiddenEffects xmlns="" xmlns:a14="http://schemas.microsoft.com/office/drawing/2010/main">
                <a:effectLst>
                  <a:outerShdw blurRad="63500" dist="38099" dir="2700000" algn="ctr" rotWithShape="0">
                    <a:srgbClr val="000000">
                      <a:alpha val="74998"/>
                    </a:srgbClr>
                  </a:outerShdw>
                </a:effectLst>
              </a14:hiddenEffects>
            </a:ext>
          </a:extLst>
        </p:spPr>
      </p:pic>
      <p:sp>
        <p:nvSpPr>
          <p:cNvPr id="13" name="Shape 223"/>
          <p:cNvSpPr>
            <a:spLocks noChangeAspect="1"/>
          </p:cNvSpPr>
          <p:nvPr/>
        </p:nvSpPr>
        <p:spPr>
          <a:xfrm>
            <a:off x="2051747"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MARK</a:t>
            </a:r>
            <a:endParaRPr sz="1000" b="1" kern="0">
              <a:solidFill>
                <a:srgbClr val="FFFFFF"/>
              </a:solidFill>
              <a:latin typeface="Arial"/>
              <a:ea typeface="Times New Roman"/>
              <a:cs typeface="Arial"/>
              <a:sym typeface="Times New Roman"/>
            </a:endParaRPr>
          </a:p>
        </p:txBody>
      </p:sp>
      <p:sp>
        <p:nvSpPr>
          <p:cNvPr id="14" name="Shape 223"/>
          <p:cNvSpPr>
            <a:spLocks noChangeAspect="1"/>
          </p:cNvSpPr>
          <p:nvPr/>
        </p:nvSpPr>
        <p:spPr>
          <a:xfrm>
            <a:off x="2915843"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LUKE</a:t>
            </a:r>
            <a:endParaRPr sz="1000" b="1" kern="0">
              <a:solidFill>
                <a:srgbClr val="FFFFFF"/>
              </a:solidFill>
              <a:latin typeface="Arial"/>
              <a:ea typeface="Times New Roman"/>
              <a:cs typeface="Arial"/>
              <a:sym typeface="Times New Roman"/>
            </a:endParaRPr>
          </a:p>
        </p:txBody>
      </p:sp>
      <p:sp>
        <p:nvSpPr>
          <p:cNvPr id="15" name="Shape 223"/>
          <p:cNvSpPr>
            <a:spLocks noChangeAspect="1"/>
          </p:cNvSpPr>
          <p:nvPr/>
        </p:nvSpPr>
        <p:spPr>
          <a:xfrm>
            <a:off x="3779939" y="1628801"/>
            <a:ext cx="899997" cy="615036"/>
          </a:xfrm>
          <a:prstGeom prst="rect">
            <a:avLst/>
          </a:prstGeom>
          <a:solidFill>
            <a:srgbClr val="FFFFFF"/>
          </a:solidFill>
          <a:ln w="12700">
            <a:solidFill>
              <a:schemeClr val="tx1"/>
            </a:solidFill>
            <a:miter lim="400000"/>
          </a:ln>
          <a:extLst>
            <a:ext uri="{C572A759-6A51-4108-AA02-DFA0A04FC94B}">
              <ma14:wrappingTextBoxFlag xmlns="" xmlns:ma14="http://schemas.microsoft.com/office/mac/drawingml/2011/main" val="1"/>
            </a:ext>
          </a:extLst>
        </p:spPr>
        <p:txBody>
          <a:bodyPr wrap="square" lIns="45576" tIns="45576" rIns="45576" bIns="45576" anchor="b">
            <a:spAutoFit/>
          </a:bodyPr>
          <a:lstStyle/>
          <a:p>
            <a:pPr algn="ctr" hangingPunct="0">
              <a:lnSpc>
                <a:spcPct val="80000"/>
              </a:lnSpc>
              <a:defRPr sz="1200">
                <a:latin typeface="Times New Roman"/>
                <a:ea typeface="Times New Roman"/>
                <a:cs typeface="Times New Roman"/>
                <a:sym typeface="Times New Roman"/>
              </a:defRPr>
            </a:pPr>
            <a:r>
              <a:rPr lang="en-US" sz="800" kern="0">
                <a:solidFill>
                  <a:srgbClr val="000000"/>
                </a:solidFill>
                <a:latin typeface="Arial"/>
                <a:ea typeface="Times New Roman"/>
                <a:cs typeface="Arial"/>
                <a:sym typeface="Times New Roman"/>
              </a:rPr>
              <a:t>THE</a:t>
            </a:r>
            <a:br>
              <a:rPr lang="en-US" sz="1000" kern="0">
                <a:solidFill>
                  <a:srgbClr val="000000"/>
                </a:solidFill>
                <a:latin typeface="Arial"/>
                <a:ea typeface="Times New Roman"/>
                <a:cs typeface="Arial"/>
                <a:sym typeface="Times New Roman"/>
              </a:rPr>
            </a:b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GOSPEL</a:t>
            </a:r>
            <a:r>
              <a:rPr lang="en-US" sz="1100" kern="0">
                <a:solidFill>
                  <a:srgbClr val="000000"/>
                </a:solidFill>
                <a:latin typeface="Arial"/>
                <a:ea typeface="Times New Roman"/>
                <a:cs typeface="Arial"/>
                <a:sym typeface="Times New Roman"/>
              </a:rPr>
              <a:t> </a:t>
            </a:r>
            <a:br>
              <a:rPr lang="en-US" sz="1000" kern="0">
                <a:solidFill>
                  <a:srgbClr val="000000"/>
                </a:solidFill>
                <a:latin typeface="Arial"/>
                <a:ea typeface="Times New Roman"/>
                <a:cs typeface="Arial"/>
                <a:sym typeface="Times New Roman"/>
              </a:rPr>
            </a:br>
            <a:r>
              <a:rPr lang="en-US" sz="800" kern="0">
                <a:solidFill>
                  <a:srgbClr val="000000"/>
                </a:solidFill>
                <a:latin typeface="Arial"/>
                <a:ea typeface="Times New Roman"/>
                <a:cs typeface="Arial"/>
                <a:sym typeface="Times New Roman"/>
              </a:rPr>
              <a:t>——OF——</a:t>
            </a:r>
            <a:r>
              <a:rPr lang="en-US" sz="1000" kern="0">
                <a:solidFill>
                  <a:srgbClr val="000000"/>
                </a:solidFill>
                <a:latin typeface="Arial"/>
                <a:ea typeface="Times New Roman"/>
                <a:cs typeface="Arial"/>
                <a:sym typeface="Times New Roman"/>
              </a:rPr>
              <a:t> </a:t>
            </a:r>
            <a:r>
              <a:rPr lang="en-US" sz="1100" b="1" kern="0">
                <a:solidFill>
                  <a:srgbClr val="000000"/>
                </a:solidFill>
                <a:latin typeface="Arial"/>
                <a:ea typeface="Times New Roman"/>
                <a:cs typeface="Arial"/>
                <a:sym typeface="Times New Roman"/>
              </a:rPr>
              <a:t>JOHN</a:t>
            </a:r>
            <a:endParaRPr sz="1000" b="1" kern="0">
              <a:solidFill>
                <a:srgbClr val="FFFFFF"/>
              </a:solidFill>
              <a:latin typeface="Arial"/>
              <a:ea typeface="Times New Roman"/>
              <a:cs typeface="Arial"/>
              <a:sym typeface="Times New Roman"/>
            </a:endParaRPr>
          </a:p>
        </p:txBody>
      </p:sp>
    </p:spTree>
    <p:extLst>
      <p:ext uri="{BB962C8B-B14F-4D97-AF65-F5344CB8AC3E}">
        <p14:creationId xmlns:p14="http://schemas.microsoft.com/office/powerpoint/2010/main" val="3990765791"/>
      </p:ext>
    </p:extLst>
  </p:cSld>
  <p:clrMapOvr>
    <a:masterClrMapping/>
  </p:clrMapOvr>
</p:sld>
</file>

<file path=ppt/slides/slide5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4289" name="Picture 3" descr="Screen Shot 2013-03-18 at 7.35.59 AM.pn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973138"/>
            <a:ext cx="9144000" cy="56372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0" y="130626"/>
            <a:ext cx="9144000" cy="706090"/>
          </a:xfrm>
        </p:spPr>
        <p:txBody>
          <a:bodyPr/>
          <a:lstStyle/>
          <a:p>
            <a:pPr>
              <a:defRPr/>
            </a:pPr>
            <a:r>
              <a:rPr lang="en-US" sz="4000" b="1" dirty="0">
                <a:solidFill>
                  <a:srgbClr val="FFFFFF"/>
                </a:solidFill>
                <a:effectLst>
                  <a:glow rad="139700">
                    <a:schemeClr val="tx1">
                      <a:alpha val="90000"/>
                    </a:schemeClr>
                  </a:glow>
                </a:effectLst>
              </a:rPr>
              <a:t>Jesus, Mary &amp; Martha (John 11)</a:t>
            </a:r>
          </a:p>
        </p:txBody>
      </p:sp>
      <p:sp>
        <p:nvSpPr>
          <p:cNvPr id="3" name="Title 1"/>
          <p:cNvSpPr txBox="1">
            <a:spLocks/>
          </p:cNvSpPr>
          <p:nvPr/>
        </p:nvSpPr>
        <p:spPr bwMode="auto">
          <a:xfrm>
            <a:off x="35496" y="3429000"/>
            <a:ext cx="9108504" cy="33123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0993" tIns="45499" rIns="90993" bIns="45499" anchor="ctr"/>
          <a:lstStyle>
            <a:lvl1pPr algn="ctr" rtl="0" eaLnBrk="0" fontAlgn="base" hangingPunct="0">
              <a:spcBef>
                <a:spcPct val="0"/>
              </a:spcBef>
              <a:spcAft>
                <a:spcPct val="0"/>
              </a:spcAft>
              <a:defRPr sz="4400">
                <a:solidFill>
                  <a:schemeClr val="tx2"/>
                </a:solidFill>
                <a:latin typeface="+mj-lt"/>
                <a:ea typeface="ＭＳ Ｐゴシック" pitchFamily="-108" charset="-128"/>
                <a:cs typeface="ＭＳ Ｐゴシック" pitchFamily="-108" charset="-128"/>
              </a:defRPr>
            </a:lvl1pPr>
            <a:lvl2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tx2"/>
                </a:solidFill>
                <a:latin typeface="Arial" pitchFamily="-108" charset="0"/>
                <a:ea typeface="ＭＳ Ｐゴシック" pitchFamily="-108" charset="-128"/>
                <a:cs typeface="ＭＳ Ｐゴシック" pitchFamily="-108" charset="-128"/>
              </a:defRPr>
            </a:lvl5pPr>
            <a:lvl6pPr marL="457200" algn="ctr" rtl="0" fontAlgn="base">
              <a:spcBef>
                <a:spcPct val="0"/>
              </a:spcBef>
              <a:spcAft>
                <a:spcPct val="0"/>
              </a:spcAft>
              <a:defRPr sz="4400">
                <a:solidFill>
                  <a:schemeClr val="tx2"/>
                </a:solidFill>
                <a:latin typeface="Arial" pitchFamily="-108" charset="0"/>
              </a:defRPr>
            </a:lvl6pPr>
            <a:lvl7pPr marL="914400" algn="ctr" rtl="0" fontAlgn="base">
              <a:spcBef>
                <a:spcPct val="0"/>
              </a:spcBef>
              <a:spcAft>
                <a:spcPct val="0"/>
              </a:spcAft>
              <a:defRPr sz="4400">
                <a:solidFill>
                  <a:schemeClr val="tx2"/>
                </a:solidFill>
                <a:latin typeface="Arial" pitchFamily="-108" charset="0"/>
              </a:defRPr>
            </a:lvl7pPr>
            <a:lvl8pPr marL="1371600" algn="ctr" rtl="0" fontAlgn="base">
              <a:spcBef>
                <a:spcPct val="0"/>
              </a:spcBef>
              <a:spcAft>
                <a:spcPct val="0"/>
              </a:spcAft>
              <a:defRPr sz="4400">
                <a:solidFill>
                  <a:schemeClr val="tx2"/>
                </a:solidFill>
                <a:latin typeface="Arial" pitchFamily="-108" charset="0"/>
              </a:defRPr>
            </a:lvl8pPr>
            <a:lvl9pPr marL="1828800" algn="ctr" rtl="0" fontAlgn="base">
              <a:spcBef>
                <a:spcPct val="0"/>
              </a:spcBef>
              <a:spcAft>
                <a:spcPct val="0"/>
              </a:spcAft>
              <a:defRPr sz="4400">
                <a:solidFill>
                  <a:schemeClr val="tx2"/>
                </a:solidFill>
                <a:latin typeface="Arial" pitchFamily="-108" charset="0"/>
              </a:defRPr>
            </a:lvl9pPr>
          </a:lstStyle>
          <a:p>
            <a:pPr marL="454998" indent="-454998">
              <a:buFont typeface="Arial"/>
              <a:buChar char="•"/>
              <a:defRPr/>
            </a:pPr>
            <a:r>
              <a:rPr lang="en-US" sz="3200" b="1" dirty="0">
                <a:solidFill>
                  <a:srgbClr val="FFFFFF"/>
                </a:solidFill>
                <a:effectLst>
                  <a:glow rad="139700">
                    <a:schemeClr val="tx1">
                      <a:alpha val="90000"/>
                    </a:schemeClr>
                  </a:glow>
                </a:effectLst>
              </a:rPr>
              <a:t>Jesus loved these two sisters who lived in Bethany, close to Jerusalem (11:5).</a:t>
            </a:r>
          </a:p>
          <a:p>
            <a:pPr marL="454998" indent="-454998">
              <a:buFont typeface="Arial"/>
              <a:buChar char="•"/>
              <a:defRPr/>
            </a:pPr>
            <a:r>
              <a:rPr lang="en-US" sz="3200" b="1" dirty="0">
                <a:solidFill>
                  <a:srgbClr val="FFFFFF"/>
                </a:solidFill>
                <a:effectLst>
                  <a:glow rad="139700">
                    <a:schemeClr val="tx1">
                      <a:alpha val="90000"/>
                    </a:schemeClr>
                  </a:glow>
                </a:effectLst>
              </a:rPr>
              <a:t>They had already believed in him </a:t>
            </a:r>
            <a:br>
              <a:rPr lang="en-US" sz="3200" b="1" dirty="0">
                <a:solidFill>
                  <a:srgbClr val="FFFFFF"/>
                </a:solidFill>
                <a:effectLst>
                  <a:glow rad="139700">
                    <a:schemeClr val="tx1">
                      <a:alpha val="90000"/>
                    </a:schemeClr>
                  </a:glow>
                </a:effectLst>
              </a:rPr>
            </a:br>
            <a:r>
              <a:rPr lang="en-US" sz="3200" b="1" dirty="0">
                <a:solidFill>
                  <a:srgbClr val="FFFFFF"/>
                </a:solidFill>
                <a:effectLst>
                  <a:glow rad="139700">
                    <a:schemeClr val="tx1">
                      <a:alpha val="90000"/>
                    </a:schemeClr>
                  </a:glow>
                </a:effectLst>
              </a:rPr>
              <a:t>("Lord" in 11:3; cf. 11:27).</a:t>
            </a:r>
          </a:p>
          <a:p>
            <a:pPr marL="454998" indent="-454998">
              <a:buFont typeface="Arial"/>
              <a:buChar char="•"/>
              <a:defRPr/>
            </a:pPr>
            <a:r>
              <a:rPr lang="en-US" sz="3200" b="1" dirty="0">
                <a:solidFill>
                  <a:srgbClr val="FFFFFF"/>
                </a:solidFill>
                <a:effectLst>
                  <a:glow rad="139700">
                    <a:schemeClr val="tx1">
                      <a:alpha val="90000"/>
                    </a:schemeClr>
                  </a:glow>
                </a:effectLst>
              </a:rPr>
              <a:t>Mary later anointed him for his burial in worship (11:2; cf. 12:1-8).</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p:bldLst>
  </p:timing>
</p:sld>
</file>

<file path=ppt/slides/slide5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5313" name="Picture 4" descr="Screen Shot 2013-03-18 at 7.31.31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96991"/>
            <a:ext cx="9144000" cy="57610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en-US" b="1" dirty="0">
                <a:solidFill>
                  <a:srgbClr val="FFFFFF"/>
                </a:solidFill>
                <a:effectLst>
                  <a:glow rad="139700">
                    <a:schemeClr val="tx1">
                      <a:alpha val="90000"/>
                    </a:schemeClr>
                  </a:glow>
                </a:effectLst>
              </a:rPr>
              <a:t>Martha (John 11)</a:t>
            </a:r>
          </a:p>
        </p:txBody>
      </p:sp>
    </p:spTree>
  </p:cSld>
  <p:clrMapOvr>
    <a:masterClrMapping/>
  </p:clrMapOvr>
</p:sld>
</file>

<file path=ppt/slides/slide5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44625"/>
            <a:ext cx="8229600" cy="1008112"/>
          </a:xfrm>
        </p:spPr>
        <p:txBody>
          <a:bodyPr/>
          <a:lstStyle/>
          <a:p>
            <a:pPr>
              <a:defRPr/>
            </a:pPr>
            <a:r>
              <a:rPr lang="en-US" b="1" dirty="0">
                <a:solidFill>
                  <a:srgbClr val="FFFFFF"/>
                </a:solidFill>
                <a:effectLst>
                  <a:glow rad="139700">
                    <a:schemeClr val="tx1">
                      <a:alpha val="90000"/>
                    </a:schemeClr>
                  </a:glow>
                </a:effectLst>
              </a:rPr>
              <a:t>Mary (John 11)</a:t>
            </a:r>
          </a:p>
        </p:txBody>
      </p:sp>
      <p:pic>
        <p:nvPicPr>
          <p:cNvPr id="526338" name="Picture 2" descr="Screen Shot 2013-03-18 at 7.49.05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1052574"/>
            <a:ext cx="9144000" cy="54498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sld>
</file>

<file path=ppt/slides/slide5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27361" name="Picture 3" descr="Screen Shot 2013-03-18 at 7.33.19 AM.pn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3811" y="1571625"/>
            <a:ext cx="9144001" cy="5257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57200" y="44624"/>
            <a:ext cx="8229600" cy="1143000"/>
          </a:xfrm>
        </p:spPr>
        <p:txBody>
          <a:bodyPr/>
          <a:lstStyle/>
          <a:p>
            <a:pPr>
              <a:defRPr/>
            </a:pPr>
            <a:r>
              <a:rPr lang="en-US" b="1" dirty="0">
                <a:solidFill>
                  <a:srgbClr val="FFFFFF"/>
                </a:solidFill>
                <a:effectLst>
                  <a:glow rad="139700">
                    <a:schemeClr val="tx1">
                      <a:alpha val="90000"/>
                    </a:schemeClr>
                  </a:glow>
                </a:effectLst>
              </a:rPr>
              <a:t>Martha &amp; Mary (John 11)</a:t>
            </a:r>
          </a:p>
        </p:txBody>
      </p:sp>
    </p:spTree>
  </p:cSld>
  <p:clrMapOvr>
    <a:masterClrMapping/>
  </p:clrMapOvr>
</p:sld>
</file>

<file path=ppt/slides/slide5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nvGraphicFramePr>
        <p:xfrm>
          <a:off x="22229" y="549280"/>
          <a:ext cx="9144001" cy="6380164"/>
        </p:xfrm>
        <a:graphic>
          <a:graphicData uri="http://schemas.openxmlformats.org/drawingml/2006/table">
            <a:tbl>
              <a:tblPr/>
              <a:tblGrid>
                <a:gridCol w="1656157">
                  <a:extLst>
                    <a:ext uri="{9D8B030D-6E8A-4147-A177-3AD203B41FA5}">
                      <a16:colId xmlns:a16="http://schemas.microsoft.com/office/drawing/2014/main" val="20000"/>
                    </a:ext>
                  </a:extLst>
                </a:gridCol>
                <a:gridCol w="3959452">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04">
                <a:tc>
                  <a:txBody>
                    <a:bodyPr/>
                    <a:lstStyle/>
                    <a:p>
                      <a:pPr>
                        <a:spcAft>
                          <a:spcPts val="0"/>
                        </a:spcAft>
                      </a:pPr>
                      <a:r>
                        <a:rPr lang="en-US" sz="2400" b="1" dirty="0">
                          <a:solidFill>
                            <a:schemeClr val="bg1"/>
                          </a:solidFill>
                          <a:effectLst/>
                          <a:latin typeface="Arial"/>
                          <a:ea typeface="ＭＳ 明朝"/>
                          <a:cs typeface="Arial"/>
                        </a:rPr>
                        <a:t>Issue</a:t>
                      </a: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400" b="1" dirty="0">
                          <a:solidFill>
                            <a:srgbClr val="FFFFFF"/>
                          </a:solidFill>
                          <a:effectLst/>
                          <a:latin typeface="Arial"/>
                          <a:ea typeface="ＭＳ 明朝"/>
                          <a:cs typeface="Arial"/>
                        </a:rPr>
                        <a:t>Martha</a:t>
                      </a:r>
                      <a:endParaRPr lang="en-US" sz="24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400" b="1" dirty="0">
                          <a:solidFill>
                            <a:srgbClr val="FFFFFF"/>
                          </a:solidFill>
                          <a:effectLst/>
                          <a:latin typeface="Arial"/>
                          <a:ea typeface="ＭＳ 明朝"/>
                          <a:cs typeface="Arial"/>
                        </a:rPr>
                        <a:t>Mary</a:t>
                      </a:r>
                      <a:endParaRPr lang="en-US" sz="2400" b="1" dirty="0">
                        <a:effectLst/>
                        <a:latin typeface="Arial"/>
                        <a:ea typeface="ＭＳ 明朝"/>
                        <a:cs typeface="Arial"/>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2194561">
                <a:tc>
                  <a:txBody>
                    <a:bodyPr/>
                    <a:lstStyle/>
                    <a:p>
                      <a:pPr>
                        <a:spcAft>
                          <a:spcPts val="0"/>
                        </a:spcAft>
                      </a:pPr>
                      <a:endParaRPr lang="en-US" sz="2400" b="1" dirty="0">
                        <a:solidFill>
                          <a:schemeClr val="bg1"/>
                        </a:solidFill>
                        <a:effectLst/>
                        <a:latin typeface="Arial"/>
                        <a:ea typeface="ＭＳ 明朝"/>
                        <a:cs typeface="Arial"/>
                      </a:endParaRPr>
                    </a:p>
                    <a:p>
                      <a:pPr>
                        <a:spcAft>
                          <a:spcPts val="0"/>
                        </a:spcAft>
                      </a:pPr>
                      <a:r>
                        <a:rPr lang="en-US" sz="2400" b="1" dirty="0">
                          <a:solidFill>
                            <a:schemeClr val="bg1"/>
                          </a:solidFill>
                          <a:effectLst/>
                          <a:latin typeface="Arial"/>
                          <a:ea typeface="ＭＳ 明朝"/>
                          <a:cs typeface="Arial"/>
                        </a:rPr>
                        <a:t>Approach to Jesus</a:t>
                      </a: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endParaRPr lang="en-US" sz="2400" b="1" dirty="0">
                        <a:solidFill>
                          <a:srgbClr val="FFFFFF"/>
                        </a:solidFill>
                        <a:effectLst/>
                        <a:latin typeface="Arial"/>
                        <a:ea typeface="ＭＳ 明朝"/>
                        <a:cs typeface="Arial"/>
                      </a:endParaRPr>
                    </a:p>
                    <a:p>
                      <a:pPr>
                        <a:spcAft>
                          <a:spcPts val="0"/>
                        </a:spcAft>
                      </a:pPr>
                      <a:r>
                        <a:rPr lang="en-US" sz="2400" b="1" dirty="0">
                          <a:solidFill>
                            <a:srgbClr val="FFFFFF"/>
                          </a:solidFill>
                          <a:effectLst/>
                          <a:latin typeface="Arial"/>
                          <a:ea typeface="ＭＳ 明朝"/>
                          <a:cs typeface="Arial"/>
                        </a:rPr>
                        <a:t>Immediately went to find Jesus (20a)–private as a "doer"</a:t>
                      </a:r>
                      <a:endParaRPr lang="en-US" sz="24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endParaRPr lang="en-US" sz="2400" b="1" dirty="0">
                        <a:solidFill>
                          <a:srgbClr val="FFFFFF"/>
                        </a:solidFill>
                        <a:effectLst/>
                        <a:latin typeface="Arial"/>
                        <a:ea typeface="ＭＳ 明朝"/>
                        <a:cs typeface="Arial"/>
                      </a:endParaRPr>
                    </a:p>
                    <a:p>
                      <a:pPr>
                        <a:spcAft>
                          <a:spcPts val="0"/>
                        </a:spcAft>
                      </a:pPr>
                      <a:r>
                        <a:rPr lang="en-US" sz="2400" b="1" dirty="0">
                          <a:solidFill>
                            <a:srgbClr val="FFFFFF"/>
                          </a:solidFill>
                          <a:effectLst/>
                          <a:latin typeface="Arial"/>
                          <a:ea typeface="ＭＳ 明朝"/>
                          <a:cs typeface="Arial"/>
                        </a:rPr>
                        <a:t>Delayed and stayed at home (20b)–soon public (29) with more emotion</a:t>
                      </a:r>
                    </a:p>
                    <a:p>
                      <a:pPr>
                        <a:spcAft>
                          <a:spcPts val="0"/>
                        </a:spcAft>
                      </a:pPr>
                      <a:endParaRPr lang="en-US" sz="24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773">
                <a:tc>
                  <a:txBody>
                    <a:bodyPr/>
                    <a:lstStyle/>
                    <a:p>
                      <a:pPr>
                        <a:spcAft>
                          <a:spcPts val="0"/>
                        </a:spcAft>
                      </a:pPr>
                      <a:r>
                        <a:rPr lang="en-US" sz="2400" b="1" dirty="0">
                          <a:solidFill>
                            <a:schemeClr val="bg1"/>
                          </a:solidFill>
                          <a:effectLst/>
                          <a:latin typeface="Arial"/>
                          <a:ea typeface="ＭＳ 明朝"/>
                          <a:cs typeface="Arial"/>
                        </a:rPr>
                        <a:t>Words to Jesus</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a:solidFill>
                            <a:srgbClr val="FFFFFF"/>
                          </a:solidFill>
                          <a:effectLst/>
                          <a:latin typeface="Arial"/>
                          <a:ea typeface="ＭＳ 明朝"/>
                          <a:cs typeface="Arial"/>
                        </a:rPr>
                        <a:t>Blame but faith (21) </a:t>
                      </a:r>
                      <a:endParaRPr lang="en-US" sz="24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dirty="0">
                          <a:solidFill>
                            <a:srgbClr val="FFFFFF"/>
                          </a:solidFill>
                          <a:effectLst/>
                          <a:latin typeface="Arial"/>
                          <a:ea typeface="ＭＳ 明朝"/>
                          <a:cs typeface="Arial"/>
                        </a:rPr>
                        <a:t>Blame but prostrate (32)</a:t>
                      </a:r>
                      <a:endParaRPr lang="en-US" sz="24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726">
                <a:tc>
                  <a:txBody>
                    <a:bodyPr/>
                    <a:lstStyle/>
                    <a:p>
                      <a:r>
                        <a:rPr lang="en-US" sz="2400" b="1" baseline="0" dirty="0">
                          <a:solidFill>
                            <a:schemeClr val="bg1"/>
                          </a:solidFill>
                          <a:latin typeface="Arial"/>
                          <a:cs typeface="Arial"/>
                        </a:rPr>
                        <a:t>Words of </a:t>
                      </a:r>
                      <a:r>
                        <a:rPr lang="en-US" sz="2400" b="1" dirty="0">
                          <a:solidFill>
                            <a:schemeClr val="bg1"/>
                          </a:solidFill>
                          <a:latin typeface="Arial"/>
                          <a:cs typeface="Arial"/>
                        </a:rPr>
                        <a:t>doubt</a:t>
                      </a: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a:solidFill>
                            <a:srgbClr val="FFFFFF"/>
                          </a:solidFill>
                          <a:effectLst/>
                          <a:latin typeface="Arial"/>
                          <a:ea typeface="ＭＳ 明朝"/>
                          <a:cs typeface="Arial"/>
                        </a:rPr>
                        <a:t>Saw no hope of immediate rising (24, 39) </a:t>
                      </a:r>
                      <a:endParaRPr lang="en-US" sz="24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400" b="1" dirty="0">
                          <a:solidFill>
                            <a:srgbClr val="FFFFFF"/>
                          </a:solidFill>
                          <a:effectLst/>
                          <a:latin typeface="Arial"/>
                          <a:ea typeface="ＭＳ 明朝"/>
                          <a:cs typeface="Arial"/>
                        </a:rPr>
                        <a:t>None</a:t>
                      </a:r>
                      <a:endParaRPr lang="en-US" sz="24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528402"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en-US" sz="2800" b="1">
                <a:solidFill>
                  <a:srgbClr val="EAEAEA"/>
                </a:solidFill>
                <a:latin typeface="Arial" charset="0"/>
                <a:ea typeface="ＭＳ Ｐゴシック" charset="0"/>
                <a:cs typeface="ＭＳ Ｐゴシック" charset="0"/>
              </a:rPr>
              <a:t>Martha Contrasted with Mary in John 11</a:t>
            </a:r>
          </a:p>
        </p:txBody>
      </p:sp>
      <p:sp>
        <p:nvSpPr>
          <p:cNvPr id="8" name="Rectangle 7"/>
          <p:cNvSpPr>
            <a:spLocks noChangeArrowheads="1"/>
          </p:cNvSpPr>
          <p:nvPr/>
        </p:nvSpPr>
        <p:spPr bwMode="auto">
          <a:xfrm>
            <a:off x="-15875" y="1341499"/>
            <a:ext cx="1563688" cy="2008187"/>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2" name="Rectangle 11"/>
          <p:cNvSpPr>
            <a:spLocks noChangeArrowheads="1"/>
          </p:cNvSpPr>
          <p:nvPr/>
        </p:nvSpPr>
        <p:spPr bwMode="auto">
          <a:xfrm>
            <a:off x="1547813" y="620713"/>
            <a:ext cx="4032250" cy="720725"/>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3" name="Rectangle 12"/>
          <p:cNvSpPr>
            <a:spLocks noChangeArrowheads="1"/>
          </p:cNvSpPr>
          <p:nvPr/>
        </p:nvSpPr>
        <p:spPr bwMode="auto">
          <a:xfrm>
            <a:off x="1547813" y="1341499"/>
            <a:ext cx="4032250" cy="2008187"/>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7" name="Rectangle 16"/>
          <p:cNvSpPr>
            <a:spLocks noChangeArrowheads="1"/>
          </p:cNvSpPr>
          <p:nvPr/>
        </p:nvSpPr>
        <p:spPr bwMode="auto">
          <a:xfrm>
            <a:off x="5580091" y="620713"/>
            <a:ext cx="3563937" cy="720725"/>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8" name="Rectangle 17"/>
          <p:cNvSpPr>
            <a:spLocks noChangeArrowheads="1"/>
          </p:cNvSpPr>
          <p:nvPr/>
        </p:nvSpPr>
        <p:spPr bwMode="auto">
          <a:xfrm>
            <a:off x="5580067" y="1341439"/>
            <a:ext cx="3671887" cy="2000250"/>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528408" name="Text Box 123"/>
          <p:cNvSpPr txBox="1">
            <a:spLocks noChangeArrowheads="1"/>
          </p:cNvSpPr>
          <p:nvPr/>
        </p:nvSpPr>
        <p:spPr bwMode="auto">
          <a:xfrm>
            <a:off x="8650288" y="26"/>
            <a:ext cx="13081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a:solidFill>
                  <a:srgbClr val="FFFFFF"/>
                </a:solidFill>
                <a:latin typeface="Arial" charset="0"/>
                <a:cs typeface="Arial" charset="0"/>
              </a:rPr>
              <a:t>##</a:t>
            </a:r>
            <a:endParaRPr lang="en-US">
              <a:solidFill>
                <a:srgbClr val="FFFFFF"/>
              </a:solidFill>
              <a:latin typeface="Arial" charset="0"/>
              <a:cs typeface="Arial" charset="0"/>
            </a:endParaRPr>
          </a:p>
        </p:txBody>
      </p:sp>
      <p:sp>
        <p:nvSpPr>
          <p:cNvPr id="27" name="Rectangle 26"/>
          <p:cNvSpPr>
            <a:spLocks noChangeArrowheads="1"/>
          </p:cNvSpPr>
          <p:nvPr/>
        </p:nvSpPr>
        <p:spPr bwMode="auto">
          <a:xfrm>
            <a:off x="-42861" y="3349625"/>
            <a:ext cx="1562101" cy="1944688"/>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8" name="Rectangle 27"/>
          <p:cNvSpPr>
            <a:spLocks noChangeArrowheads="1"/>
          </p:cNvSpPr>
          <p:nvPr/>
        </p:nvSpPr>
        <p:spPr bwMode="auto">
          <a:xfrm>
            <a:off x="1519299" y="3349625"/>
            <a:ext cx="4033837" cy="1944688"/>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9" name="Rectangle 28"/>
          <p:cNvSpPr>
            <a:spLocks noChangeArrowheads="1"/>
          </p:cNvSpPr>
          <p:nvPr/>
        </p:nvSpPr>
        <p:spPr bwMode="auto">
          <a:xfrm>
            <a:off x="5553075" y="3349625"/>
            <a:ext cx="3671888" cy="1944688"/>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0" name="Rectangle 29"/>
          <p:cNvSpPr>
            <a:spLocks noChangeArrowheads="1"/>
          </p:cNvSpPr>
          <p:nvPr/>
        </p:nvSpPr>
        <p:spPr bwMode="auto">
          <a:xfrm>
            <a:off x="-15875" y="5294313"/>
            <a:ext cx="1563688" cy="1655762"/>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1" name="Rectangle 30"/>
          <p:cNvSpPr>
            <a:spLocks noChangeArrowheads="1"/>
          </p:cNvSpPr>
          <p:nvPr/>
        </p:nvSpPr>
        <p:spPr bwMode="auto">
          <a:xfrm>
            <a:off x="1547813" y="5294313"/>
            <a:ext cx="4032250" cy="1655762"/>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2" name="Rectangle 31"/>
          <p:cNvSpPr>
            <a:spLocks noChangeArrowheads="1"/>
          </p:cNvSpPr>
          <p:nvPr/>
        </p:nvSpPr>
        <p:spPr bwMode="auto">
          <a:xfrm>
            <a:off x="5545139" y="5294347"/>
            <a:ext cx="3671887" cy="1728787"/>
          </a:xfrm>
          <a:prstGeom prst="rect">
            <a:avLst/>
          </a:prstGeom>
          <a:solidFill>
            <a:schemeClr val="tx1"/>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12"/>
                                        </p:tgtEl>
                                        <p:attrNameLst>
                                          <p:attrName>ppt_x</p:attrName>
                                        </p:attrNameLst>
                                      </p:cBhvr>
                                      <p:tavLst>
                                        <p:tav tm="0">
                                          <p:val>
                                            <p:strVal val="ppt_x"/>
                                          </p:val>
                                        </p:tav>
                                        <p:tav tm="100000">
                                          <p:val>
                                            <p:strVal val="ppt_x"/>
                                          </p:val>
                                        </p:tav>
                                      </p:tavLst>
                                    </p:anim>
                                    <p:anim calcmode="lin" valueType="num">
                                      <p:cBhvr additive="base">
                                        <p:cTn id="7" dur="500"/>
                                        <p:tgtEl>
                                          <p:spTgt spid="12"/>
                                        </p:tgtEl>
                                        <p:attrNameLst>
                                          <p:attrName>ppt_y</p:attrName>
                                        </p:attrNameLst>
                                      </p:cBhvr>
                                      <p:tavLst>
                                        <p:tav tm="0">
                                          <p:val>
                                            <p:strVal val="ppt_y"/>
                                          </p:val>
                                        </p:tav>
                                        <p:tav tm="100000">
                                          <p:val>
                                            <p:strVal val="1+ppt_h/2"/>
                                          </p:val>
                                        </p:tav>
                                      </p:tavLst>
                                    </p:anim>
                                    <p:set>
                                      <p:cBhvr>
                                        <p:cTn id="8" dur="1" fill="hold">
                                          <p:stCondLst>
                                            <p:cond delay="499"/>
                                          </p:stCondLst>
                                        </p:cTn>
                                        <p:tgtEl>
                                          <p:spTgt spid="12"/>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7"/>
                                        </p:tgtEl>
                                        <p:attrNameLst>
                                          <p:attrName>ppt_x</p:attrName>
                                        </p:attrNameLst>
                                      </p:cBhvr>
                                      <p:tavLst>
                                        <p:tav tm="0">
                                          <p:val>
                                            <p:strVal val="ppt_x"/>
                                          </p:val>
                                        </p:tav>
                                        <p:tav tm="100000">
                                          <p:val>
                                            <p:strVal val="ppt_x"/>
                                          </p:val>
                                        </p:tav>
                                      </p:tavLst>
                                    </p:anim>
                                    <p:anim calcmode="lin" valueType="num">
                                      <p:cBhvr additive="base">
                                        <p:cTn id="13" dur="500"/>
                                        <p:tgtEl>
                                          <p:spTgt spid="17"/>
                                        </p:tgtEl>
                                        <p:attrNameLst>
                                          <p:attrName>ppt_y</p:attrName>
                                        </p:attrNameLst>
                                      </p:cBhvr>
                                      <p:tavLst>
                                        <p:tav tm="0">
                                          <p:val>
                                            <p:strVal val="ppt_y"/>
                                          </p:val>
                                        </p:tav>
                                        <p:tav tm="100000">
                                          <p:val>
                                            <p:strVal val="1+ppt_h/2"/>
                                          </p:val>
                                        </p:tav>
                                      </p:tavLst>
                                    </p:anim>
                                    <p:set>
                                      <p:cBhvr>
                                        <p:cTn id="14" dur="1" fill="hold">
                                          <p:stCondLst>
                                            <p:cond delay="499"/>
                                          </p:stCondLst>
                                        </p:cTn>
                                        <p:tgtEl>
                                          <p:spTgt spid="17"/>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8"/>
                                        </p:tgtEl>
                                        <p:attrNameLst>
                                          <p:attrName>ppt_x</p:attrName>
                                        </p:attrNameLst>
                                      </p:cBhvr>
                                      <p:tavLst>
                                        <p:tav tm="0">
                                          <p:val>
                                            <p:strVal val="ppt_x"/>
                                          </p:val>
                                        </p:tav>
                                        <p:tav tm="100000">
                                          <p:val>
                                            <p:strVal val="ppt_x"/>
                                          </p:val>
                                        </p:tav>
                                      </p:tavLst>
                                    </p:anim>
                                    <p:anim calcmode="lin" valueType="num">
                                      <p:cBhvr additive="base">
                                        <p:cTn id="19" dur="500"/>
                                        <p:tgtEl>
                                          <p:spTgt spid="8"/>
                                        </p:tgtEl>
                                        <p:attrNameLst>
                                          <p:attrName>ppt_y</p:attrName>
                                        </p:attrNameLst>
                                      </p:cBhvr>
                                      <p:tavLst>
                                        <p:tav tm="0">
                                          <p:val>
                                            <p:strVal val="ppt_y"/>
                                          </p:val>
                                        </p:tav>
                                        <p:tav tm="100000">
                                          <p:val>
                                            <p:strVal val="1+ppt_h/2"/>
                                          </p:val>
                                        </p:tav>
                                      </p:tavLst>
                                    </p:anim>
                                    <p:set>
                                      <p:cBhvr>
                                        <p:cTn id="20" dur="1" fill="hold">
                                          <p:stCondLst>
                                            <p:cond delay="499"/>
                                          </p:stCondLst>
                                        </p:cTn>
                                        <p:tgtEl>
                                          <p:spTgt spid="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13"/>
                                        </p:tgtEl>
                                        <p:attrNameLst>
                                          <p:attrName>ppt_x</p:attrName>
                                        </p:attrNameLst>
                                      </p:cBhvr>
                                      <p:tavLst>
                                        <p:tav tm="0">
                                          <p:val>
                                            <p:strVal val="ppt_x"/>
                                          </p:val>
                                        </p:tav>
                                        <p:tav tm="100000">
                                          <p:val>
                                            <p:strVal val="ppt_x"/>
                                          </p:val>
                                        </p:tav>
                                      </p:tavLst>
                                    </p:anim>
                                    <p:anim calcmode="lin" valueType="num">
                                      <p:cBhvr additive="base">
                                        <p:cTn id="25" dur="500"/>
                                        <p:tgtEl>
                                          <p:spTgt spid="13"/>
                                        </p:tgtEl>
                                        <p:attrNameLst>
                                          <p:attrName>ppt_y</p:attrName>
                                        </p:attrNameLst>
                                      </p:cBhvr>
                                      <p:tavLst>
                                        <p:tav tm="0">
                                          <p:val>
                                            <p:strVal val="ppt_y"/>
                                          </p:val>
                                        </p:tav>
                                        <p:tav tm="100000">
                                          <p:val>
                                            <p:strVal val="1+ppt_h/2"/>
                                          </p:val>
                                        </p:tav>
                                      </p:tavLst>
                                    </p:anim>
                                    <p:set>
                                      <p:cBhvr>
                                        <p:cTn id="26" dur="1" fill="hold">
                                          <p:stCondLst>
                                            <p:cond delay="499"/>
                                          </p:stCondLst>
                                        </p:cTn>
                                        <p:tgtEl>
                                          <p:spTgt spid="13"/>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18"/>
                                        </p:tgtEl>
                                        <p:attrNameLst>
                                          <p:attrName>ppt_x</p:attrName>
                                        </p:attrNameLst>
                                      </p:cBhvr>
                                      <p:tavLst>
                                        <p:tav tm="0">
                                          <p:val>
                                            <p:strVal val="ppt_x"/>
                                          </p:val>
                                        </p:tav>
                                        <p:tav tm="100000">
                                          <p:val>
                                            <p:strVal val="ppt_x"/>
                                          </p:val>
                                        </p:tav>
                                      </p:tavLst>
                                    </p:anim>
                                    <p:anim calcmode="lin" valueType="num">
                                      <p:cBhvr additive="base">
                                        <p:cTn id="31" dur="500"/>
                                        <p:tgtEl>
                                          <p:spTgt spid="18"/>
                                        </p:tgtEl>
                                        <p:attrNameLst>
                                          <p:attrName>ppt_y</p:attrName>
                                        </p:attrNameLst>
                                      </p:cBhvr>
                                      <p:tavLst>
                                        <p:tav tm="0">
                                          <p:val>
                                            <p:strVal val="ppt_y"/>
                                          </p:val>
                                        </p:tav>
                                        <p:tav tm="100000">
                                          <p:val>
                                            <p:strVal val="1+ppt_h/2"/>
                                          </p:val>
                                        </p:tav>
                                      </p:tavLst>
                                    </p:anim>
                                    <p:set>
                                      <p:cBhvr>
                                        <p:cTn id="32" dur="1" fill="hold">
                                          <p:stCondLst>
                                            <p:cond delay="499"/>
                                          </p:stCondLst>
                                        </p:cTn>
                                        <p:tgtEl>
                                          <p:spTgt spid="1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7"/>
                                        </p:tgtEl>
                                        <p:attrNameLst>
                                          <p:attrName>ppt_x</p:attrName>
                                        </p:attrNameLst>
                                      </p:cBhvr>
                                      <p:tavLst>
                                        <p:tav tm="0">
                                          <p:val>
                                            <p:strVal val="ppt_x"/>
                                          </p:val>
                                        </p:tav>
                                        <p:tav tm="100000">
                                          <p:val>
                                            <p:strVal val="ppt_x"/>
                                          </p:val>
                                        </p:tav>
                                      </p:tavLst>
                                    </p:anim>
                                    <p:anim calcmode="lin" valueType="num">
                                      <p:cBhvr additive="base">
                                        <p:cTn id="37" dur="500"/>
                                        <p:tgtEl>
                                          <p:spTgt spid="27"/>
                                        </p:tgtEl>
                                        <p:attrNameLst>
                                          <p:attrName>ppt_y</p:attrName>
                                        </p:attrNameLst>
                                      </p:cBhvr>
                                      <p:tavLst>
                                        <p:tav tm="0">
                                          <p:val>
                                            <p:strVal val="ppt_y"/>
                                          </p:val>
                                        </p:tav>
                                        <p:tav tm="100000">
                                          <p:val>
                                            <p:strVal val="1+ppt_h/2"/>
                                          </p:val>
                                        </p:tav>
                                      </p:tavLst>
                                    </p:anim>
                                    <p:set>
                                      <p:cBhvr>
                                        <p:cTn id="38" dur="1" fill="hold">
                                          <p:stCondLst>
                                            <p:cond delay="499"/>
                                          </p:stCondLst>
                                        </p:cTn>
                                        <p:tgtEl>
                                          <p:spTgt spid="27"/>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28"/>
                                        </p:tgtEl>
                                        <p:attrNameLst>
                                          <p:attrName>ppt_x</p:attrName>
                                        </p:attrNameLst>
                                      </p:cBhvr>
                                      <p:tavLst>
                                        <p:tav tm="0">
                                          <p:val>
                                            <p:strVal val="ppt_x"/>
                                          </p:val>
                                        </p:tav>
                                        <p:tav tm="100000">
                                          <p:val>
                                            <p:strVal val="ppt_x"/>
                                          </p:val>
                                        </p:tav>
                                      </p:tavLst>
                                    </p:anim>
                                    <p:anim calcmode="lin" valueType="num">
                                      <p:cBhvr additive="base">
                                        <p:cTn id="43" dur="500"/>
                                        <p:tgtEl>
                                          <p:spTgt spid="28"/>
                                        </p:tgtEl>
                                        <p:attrNameLst>
                                          <p:attrName>ppt_y</p:attrName>
                                        </p:attrNameLst>
                                      </p:cBhvr>
                                      <p:tavLst>
                                        <p:tav tm="0">
                                          <p:val>
                                            <p:strVal val="ppt_y"/>
                                          </p:val>
                                        </p:tav>
                                        <p:tav tm="100000">
                                          <p:val>
                                            <p:strVal val="1+ppt_h/2"/>
                                          </p:val>
                                        </p:tav>
                                      </p:tavLst>
                                    </p:anim>
                                    <p:set>
                                      <p:cBhvr>
                                        <p:cTn id="44" dur="1" fill="hold">
                                          <p:stCondLst>
                                            <p:cond delay="499"/>
                                          </p:stCondLst>
                                        </p:cTn>
                                        <p:tgtEl>
                                          <p:spTgt spid="28"/>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29"/>
                                        </p:tgtEl>
                                        <p:attrNameLst>
                                          <p:attrName>ppt_x</p:attrName>
                                        </p:attrNameLst>
                                      </p:cBhvr>
                                      <p:tavLst>
                                        <p:tav tm="0">
                                          <p:val>
                                            <p:strVal val="ppt_x"/>
                                          </p:val>
                                        </p:tav>
                                        <p:tav tm="100000">
                                          <p:val>
                                            <p:strVal val="ppt_x"/>
                                          </p:val>
                                        </p:tav>
                                      </p:tavLst>
                                    </p:anim>
                                    <p:anim calcmode="lin" valueType="num">
                                      <p:cBhvr additive="base">
                                        <p:cTn id="49" dur="500"/>
                                        <p:tgtEl>
                                          <p:spTgt spid="29"/>
                                        </p:tgtEl>
                                        <p:attrNameLst>
                                          <p:attrName>ppt_y</p:attrName>
                                        </p:attrNameLst>
                                      </p:cBhvr>
                                      <p:tavLst>
                                        <p:tav tm="0">
                                          <p:val>
                                            <p:strVal val="ppt_y"/>
                                          </p:val>
                                        </p:tav>
                                        <p:tav tm="100000">
                                          <p:val>
                                            <p:strVal val="1+ppt_h/2"/>
                                          </p:val>
                                        </p:tav>
                                      </p:tavLst>
                                    </p:anim>
                                    <p:set>
                                      <p:cBhvr>
                                        <p:cTn id="50" dur="1" fill="hold">
                                          <p:stCondLst>
                                            <p:cond delay="499"/>
                                          </p:stCondLst>
                                        </p:cTn>
                                        <p:tgtEl>
                                          <p:spTgt spid="29"/>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0"/>
                                        </p:tgtEl>
                                        <p:attrNameLst>
                                          <p:attrName>ppt_x</p:attrName>
                                        </p:attrNameLst>
                                      </p:cBhvr>
                                      <p:tavLst>
                                        <p:tav tm="0">
                                          <p:val>
                                            <p:strVal val="ppt_x"/>
                                          </p:val>
                                        </p:tav>
                                        <p:tav tm="100000">
                                          <p:val>
                                            <p:strVal val="ppt_x"/>
                                          </p:val>
                                        </p:tav>
                                      </p:tavLst>
                                    </p:anim>
                                    <p:anim calcmode="lin" valueType="num">
                                      <p:cBhvr additive="base">
                                        <p:cTn id="55" dur="500"/>
                                        <p:tgtEl>
                                          <p:spTgt spid="30"/>
                                        </p:tgtEl>
                                        <p:attrNameLst>
                                          <p:attrName>ppt_y</p:attrName>
                                        </p:attrNameLst>
                                      </p:cBhvr>
                                      <p:tavLst>
                                        <p:tav tm="0">
                                          <p:val>
                                            <p:strVal val="ppt_y"/>
                                          </p:val>
                                        </p:tav>
                                        <p:tav tm="100000">
                                          <p:val>
                                            <p:strVal val="1+ppt_h/2"/>
                                          </p:val>
                                        </p:tav>
                                      </p:tavLst>
                                    </p:anim>
                                    <p:set>
                                      <p:cBhvr>
                                        <p:cTn id="56" dur="1" fill="hold">
                                          <p:stCondLst>
                                            <p:cond delay="499"/>
                                          </p:stCondLst>
                                        </p:cTn>
                                        <p:tgtEl>
                                          <p:spTgt spid="30"/>
                                        </p:tgtEl>
                                        <p:attrNameLst>
                                          <p:attrName>style.visibility</p:attrName>
                                        </p:attrNameLst>
                                      </p:cBhvr>
                                      <p:to>
                                        <p:strVal val="hidden"/>
                                      </p:to>
                                    </p:set>
                                  </p:childTnLst>
                                </p:cTn>
                              </p:par>
                            </p:childTnLst>
                          </p:cTn>
                        </p:par>
                      </p:childTnLst>
                    </p:cTn>
                  </p:par>
                  <p:par>
                    <p:cTn id="57" fill="hold" nodeType="clickPar">
                      <p:stCondLst>
                        <p:cond delay="indefinite"/>
                      </p:stCondLst>
                      <p:childTnLst>
                        <p:par>
                          <p:cTn id="58" fill="hold" nodeType="withGroup">
                            <p:stCondLst>
                              <p:cond delay="0"/>
                            </p:stCondLst>
                            <p:childTnLst>
                              <p:par>
                                <p:cTn id="59" presetID="2" presetClass="exit" presetSubtype="4" accel="50000" decel="50000" fill="hold" grpId="0" nodeType="clickEffect">
                                  <p:stCondLst>
                                    <p:cond delay="0"/>
                                  </p:stCondLst>
                                  <p:childTnLst>
                                    <p:anim calcmode="lin" valueType="num">
                                      <p:cBhvr additive="base">
                                        <p:cTn id="60" dur="500"/>
                                        <p:tgtEl>
                                          <p:spTgt spid="31"/>
                                        </p:tgtEl>
                                        <p:attrNameLst>
                                          <p:attrName>ppt_x</p:attrName>
                                        </p:attrNameLst>
                                      </p:cBhvr>
                                      <p:tavLst>
                                        <p:tav tm="0">
                                          <p:val>
                                            <p:strVal val="ppt_x"/>
                                          </p:val>
                                        </p:tav>
                                        <p:tav tm="100000">
                                          <p:val>
                                            <p:strVal val="ppt_x"/>
                                          </p:val>
                                        </p:tav>
                                      </p:tavLst>
                                    </p:anim>
                                    <p:anim calcmode="lin" valueType="num">
                                      <p:cBhvr additive="base">
                                        <p:cTn id="61" dur="500"/>
                                        <p:tgtEl>
                                          <p:spTgt spid="31"/>
                                        </p:tgtEl>
                                        <p:attrNameLst>
                                          <p:attrName>ppt_y</p:attrName>
                                        </p:attrNameLst>
                                      </p:cBhvr>
                                      <p:tavLst>
                                        <p:tav tm="0">
                                          <p:val>
                                            <p:strVal val="ppt_y"/>
                                          </p:val>
                                        </p:tav>
                                        <p:tav tm="100000">
                                          <p:val>
                                            <p:strVal val="1+ppt_h/2"/>
                                          </p:val>
                                        </p:tav>
                                      </p:tavLst>
                                    </p:anim>
                                    <p:set>
                                      <p:cBhvr>
                                        <p:cTn id="62" dur="1" fill="hold">
                                          <p:stCondLst>
                                            <p:cond delay="499"/>
                                          </p:stCondLst>
                                        </p:cTn>
                                        <p:tgtEl>
                                          <p:spTgt spid="31"/>
                                        </p:tgtEl>
                                        <p:attrNameLst>
                                          <p:attrName>style.visibility</p:attrName>
                                        </p:attrNameLst>
                                      </p:cBhvr>
                                      <p:to>
                                        <p:strVal val="hidden"/>
                                      </p:to>
                                    </p:set>
                                  </p:childTnLst>
                                </p:cTn>
                              </p:par>
                            </p:childTnLst>
                          </p:cTn>
                        </p:par>
                      </p:childTnLst>
                    </p:cTn>
                  </p:par>
                  <p:par>
                    <p:cTn id="63" fill="hold" nodeType="clickPar">
                      <p:stCondLst>
                        <p:cond delay="indefinite"/>
                      </p:stCondLst>
                      <p:childTnLst>
                        <p:par>
                          <p:cTn id="64" fill="hold" nodeType="withGroup">
                            <p:stCondLst>
                              <p:cond delay="0"/>
                            </p:stCondLst>
                            <p:childTnLst>
                              <p:par>
                                <p:cTn id="65" presetID="2" presetClass="exit" presetSubtype="4" accel="50000" decel="50000" fill="hold" grpId="0" nodeType="clickEffect">
                                  <p:stCondLst>
                                    <p:cond delay="0"/>
                                  </p:stCondLst>
                                  <p:childTnLst>
                                    <p:anim calcmode="lin" valueType="num">
                                      <p:cBhvr additive="base">
                                        <p:cTn id="66" dur="500"/>
                                        <p:tgtEl>
                                          <p:spTgt spid="32"/>
                                        </p:tgtEl>
                                        <p:attrNameLst>
                                          <p:attrName>ppt_x</p:attrName>
                                        </p:attrNameLst>
                                      </p:cBhvr>
                                      <p:tavLst>
                                        <p:tav tm="0">
                                          <p:val>
                                            <p:strVal val="ppt_x"/>
                                          </p:val>
                                        </p:tav>
                                        <p:tav tm="100000">
                                          <p:val>
                                            <p:strVal val="ppt_x"/>
                                          </p:val>
                                        </p:tav>
                                      </p:tavLst>
                                    </p:anim>
                                    <p:anim calcmode="lin" valueType="num">
                                      <p:cBhvr additive="base">
                                        <p:cTn id="67" dur="500"/>
                                        <p:tgtEl>
                                          <p:spTgt spid="32"/>
                                        </p:tgtEl>
                                        <p:attrNameLst>
                                          <p:attrName>ppt_y</p:attrName>
                                        </p:attrNameLst>
                                      </p:cBhvr>
                                      <p:tavLst>
                                        <p:tav tm="0">
                                          <p:val>
                                            <p:strVal val="ppt_y"/>
                                          </p:val>
                                        </p:tav>
                                        <p:tav tm="100000">
                                          <p:val>
                                            <p:strVal val="1+ppt_h/2"/>
                                          </p:val>
                                        </p:tav>
                                      </p:tavLst>
                                    </p:anim>
                                    <p:set>
                                      <p:cBhvr>
                                        <p:cTn id="68"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2" grpId="0" animBg="1"/>
      <p:bldP spid="13" grpId="0" animBg="1"/>
      <p:bldP spid="17" grpId="0" animBg="1"/>
      <p:bldP spid="18" grpId="0" animBg="1"/>
      <p:bldP spid="27" grpId="0" animBg="1"/>
      <p:bldP spid="28" grpId="0" animBg="1"/>
      <p:bldP spid="29" grpId="0" animBg="1"/>
      <p:bldP spid="30" grpId="0" animBg="1"/>
      <p:bldP spid="31" grpId="0" animBg="1"/>
      <p:bldP spid="32" grpId="0" animBg="1"/>
    </p:bldLst>
  </p:timing>
</p:sld>
</file>

<file path=ppt/slides/slide5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2825" name="Group 121"/>
          <p:cNvGraphicFramePr>
            <a:graphicFrameLocks noGrp="1"/>
          </p:cNvGraphicFramePr>
          <p:nvPr/>
        </p:nvGraphicFramePr>
        <p:xfrm>
          <a:off x="22229" y="549277"/>
          <a:ext cx="9144001" cy="6351054"/>
        </p:xfrm>
        <a:graphic>
          <a:graphicData uri="http://schemas.openxmlformats.org/drawingml/2006/table">
            <a:tbl>
              <a:tblPr/>
              <a:tblGrid>
                <a:gridCol w="1784331">
                  <a:extLst>
                    <a:ext uri="{9D8B030D-6E8A-4147-A177-3AD203B41FA5}">
                      <a16:colId xmlns:a16="http://schemas.microsoft.com/office/drawing/2014/main" val="20000"/>
                    </a:ext>
                  </a:extLst>
                </a:gridCol>
                <a:gridCol w="3831278">
                  <a:extLst>
                    <a:ext uri="{9D8B030D-6E8A-4147-A177-3AD203B41FA5}">
                      <a16:colId xmlns:a16="http://schemas.microsoft.com/office/drawing/2014/main" val="20001"/>
                    </a:ext>
                  </a:extLst>
                </a:gridCol>
                <a:gridCol w="3528392">
                  <a:extLst>
                    <a:ext uri="{9D8B030D-6E8A-4147-A177-3AD203B41FA5}">
                      <a16:colId xmlns:a16="http://schemas.microsoft.com/office/drawing/2014/main" val="20002"/>
                    </a:ext>
                  </a:extLst>
                </a:gridCol>
              </a:tblGrid>
              <a:tr h="579169">
                <a:tc>
                  <a:txBody>
                    <a:bodyPr/>
                    <a:lstStyle/>
                    <a:p>
                      <a:pPr>
                        <a:spcAft>
                          <a:spcPts val="0"/>
                        </a:spcAft>
                      </a:pPr>
                      <a:r>
                        <a:rPr lang="en-US" sz="2000" b="1" dirty="0">
                          <a:solidFill>
                            <a:schemeClr val="bg1"/>
                          </a:solidFill>
                          <a:effectLst/>
                          <a:latin typeface="Arial"/>
                          <a:ea typeface="ＭＳ 明朝"/>
                          <a:cs typeface="Arial"/>
                        </a:rPr>
                        <a:t>Issue</a:t>
                      </a:r>
                    </a:p>
                  </a:txBody>
                  <a:tcPr marL="68580" marR="68580" marT="0" marB="0">
                    <a:lnL w="12700" cap="flat" cmpd="sng" algn="ctr">
                      <a:solidFill>
                        <a:scrgbClr r="0" g="0" b="0"/>
                      </a:solidFill>
                      <a:prstDash val="solid"/>
                      <a:round/>
                      <a:headEnd type="none" w="med" len="med"/>
                      <a:tailEnd type="none" w="med" len="med"/>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000" b="1" dirty="0">
                          <a:solidFill>
                            <a:srgbClr val="FFFFFF"/>
                          </a:solidFill>
                          <a:effectLst/>
                          <a:latin typeface="Arial"/>
                          <a:ea typeface="ＭＳ 明朝"/>
                          <a:cs typeface="Arial"/>
                        </a:rPr>
                        <a:t>Martha</a:t>
                      </a:r>
                      <a:endParaRPr lang="en-US" sz="20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tc>
                  <a:txBody>
                    <a:bodyPr/>
                    <a:lstStyle/>
                    <a:p>
                      <a:pPr>
                        <a:spcAft>
                          <a:spcPts val="0"/>
                        </a:spcAft>
                      </a:pPr>
                      <a:r>
                        <a:rPr lang="en-US" sz="2000" b="1" dirty="0">
                          <a:solidFill>
                            <a:srgbClr val="FFFFFF"/>
                          </a:solidFill>
                          <a:effectLst/>
                          <a:latin typeface="Arial"/>
                          <a:ea typeface="ＭＳ 明朝"/>
                          <a:cs typeface="Arial"/>
                        </a:rPr>
                        <a:t>Mary</a:t>
                      </a:r>
                      <a:endParaRPr lang="en-US" sz="2000" b="1" dirty="0">
                        <a:effectLst/>
                        <a:latin typeface="Arial"/>
                        <a:ea typeface="ＭＳ 明朝"/>
                        <a:cs typeface="Arial"/>
                      </a:endParaRPr>
                    </a:p>
                  </a:txBody>
                  <a:tcPr marL="68580" marR="68580" marT="0" marB="0">
                    <a:lnL>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lnTlToBr>
                      <a:noFill/>
                    </a:lnTlToBr>
                    <a:lnBlToTr>
                      <a:noFill/>
                    </a:lnBlToTr>
                    <a:solidFill>
                      <a:schemeClr val="tx2"/>
                    </a:solidFill>
                  </a:tcPr>
                </a:tc>
                <a:extLst>
                  <a:ext uri="{0D108BD9-81ED-4DB2-BD59-A6C34878D82A}">
                    <a16:rowId xmlns:a16="http://schemas.microsoft.com/office/drawing/2014/main" val="10000"/>
                  </a:ext>
                </a:extLst>
              </a:tr>
              <a:tr h="2164976">
                <a:tc>
                  <a:txBody>
                    <a:bodyPr/>
                    <a:lstStyle/>
                    <a:p>
                      <a:pPr>
                        <a:spcAft>
                          <a:spcPts val="0"/>
                        </a:spcAft>
                      </a:pPr>
                      <a:r>
                        <a:rPr lang="en-US" sz="2000" b="1" dirty="0">
                          <a:solidFill>
                            <a:srgbClr val="FFFFFF"/>
                          </a:solidFill>
                          <a:effectLst/>
                          <a:latin typeface="Arial"/>
                          <a:ea typeface="ＭＳ 明朝"/>
                          <a:cs typeface="Arial"/>
                        </a:rPr>
                        <a:t>Jesus</a:t>
                      </a:r>
                      <a:r>
                        <a:rPr lang="fr-FR" sz="2000" b="1" dirty="0">
                          <a:solidFill>
                            <a:srgbClr val="FFFFFF"/>
                          </a:solidFill>
                          <a:effectLst/>
                          <a:latin typeface="Arial"/>
                          <a:ea typeface="ＭＳ 明朝"/>
                          <a:cs typeface="Arial"/>
                        </a:rPr>
                        <a:t>'</a:t>
                      </a:r>
                      <a:r>
                        <a:rPr lang="en-US" sz="2000" b="1" dirty="0">
                          <a:solidFill>
                            <a:srgbClr val="FFFFFF"/>
                          </a:solidFill>
                          <a:effectLst/>
                          <a:latin typeface="Arial"/>
                          <a:ea typeface="ＭＳ 明朝"/>
                          <a:cs typeface="Arial"/>
                        </a:rPr>
                        <a:t> response</a:t>
                      </a:r>
                      <a:endParaRPr lang="en-US" sz="20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Tested her faith whether He could raise Lazarus (23), claimed to be the resurrection and life (25), and asked if she believed (26) </a:t>
                      </a:r>
                    </a:p>
                    <a:p>
                      <a:pPr>
                        <a:spcAft>
                          <a:spcPts val="0"/>
                        </a:spcAft>
                      </a:pPr>
                      <a:endParaRPr lang="en-US" sz="2000" b="1" dirty="0">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a:solidFill>
                            <a:srgbClr val="FFFFFF"/>
                          </a:solidFill>
                          <a:effectLst/>
                          <a:latin typeface="Arial"/>
                          <a:ea typeface="ＭＳ 明朝"/>
                          <a:cs typeface="Arial"/>
                        </a:rPr>
                        <a:t>No testing her faith—He asks where the body was (34) then weeps (35) </a:t>
                      </a:r>
                      <a:endParaRPr lang="en-US" sz="2000" b="1">
                        <a:effectLst/>
                        <a:latin typeface="Arial"/>
                        <a:ea typeface="ＭＳ 明朝"/>
                        <a:cs typeface="Arial"/>
                      </a:endParaRPr>
                    </a:p>
                  </a:txBody>
                  <a:tcPr marL="68580" marR="68580" marT="0" marB="0">
                    <a:lnL>
                      <a:noFill/>
                    </a:lnL>
                    <a:lnR>
                      <a:noFill/>
                    </a:lnR>
                    <a:lnT w="12700" cap="flat" cmpd="sng" algn="ctr">
                      <a:solidFill>
                        <a:scrgbClr r="0" g="0" b="0"/>
                      </a:solidFill>
                      <a:prstDash val="solid"/>
                      <a:round/>
                      <a:headEnd type="none" w="med" len="med"/>
                      <a:tailEnd type="none" w="med" len="med"/>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1"/>
                  </a:ext>
                </a:extLst>
              </a:tr>
              <a:tr h="1961996">
                <a:tc>
                  <a:txBody>
                    <a:bodyPr/>
                    <a:lstStyle/>
                    <a:p>
                      <a:pPr>
                        <a:spcAft>
                          <a:spcPts val="0"/>
                        </a:spcAft>
                      </a:pPr>
                      <a:r>
                        <a:rPr lang="en-US" sz="2000" b="1">
                          <a:solidFill>
                            <a:srgbClr val="FFFFFF"/>
                          </a:solidFill>
                          <a:effectLst/>
                          <a:latin typeface="Arial"/>
                          <a:ea typeface="ＭＳ 明朝"/>
                          <a:cs typeface="Arial"/>
                        </a:rPr>
                        <a:t>Declarations of faith in Christ</a:t>
                      </a:r>
                      <a:endParaRPr lang="en-US" sz="20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Twice: Christ could heal (21) and "You are the Messiah… Son of God… from God" (27)</a:t>
                      </a:r>
                      <a:endParaRPr lang="en-US" sz="20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No declarations</a:t>
                      </a:r>
                      <a:endParaRPr lang="en-US" sz="20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2"/>
                  </a:ext>
                </a:extLst>
              </a:tr>
              <a:tr h="1644913">
                <a:tc>
                  <a:txBody>
                    <a:bodyPr/>
                    <a:lstStyle/>
                    <a:p>
                      <a:pPr>
                        <a:spcAft>
                          <a:spcPts val="0"/>
                        </a:spcAft>
                      </a:pPr>
                      <a:r>
                        <a:rPr lang="en-US" sz="2000" b="1">
                          <a:solidFill>
                            <a:srgbClr val="FFFFFF"/>
                          </a:solidFill>
                          <a:effectLst/>
                          <a:latin typeface="Arial"/>
                          <a:ea typeface="ＭＳ 明朝"/>
                          <a:cs typeface="Arial"/>
                        </a:rPr>
                        <a:t>Proof of faith</a:t>
                      </a:r>
                      <a:endParaRPr lang="en-US" sz="20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a:solidFill>
                            <a:srgbClr val="FFFFFF"/>
                          </a:solidFill>
                          <a:effectLst/>
                          <a:latin typeface="Arial"/>
                          <a:ea typeface="ＭＳ 明朝"/>
                          <a:cs typeface="Arial"/>
                        </a:rPr>
                        <a:t>Still doubted by complaining of the smell of the body (39) while reaction of those consoling her </a:t>
                      </a:r>
                      <a:r>
                        <a:rPr lang="en-US" sz="2000" b="1" i="1">
                          <a:solidFill>
                            <a:srgbClr val="FFFFFF"/>
                          </a:solidFill>
                          <a:effectLst/>
                          <a:latin typeface="Arial"/>
                          <a:ea typeface="ＭＳ 明朝"/>
                          <a:cs typeface="Arial"/>
                        </a:rPr>
                        <a:t>not</a:t>
                      </a:r>
                      <a:r>
                        <a:rPr lang="en-US" sz="2000" b="1">
                          <a:solidFill>
                            <a:srgbClr val="FFFFFF"/>
                          </a:solidFill>
                          <a:effectLst/>
                          <a:latin typeface="Arial"/>
                          <a:ea typeface="ＭＳ 明朝"/>
                          <a:cs typeface="Arial"/>
                        </a:rPr>
                        <a:t> noted</a:t>
                      </a:r>
                      <a:endParaRPr lang="en-US" sz="2000" b="1">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tc>
                  <a:txBody>
                    <a:bodyPr/>
                    <a:lstStyle/>
                    <a:p>
                      <a:pPr>
                        <a:spcAft>
                          <a:spcPts val="0"/>
                        </a:spcAft>
                      </a:pPr>
                      <a:r>
                        <a:rPr lang="en-US" sz="2000" b="1" dirty="0">
                          <a:solidFill>
                            <a:srgbClr val="FFFFFF"/>
                          </a:solidFill>
                          <a:effectLst/>
                          <a:latin typeface="Arial"/>
                          <a:ea typeface="ＭＳ 明朝"/>
                          <a:cs typeface="Arial"/>
                        </a:rPr>
                        <a:t>Brought many with her who believed (45) but even some of them betrayed Jesus to the Pharisees (46)</a:t>
                      </a:r>
                      <a:endParaRPr lang="en-US" sz="2000" b="1" dirty="0">
                        <a:effectLst/>
                        <a:latin typeface="Arial"/>
                        <a:ea typeface="ＭＳ 明朝"/>
                        <a:cs typeface="Arial"/>
                      </a:endParaRPr>
                    </a:p>
                  </a:txBody>
                  <a:tcPr marL="68580" marR="68580" marT="0" marB="0">
                    <a:lnL>
                      <a:noFill/>
                    </a:lnL>
                    <a:lnR>
                      <a:noFill/>
                    </a:lnR>
                    <a:lnT>
                      <a:noFill/>
                    </a:lnT>
                    <a:lnB>
                      <a:noFill/>
                    </a:lnB>
                    <a:lnTlToBr>
                      <a:noFill/>
                    </a:lnTlToBr>
                    <a:lnBlToTr>
                      <a:noFill/>
                    </a:lnBlToTr>
                    <a:gradFill rotWithShape="1">
                      <a:gsLst>
                        <a:gs pos="0">
                          <a:srgbClr val="000090"/>
                        </a:gs>
                        <a:gs pos="100000">
                          <a:schemeClr val="tx1"/>
                        </a:gs>
                      </a:gsLst>
                      <a:path path="rect">
                        <a:fillToRect l="100000" t="100000"/>
                      </a:path>
                    </a:gradFill>
                  </a:tcPr>
                </a:tc>
                <a:extLst>
                  <a:ext uri="{0D108BD9-81ED-4DB2-BD59-A6C34878D82A}">
                    <a16:rowId xmlns:a16="http://schemas.microsoft.com/office/drawing/2014/main" val="10003"/>
                  </a:ext>
                </a:extLst>
              </a:tr>
            </a:tbl>
          </a:graphicData>
        </a:graphic>
      </p:graphicFrame>
      <p:sp>
        <p:nvSpPr>
          <p:cNvPr id="529426" name="Rectangle 2"/>
          <p:cNvSpPr>
            <a:spLocks noGrp="1" noChangeArrowheads="1"/>
          </p:cNvSpPr>
          <p:nvPr>
            <p:ph type="title" idx="4294967295"/>
          </p:nvPr>
        </p:nvSpPr>
        <p:spPr>
          <a:xfrm>
            <a:off x="0" y="-76200"/>
            <a:ext cx="9144000" cy="685800"/>
          </a:xfrm>
          <a:gradFill rotWithShape="1">
            <a:gsLst>
              <a:gs pos="0">
                <a:srgbClr val="660066"/>
              </a:gs>
              <a:gs pos="100000">
                <a:schemeClr val="tx1"/>
              </a:gs>
            </a:gsLst>
            <a:path path="rect">
              <a:fillToRect l="50000" t="50000" r="50000" b="50000"/>
            </a:path>
          </a:gradFill>
        </p:spPr>
        <p:txBody>
          <a:bodyPr/>
          <a:lstStyle/>
          <a:p>
            <a:r>
              <a:rPr lang="en-US" sz="2800" b="1">
                <a:solidFill>
                  <a:srgbClr val="EAEAEA"/>
                </a:solidFill>
                <a:latin typeface="Arial" charset="0"/>
                <a:ea typeface="ＭＳ Ｐゴシック" charset="0"/>
                <a:cs typeface="ＭＳ Ｐゴシック" charset="0"/>
              </a:rPr>
              <a:t>Martha Contrasted with Mary in John 11</a:t>
            </a:r>
          </a:p>
        </p:txBody>
      </p:sp>
      <p:sp>
        <p:nvSpPr>
          <p:cNvPr id="8" name="Rectangle 7"/>
          <p:cNvSpPr>
            <a:spLocks noChangeArrowheads="1"/>
          </p:cNvSpPr>
          <p:nvPr/>
        </p:nvSpPr>
        <p:spPr bwMode="auto">
          <a:xfrm>
            <a:off x="-15868" y="1155700"/>
            <a:ext cx="1844675" cy="1722438"/>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3" name="Rectangle 12"/>
          <p:cNvSpPr>
            <a:spLocks noChangeArrowheads="1"/>
          </p:cNvSpPr>
          <p:nvPr/>
        </p:nvSpPr>
        <p:spPr bwMode="auto">
          <a:xfrm>
            <a:off x="1838330" y="1166874"/>
            <a:ext cx="4032250" cy="200818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18" name="Rectangle 17"/>
          <p:cNvSpPr>
            <a:spLocks noChangeArrowheads="1"/>
          </p:cNvSpPr>
          <p:nvPr/>
        </p:nvSpPr>
        <p:spPr bwMode="auto">
          <a:xfrm>
            <a:off x="5684838" y="1166813"/>
            <a:ext cx="3722687" cy="2000250"/>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529430" name="Text Box 123"/>
          <p:cNvSpPr txBox="1">
            <a:spLocks noChangeArrowheads="1"/>
          </p:cNvSpPr>
          <p:nvPr/>
        </p:nvSpPr>
        <p:spPr bwMode="auto">
          <a:xfrm>
            <a:off x="8650288" y="26"/>
            <a:ext cx="1308100"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r"/>
            <a:r>
              <a:rPr lang="en-US" b="1">
                <a:solidFill>
                  <a:srgbClr val="FFFFFF"/>
                </a:solidFill>
                <a:latin typeface="Arial" charset="0"/>
                <a:cs typeface="Arial" charset="0"/>
              </a:rPr>
              <a:t>##</a:t>
            </a:r>
            <a:endParaRPr lang="en-US">
              <a:solidFill>
                <a:srgbClr val="FFFFFF"/>
              </a:solidFill>
              <a:latin typeface="Arial" charset="0"/>
              <a:cs typeface="Arial" charset="0"/>
            </a:endParaRPr>
          </a:p>
        </p:txBody>
      </p:sp>
      <p:sp>
        <p:nvSpPr>
          <p:cNvPr id="27" name="Rectangle 26"/>
          <p:cNvSpPr>
            <a:spLocks noChangeArrowheads="1"/>
          </p:cNvSpPr>
          <p:nvPr/>
        </p:nvSpPr>
        <p:spPr bwMode="auto">
          <a:xfrm>
            <a:off x="-42862" y="2843241"/>
            <a:ext cx="1871663" cy="206533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8" name="Rectangle 27"/>
          <p:cNvSpPr>
            <a:spLocks noChangeArrowheads="1"/>
          </p:cNvSpPr>
          <p:nvPr/>
        </p:nvSpPr>
        <p:spPr bwMode="auto">
          <a:xfrm>
            <a:off x="1809750" y="2928999"/>
            <a:ext cx="4033838" cy="194468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29" name="Rectangle 28"/>
          <p:cNvSpPr>
            <a:spLocks noChangeArrowheads="1"/>
          </p:cNvSpPr>
          <p:nvPr/>
        </p:nvSpPr>
        <p:spPr bwMode="auto">
          <a:xfrm>
            <a:off x="5657851" y="2928999"/>
            <a:ext cx="3722688" cy="1944687"/>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0" name="Rectangle 29"/>
          <p:cNvSpPr>
            <a:spLocks noChangeArrowheads="1"/>
          </p:cNvSpPr>
          <p:nvPr/>
        </p:nvSpPr>
        <p:spPr bwMode="auto">
          <a:xfrm>
            <a:off x="-15868" y="4908549"/>
            <a:ext cx="1844675" cy="2026703"/>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1" name="Rectangle 30"/>
          <p:cNvSpPr>
            <a:spLocks noChangeArrowheads="1"/>
          </p:cNvSpPr>
          <p:nvPr/>
        </p:nvSpPr>
        <p:spPr bwMode="auto">
          <a:xfrm>
            <a:off x="1838330" y="4873627"/>
            <a:ext cx="4032250" cy="2026704"/>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
        <p:nvSpPr>
          <p:cNvPr id="32" name="Rectangle 31"/>
          <p:cNvSpPr>
            <a:spLocks noChangeArrowheads="1"/>
          </p:cNvSpPr>
          <p:nvPr/>
        </p:nvSpPr>
        <p:spPr bwMode="auto">
          <a:xfrm>
            <a:off x="5649917" y="4873660"/>
            <a:ext cx="3722687" cy="2026671"/>
          </a:xfrm>
          <a:prstGeom prst="rect">
            <a:avLst/>
          </a:prstGeom>
          <a:solidFill>
            <a:srgbClr val="000000"/>
          </a:solidFill>
          <a:ln w="9525">
            <a:solidFill>
              <a:schemeClr val="tx1"/>
            </a:solidFill>
            <a:round/>
            <a:headEnd/>
            <a:tailEnd/>
          </a:ln>
        </p:spPr>
        <p:txBody>
          <a:bodyPr lIns="90993" tIns="45499" rIns="90993" bIns="45499"/>
          <a:lstStyle/>
          <a:p>
            <a:pPr eaLnBrk="0" hangingPunct="0"/>
            <a:endParaRPr lang="en-US">
              <a:solidFill>
                <a:srgbClr val="000000"/>
              </a:solidFill>
            </a:endParaRP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xit" presetSubtype="4" accel="50000" decel="50000" fill="hold" grpId="0" nodeType="clickEffect">
                                  <p:stCondLst>
                                    <p:cond delay="0"/>
                                  </p:stCondLst>
                                  <p:childTnLst>
                                    <p:anim calcmode="lin" valueType="num">
                                      <p:cBhvr additive="base">
                                        <p:cTn id="6" dur="500"/>
                                        <p:tgtEl>
                                          <p:spTgt spid="8"/>
                                        </p:tgtEl>
                                        <p:attrNameLst>
                                          <p:attrName>ppt_x</p:attrName>
                                        </p:attrNameLst>
                                      </p:cBhvr>
                                      <p:tavLst>
                                        <p:tav tm="0">
                                          <p:val>
                                            <p:strVal val="ppt_x"/>
                                          </p:val>
                                        </p:tav>
                                        <p:tav tm="100000">
                                          <p:val>
                                            <p:strVal val="ppt_x"/>
                                          </p:val>
                                        </p:tav>
                                      </p:tavLst>
                                    </p:anim>
                                    <p:anim calcmode="lin" valueType="num">
                                      <p:cBhvr additive="base">
                                        <p:cTn id="7" dur="500"/>
                                        <p:tgtEl>
                                          <p:spTgt spid="8"/>
                                        </p:tgtEl>
                                        <p:attrNameLst>
                                          <p:attrName>ppt_y</p:attrName>
                                        </p:attrNameLst>
                                      </p:cBhvr>
                                      <p:tavLst>
                                        <p:tav tm="0">
                                          <p:val>
                                            <p:strVal val="ppt_y"/>
                                          </p:val>
                                        </p:tav>
                                        <p:tav tm="100000">
                                          <p:val>
                                            <p:strVal val="1+ppt_h/2"/>
                                          </p:val>
                                        </p:tav>
                                      </p:tavLst>
                                    </p:anim>
                                    <p:set>
                                      <p:cBhvr>
                                        <p:cTn id="8" dur="1" fill="hold">
                                          <p:stCondLst>
                                            <p:cond delay="499"/>
                                          </p:stCondLst>
                                        </p:cTn>
                                        <p:tgtEl>
                                          <p:spTgt spid="8"/>
                                        </p:tgtEl>
                                        <p:attrNameLst>
                                          <p:attrName>style.visibility</p:attrName>
                                        </p:attrNameLst>
                                      </p:cBhvr>
                                      <p:to>
                                        <p:strVal val="hidden"/>
                                      </p:to>
                                    </p:set>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xit" presetSubtype="4" accel="50000" decel="50000" fill="hold" grpId="0" nodeType="clickEffect">
                                  <p:stCondLst>
                                    <p:cond delay="0"/>
                                  </p:stCondLst>
                                  <p:childTnLst>
                                    <p:anim calcmode="lin" valueType="num">
                                      <p:cBhvr additive="base">
                                        <p:cTn id="12" dur="500"/>
                                        <p:tgtEl>
                                          <p:spTgt spid="13"/>
                                        </p:tgtEl>
                                        <p:attrNameLst>
                                          <p:attrName>ppt_x</p:attrName>
                                        </p:attrNameLst>
                                      </p:cBhvr>
                                      <p:tavLst>
                                        <p:tav tm="0">
                                          <p:val>
                                            <p:strVal val="ppt_x"/>
                                          </p:val>
                                        </p:tav>
                                        <p:tav tm="100000">
                                          <p:val>
                                            <p:strVal val="ppt_x"/>
                                          </p:val>
                                        </p:tav>
                                      </p:tavLst>
                                    </p:anim>
                                    <p:anim calcmode="lin" valueType="num">
                                      <p:cBhvr additive="base">
                                        <p:cTn id="13" dur="500"/>
                                        <p:tgtEl>
                                          <p:spTgt spid="13"/>
                                        </p:tgtEl>
                                        <p:attrNameLst>
                                          <p:attrName>ppt_y</p:attrName>
                                        </p:attrNameLst>
                                      </p:cBhvr>
                                      <p:tavLst>
                                        <p:tav tm="0">
                                          <p:val>
                                            <p:strVal val="ppt_y"/>
                                          </p:val>
                                        </p:tav>
                                        <p:tav tm="100000">
                                          <p:val>
                                            <p:strVal val="1+ppt_h/2"/>
                                          </p:val>
                                        </p:tav>
                                      </p:tavLst>
                                    </p:anim>
                                    <p:set>
                                      <p:cBhvr>
                                        <p:cTn id="14" dur="1" fill="hold">
                                          <p:stCondLst>
                                            <p:cond delay="499"/>
                                          </p:stCondLst>
                                        </p:cTn>
                                        <p:tgtEl>
                                          <p:spTgt spid="13"/>
                                        </p:tgtEl>
                                        <p:attrNameLst>
                                          <p:attrName>style.visibility</p:attrName>
                                        </p:attrNameLst>
                                      </p:cBhvr>
                                      <p:to>
                                        <p:strVal val="hidden"/>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 presetClass="exit" presetSubtype="4" accel="50000" decel="50000" fill="hold" grpId="0" nodeType="clickEffect">
                                  <p:stCondLst>
                                    <p:cond delay="0"/>
                                  </p:stCondLst>
                                  <p:childTnLst>
                                    <p:anim calcmode="lin" valueType="num">
                                      <p:cBhvr additive="base">
                                        <p:cTn id="18" dur="500"/>
                                        <p:tgtEl>
                                          <p:spTgt spid="18"/>
                                        </p:tgtEl>
                                        <p:attrNameLst>
                                          <p:attrName>ppt_x</p:attrName>
                                        </p:attrNameLst>
                                      </p:cBhvr>
                                      <p:tavLst>
                                        <p:tav tm="0">
                                          <p:val>
                                            <p:strVal val="ppt_x"/>
                                          </p:val>
                                        </p:tav>
                                        <p:tav tm="100000">
                                          <p:val>
                                            <p:strVal val="ppt_x"/>
                                          </p:val>
                                        </p:tav>
                                      </p:tavLst>
                                    </p:anim>
                                    <p:anim calcmode="lin" valueType="num">
                                      <p:cBhvr additive="base">
                                        <p:cTn id="19" dur="500"/>
                                        <p:tgtEl>
                                          <p:spTgt spid="18"/>
                                        </p:tgtEl>
                                        <p:attrNameLst>
                                          <p:attrName>ppt_y</p:attrName>
                                        </p:attrNameLst>
                                      </p:cBhvr>
                                      <p:tavLst>
                                        <p:tav tm="0">
                                          <p:val>
                                            <p:strVal val="ppt_y"/>
                                          </p:val>
                                        </p:tav>
                                        <p:tav tm="100000">
                                          <p:val>
                                            <p:strVal val="1+ppt_h/2"/>
                                          </p:val>
                                        </p:tav>
                                      </p:tavLst>
                                    </p:anim>
                                    <p:set>
                                      <p:cBhvr>
                                        <p:cTn id="20" dur="1" fill="hold">
                                          <p:stCondLst>
                                            <p:cond delay="499"/>
                                          </p:stCondLst>
                                        </p:cTn>
                                        <p:tgtEl>
                                          <p:spTgt spid="18"/>
                                        </p:tgtEl>
                                        <p:attrNameLst>
                                          <p:attrName>style.visibility</p:attrName>
                                        </p:attrNameLst>
                                      </p:cBhvr>
                                      <p:to>
                                        <p:strVal val="hidden"/>
                                      </p:to>
                                    </p:set>
                                  </p:childTnLst>
                                </p:cTn>
                              </p:par>
                            </p:childTnLst>
                          </p:cTn>
                        </p:par>
                      </p:childTnLst>
                    </p:cTn>
                  </p:par>
                  <p:par>
                    <p:cTn id="21" fill="hold" nodeType="clickPar">
                      <p:stCondLst>
                        <p:cond delay="indefinite"/>
                      </p:stCondLst>
                      <p:childTnLst>
                        <p:par>
                          <p:cTn id="22" fill="hold" nodeType="withGroup">
                            <p:stCondLst>
                              <p:cond delay="0"/>
                            </p:stCondLst>
                            <p:childTnLst>
                              <p:par>
                                <p:cTn id="23" presetID="2" presetClass="exit" presetSubtype="4" accel="50000" decel="50000" fill="hold" grpId="0" nodeType="clickEffect">
                                  <p:stCondLst>
                                    <p:cond delay="0"/>
                                  </p:stCondLst>
                                  <p:childTnLst>
                                    <p:anim calcmode="lin" valueType="num">
                                      <p:cBhvr additive="base">
                                        <p:cTn id="24" dur="500"/>
                                        <p:tgtEl>
                                          <p:spTgt spid="27"/>
                                        </p:tgtEl>
                                        <p:attrNameLst>
                                          <p:attrName>ppt_x</p:attrName>
                                        </p:attrNameLst>
                                      </p:cBhvr>
                                      <p:tavLst>
                                        <p:tav tm="0">
                                          <p:val>
                                            <p:strVal val="ppt_x"/>
                                          </p:val>
                                        </p:tav>
                                        <p:tav tm="100000">
                                          <p:val>
                                            <p:strVal val="ppt_x"/>
                                          </p:val>
                                        </p:tav>
                                      </p:tavLst>
                                    </p:anim>
                                    <p:anim calcmode="lin" valueType="num">
                                      <p:cBhvr additive="base">
                                        <p:cTn id="25" dur="500"/>
                                        <p:tgtEl>
                                          <p:spTgt spid="27"/>
                                        </p:tgtEl>
                                        <p:attrNameLst>
                                          <p:attrName>ppt_y</p:attrName>
                                        </p:attrNameLst>
                                      </p:cBhvr>
                                      <p:tavLst>
                                        <p:tav tm="0">
                                          <p:val>
                                            <p:strVal val="ppt_y"/>
                                          </p:val>
                                        </p:tav>
                                        <p:tav tm="100000">
                                          <p:val>
                                            <p:strVal val="1+ppt_h/2"/>
                                          </p:val>
                                        </p:tav>
                                      </p:tavLst>
                                    </p:anim>
                                    <p:set>
                                      <p:cBhvr>
                                        <p:cTn id="26" dur="1" fill="hold">
                                          <p:stCondLst>
                                            <p:cond delay="499"/>
                                          </p:stCondLst>
                                        </p:cTn>
                                        <p:tgtEl>
                                          <p:spTgt spid="27"/>
                                        </p:tgtEl>
                                        <p:attrNameLst>
                                          <p:attrName>style.visibility</p:attrName>
                                        </p:attrNameLst>
                                      </p:cBhvr>
                                      <p:to>
                                        <p:strVal val="hidden"/>
                                      </p:to>
                                    </p:set>
                                  </p:childTnLst>
                                </p:cTn>
                              </p:par>
                            </p:childTnLst>
                          </p:cTn>
                        </p:par>
                      </p:childTnLst>
                    </p:cTn>
                  </p:par>
                  <p:par>
                    <p:cTn id="27" fill="hold" nodeType="clickPar">
                      <p:stCondLst>
                        <p:cond delay="indefinite"/>
                      </p:stCondLst>
                      <p:childTnLst>
                        <p:par>
                          <p:cTn id="28" fill="hold" nodeType="withGroup">
                            <p:stCondLst>
                              <p:cond delay="0"/>
                            </p:stCondLst>
                            <p:childTnLst>
                              <p:par>
                                <p:cTn id="29" presetID="2" presetClass="exit" presetSubtype="4" accel="50000" decel="50000" fill="hold" grpId="0" nodeType="clickEffect">
                                  <p:stCondLst>
                                    <p:cond delay="0"/>
                                  </p:stCondLst>
                                  <p:childTnLst>
                                    <p:anim calcmode="lin" valueType="num">
                                      <p:cBhvr additive="base">
                                        <p:cTn id="30" dur="500"/>
                                        <p:tgtEl>
                                          <p:spTgt spid="28"/>
                                        </p:tgtEl>
                                        <p:attrNameLst>
                                          <p:attrName>ppt_x</p:attrName>
                                        </p:attrNameLst>
                                      </p:cBhvr>
                                      <p:tavLst>
                                        <p:tav tm="0">
                                          <p:val>
                                            <p:strVal val="ppt_x"/>
                                          </p:val>
                                        </p:tav>
                                        <p:tav tm="100000">
                                          <p:val>
                                            <p:strVal val="ppt_x"/>
                                          </p:val>
                                        </p:tav>
                                      </p:tavLst>
                                    </p:anim>
                                    <p:anim calcmode="lin" valueType="num">
                                      <p:cBhvr additive="base">
                                        <p:cTn id="31" dur="500"/>
                                        <p:tgtEl>
                                          <p:spTgt spid="28"/>
                                        </p:tgtEl>
                                        <p:attrNameLst>
                                          <p:attrName>ppt_y</p:attrName>
                                        </p:attrNameLst>
                                      </p:cBhvr>
                                      <p:tavLst>
                                        <p:tav tm="0">
                                          <p:val>
                                            <p:strVal val="ppt_y"/>
                                          </p:val>
                                        </p:tav>
                                        <p:tav tm="100000">
                                          <p:val>
                                            <p:strVal val="1+ppt_h/2"/>
                                          </p:val>
                                        </p:tav>
                                      </p:tavLst>
                                    </p:anim>
                                    <p:set>
                                      <p:cBhvr>
                                        <p:cTn id="32" dur="1" fill="hold">
                                          <p:stCondLst>
                                            <p:cond delay="499"/>
                                          </p:stCondLst>
                                        </p:cTn>
                                        <p:tgtEl>
                                          <p:spTgt spid="28"/>
                                        </p:tgtEl>
                                        <p:attrNameLst>
                                          <p:attrName>style.visibility</p:attrName>
                                        </p:attrNameLst>
                                      </p:cBhvr>
                                      <p:to>
                                        <p:strVal val="hidden"/>
                                      </p:to>
                                    </p:set>
                                  </p:childTnLst>
                                </p:cTn>
                              </p:par>
                            </p:childTnLst>
                          </p:cTn>
                        </p:par>
                      </p:childTnLst>
                    </p:cTn>
                  </p:par>
                  <p:par>
                    <p:cTn id="33" fill="hold" nodeType="clickPar">
                      <p:stCondLst>
                        <p:cond delay="indefinite"/>
                      </p:stCondLst>
                      <p:childTnLst>
                        <p:par>
                          <p:cTn id="34" fill="hold" nodeType="withGroup">
                            <p:stCondLst>
                              <p:cond delay="0"/>
                            </p:stCondLst>
                            <p:childTnLst>
                              <p:par>
                                <p:cTn id="35" presetID="2" presetClass="exit" presetSubtype="4" accel="50000" decel="50000" fill="hold" grpId="0" nodeType="clickEffect">
                                  <p:stCondLst>
                                    <p:cond delay="0"/>
                                  </p:stCondLst>
                                  <p:childTnLst>
                                    <p:anim calcmode="lin" valueType="num">
                                      <p:cBhvr additive="base">
                                        <p:cTn id="36" dur="500"/>
                                        <p:tgtEl>
                                          <p:spTgt spid="29"/>
                                        </p:tgtEl>
                                        <p:attrNameLst>
                                          <p:attrName>ppt_x</p:attrName>
                                        </p:attrNameLst>
                                      </p:cBhvr>
                                      <p:tavLst>
                                        <p:tav tm="0">
                                          <p:val>
                                            <p:strVal val="ppt_x"/>
                                          </p:val>
                                        </p:tav>
                                        <p:tav tm="100000">
                                          <p:val>
                                            <p:strVal val="ppt_x"/>
                                          </p:val>
                                        </p:tav>
                                      </p:tavLst>
                                    </p:anim>
                                    <p:anim calcmode="lin" valueType="num">
                                      <p:cBhvr additive="base">
                                        <p:cTn id="37" dur="500"/>
                                        <p:tgtEl>
                                          <p:spTgt spid="29"/>
                                        </p:tgtEl>
                                        <p:attrNameLst>
                                          <p:attrName>ppt_y</p:attrName>
                                        </p:attrNameLst>
                                      </p:cBhvr>
                                      <p:tavLst>
                                        <p:tav tm="0">
                                          <p:val>
                                            <p:strVal val="ppt_y"/>
                                          </p:val>
                                        </p:tav>
                                        <p:tav tm="100000">
                                          <p:val>
                                            <p:strVal val="1+ppt_h/2"/>
                                          </p:val>
                                        </p:tav>
                                      </p:tavLst>
                                    </p:anim>
                                    <p:set>
                                      <p:cBhvr>
                                        <p:cTn id="38" dur="1" fill="hold">
                                          <p:stCondLst>
                                            <p:cond delay="499"/>
                                          </p:stCondLst>
                                        </p:cTn>
                                        <p:tgtEl>
                                          <p:spTgt spid="29"/>
                                        </p:tgtEl>
                                        <p:attrNameLst>
                                          <p:attrName>style.visibility</p:attrName>
                                        </p:attrNameLst>
                                      </p:cBhvr>
                                      <p:to>
                                        <p:strVal val="hidden"/>
                                      </p:to>
                                    </p:set>
                                  </p:childTnLst>
                                </p:cTn>
                              </p:par>
                            </p:childTnLst>
                          </p:cTn>
                        </p:par>
                      </p:childTnLst>
                    </p:cTn>
                  </p:par>
                  <p:par>
                    <p:cTn id="39" fill="hold" nodeType="clickPar">
                      <p:stCondLst>
                        <p:cond delay="indefinite"/>
                      </p:stCondLst>
                      <p:childTnLst>
                        <p:par>
                          <p:cTn id="40" fill="hold" nodeType="withGroup">
                            <p:stCondLst>
                              <p:cond delay="0"/>
                            </p:stCondLst>
                            <p:childTnLst>
                              <p:par>
                                <p:cTn id="41" presetID="2" presetClass="exit" presetSubtype="4" accel="50000" decel="50000" fill="hold" grpId="0" nodeType="clickEffect">
                                  <p:stCondLst>
                                    <p:cond delay="0"/>
                                  </p:stCondLst>
                                  <p:childTnLst>
                                    <p:anim calcmode="lin" valueType="num">
                                      <p:cBhvr additive="base">
                                        <p:cTn id="42" dur="500"/>
                                        <p:tgtEl>
                                          <p:spTgt spid="30"/>
                                        </p:tgtEl>
                                        <p:attrNameLst>
                                          <p:attrName>ppt_x</p:attrName>
                                        </p:attrNameLst>
                                      </p:cBhvr>
                                      <p:tavLst>
                                        <p:tav tm="0">
                                          <p:val>
                                            <p:strVal val="ppt_x"/>
                                          </p:val>
                                        </p:tav>
                                        <p:tav tm="100000">
                                          <p:val>
                                            <p:strVal val="ppt_x"/>
                                          </p:val>
                                        </p:tav>
                                      </p:tavLst>
                                    </p:anim>
                                    <p:anim calcmode="lin" valueType="num">
                                      <p:cBhvr additive="base">
                                        <p:cTn id="43" dur="500"/>
                                        <p:tgtEl>
                                          <p:spTgt spid="30"/>
                                        </p:tgtEl>
                                        <p:attrNameLst>
                                          <p:attrName>ppt_y</p:attrName>
                                        </p:attrNameLst>
                                      </p:cBhvr>
                                      <p:tavLst>
                                        <p:tav tm="0">
                                          <p:val>
                                            <p:strVal val="ppt_y"/>
                                          </p:val>
                                        </p:tav>
                                        <p:tav tm="100000">
                                          <p:val>
                                            <p:strVal val="1+ppt_h/2"/>
                                          </p:val>
                                        </p:tav>
                                      </p:tavLst>
                                    </p:anim>
                                    <p:set>
                                      <p:cBhvr>
                                        <p:cTn id="44" dur="1" fill="hold">
                                          <p:stCondLst>
                                            <p:cond delay="499"/>
                                          </p:stCondLst>
                                        </p:cTn>
                                        <p:tgtEl>
                                          <p:spTgt spid="30"/>
                                        </p:tgtEl>
                                        <p:attrNameLst>
                                          <p:attrName>style.visibility</p:attrName>
                                        </p:attrNameLst>
                                      </p:cBhvr>
                                      <p:to>
                                        <p:strVal val="hidden"/>
                                      </p:to>
                                    </p:set>
                                  </p:childTnLst>
                                </p:cTn>
                              </p:par>
                            </p:childTnLst>
                          </p:cTn>
                        </p:par>
                      </p:childTnLst>
                    </p:cTn>
                  </p:par>
                  <p:par>
                    <p:cTn id="45" fill="hold" nodeType="clickPar">
                      <p:stCondLst>
                        <p:cond delay="indefinite"/>
                      </p:stCondLst>
                      <p:childTnLst>
                        <p:par>
                          <p:cTn id="46" fill="hold" nodeType="withGroup">
                            <p:stCondLst>
                              <p:cond delay="0"/>
                            </p:stCondLst>
                            <p:childTnLst>
                              <p:par>
                                <p:cTn id="47" presetID="2" presetClass="exit" presetSubtype="4" accel="50000" decel="50000" fill="hold" grpId="0" nodeType="clickEffect">
                                  <p:stCondLst>
                                    <p:cond delay="0"/>
                                  </p:stCondLst>
                                  <p:childTnLst>
                                    <p:anim calcmode="lin" valueType="num">
                                      <p:cBhvr additive="base">
                                        <p:cTn id="48" dur="500"/>
                                        <p:tgtEl>
                                          <p:spTgt spid="31"/>
                                        </p:tgtEl>
                                        <p:attrNameLst>
                                          <p:attrName>ppt_x</p:attrName>
                                        </p:attrNameLst>
                                      </p:cBhvr>
                                      <p:tavLst>
                                        <p:tav tm="0">
                                          <p:val>
                                            <p:strVal val="ppt_x"/>
                                          </p:val>
                                        </p:tav>
                                        <p:tav tm="100000">
                                          <p:val>
                                            <p:strVal val="ppt_x"/>
                                          </p:val>
                                        </p:tav>
                                      </p:tavLst>
                                    </p:anim>
                                    <p:anim calcmode="lin" valueType="num">
                                      <p:cBhvr additive="base">
                                        <p:cTn id="49" dur="500"/>
                                        <p:tgtEl>
                                          <p:spTgt spid="31"/>
                                        </p:tgtEl>
                                        <p:attrNameLst>
                                          <p:attrName>ppt_y</p:attrName>
                                        </p:attrNameLst>
                                      </p:cBhvr>
                                      <p:tavLst>
                                        <p:tav tm="0">
                                          <p:val>
                                            <p:strVal val="ppt_y"/>
                                          </p:val>
                                        </p:tav>
                                        <p:tav tm="100000">
                                          <p:val>
                                            <p:strVal val="1+ppt_h/2"/>
                                          </p:val>
                                        </p:tav>
                                      </p:tavLst>
                                    </p:anim>
                                    <p:set>
                                      <p:cBhvr>
                                        <p:cTn id="50" dur="1" fill="hold">
                                          <p:stCondLst>
                                            <p:cond delay="499"/>
                                          </p:stCondLst>
                                        </p:cTn>
                                        <p:tgtEl>
                                          <p:spTgt spid="31"/>
                                        </p:tgtEl>
                                        <p:attrNameLst>
                                          <p:attrName>style.visibility</p:attrName>
                                        </p:attrNameLst>
                                      </p:cBhvr>
                                      <p:to>
                                        <p:strVal val="hidden"/>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2" presetClass="exit" presetSubtype="4" accel="50000" decel="50000" fill="hold" grpId="0" nodeType="clickEffect">
                                  <p:stCondLst>
                                    <p:cond delay="0"/>
                                  </p:stCondLst>
                                  <p:childTnLst>
                                    <p:anim calcmode="lin" valueType="num">
                                      <p:cBhvr additive="base">
                                        <p:cTn id="54" dur="500"/>
                                        <p:tgtEl>
                                          <p:spTgt spid="32"/>
                                        </p:tgtEl>
                                        <p:attrNameLst>
                                          <p:attrName>ppt_x</p:attrName>
                                        </p:attrNameLst>
                                      </p:cBhvr>
                                      <p:tavLst>
                                        <p:tav tm="0">
                                          <p:val>
                                            <p:strVal val="ppt_x"/>
                                          </p:val>
                                        </p:tav>
                                        <p:tav tm="100000">
                                          <p:val>
                                            <p:strVal val="ppt_x"/>
                                          </p:val>
                                        </p:tav>
                                      </p:tavLst>
                                    </p:anim>
                                    <p:anim calcmode="lin" valueType="num">
                                      <p:cBhvr additive="base">
                                        <p:cTn id="55" dur="500"/>
                                        <p:tgtEl>
                                          <p:spTgt spid="32"/>
                                        </p:tgtEl>
                                        <p:attrNameLst>
                                          <p:attrName>ppt_y</p:attrName>
                                        </p:attrNameLst>
                                      </p:cBhvr>
                                      <p:tavLst>
                                        <p:tav tm="0">
                                          <p:val>
                                            <p:strVal val="ppt_y"/>
                                          </p:val>
                                        </p:tav>
                                        <p:tav tm="100000">
                                          <p:val>
                                            <p:strVal val="1+ppt_h/2"/>
                                          </p:val>
                                        </p:tav>
                                      </p:tavLst>
                                    </p:anim>
                                    <p:set>
                                      <p:cBhvr>
                                        <p:cTn id="56" dur="1" fill="hold">
                                          <p:stCondLst>
                                            <p:cond delay="499"/>
                                          </p:stCondLst>
                                        </p:cTn>
                                        <p:tgtEl>
                                          <p:spTgt spid="3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3" grpId="0" animBg="1"/>
      <p:bldP spid="18" grpId="0" animBg="1"/>
      <p:bldP spid="27" grpId="0" animBg="1"/>
      <p:bldP spid="28" grpId="0" animBg="1"/>
      <p:bldP spid="29" grpId="0" animBg="1"/>
      <p:bldP spid="30" grpId="0" animBg="1"/>
      <p:bldP spid="31" grpId="0" animBg="1"/>
      <p:bldP spid="32" grpId="0" animBg="1"/>
    </p:bldLst>
  </p:timing>
</p:sld>
</file>

<file path=ppt/slides/slide5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562" name="Rectangle 2"/>
          <p:cNvSpPr>
            <a:spLocks noGrp="1" noChangeArrowheads="1"/>
          </p:cNvSpPr>
          <p:nvPr>
            <p:ph type="ctrTitle"/>
          </p:nvPr>
        </p:nvSpPr>
        <p:spPr>
          <a:xfrm>
            <a:off x="3733800" y="1295400"/>
            <a:ext cx="5410200" cy="2514600"/>
          </a:xfrm>
          <a:ln w="9525"/>
          <a:effectLst/>
        </p:spPr>
        <p:txBody>
          <a:bodyPr/>
          <a:lstStyle/>
          <a:p>
            <a:pPr>
              <a:defRPr/>
            </a:pPr>
            <a:r>
              <a:rPr lang="en-US" dirty="0">
                <a:effectLst>
                  <a:outerShdw blurRad="50800" dist="63500" dir="2700000" algn="tl" rotWithShape="0">
                    <a:srgbClr val="000000">
                      <a:alpha val="85000"/>
                    </a:srgbClr>
                  </a:outerShdw>
                </a:effectLst>
                <a:latin typeface="Arial"/>
                <a:cs typeface="Arial"/>
              </a:rPr>
              <a:t>Was Mary Magdalene </a:t>
            </a:r>
            <a:br>
              <a:rPr lang="en-US" dirty="0">
                <a:effectLst>
                  <a:outerShdw blurRad="50800" dist="63500" dir="2700000" algn="tl" rotWithShape="0">
                    <a:srgbClr val="000000">
                      <a:alpha val="85000"/>
                    </a:srgbClr>
                  </a:outerShdw>
                </a:effectLst>
                <a:latin typeface="Arial"/>
                <a:cs typeface="Arial"/>
              </a:rPr>
            </a:br>
            <a:r>
              <a:rPr lang="en-US" dirty="0">
                <a:effectLst>
                  <a:outerShdw blurRad="50800" dist="63500" dir="2700000" algn="tl" rotWithShape="0">
                    <a:srgbClr val="000000">
                      <a:alpha val="85000"/>
                    </a:srgbClr>
                  </a:outerShdw>
                </a:effectLst>
                <a:latin typeface="Arial"/>
                <a:cs typeface="Arial"/>
              </a:rPr>
              <a:t>the Woman with the Alabaster Jar?</a:t>
            </a:r>
          </a:p>
        </p:txBody>
      </p:sp>
      <p:sp>
        <p:nvSpPr>
          <p:cNvPr id="7" name="Rectangle 3"/>
          <p:cNvSpPr txBox="1">
            <a:spLocks noChangeArrowheads="1"/>
          </p:cNvSpPr>
          <p:nvPr/>
        </p:nvSpPr>
        <p:spPr bwMode="auto">
          <a:xfrm>
            <a:off x="4114800" y="4191000"/>
            <a:ext cx="4876800" cy="2438400"/>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sz="3600" i="1" dirty="0">
                <a:solidFill>
                  <a:srgbClr val="FFFFCC"/>
                </a:solidFill>
                <a:effectLst>
                  <a:outerShdw blurRad="50800" dist="63500" dir="2700000" algn="tl" rotWithShape="0">
                    <a:srgbClr val="000000">
                      <a:alpha val="85000"/>
                    </a:srgbClr>
                  </a:outerShdw>
                </a:effectLst>
                <a:latin typeface="Arial" charset="0"/>
                <a:cs typeface="Arial" charset="0"/>
              </a:rPr>
              <a:t>No.  In Luke she is not named but in the other gospels she is clearly Mary of Bethany </a:t>
            </a:r>
          </a:p>
        </p:txBody>
      </p:sp>
      <p:pic>
        <p:nvPicPr>
          <p:cNvPr id="5" name="Picture 4" descr="Alabaste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4015533"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nvGrpSpPr>
          <p:cNvPr id="3" name="Group 2"/>
          <p:cNvGrpSpPr/>
          <p:nvPr/>
        </p:nvGrpSpPr>
        <p:grpSpPr>
          <a:xfrm>
            <a:off x="6" y="1143000"/>
            <a:ext cx="3980349" cy="5715000"/>
            <a:chOff x="0" y="1143000"/>
            <a:chExt cx="3980349" cy="5715000"/>
          </a:xfrm>
        </p:grpSpPr>
        <p:pic>
          <p:nvPicPr>
            <p:cNvPr id="429058" name="Picture 4" descr="Alabaste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0" y="1143000"/>
              <a:ext cx="3806825" cy="5715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6" name="Picture 5"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6186"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8" name="Picture 7"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929620" y="1182282"/>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9" name="Picture 8"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1806868" y="1295400"/>
              <a:ext cx="1023498"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0" name="Picture 9"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710302" y="1221564"/>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1" name="Picture 10"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87715" y="2786203"/>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2" name="Picture 11"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830366" y="3107601"/>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pic>
          <p:nvPicPr>
            <p:cNvPr id="13" name="Picture 12" descr="Alabaster"/>
            <p:cNvPicPr>
              <a:picLocks noChangeAspect="1" noChangeArrowheads="1"/>
            </p:cNvPicPr>
            <p:nvPr/>
          </p:nvPicPr>
          <p:blipFill rotWithShape="1">
            <a:blip r:embed="rId3" cstate="screen">
              <a:extLst>
                <a:ext uri="{28A0092B-C50C-407E-A947-70E740481C1C}">
                  <a14:useLocalDpi xmlns:a14="http://schemas.microsoft.com/office/drawing/2010/main"/>
                </a:ext>
              </a:extLst>
            </a:blip>
            <a:srcRect/>
            <a:stretch/>
          </p:blipFill>
          <p:spPr bwMode="auto">
            <a:xfrm>
              <a:off x="2422250" y="2989755"/>
              <a:ext cx="903434" cy="14047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Explosion 1 1"/>
            <p:cNvSpPr/>
            <p:nvPr/>
          </p:nvSpPr>
          <p:spPr bwMode="auto">
            <a:xfrm>
              <a:off x="1649751" y="4191000"/>
              <a:ext cx="2330598" cy="2438400"/>
            </a:xfrm>
            <a:prstGeom prst="irregularSeal1">
              <a:avLst/>
            </a:prstGeom>
            <a:solidFill>
              <a:srgbClr val="800000"/>
            </a:solidFill>
            <a:ln w="9525" cap="flat" cmpd="sng" algn="ctr">
              <a:solidFill>
                <a:schemeClr val="tx1"/>
              </a:solidFill>
              <a:prstDash val="solid"/>
              <a:round/>
              <a:headEnd type="none" w="med" len="med"/>
              <a:tailEnd type="none" w="med" len="med"/>
            </a:ln>
            <a:effectLst/>
          </p:spPr>
          <p:txBody>
            <a:bodyPr vert="horz" wrap="square" lIns="91440" tIns="45720" rIns="91440" bIns="45720" numCol="1" rtlCol="0" anchor="t" anchorCtr="0" compatLnSpc="1">
              <a:prstTxWarp prst="textNoShape">
                <a:avLst/>
              </a:prstTxWarp>
            </a:bodyPr>
            <a:lstStyle/>
            <a:p>
              <a:pPr defTabSz="909996" eaLnBrk="0" hangingPunct="0"/>
              <a:endParaRPr lang="en-US">
                <a:latin typeface="BONES" pitchFamily="-105" charset="0"/>
              </a:endParaRPr>
            </a:p>
          </p:txBody>
        </p:sp>
      </p:grpSp>
      <p:sp>
        <p:nvSpPr>
          <p:cNvPr id="15" name="Rectangle 3"/>
          <p:cNvSpPr txBox="1">
            <a:spLocks noChangeArrowheads="1"/>
          </p:cNvSpPr>
          <p:nvPr/>
        </p:nvSpPr>
        <p:spPr bwMode="auto">
          <a:xfrm>
            <a:off x="-31792" y="1170097"/>
            <a:ext cx="3806825" cy="1477724"/>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b="1" dirty="0">
                <a:solidFill>
                  <a:schemeClr val="bg1"/>
                </a:solidFill>
                <a:latin typeface="Times"/>
                <a:cs typeface="Times"/>
              </a:rPr>
              <a:t>The </a:t>
            </a:r>
            <a:r>
              <a:rPr lang="en-US" sz="3600" b="1" dirty="0">
                <a:solidFill>
                  <a:schemeClr val="bg1"/>
                </a:solidFill>
                <a:latin typeface="Times"/>
                <a:cs typeface="Times"/>
              </a:rPr>
              <a:t>WOMAN </a:t>
            </a:r>
            <a:br>
              <a:rPr lang="en-US" sz="2800" b="1" dirty="0">
                <a:solidFill>
                  <a:schemeClr val="bg1"/>
                </a:solidFill>
                <a:latin typeface="Times"/>
                <a:cs typeface="Times"/>
              </a:rPr>
            </a:br>
            <a:r>
              <a:rPr lang="en-US" b="1" dirty="0">
                <a:solidFill>
                  <a:schemeClr val="bg1"/>
                </a:solidFill>
                <a:latin typeface="Times"/>
                <a:cs typeface="Times"/>
              </a:rPr>
              <a:t>with the </a:t>
            </a:r>
            <a:br>
              <a:rPr lang="en-US" b="1" dirty="0">
                <a:solidFill>
                  <a:schemeClr val="bg1"/>
                </a:solidFill>
                <a:latin typeface="Times"/>
                <a:cs typeface="Times"/>
              </a:rPr>
            </a:br>
            <a:r>
              <a:rPr lang="en-US" sz="3200" b="1" dirty="0">
                <a:solidFill>
                  <a:schemeClr val="bg1"/>
                </a:solidFill>
                <a:latin typeface="Times"/>
                <a:cs typeface="Times"/>
              </a:rPr>
              <a:t>ALABASTER JAR</a:t>
            </a:r>
            <a:endParaRPr lang="en-US" b="1" dirty="0">
              <a:solidFill>
                <a:schemeClr val="bg1"/>
              </a:solidFill>
              <a:latin typeface="Times"/>
              <a:cs typeface="Times"/>
            </a:endParaRPr>
          </a:p>
        </p:txBody>
      </p:sp>
      <p:sp>
        <p:nvSpPr>
          <p:cNvPr id="16" name="Rectangle 3"/>
          <p:cNvSpPr txBox="1">
            <a:spLocks noChangeArrowheads="1"/>
          </p:cNvSpPr>
          <p:nvPr/>
        </p:nvSpPr>
        <p:spPr bwMode="auto">
          <a:xfrm>
            <a:off x="2357768" y="2737946"/>
            <a:ext cx="1384574" cy="185786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sz="2000" b="1" dirty="0">
                <a:solidFill>
                  <a:schemeClr val="bg1"/>
                </a:solidFill>
                <a:latin typeface="Times"/>
                <a:cs typeface="Times"/>
              </a:rPr>
              <a:t>Mary </a:t>
            </a:r>
            <a:r>
              <a:rPr lang="en-US" sz="2000" b="1" dirty="0" err="1">
                <a:solidFill>
                  <a:schemeClr val="bg1"/>
                </a:solidFill>
                <a:latin typeface="Times"/>
                <a:cs typeface="Times"/>
              </a:rPr>
              <a:t>Magdalen</a:t>
            </a:r>
            <a:r>
              <a:rPr lang="en-US" sz="2000" b="1" dirty="0">
                <a:solidFill>
                  <a:schemeClr val="bg1"/>
                </a:solidFill>
                <a:latin typeface="Times"/>
                <a:cs typeface="Times"/>
              </a:rPr>
              <a:t> and the Holy </a:t>
            </a:r>
            <a:br>
              <a:rPr lang="en-US" sz="2000" b="1" dirty="0">
                <a:solidFill>
                  <a:schemeClr val="bg1"/>
                </a:solidFill>
                <a:latin typeface="Times"/>
                <a:cs typeface="Times"/>
              </a:rPr>
            </a:br>
            <a:r>
              <a:rPr lang="en-US" sz="2000" b="1" dirty="0">
                <a:solidFill>
                  <a:schemeClr val="bg1"/>
                </a:solidFill>
                <a:latin typeface="Times"/>
                <a:cs typeface="Times"/>
              </a:rPr>
              <a:t>Grail</a:t>
            </a:r>
          </a:p>
        </p:txBody>
      </p:sp>
      <p:sp>
        <p:nvSpPr>
          <p:cNvPr id="18" name="Rectangle 3"/>
          <p:cNvSpPr txBox="1">
            <a:spLocks noChangeArrowheads="1"/>
          </p:cNvSpPr>
          <p:nvPr/>
        </p:nvSpPr>
        <p:spPr bwMode="auto">
          <a:xfrm rot="21036044">
            <a:off x="2017341" y="4753168"/>
            <a:ext cx="1557116" cy="159184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spcBef>
                <a:spcPct val="20000"/>
              </a:spcBef>
              <a:buSzPct val="75000"/>
            </a:pPr>
            <a:r>
              <a:rPr lang="en-US" sz="1600" b="1" dirty="0">
                <a:solidFill>
                  <a:srgbClr val="FFFFFF"/>
                </a:solidFill>
                <a:latin typeface="Times"/>
                <a:cs typeface="Times"/>
              </a:rPr>
              <a:t>As featured in </a:t>
            </a:r>
            <a:r>
              <a:rPr lang="en-US" sz="2000" b="1" dirty="0">
                <a:solidFill>
                  <a:srgbClr val="FFFFFF"/>
                </a:solidFill>
                <a:latin typeface="Times"/>
                <a:cs typeface="Times"/>
              </a:rPr>
              <a:t>The </a:t>
            </a:r>
            <a:br>
              <a:rPr lang="en-US" sz="2000" b="1" dirty="0">
                <a:solidFill>
                  <a:srgbClr val="FFFFFF"/>
                </a:solidFill>
                <a:latin typeface="Times"/>
                <a:cs typeface="Times"/>
              </a:rPr>
            </a:br>
            <a:r>
              <a:rPr lang="en-US" sz="2000" b="1" dirty="0">
                <a:solidFill>
                  <a:srgbClr val="FFFFFF"/>
                </a:solidFill>
                <a:latin typeface="Times"/>
                <a:cs typeface="Times"/>
              </a:rPr>
              <a:t>Da Vinci Code</a:t>
            </a:r>
          </a:p>
        </p:txBody>
      </p:sp>
    </p:spTree>
    <p:extLst>
      <p:ext uri="{BB962C8B-B14F-4D97-AF65-F5344CB8AC3E}">
        <p14:creationId xmlns:p14="http://schemas.microsoft.com/office/powerpoint/2010/main" val="3425602145"/>
      </p:ext>
    </p:extLst>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9" presetClass="entr" presetSubtype="0" fill="hold" grpId="0" nodeType="clickEffect">
                                  <p:stCondLst>
                                    <p:cond delay="0"/>
                                  </p:stCondLst>
                                  <p:childTnLst>
                                    <p:set>
                                      <p:cBhvr>
                                        <p:cTn id="6" dur="1" fill="hold">
                                          <p:stCondLst>
                                            <p:cond delay="0"/>
                                          </p:stCondLst>
                                        </p:cTn>
                                        <p:tgtEl>
                                          <p:spTgt spid="322562">
                                            <p:txEl>
                                              <p:pRg st="0" end="0"/>
                                            </p:txEl>
                                          </p:spTgt>
                                        </p:tgtEl>
                                        <p:attrNameLst>
                                          <p:attrName>style.visibility</p:attrName>
                                        </p:attrNameLst>
                                      </p:cBhvr>
                                      <p:to>
                                        <p:strVal val="visible"/>
                                      </p:to>
                                    </p:set>
                                    <p:animEffect transition="in" filter="dissolve">
                                      <p:cBhvr>
                                        <p:cTn id="7" dur="500"/>
                                        <p:tgtEl>
                                          <p:spTgt spid="322562">
                                            <p:txEl>
                                              <p:pRg st="0" end="0"/>
                                            </p:txEl>
                                          </p:spTgt>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dissolve">
                                      <p:cBhvr>
                                        <p:cTn id="12" dur="500"/>
                                        <p:tgtEl>
                                          <p:spTgt spid="7">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2562" grpId="0" build="p" autoUpdateAnimBg="0"/>
      <p:bldP spid="7" grpId="0" build="p" autoUpdateAnimBg="0"/>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2"/>
          <p:cNvSpPr>
            <a:spLocks noChangeArrowheads="1"/>
          </p:cNvSpPr>
          <p:nvPr/>
        </p:nvSpPr>
        <p:spPr bwMode="auto">
          <a:xfrm>
            <a:off x="0" y="-1591399"/>
            <a:ext cx="9144000" cy="10040798"/>
          </a:xfrm>
          <a:prstGeom prst="rect">
            <a:avLst/>
          </a:prstGeom>
          <a:gradFill flip="none" rotWithShape="1">
            <a:gsLst>
              <a:gs pos="0">
                <a:schemeClr val="bg2"/>
              </a:gs>
              <a:gs pos="100000">
                <a:schemeClr val="accent5">
                  <a:lumMod val="10000"/>
                </a:schemeClr>
              </a:gs>
            </a:gsLst>
            <a:path path="circle">
              <a:fillToRect l="100000" t="100000"/>
            </a:path>
            <a:tileRect r="-100000" b="-100000"/>
          </a:gradFill>
          <a:ln w="9525">
            <a:noFill/>
            <a:miter lim="800000"/>
            <a:headEnd/>
            <a:tailEnd/>
          </a:ln>
          <a:effectLst/>
        </p:spPr>
        <p:txBody>
          <a:bodyPr wrap="none" lIns="90993" tIns="45499" rIns="90993" bIns="45499" anchor="ctr"/>
          <a:lstStyle/>
          <a:p>
            <a:pPr algn="ctr" eaLnBrk="0" hangingPunct="0">
              <a:defRPr/>
            </a:pPr>
            <a:endParaRPr lang="en-US" sz="1800">
              <a:solidFill>
                <a:srgbClr val="FFFFFF"/>
              </a:solidFill>
              <a:latin typeface="Arial" charset="0"/>
              <a:ea typeface="ＭＳ Ｐゴシック" charset="-128"/>
              <a:cs typeface="ＭＳ Ｐゴシック" charset="-128"/>
            </a:endParaRPr>
          </a:p>
        </p:txBody>
      </p:sp>
      <p:sp>
        <p:nvSpPr>
          <p:cNvPr id="56325" name="Rectangle 5"/>
          <p:cNvSpPr>
            <a:spLocks noGrp="1" noChangeArrowheads="1"/>
          </p:cNvSpPr>
          <p:nvPr>
            <p:ph type="title"/>
          </p:nvPr>
        </p:nvSpPr>
        <p:spPr>
          <a:xfrm>
            <a:off x="990600" y="76200"/>
            <a:ext cx="8229600" cy="914400"/>
          </a:xfrm>
        </p:spPr>
        <p:txBody>
          <a:bodyPr/>
          <a:lstStyle/>
          <a:p>
            <a:pPr algn="l" eaLnBrk="1" hangingPunct="1">
              <a:defRPr/>
            </a:pPr>
            <a:r>
              <a:rPr lang="en-US" sz="4000" u="sng">
                <a:latin typeface="Arial" charset="0"/>
                <a:ea typeface="ＭＳ Ｐゴシック" charset="0"/>
                <a:cs typeface="ＭＳ Ｐゴシック" charset="0"/>
              </a:rPr>
              <a:t>Long quote (two versions)</a:t>
            </a:r>
          </a:p>
        </p:txBody>
      </p:sp>
      <p:sp>
        <p:nvSpPr>
          <p:cNvPr id="56324" name="Text Box 4"/>
          <p:cNvSpPr txBox="1">
            <a:spLocks noChangeArrowheads="1"/>
          </p:cNvSpPr>
          <p:nvPr/>
        </p:nvSpPr>
        <p:spPr bwMode="auto">
          <a:xfrm>
            <a:off x="53552" y="0"/>
            <a:ext cx="860872" cy="6858000"/>
          </a:xfrm>
          <a:prstGeom prst="rect">
            <a:avLst/>
          </a:prstGeom>
          <a:gradFill rotWithShape="1">
            <a:gsLst>
              <a:gs pos="0">
                <a:srgbClr val="000082"/>
              </a:gs>
              <a:gs pos="15000">
                <a:srgbClr val="66008F"/>
              </a:gs>
              <a:gs pos="32499">
                <a:srgbClr val="BA0066"/>
              </a:gs>
              <a:gs pos="45000">
                <a:srgbClr val="FF0000"/>
              </a:gs>
              <a:gs pos="50000">
                <a:srgbClr val="FF8200"/>
              </a:gs>
              <a:gs pos="55001">
                <a:srgbClr val="FF0000"/>
              </a:gs>
              <a:gs pos="67501">
                <a:srgbClr val="BA0066"/>
              </a:gs>
              <a:gs pos="85000">
                <a:srgbClr val="66008F"/>
              </a:gs>
              <a:gs pos="100000">
                <a:srgbClr val="000082"/>
              </a:gs>
            </a:gsLst>
            <a:lin ang="5400000" scaled="1"/>
          </a:gradFill>
          <a:ln w="9525">
            <a:solidFill>
              <a:schemeClr val="tx1"/>
            </a:solidFill>
            <a:miter lim="800000"/>
            <a:headEnd/>
            <a:tailEnd/>
          </a:ln>
          <a:effectLst/>
        </p:spPr>
        <p:txBody>
          <a:bodyPr vert="eaVert"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sz="4400">
                <a:solidFill>
                  <a:srgbClr val="FFFFFF"/>
                </a:solidFill>
                <a:effectLst>
                  <a:outerShdw blurRad="38100" dist="38100" dir="2700000" algn="tl">
                    <a:srgbClr val="000000"/>
                  </a:outerShdw>
                </a:effectLst>
                <a:latin typeface="Arial" charset="0"/>
              </a:rPr>
              <a:t>Uninspired Jewish Writings</a:t>
            </a:r>
          </a:p>
        </p:txBody>
      </p:sp>
      <p:graphicFrame>
        <p:nvGraphicFramePr>
          <p:cNvPr id="56361" name="Group 41"/>
          <p:cNvGraphicFramePr>
            <a:graphicFrameLocks noGrp="1"/>
          </p:cNvGraphicFramePr>
          <p:nvPr>
            <p:ph type="tbl" idx="1"/>
          </p:nvPr>
        </p:nvGraphicFramePr>
        <p:xfrm>
          <a:off x="990600" y="1112872"/>
          <a:ext cx="8229600" cy="5749914"/>
        </p:xfrm>
        <a:graphic>
          <a:graphicData uri="http://schemas.openxmlformats.org/drawingml/2006/table">
            <a:tbl>
              <a:tblPr/>
              <a:tblGrid>
                <a:gridCol w="3886200">
                  <a:extLst>
                    <a:ext uri="{9D8B030D-6E8A-4147-A177-3AD203B41FA5}">
                      <a16:colId xmlns:a16="http://schemas.microsoft.com/office/drawing/2014/main" val="20000"/>
                    </a:ext>
                  </a:extLst>
                </a:gridCol>
                <a:gridCol w="4343400">
                  <a:extLst>
                    <a:ext uri="{9D8B030D-6E8A-4147-A177-3AD203B41FA5}">
                      <a16:colId xmlns:a16="http://schemas.microsoft.com/office/drawing/2014/main" val="20001"/>
                    </a:ext>
                  </a:extLst>
                </a:gridCol>
              </a:tblGrid>
              <a:tr h="64275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3600" b="0" i="0" u="none" strike="noStrike" cap="none" normalizeH="0" baseline="0" dirty="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Jewish</a:t>
                      </a: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sz="3600" b="0" i="0" u="none" strike="noStrike" cap="none" normalizeH="0" baseline="0">
                          <a:ln>
                            <a:noFill/>
                          </a:ln>
                          <a:solidFill>
                            <a:schemeClr val="tx1"/>
                          </a:solidFill>
                          <a:effectLst>
                            <a:outerShdw blurRad="38100" dist="38100" dir="2700000" algn="tl">
                              <a:srgbClr val="000000"/>
                            </a:outerShdw>
                          </a:effectLst>
                          <a:latin typeface="Arial" charset="0"/>
                          <a:ea typeface="ＭＳ Ｐゴシック" charset="0"/>
                          <a:cs typeface="ＭＳ Ｐゴシック" charset="0"/>
                        </a:rPr>
                        <a:t>Christian</a:t>
                      </a: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gradFill rotWithShape="1">
                      <a:gsLst>
                        <a:gs pos="0">
                          <a:schemeClr val="bg1"/>
                        </a:gs>
                        <a:gs pos="50000">
                          <a:schemeClr val="accent1"/>
                        </a:gs>
                        <a:gs pos="100000">
                          <a:schemeClr val="bg1"/>
                        </a:gs>
                      </a:gsLst>
                      <a:lin ang="5400000" scaled="1"/>
                    </a:gradFill>
                  </a:tcPr>
                </a:tc>
                <a:extLst>
                  <a:ext uri="{0D108BD9-81ED-4DB2-BD59-A6C34878D82A}">
                    <a16:rowId xmlns:a16="http://schemas.microsoft.com/office/drawing/2014/main" val="10000"/>
                  </a:ext>
                </a:extLst>
              </a:tr>
              <a:tr h="5107157">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"At this time there was a wise man called Jesus, and his conduct was good, and he was known to be virtuous.  Many people among the Jews and the other nations became his disciples.  Pilate condemned him to be crucified and to die.  But those who had become his disciples did not abandon his discipleship.  </a:t>
                      </a:r>
                      <a:r>
                        <a:rPr kumimoji="0" lang="en-US" altLang="zh-CN" sz="1800" b="0" i="0" u="sng"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They reported that he appeared</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to them three days after his crucifixion and that he was alive.  Accordingly, </a:t>
                      </a:r>
                      <a:r>
                        <a:rPr kumimoji="0" lang="en-US" altLang="zh-CN" sz="1800" b="0" i="0" u="sng"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he was perhaps the Messiah</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concerning whom the prophets have reported wonders.  And the tribe of the Christians, so named after him, has not disappeared to this day."</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endParaRPr>
                    </a:p>
                  </a:txBody>
                  <a:tcPr marT="45714" marB="45714"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
                          <a:schemeClr val="hlink"/>
                        </a:buClr>
                        <a:buSzPct val="90000"/>
                        <a:buFont typeface="Wingdings" charset="0"/>
                        <a:buNone/>
                        <a:tabLst/>
                      </a:pP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"About this time lived Jesus, a wise man, </a:t>
                      </a:r>
                      <a:r>
                        <a:rPr kumimoji="0" lang="en-US" altLang="zh-CN" sz="1800" b="0" i="1" u="none" strike="noStrike" cap="none" normalizeH="0" baseline="0" dirty="0">
                          <a:ln>
                            <a:noFill/>
                          </a:ln>
                          <a:solidFill>
                            <a:srgbClr val="FFFF00"/>
                          </a:solidFill>
                          <a:effectLst>
                            <a:outerShdw blurRad="38100" dist="38100" dir="2700000" algn="tl">
                              <a:srgbClr val="000000"/>
                            </a:outerShdw>
                          </a:effectLst>
                          <a:latin typeface="Arial" charset="0"/>
                          <a:ea typeface="SimSun" charset="0"/>
                          <a:cs typeface="SimSun" charset="0"/>
                        </a:rPr>
                        <a:t>if indeed one ought to call him a man</a:t>
                      </a:r>
                      <a:r>
                        <a:rPr kumimoji="0" lang="en-US" altLang="zh-CN" sz="1800" b="0" i="1"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For he was the achiever of extraordinary deeds and was a teacher of those who accept the truth gladly.  He won over many Jews and many of the Greeks.  </a:t>
                      </a:r>
                      <a:r>
                        <a:rPr kumimoji="0" lang="en-US" altLang="zh-CN" sz="1800" b="0" i="1" u="none" strike="noStrike" cap="none" normalizeH="0" baseline="0" dirty="0">
                          <a:ln>
                            <a:noFill/>
                          </a:ln>
                          <a:solidFill>
                            <a:srgbClr val="FFFF00"/>
                          </a:solidFill>
                          <a:effectLst>
                            <a:outerShdw blurRad="38100" dist="38100" dir="2700000" algn="tl">
                              <a:srgbClr val="000000"/>
                            </a:outerShdw>
                          </a:effectLst>
                          <a:latin typeface="Arial" charset="0"/>
                          <a:ea typeface="SimSun" charset="0"/>
                          <a:cs typeface="SimSun" charset="0"/>
                        </a:rPr>
                        <a:t>He was the Messiah.</a:t>
                      </a:r>
                      <a:r>
                        <a:rPr kumimoji="0" lang="en-US" altLang="zh-CN" sz="1800" b="0" i="1"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When he was indicted by the principal men among us and Pilate condemned him to be crucified, those who had come to love him originally did not cease to do so; for </a:t>
                      </a:r>
                      <a:r>
                        <a:rPr kumimoji="0" lang="en-US" altLang="zh-CN" sz="1800" b="0" i="1" u="none" strike="noStrike" cap="none" normalizeH="0" baseline="0" dirty="0">
                          <a:ln>
                            <a:noFill/>
                          </a:ln>
                          <a:solidFill>
                            <a:srgbClr val="FFFF00"/>
                          </a:solidFill>
                          <a:effectLst>
                            <a:outerShdw blurRad="38100" dist="38100" dir="2700000" algn="tl">
                              <a:srgbClr val="000000"/>
                            </a:outerShdw>
                          </a:effectLst>
                          <a:latin typeface="Arial" charset="0"/>
                          <a:ea typeface="SimSun" charset="0"/>
                          <a:cs typeface="SimSun" charset="0"/>
                        </a:rPr>
                        <a:t>he appeared to them</a:t>
                      </a:r>
                      <a:r>
                        <a:rPr kumimoji="0" lang="en-US" altLang="zh-CN" sz="1800" b="0" i="1"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 </a:t>
                      </a:r>
                      <a:r>
                        <a:rPr kumimoji="0" lang="en-US" altLang="zh-CN"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rPr>
                        <a:t>on the third day restored to life, as the prophets of the Deity had foretold these and countless other marvelous things about him.  And the tribe of Christians, so named after him, has not disappeared to this day."</a:t>
                      </a:r>
                      <a:endParaRPr kumimoji="0" lang="en-US" sz="1800" b="0" i="0" u="none" strike="noStrike" cap="none" normalizeH="0" baseline="0" dirty="0">
                        <a:ln>
                          <a:noFill/>
                        </a:ln>
                        <a:solidFill>
                          <a:schemeClr val="tx1"/>
                        </a:solidFill>
                        <a:effectLst>
                          <a:outerShdw blurRad="38100" dist="38100" dir="2700000" algn="tl">
                            <a:srgbClr val="000000"/>
                          </a:outerShdw>
                        </a:effectLst>
                        <a:latin typeface="Arial" charset="0"/>
                        <a:ea typeface="SimSun" charset="0"/>
                        <a:cs typeface="SimSun" charset="0"/>
                      </a:endParaRPr>
                    </a:p>
                  </a:txBody>
                  <a:tcPr marT="45714" marB="45714"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bl>
          </a:graphicData>
        </a:graphic>
      </p:graphicFrame>
      <p:pic>
        <p:nvPicPr>
          <p:cNvPr id="348177" name="Picture 33" descr="Josephus-large1">
            <a:hlinkClick r:id="rId3"/>
          </p:cNvPr>
          <p:cNvPicPr>
            <a:picLocks noChangeAspect="1" noChangeArrowheads="1"/>
          </p:cNvPicPr>
          <p:nvPr/>
        </p:nvPicPr>
        <p:blipFill>
          <a:blip r:embed="rId4" cstate="screen">
            <a:extLst>
              <a:ext uri="{28A0092B-C50C-407E-A947-70E740481C1C}">
                <a14:useLocalDpi xmlns:a14="http://schemas.microsoft.com/office/drawing/2010/main"/>
              </a:ext>
            </a:extLst>
          </a:blip>
          <a:srcRect/>
          <a:stretch>
            <a:fillRect/>
          </a:stretch>
        </p:blipFill>
        <p:spPr bwMode="auto">
          <a:xfrm>
            <a:off x="7620000" y="76201"/>
            <a:ext cx="933450" cy="1371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56356" name="Freeform 36"/>
          <p:cNvSpPr>
            <a:spLocks/>
          </p:cNvSpPr>
          <p:nvPr/>
        </p:nvSpPr>
        <p:spPr bwMode="auto">
          <a:xfrm>
            <a:off x="4683152" y="1905061"/>
            <a:ext cx="803275" cy="207963"/>
          </a:xfrm>
          <a:custGeom>
            <a:avLst/>
            <a:gdLst>
              <a:gd name="T0" fmla="*/ 0 w 184"/>
              <a:gd name="T1" fmla="*/ 0 h 97"/>
              <a:gd name="T2" fmla="*/ 2147483647 w 184"/>
              <a:gd name="T3" fmla="*/ 2147483647 h 97"/>
              <a:gd name="T4" fmla="*/ 2147483647 w 184"/>
              <a:gd name="T5" fmla="*/ 2147483647 h 97"/>
              <a:gd name="T6" fmla="*/ 0 60000 65536"/>
              <a:gd name="T7" fmla="*/ 0 60000 65536"/>
              <a:gd name="T8" fmla="*/ 0 60000 65536"/>
              <a:gd name="T9" fmla="*/ 0 w 184"/>
              <a:gd name="T10" fmla="*/ 0 h 97"/>
              <a:gd name="T11" fmla="*/ 184 w 184"/>
              <a:gd name="T12" fmla="*/ 97 h 97"/>
            </a:gdLst>
            <a:ahLst/>
            <a:cxnLst>
              <a:cxn ang="T6">
                <a:pos x="T0" y="T1"/>
              </a:cxn>
              <a:cxn ang="T7">
                <a:pos x="T2" y="T3"/>
              </a:cxn>
              <a:cxn ang="T8">
                <a:pos x="T4" y="T5"/>
              </a:cxn>
            </a:cxnLst>
            <a:rect l="T9" t="T10" r="T11" b="T12"/>
            <a:pathLst>
              <a:path w="184" h="97">
                <a:moveTo>
                  <a:pt x="0" y="0"/>
                </a:moveTo>
                <a:cubicBezTo>
                  <a:pt x="22" y="7"/>
                  <a:pt x="45" y="10"/>
                  <a:pt x="65" y="21"/>
                </a:cubicBezTo>
                <a:cubicBezTo>
                  <a:pt x="107" y="44"/>
                  <a:pt x="141" y="77"/>
                  <a:pt x="184" y="97"/>
                </a:cubicBezTo>
              </a:path>
            </a:pathLst>
          </a:custGeom>
          <a:noFill/>
          <a:ln w="57150">
            <a:solidFill>
              <a:schemeClr val="hlink"/>
            </a:solidFill>
            <a:round/>
            <a:headEnd/>
            <a:tailEnd/>
          </a:ln>
          <a:extLst>
            <a:ext uri="{909E8E84-426E-40dd-AFC4-6F175D3DCCD1}">
              <a14:hiddenFill xmlns="" xmlns:a14="http://schemas.microsoft.com/office/drawing/2010/main">
                <a:solidFill>
                  <a:srgbClr val="FFFFFF"/>
                </a:solidFill>
              </a14:hiddenFill>
            </a:ext>
          </a:extLst>
        </p:spPr>
        <p:txBody>
          <a:bodyPr lIns="90993" tIns="45499" rIns="90993" bIns="45499"/>
          <a:lstStyle/>
          <a:p>
            <a:endParaRPr lang="en-US"/>
          </a:p>
        </p:txBody>
      </p:sp>
      <p:sp>
        <p:nvSpPr>
          <p:cNvPr id="56357" name="Freeform 37"/>
          <p:cNvSpPr>
            <a:spLocks/>
          </p:cNvSpPr>
          <p:nvPr/>
        </p:nvSpPr>
        <p:spPr bwMode="auto">
          <a:xfrm rot="365906">
            <a:off x="1516090" y="3225861"/>
            <a:ext cx="3838575" cy="2582863"/>
          </a:xfrm>
          <a:custGeom>
            <a:avLst/>
            <a:gdLst>
              <a:gd name="T0" fmla="*/ 2147483647 w 2467"/>
              <a:gd name="T1" fmla="*/ 2147483647 h 1475"/>
              <a:gd name="T2" fmla="*/ 2147483647 w 2467"/>
              <a:gd name="T3" fmla="*/ 2147483647 h 1475"/>
              <a:gd name="T4" fmla="*/ 2147483647 w 2467"/>
              <a:gd name="T5" fmla="*/ 2147483647 h 1475"/>
              <a:gd name="T6" fmla="*/ 2147483647 w 2467"/>
              <a:gd name="T7" fmla="*/ 2147483647 h 1475"/>
              <a:gd name="T8" fmla="*/ 2147483647 w 2467"/>
              <a:gd name="T9" fmla="*/ 2147483647 h 1475"/>
              <a:gd name="T10" fmla="*/ 2147483647 w 2467"/>
              <a:gd name="T11" fmla="*/ 2147483647 h 1475"/>
              <a:gd name="T12" fmla="*/ 0 w 2467"/>
              <a:gd name="T13" fmla="*/ 2147483647 h 1475"/>
              <a:gd name="T14" fmla="*/ 2147483647 w 2467"/>
              <a:gd name="T15" fmla="*/ 2147483647 h 1475"/>
              <a:gd name="T16" fmla="*/ 2147483647 w 2467"/>
              <a:gd name="T17" fmla="*/ 2147483647 h 1475"/>
              <a:gd name="T18" fmla="*/ 2147483647 w 2467"/>
              <a:gd name="T19" fmla="*/ 2147483647 h 1475"/>
              <a:gd name="T20" fmla="*/ 2147483647 w 2467"/>
              <a:gd name="T21" fmla="*/ 2147483647 h 1475"/>
              <a:gd name="T22" fmla="*/ 2147483647 w 2467"/>
              <a:gd name="T23" fmla="*/ 2147483647 h 1475"/>
              <a:gd name="T24" fmla="*/ 2147483647 w 2467"/>
              <a:gd name="T25" fmla="*/ 2147483647 h 1475"/>
              <a:gd name="T26" fmla="*/ 2147483647 w 2467"/>
              <a:gd name="T27" fmla="*/ 2147483647 h 1475"/>
              <a:gd name="T28" fmla="*/ 2147483647 w 2467"/>
              <a:gd name="T29" fmla="*/ 2147483647 h 1475"/>
              <a:gd name="T30" fmla="*/ 2147483647 w 2467"/>
              <a:gd name="T31" fmla="*/ 2147483647 h 1475"/>
              <a:gd name="T32" fmla="*/ 2147483647 w 2467"/>
              <a:gd name="T33" fmla="*/ 2147483647 h 1475"/>
              <a:gd name="T34" fmla="*/ 2147483647 w 2467"/>
              <a:gd name="T35" fmla="*/ 2147483647 h 1475"/>
              <a:gd name="T36" fmla="*/ 2147483647 w 2467"/>
              <a:gd name="T37" fmla="*/ 2147483647 h 1475"/>
              <a:gd name="T38" fmla="*/ 2147483647 w 2467"/>
              <a:gd name="T39" fmla="*/ 2147483647 h 1475"/>
              <a:gd name="T40" fmla="*/ 2147483647 w 2467"/>
              <a:gd name="T41" fmla="*/ 2147483647 h 1475"/>
              <a:gd name="T42" fmla="*/ 2147483647 w 2467"/>
              <a:gd name="T43" fmla="*/ 2147483647 h 1475"/>
              <a:gd name="T44" fmla="*/ 2147483647 w 2467"/>
              <a:gd name="T45" fmla="*/ 2147483647 h 1475"/>
              <a:gd name="T46" fmla="*/ 2147483647 w 2467"/>
              <a:gd name="T47" fmla="*/ 2147483647 h 1475"/>
              <a:gd name="T48" fmla="*/ 2147483647 w 2467"/>
              <a:gd name="T49" fmla="*/ 2147483647 h 1475"/>
              <a:gd name="T50" fmla="*/ 2147483647 w 2467"/>
              <a:gd name="T51" fmla="*/ 2147483647 h 1475"/>
              <a:gd name="T52" fmla="*/ 2147483647 w 2467"/>
              <a:gd name="T53" fmla="*/ 2147483647 h 1475"/>
              <a:gd name="T54" fmla="*/ 2147483647 w 2467"/>
              <a:gd name="T55" fmla="*/ 2147483647 h 1475"/>
              <a:gd name="T56" fmla="*/ 2147483647 w 2467"/>
              <a:gd name="T57" fmla="*/ 2147483647 h 1475"/>
              <a:gd name="T58" fmla="*/ 2147483647 w 2467"/>
              <a:gd name="T59" fmla="*/ 2147483647 h 1475"/>
              <a:gd name="T60" fmla="*/ 2147483647 w 2467"/>
              <a:gd name="T61" fmla="*/ 2147483647 h 1475"/>
              <a:gd name="T62" fmla="*/ 2147483647 w 2467"/>
              <a:gd name="T63" fmla="*/ 2147483647 h 1475"/>
              <a:gd name="T64" fmla="*/ 2147483647 w 2467"/>
              <a:gd name="T65" fmla="*/ 2147483647 h 1475"/>
              <a:gd name="T66" fmla="*/ 2147483647 w 2467"/>
              <a:gd name="T67" fmla="*/ 2147483647 h 1475"/>
              <a:gd name="T68" fmla="*/ 2147483647 w 2467"/>
              <a:gd name="T69" fmla="*/ 2147483647 h 1475"/>
              <a:gd name="T70" fmla="*/ 2147483647 w 2467"/>
              <a:gd name="T71" fmla="*/ 2147483647 h 1475"/>
              <a:gd name="T72" fmla="*/ 2147483647 w 2467"/>
              <a:gd name="T73" fmla="*/ 2147483647 h 1475"/>
              <a:gd name="T74" fmla="*/ 2147483647 w 2467"/>
              <a:gd name="T75" fmla="*/ 2147483647 h 1475"/>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w 2467"/>
              <a:gd name="T115" fmla="*/ 0 h 1475"/>
              <a:gd name="T116" fmla="*/ 2467 w 2467"/>
              <a:gd name="T117" fmla="*/ 1475 h 1475"/>
            </a:gdLst>
            <a:ahLst/>
            <a:cxnLst>
              <a:cxn ang="T76">
                <a:pos x="T0" y="T1"/>
              </a:cxn>
              <a:cxn ang="T77">
                <a:pos x="T2" y="T3"/>
              </a:cxn>
              <a:cxn ang="T78">
                <a:pos x="T4" y="T5"/>
              </a:cxn>
              <a:cxn ang="T79">
                <a:pos x="T6" y="T7"/>
              </a:cxn>
              <a:cxn ang="T80">
                <a:pos x="T8" y="T9"/>
              </a:cxn>
              <a:cxn ang="T81">
                <a:pos x="T10" y="T11"/>
              </a:cxn>
              <a:cxn ang="T82">
                <a:pos x="T12" y="T13"/>
              </a:cxn>
              <a:cxn ang="T83">
                <a:pos x="T14" y="T15"/>
              </a:cxn>
              <a:cxn ang="T84">
                <a:pos x="T16" y="T17"/>
              </a:cxn>
              <a:cxn ang="T85">
                <a:pos x="T18" y="T19"/>
              </a:cxn>
              <a:cxn ang="T86">
                <a:pos x="T20" y="T21"/>
              </a:cxn>
              <a:cxn ang="T87">
                <a:pos x="T22" y="T23"/>
              </a:cxn>
              <a:cxn ang="T88">
                <a:pos x="T24" y="T25"/>
              </a:cxn>
              <a:cxn ang="T89">
                <a:pos x="T26" y="T27"/>
              </a:cxn>
              <a:cxn ang="T90">
                <a:pos x="T28" y="T29"/>
              </a:cxn>
              <a:cxn ang="T91">
                <a:pos x="T30" y="T31"/>
              </a:cxn>
              <a:cxn ang="T92">
                <a:pos x="T32" y="T33"/>
              </a:cxn>
              <a:cxn ang="T93">
                <a:pos x="T34" y="T35"/>
              </a:cxn>
              <a:cxn ang="T94">
                <a:pos x="T36" y="T37"/>
              </a:cxn>
              <a:cxn ang="T95">
                <a:pos x="T38" y="T39"/>
              </a:cxn>
              <a:cxn ang="T96">
                <a:pos x="T40" y="T41"/>
              </a:cxn>
              <a:cxn ang="T97">
                <a:pos x="T42" y="T43"/>
              </a:cxn>
              <a:cxn ang="T98">
                <a:pos x="T44" y="T45"/>
              </a:cxn>
              <a:cxn ang="T99">
                <a:pos x="T46" y="T47"/>
              </a:cxn>
              <a:cxn ang="T100">
                <a:pos x="T48" y="T49"/>
              </a:cxn>
              <a:cxn ang="T101">
                <a:pos x="T50" y="T51"/>
              </a:cxn>
              <a:cxn ang="T102">
                <a:pos x="T52" y="T53"/>
              </a:cxn>
              <a:cxn ang="T103">
                <a:pos x="T54" y="T55"/>
              </a:cxn>
              <a:cxn ang="T104">
                <a:pos x="T56" y="T57"/>
              </a:cxn>
              <a:cxn ang="T105">
                <a:pos x="T58" y="T59"/>
              </a:cxn>
              <a:cxn ang="T106">
                <a:pos x="T60" y="T61"/>
              </a:cxn>
              <a:cxn ang="T107">
                <a:pos x="T62" y="T63"/>
              </a:cxn>
              <a:cxn ang="T108">
                <a:pos x="T64" y="T65"/>
              </a:cxn>
              <a:cxn ang="T109">
                <a:pos x="T66" y="T67"/>
              </a:cxn>
              <a:cxn ang="T110">
                <a:pos x="T68" y="T69"/>
              </a:cxn>
              <a:cxn ang="T111">
                <a:pos x="T70" y="T71"/>
              </a:cxn>
              <a:cxn ang="T112">
                <a:pos x="T72" y="T73"/>
              </a:cxn>
              <a:cxn ang="T113">
                <a:pos x="T74" y="T75"/>
              </a:cxn>
            </a:cxnLst>
            <a:rect l="T114" t="T115" r="T116" b="T117"/>
            <a:pathLst>
              <a:path w="2467" h="1475">
                <a:moveTo>
                  <a:pt x="478" y="1114"/>
                </a:moveTo>
                <a:cubicBezTo>
                  <a:pt x="217" y="1090"/>
                  <a:pt x="318" y="1105"/>
                  <a:pt x="174" y="1081"/>
                </a:cubicBezTo>
                <a:cubicBezTo>
                  <a:pt x="149" y="1085"/>
                  <a:pt x="121" y="1080"/>
                  <a:pt x="98" y="1092"/>
                </a:cubicBezTo>
                <a:cubicBezTo>
                  <a:pt x="88" y="1097"/>
                  <a:pt x="95" y="1117"/>
                  <a:pt x="87" y="1125"/>
                </a:cubicBezTo>
                <a:cubicBezTo>
                  <a:pt x="79" y="1133"/>
                  <a:pt x="65" y="1132"/>
                  <a:pt x="54" y="1136"/>
                </a:cubicBezTo>
                <a:cubicBezTo>
                  <a:pt x="50" y="1147"/>
                  <a:pt x="48" y="1158"/>
                  <a:pt x="43" y="1168"/>
                </a:cubicBezTo>
                <a:cubicBezTo>
                  <a:pt x="30" y="1191"/>
                  <a:pt x="0" y="1233"/>
                  <a:pt x="0" y="1233"/>
                </a:cubicBezTo>
                <a:cubicBezTo>
                  <a:pt x="11" y="1237"/>
                  <a:pt x="24" y="1236"/>
                  <a:pt x="32" y="1244"/>
                </a:cubicBezTo>
                <a:cubicBezTo>
                  <a:pt x="39" y="1252"/>
                  <a:pt x="67" y="1329"/>
                  <a:pt x="76" y="1342"/>
                </a:cubicBezTo>
                <a:cubicBezTo>
                  <a:pt x="98" y="1375"/>
                  <a:pt x="126" y="1406"/>
                  <a:pt x="163" y="1418"/>
                </a:cubicBezTo>
                <a:cubicBezTo>
                  <a:pt x="247" y="1475"/>
                  <a:pt x="274" y="1448"/>
                  <a:pt x="402" y="1440"/>
                </a:cubicBezTo>
                <a:cubicBezTo>
                  <a:pt x="463" y="1419"/>
                  <a:pt x="516" y="1384"/>
                  <a:pt x="576" y="1364"/>
                </a:cubicBezTo>
                <a:cubicBezTo>
                  <a:pt x="600" y="1327"/>
                  <a:pt x="627" y="1297"/>
                  <a:pt x="641" y="1255"/>
                </a:cubicBezTo>
                <a:cubicBezTo>
                  <a:pt x="621" y="1235"/>
                  <a:pt x="596" y="1221"/>
                  <a:pt x="576" y="1201"/>
                </a:cubicBezTo>
                <a:cubicBezTo>
                  <a:pt x="567" y="1192"/>
                  <a:pt x="564" y="1177"/>
                  <a:pt x="554" y="1168"/>
                </a:cubicBezTo>
                <a:cubicBezTo>
                  <a:pt x="534" y="1151"/>
                  <a:pt x="489" y="1125"/>
                  <a:pt x="489" y="1125"/>
                </a:cubicBezTo>
                <a:cubicBezTo>
                  <a:pt x="595" y="1052"/>
                  <a:pt x="733" y="1081"/>
                  <a:pt x="847" y="1005"/>
                </a:cubicBezTo>
                <a:cubicBezTo>
                  <a:pt x="947" y="938"/>
                  <a:pt x="1057" y="959"/>
                  <a:pt x="1163" y="907"/>
                </a:cubicBezTo>
                <a:cubicBezTo>
                  <a:pt x="1216" y="881"/>
                  <a:pt x="1191" y="891"/>
                  <a:pt x="1239" y="875"/>
                </a:cubicBezTo>
                <a:cubicBezTo>
                  <a:pt x="1278" y="848"/>
                  <a:pt x="1312" y="832"/>
                  <a:pt x="1358" y="820"/>
                </a:cubicBezTo>
                <a:cubicBezTo>
                  <a:pt x="1380" y="806"/>
                  <a:pt x="1400" y="789"/>
                  <a:pt x="1423" y="777"/>
                </a:cubicBezTo>
                <a:cubicBezTo>
                  <a:pt x="1444" y="767"/>
                  <a:pt x="1489" y="755"/>
                  <a:pt x="1489" y="755"/>
                </a:cubicBezTo>
                <a:cubicBezTo>
                  <a:pt x="1547" y="697"/>
                  <a:pt x="1494" y="743"/>
                  <a:pt x="1586" y="690"/>
                </a:cubicBezTo>
                <a:cubicBezTo>
                  <a:pt x="1679" y="636"/>
                  <a:pt x="1676" y="640"/>
                  <a:pt x="1793" y="625"/>
                </a:cubicBezTo>
                <a:cubicBezTo>
                  <a:pt x="1877" y="604"/>
                  <a:pt x="1868" y="618"/>
                  <a:pt x="1923" y="571"/>
                </a:cubicBezTo>
                <a:cubicBezTo>
                  <a:pt x="1935" y="561"/>
                  <a:pt x="1943" y="547"/>
                  <a:pt x="1956" y="538"/>
                </a:cubicBezTo>
                <a:cubicBezTo>
                  <a:pt x="2000" y="506"/>
                  <a:pt x="2061" y="499"/>
                  <a:pt x="2108" y="473"/>
                </a:cubicBezTo>
                <a:cubicBezTo>
                  <a:pt x="2138" y="456"/>
                  <a:pt x="2166" y="436"/>
                  <a:pt x="2195" y="418"/>
                </a:cubicBezTo>
                <a:cubicBezTo>
                  <a:pt x="2254" y="381"/>
                  <a:pt x="2201" y="409"/>
                  <a:pt x="2282" y="386"/>
                </a:cubicBezTo>
                <a:cubicBezTo>
                  <a:pt x="2304" y="380"/>
                  <a:pt x="2347" y="364"/>
                  <a:pt x="2347" y="364"/>
                </a:cubicBezTo>
                <a:cubicBezTo>
                  <a:pt x="2381" y="339"/>
                  <a:pt x="2427" y="318"/>
                  <a:pt x="2445" y="277"/>
                </a:cubicBezTo>
                <a:cubicBezTo>
                  <a:pt x="2454" y="256"/>
                  <a:pt x="2467" y="212"/>
                  <a:pt x="2467" y="212"/>
                </a:cubicBezTo>
                <a:cubicBezTo>
                  <a:pt x="2463" y="187"/>
                  <a:pt x="2463" y="160"/>
                  <a:pt x="2456" y="136"/>
                </a:cubicBezTo>
                <a:cubicBezTo>
                  <a:pt x="2441" y="87"/>
                  <a:pt x="2370" y="53"/>
                  <a:pt x="2326" y="38"/>
                </a:cubicBezTo>
                <a:cubicBezTo>
                  <a:pt x="2259" y="41"/>
                  <a:pt x="2097" y="0"/>
                  <a:pt x="2065" y="92"/>
                </a:cubicBezTo>
                <a:cubicBezTo>
                  <a:pt x="2069" y="139"/>
                  <a:pt x="2058" y="190"/>
                  <a:pt x="2076" y="234"/>
                </a:cubicBezTo>
                <a:cubicBezTo>
                  <a:pt x="2086" y="258"/>
                  <a:pt x="2119" y="263"/>
                  <a:pt x="2141" y="277"/>
                </a:cubicBezTo>
                <a:cubicBezTo>
                  <a:pt x="2221" y="330"/>
                  <a:pt x="2286" y="331"/>
                  <a:pt x="2380" y="331"/>
                </a:cubicBezTo>
              </a:path>
            </a:pathLst>
          </a:custGeom>
          <a:noFill/>
          <a:ln w="57150">
            <a:solidFill>
              <a:srgbClr val="FF0000"/>
            </a:solidFill>
            <a:round/>
            <a:headEnd/>
            <a:tailEnd/>
          </a:ln>
          <a:extLst>
            <a:ext uri="{909E8E84-426E-40dd-AFC4-6F175D3DCCD1}">
              <a14:hiddenFill xmlns="" xmlns:a14="http://schemas.microsoft.com/office/drawing/2010/main">
                <a:solidFill>
                  <a:srgbClr val="FFFFFF"/>
                </a:solidFill>
              </a14:hiddenFill>
            </a:ext>
          </a:extLst>
        </p:spPr>
        <p:txBody>
          <a:bodyPr lIns="90993" tIns="45499" rIns="90993" bIns="45499"/>
          <a:lstStyle/>
          <a:p>
            <a:endParaRPr lang="en-US"/>
          </a:p>
        </p:txBody>
      </p:sp>
      <p:sp>
        <p:nvSpPr>
          <p:cNvPr id="56358" name="Freeform 38"/>
          <p:cNvSpPr>
            <a:spLocks/>
          </p:cNvSpPr>
          <p:nvPr/>
        </p:nvSpPr>
        <p:spPr bwMode="auto">
          <a:xfrm>
            <a:off x="914400" y="4191003"/>
            <a:ext cx="5181600" cy="1012825"/>
          </a:xfrm>
          <a:custGeom>
            <a:avLst/>
            <a:gdLst>
              <a:gd name="T0" fmla="*/ 2147483647 w 3184"/>
              <a:gd name="T1" fmla="*/ 2147483647 h 638"/>
              <a:gd name="T2" fmla="*/ 2147483647 w 3184"/>
              <a:gd name="T3" fmla="*/ 2147483647 h 638"/>
              <a:gd name="T4" fmla="*/ 2147483647 w 3184"/>
              <a:gd name="T5" fmla="*/ 2147483647 h 638"/>
              <a:gd name="T6" fmla="*/ 2147483647 w 3184"/>
              <a:gd name="T7" fmla="*/ 2147483647 h 638"/>
              <a:gd name="T8" fmla="*/ 2147483647 w 3184"/>
              <a:gd name="T9" fmla="*/ 2147483647 h 638"/>
              <a:gd name="T10" fmla="*/ 2147483647 w 3184"/>
              <a:gd name="T11" fmla="*/ 2147483647 h 638"/>
              <a:gd name="T12" fmla="*/ 2147483647 w 3184"/>
              <a:gd name="T13" fmla="*/ 2147483647 h 638"/>
              <a:gd name="T14" fmla="*/ 2147483647 w 3184"/>
              <a:gd name="T15" fmla="*/ 2147483647 h 638"/>
              <a:gd name="T16" fmla="*/ 2147483647 w 3184"/>
              <a:gd name="T17" fmla="*/ 2147483647 h 638"/>
              <a:gd name="T18" fmla="*/ 2147483647 w 3184"/>
              <a:gd name="T19" fmla="*/ 2147483647 h 638"/>
              <a:gd name="T20" fmla="*/ 2147483647 w 3184"/>
              <a:gd name="T21" fmla="*/ 2147483647 h 638"/>
              <a:gd name="T22" fmla="*/ 2147483647 w 3184"/>
              <a:gd name="T23" fmla="*/ 2147483647 h 638"/>
              <a:gd name="T24" fmla="*/ 2147483647 w 3184"/>
              <a:gd name="T25" fmla="*/ 2147483647 h 638"/>
              <a:gd name="T26" fmla="*/ 2147483647 w 3184"/>
              <a:gd name="T27" fmla="*/ 2147483647 h 638"/>
              <a:gd name="T28" fmla="*/ 2147483647 w 3184"/>
              <a:gd name="T29" fmla="*/ 2147483647 h 638"/>
              <a:gd name="T30" fmla="*/ 2147483647 w 3184"/>
              <a:gd name="T31" fmla="*/ 2147483647 h 638"/>
              <a:gd name="T32" fmla="*/ 2147483647 w 3184"/>
              <a:gd name="T33" fmla="*/ 2147483647 h 638"/>
              <a:gd name="T34" fmla="*/ 2147483647 w 3184"/>
              <a:gd name="T35" fmla="*/ 2147483647 h 638"/>
              <a:gd name="T36" fmla="*/ 2147483647 w 3184"/>
              <a:gd name="T37" fmla="*/ 2147483647 h 638"/>
              <a:gd name="T38" fmla="*/ 2147483647 w 3184"/>
              <a:gd name="T39" fmla="*/ 2147483647 h 638"/>
              <a:gd name="T40" fmla="*/ 2147483647 w 3184"/>
              <a:gd name="T41" fmla="*/ 2147483647 h 638"/>
              <a:gd name="T42" fmla="*/ 2147483647 w 3184"/>
              <a:gd name="T43" fmla="*/ 2147483647 h 638"/>
              <a:gd name="T44" fmla="*/ 2147483647 w 3184"/>
              <a:gd name="T45" fmla="*/ 2147483647 h 638"/>
              <a:gd name="T46" fmla="*/ 2147483647 w 3184"/>
              <a:gd name="T47" fmla="*/ 2147483647 h 638"/>
              <a:gd name="T48" fmla="*/ 2147483647 w 3184"/>
              <a:gd name="T49" fmla="*/ 2147483647 h 638"/>
              <a:gd name="T50" fmla="*/ 2147483647 w 3184"/>
              <a:gd name="T51" fmla="*/ 2147483647 h 638"/>
              <a:gd name="T52" fmla="*/ 2147483647 w 3184"/>
              <a:gd name="T53" fmla="*/ 2147483647 h 638"/>
              <a:gd name="T54" fmla="*/ 2147483647 w 3184"/>
              <a:gd name="T55" fmla="*/ 2147483647 h 638"/>
              <a:gd name="T56" fmla="*/ 2147483647 w 3184"/>
              <a:gd name="T57" fmla="*/ 2147483647 h 638"/>
              <a:gd name="T58" fmla="*/ 2147483647 w 3184"/>
              <a:gd name="T59" fmla="*/ 2147483647 h 638"/>
              <a:gd name="T60" fmla="*/ 2147483647 w 3184"/>
              <a:gd name="T61" fmla="*/ 2147483647 h 638"/>
              <a:gd name="T62" fmla="*/ 2147483647 w 3184"/>
              <a:gd name="T63" fmla="*/ 2147483647 h 638"/>
              <a:gd name="T64" fmla="*/ 2147483647 w 3184"/>
              <a:gd name="T65" fmla="*/ 2147483647 h 638"/>
              <a:gd name="T66" fmla="*/ 2147483647 w 3184"/>
              <a:gd name="T67" fmla="*/ 2147483647 h 638"/>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w 3184"/>
              <a:gd name="T103" fmla="*/ 0 h 638"/>
              <a:gd name="T104" fmla="*/ 3184 w 3184"/>
              <a:gd name="T105" fmla="*/ 638 h 638"/>
            </a:gdLst>
            <a:ahLst/>
            <a:cxnLst>
              <a:cxn ang="T68">
                <a:pos x="T0" y="T1"/>
              </a:cxn>
              <a:cxn ang="T69">
                <a:pos x="T2" y="T3"/>
              </a:cxn>
              <a:cxn ang="T70">
                <a:pos x="T4" y="T5"/>
              </a:cxn>
              <a:cxn ang="T71">
                <a:pos x="T6" y="T7"/>
              </a:cxn>
              <a:cxn ang="T72">
                <a:pos x="T8" y="T9"/>
              </a:cxn>
              <a:cxn ang="T73">
                <a:pos x="T10" y="T11"/>
              </a:cxn>
              <a:cxn ang="T74">
                <a:pos x="T12" y="T13"/>
              </a:cxn>
              <a:cxn ang="T75">
                <a:pos x="T14" y="T15"/>
              </a:cxn>
              <a:cxn ang="T76">
                <a:pos x="T16" y="T17"/>
              </a:cxn>
              <a:cxn ang="T77">
                <a:pos x="T18" y="T19"/>
              </a:cxn>
              <a:cxn ang="T78">
                <a:pos x="T20" y="T21"/>
              </a:cxn>
              <a:cxn ang="T79">
                <a:pos x="T22" y="T23"/>
              </a:cxn>
              <a:cxn ang="T80">
                <a:pos x="T24" y="T25"/>
              </a:cxn>
              <a:cxn ang="T81">
                <a:pos x="T26" y="T27"/>
              </a:cxn>
              <a:cxn ang="T82">
                <a:pos x="T28" y="T29"/>
              </a:cxn>
              <a:cxn ang="T83">
                <a:pos x="T30" y="T31"/>
              </a:cxn>
              <a:cxn ang="T84">
                <a:pos x="T32" y="T33"/>
              </a:cxn>
              <a:cxn ang="T85">
                <a:pos x="T34" y="T35"/>
              </a:cxn>
              <a:cxn ang="T86">
                <a:pos x="T36" y="T37"/>
              </a:cxn>
              <a:cxn ang="T87">
                <a:pos x="T38" y="T39"/>
              </a:cxn>
              <a:cxn ang="T88">
                <a:pos x="T40" y="T41"/>
              </a:cxn>
              <a:cxn ang="T89">
                <a:pos x="T42" y="T43"/>
              </a:cxn>
              <a:cxn ang="T90">
                <a:pos x="T44" y="T45"/>
              </a:cxn>
              <a:cxn ang="T91">
                <a:pos x="T46" y="T47"/>
              </a:cxn>
              <a:cxn ang="T92">
                <a:pos x="T48" y="T49"/>
              </a:cxn>
              <a:cxn ang="T93">
                <a:pos x="T50" y="T51"/>
              </a:cxn>
              <a:cxn ang="T94">
                <a:pos x="T52" y="T53"/>
              </a:cxn>
              <a:cxn ang="T95">
                <a:pos x="T54" y="T55"/>
              </a:cxn>
              <a:cxn ang="T96">
                <a:pos x="T56" y="T57"/>
              </a:cxn>
              <a:cxn ang="T97">
                <a:pos x="T58" y="T59"/>
              </a:cxn>
              <a:cxn ang="T98">
                <a:pos x="T60" y="T61"/>
              </a:cxn>
              <a:cxn ang="T99">
                <a:pos x="T62" y="T63"/>
              </a:cxn>
              <a:cxn ang="T100">
                <a:pos x="T64" y="T65"/>
              </a:cxn>
              <a:cxn ang="T101">
                <a:pos x="T66" y="T67"/>
              </a:cxn>
            </a:cxnLst>
            <a:rect l="T102" t="T103" r="T104" b="T105"/>
            <a:pathLst>
              <a:path w="3184" h="638">
                <a:moveTo>
                  <a:pt x="545" y="59"/>
                </a:moveTo>
                <a:cubicBezTo>
                  <a:pt x="367" y="0"/>
                  <a:pt x="382" y="1"/>
                  <a:pt x="23" y="59"/>
                </a:cubicBezTo>
                <a:cubicBezTo>
                  <a:pt x="0" y="63"/>
                  <a:pt x="39" y="102"/>
                  <a:pt x="45" y="124"/>
                </a:cubicBezTo>
                <a:cubicBezTo>
                  <a:pt x="49" y="139"/>
                  <a:pt x="48" y="155"/>
                  <a:pt x="56" y="168"/>
                </a:cubicBezTo>
                <a:cubicBezTo>
                  <a:pt x="64" y="181"/>
                  <a:pt x="78" y="189"/>
                  <a:pt x="89" y="200"/>
                </a:cubicBezTo>
                <a:cubicBezTo>
                  <a:pt x="95" y="219"/>
                  <a:pt x="101" y="253"/>
                  <a:pt x="121" y="265"/>
                </a:cubicBezTo>
                <a:cubicBezTo>
                  <a:pt x="173" y="297"/>
                  <a:pt x="261" y="301"/>
                  <a:pt x="317" y="309"/>
                </a:cubicBezTo>
                <a:cubicBezTo>
                  <a:pt x="397" y="305"/>
                  <a:pt x="477" y="312"/>
                  <a:pt x="556" y="298"/>
                </a:cubicBezTo>
                <a:cubicBezTo>
                  <a:pt x="582" y="293"/>
                  <a:pt x="621" y="255"/>
                  <a:pt x="621" y="255"/>
                </a:cubicBezTo>
                <a:cubicBezTo>
                  <a:pt x="631" y="226"/>
                  <a:pt x="672" y="186"/>
                  <a:pt x="643" y="157"/>
                </a:cubicBezTo>
                <a:cubicBezTo>
                  <a:pt x="624" y="138"/>
                  <a:pt x="578" y="113"/>
                  <a:pt x="578" y="113"/>
                </a:cubicBezTo>
                <a:cubicBezTo>
                  <a:pt x="574" y="102"/>
                  <a:pt x="574" y="90"/>
                  <a:pt x="567" y="81"/>
                </a:cubicBezTo>
                <a:cubicBezTo>
                  <a:pt x="536" y="43"/>
                  <a:pt x="510" y="75"/>
                  <a:pt x="567" y="37"/>
                </a:cubicBezTo>
                <a:cubicBezTo>
                  <a:pt x="1009" y="41"/>
                  <a:pt x="1451" y="41"/>
                  <a:pt x="1893" y="48"/>
                </a:cubicBezTo>
                <a:cubicBezTo>
                  <a:pt x="2199" y="53"/>
                  <a:pt x="2493" y="138"/>
                  <a:pt x="2784" y="211"/>
                </a:cubicBezTo>
                <a:cubicBezTo>
                  <a:pt x="2804" y="225"/>
                  <a:pt x="2830" y="229"/>
                  <a:pt x="2849" y="244"/>
                </a:cubicBezTo>
                <a:cubicBezTo>
                  <a:pt x="2863" y="255"/>
                  <a:pt x="2870" y="274"/>
                  <a:pt x="2882" y="287"/>
                </a:cubicBezTo>
                <a:cubicBezTo>
                  <a:pt x="2903" y="310"/>
                  <a:pt x="2947" y="352"/>
                  <a:pt x="2947" y="352"/>
                </a:cubicBezTo>
                <a:cubicBezTo>
                  <a:pt x="2954" y="374"/>
                  <a:pt x="2962" y="396"/>
                  <a:pt x="2969" y="418"/>
                </a:cubicBezTo>
                <a:cubicBezTo>
                  <a:pt x="2973" y="430"/>
                  <a:pt x="3001" y="443"/>
                  <a:pt x="2990" y="450"/>
                </a:cubicBezTo>
                <a:cubicBezTo>
                  <a:pt x="2975" y="460"/>
                  <a:pt x="2954" y="443"/>
                  <a:pt x="2936" y="439"/>
                </a:cubicBezTo>
                <a:cubicBezTo>
                  <a:pt x="2890" y="417"/>
                  <a:pt x="2840" y="419"/>
                  <a:pt x="2795" y="396"/>
                </a:cubicBezTo>
                <a:cubicBezTo>
                  <a:pt x="2723" y="359"/>
                  <a:pt x="2802" y="390"/>
                  <a:pt x="2729" y="342"/>
                </a:cubicBezTo>
                <a:cubicBezTo>
                  <a:pt x="2720" y="336"/>
                  <a:pt x="2707" y="336"/>
                  <a:pt x="2697" y="331"/>
                </a:cubicBezTo>
                <a:cubicBezTo>
                  <a:pt x="2685" y="325"/>
                  <a:pt x="2675" y="316"/>
                  <a:pt x="2664" y="309"/>
                </a:cubicBezTo>
                <a:cubicBezTo>
                  <a:pt x="2597" y="318"/>
                  <a:pt x="2556" y="311"/>
                  <a:pt x="2512" y="363"/>
                </a:cubicBezTo>
                <a:cubicBezTo>
                  <a:pt x="2490" y="389"/>
                  <a:pt x="2489" y="397"/>
                  <a:pt x="2479" y="428"/>
                </a:cubicBezTo>
                <a:cubicBezTo>
                  <a:pt x="2472" y="450"/>
                  <a:pt x="2458" y="494"/>
                  <a:pt x="2458" y="494"/>
                </a:cubicBezTo>
                <a:cubicBezTo>
                  <a:pt x="2477" y="550"/>
                  <a:pt x="2510" y="551"/>
                  <a:pt x="2566" y="570"/>
                </a:cubicBezTo>
                <a:cubicBezTo>
                  <a:pt x="2662" y="602"/>
                  <a:pt x="2747" y="622"/>
                  <a:pt x="2849" y="635"/>
                </a:cubicBezTo>
                <a:cubicBezTo>
                  <a:pt x="2954" y="631"/>
                  <a:pt x="3060" y="638"/>
                  <a:pt x="3164" y="624"/>
                </a:cubicBezTo>
                <a:cubicBezTo>
                  <a:pt x="3184" y="621"/>
                  <a:pt x="3174" y="573"/>
                  <a:pt x="3164" y="537"/>
                </a:cubicBezTo>
                <a:cubicBezTo>
                  <a:pt x="3148" y="481"/>
                  <a:pt x="3137" y="418"/>
                  <a:pt x="3088" y="385"/>
                </a:cubicBezTo>
                <a:cubicBezTo>
                  <a:pt x="3044" y="389"/>
                  <a:pt x="2958" y="370"/>
                  <a:pt x="2958" y="439"/>
                </a:cubicBezTo>
              </a:path>
            </a:pathLst>
          </a:custGeom>
          <a:noFill/>
          <a:ln w="57150">
            <a:solidFill>
              <a:schemeClr val="bg1"/>
            </a:solidFill>
            <a:round/>
            <a:headEnd/>
            <a:tailEnd/>
          </a:ln>
          <a:extLst>
            <a:ext uri="{909E8E84-426E-40dd-AFC4-6F175D3DCCD1}">
              <a14:hiddenFill xmlns="" xmlns:a14="http://schemas.microsoft.com/office/drawing/2010/main">
                <a:solidFill>
                  <a:srgbClr val="FFFFFF"/>
                </a:solidFill>
              </a14:hiddenFill>
            </a:ext>
          </a:extLst>
        </p:spPr>
        <p:txBody>
          <a:bodyPr lIns="90993" tIns="45499" rIns="90993" bIns="45499"/>
          <a:lstStyle/>
          <a:p>
            <a:endParaRPr lang="en-US"/>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6356"/>
                                        </p:tgtEl>
                                        <p:attrNameLst>
                                          <p:attrName>style.visibility</p:attrName>
                                        </p:attrNameLst>
                                      </p:cBhvr>
                                      <p:to>
                                        <p:strVal val="visible"/>
                                      </p:to>
                                    </p:set>
                                    <p:animEffect transition="in" filter="wipe(down)">
                                      <p:cBhvr>
                                        <p:cTn id="7" dur="500"/>
                                        <p:tgtEl>
                                          <p:spTgt spid="56356"/>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4" fill="hold" grpId="0" nodeType="clickEffect">
                                  <p:stCondLst>
                                    <p:cond delay="0"/>
                                  </p:stCondLst>
                                  <p:childTnLst>
                                    <p:set>
                                      <p:cBhvr>
                                        <p:cTn id="11" dur="1" fill="hold">
                                          <p:stCondLst>
                                            <p:cond delay="0"/>
                                          </p:stCondLst>
                                        </p:cTn>
                                        <p:tgtEl>
                                          <p:spTgt spid="56358"/>
                                        </p:tgtEl>
                                        <p:attrNameLst>
                                          <p:attrName>style.visibility</p:attrName>
                                        </p:attrNameLst>
                                      </p:cBhvr>
                                      <p:to>
                                        <p:strVal val="visible"/>
                                      </p:to>
                                    </p:set>
                                    <p:animEffect transition="in" filter="wipe(down)">
                                      <p:cBhvr>
                                        <p:cTn id="12" dur="500"/>
                                        <p:tgtEl>
                                          <p:spTgt spid="56358"/>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4" fill="hold" grpId="0" nodeType="clickEffect">
                                  <p:stCondLst>
                                    <p:cond delay="0"/>
                                  </p:stCondLst>
                                  <p:childTnLst>
                                    <p:set>
                                      <p:cBhvr>
                                        <p:cTn id="16" dur="1" fill="hold">
                                          <p:stCondLst>
                                            <p:cond delay="0"/>
                                          </p:stCondLst>
                                        </p:cTn>
                                        <p:tgtEl>
                                          <p:spTgt spid="56357"/>
                                        </p:tgtEl>
                                        <p:attrNameLst>
                                          <p:attrName>style.visibility</p:attrName>
                                        </p:attrNameLst>
                                      </p:cBhvr>
                                      <p:to>
                                        <p:strVal val="visible"/>
                                      </p:to>
                                    </p:set>
                                    <p:animEffect transition="in" filter="wipe(down)">
                                      <p:cBhvr>
                                        <p:cTn id="17" dur="500"/>
                                        <p:tgtEl>
                                          <p:spTgt spid="563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356" grpId="0" animBg="1"/>
      <p:bldP spid="56357" grpId="0" animBg="1"/>
      <p:bldP spid="56358" grpId="0" animBg="1"/>
    </p:bldLst>
  </p:timing>
</p:sld>
</file>

<file path=ppt/slides/slide5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503810" name="Picture 2">
            <a:extLst>
              <a:ext uri="{FF2B5EF4-FFF2-40B4-BE49-F238E27FC236}">
                <a16:creationId xmlns:a16="http://schemas.microsoft.com/office/drawing/2014/main" id="{DD27C7E1-F0D3-A741-A186-38B9D3DAA50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692696"/>
            <a:ext cx="9240934" cy="6165304"/>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0"/>
            <a:ext cx="9143999" cy="1448420"/>
          </a:xfrm>
          <a:effectLst/>
        </p:spPr>
        <p:txBody>
          <a:bodyPr/>
          <a:lstStyle/>
          <a:p>
            <a:pPr>
              <a:defRPr/>
            </a:pPr>
            <a:r>
              <a:rPr lang="en-US" b="1" dirty="0">
                <a:solidFill>
                  <a:schemeClr val="tx2"/>
                </a:solidFill>
                <a:effectLst>
                  <a:glow rad="127000">
                    <a:schemeClr val="bg1"/>
                  </a:glow>
                </a:effectLst>
                <a:latin typeface="Arial" charset="0"/>
                <a:ea typeface="ＭＳ Ｐゴシック" charset="0"/>
                <a:cs typeface="ＭＳ Ｐゴシック" charset="0"/>
              </a:rPr>
              <a:t>How can you obtain </a:t>
            </a:r>
            <a:r>
              <a:rPr lang="en-US" b="1" dirty="0">
                <a:solidFill>
                  <a:srgbClr val="C00000"/>
                </a:solidFill>
                <a:effectLst>
                  <a:glow rad="127000">
                    <a:schemeClr val="bg1"/>
                  </a:glow>
                </a:effectLst>
                <a:latin typeface="Arial" charset="0"/>
                <a:ea typeface="ＭＳ Ｐゴシック" charset="0"/>
                <a:cs typeface="ＭＳ Ｐゴシック" charset="0"/>
              </a:rPr>
              <a:t>eternal</a:t>
            </a:r>
            <a:r>
              <a:rPr lang="en-US" b="1" dirty="0">
                <a:solidFill>
                  <a:schemeClr val="tx2"/>
                </a:solidFill>
                <a:effectLst>
                  <a:glow rad="127000">
                    <a:schemeClr val="bg1"/>
                  </a:glow>
                </a:effectLst>
                <a:latin typeface="Arial" charset="0"/>
                <a:ea typeface="ＭＳ Ｐゴシック" charset="0"/>
                <a:cs typeface="ＭＳ Ｐゴシック" charset="0"/>
              </a:rPr>
              <a:t> life? </a:t>
            </a:r>
          </a:p>
        </p:txBody>
      </p:sp>
    </p:spTree>
    <p:extLst>
      <p:ext uri="{BB962C8B-B14F-4D97-AF65-F5344CB8AC3E}">
        <p14:creationId xmlns:p14="http://schemas.microsoft.com/office/powerpoint/2010/main" val="1011038769"/>
      </p:ext>
    </p:extLst>
  </p:cSld>
  <p:clrMapOvr>
    <a:masterClrMapping/>
  </p:clrMapOvr>
  <p:transition/>
</p:sld>
</file>

<file path=ppt/slides/slide5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9954" name="Picture 2">
            <a:extLst>
              <a:ext uri="{FF2B5EF4-FFF2-40B4-BE49-F238E27FC236}">
                <a16:creationId xmlns:a16="http://schemas.microsoft.com/office/drawing/2014/main" id="{008376C5-F4F3-134E-8B7B-A73719DD9B92}"/>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l="10996"/>
          <a:stretch/>
        </p:blipFill>
        <p:spPr bwMode="auto">
          <a:xfrm>
            <a:off x="0" y="-29469"/>
            <a:ext cx="9148936" cy="68580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3779912" y="29469"/>
            <a:ext cx="5364088" cy="3543547"/>
          </a:xfrm>
          <a:effectLst>
            <a:outerShdw blurRad="63500" dist="35921" dir="2700000" algn="ctr" rotWithShape="0">
              <a:schemeClr val="tx2">
                <a:alpha val="74998"/>
              </a:schemeClr>
            </a:outerShdw>
          </a:effectLst>
        </p:spPr>
        <p:txBody>
          <a:bodyPr anchor="t"/>
          <a:lstStyle/>
          <a:p>
            <a:pPr>
              <a:defRPr/>
            </a:pPr>
            <a:r>
              <a:rPr lang="en-SG" sz="4800" b="1" dirty="0">
                <a:effectLst>
                  <a:glow rad="127000">
                    <a:schemeClr val="tx1"/>
                  </a:glow>
                </a:effectLst>
                <a:latin typeface="Arial" charset="0"/>
                <a:ea typeface="ＭＳ Ｐゴシック" charset="0"/>
                <a:cs typeface="ＭＳ Ｐゴシック" charset="0"/>
              </a:rPr>
              <a:t>I.  Eternal life in Jesus received a </a:t>
            </a:r>
            <a:r>
              <a:rPr lang="en-SG" sz="4800" b="1" dirty="0">
                <a:solidFill>
                  <a:srgbClr val="FFFF00"/>
                </a:solidFill>
                <a:effectLst>
                  <a:glow rad="127000">
                    <a:schemeClr val="tx1"/>
                  </a:glow>
                </a:effectLst>
                <a:latin typeface="Arial" charset="0"/>
                <a:ea typeface="ＭＳ Ｐゴシック" charset="0"/>
                <a:cs typeface="ＭＳ Ｐゴシック" charset="0"/>
              </a:rPr>
              <a:t>mixed</a:t>
            </a:r>
            <a:r>
              <a:rPr lang="en-SG" sz="4800" b="1" dirty="0">
                <a:effectLst>
                  <a:glow rad="127000">
                    <a:schemeClr val="tx1"/>
                  </a:glow>
                </a:effectLst>
                <a:latin typeface="Arial" charset="0"/>
                <a:ea typeface="ＭＳ Ｐゴシック" charset="0"/>
                <a:cs typeface="ＭＳ Ｐゴシック" charset="0"/>
              </a:rPr>
              <a:t> response (John 1–17).</a:t>
            </a:r>
            <a:endParaRPr lang="en-US" sz="4800" b="1" dirty="0">
              <a:effectLst>
                <a:glow rad="127000">
                  <a:schemeClr val="tx1"/>
                </a:glow>
              </a:effectLst>
              <a:latin typeface="Arial" charset="0"/>
              <a:ea typeface="ＭＳ Ｐゴシック" charset="0"/>
              <a:cs typeface="ＭＳ Ｐゴシック" charset="0"/>
            </a:endParaRPr>
          </a:p>
        </p:txBody>
      </p:sp>
    </p:spTree>
    <p:extLst>
      <p:ext uri="{BB962C8B-B14F-4D97-AF65-F5344CB8AC3E}">
        <p14:creationId xmlns:p14="http://schemas.microsoft.com/office/powerpoint/2010/main" val="112381524"/>
      </p:ext>
    </p:extLst>
  </p:cSld>
  <p:clrMapOvr>
    <a:masterClrMapping/>
  </p:clrMapOvr>
  <p:transition/>
</p:sld>
</file>

<file path=ppt/slides/slide5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7906" name="Picture 2">
            <a:extLst>
              <a:ext uri="{FF2B5EF4-FFF2-40B4-BE49-F238E27FC236}">
                <a16:creationId xmlns:a16="http://schemas.microsoft.com/office/drawing/2014/main" id="{4A0C1EFD-347D-4241-83D0-2423B9E959B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2204864"/>
            <a:ext cx="9144000" cy="429895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49784"/>
            <a:ext cx="9144000" cy="2443112"/>
          </a:xfrm>
          <a:effectLst>
            <a:outerShdw blurRad="63500" dist="35921" dir="2700000" algn="ctr" rotWithShape="0">
              <a:schemeClr val="tx2">
                <a:alpha val="74998"/>
              </a:schemeClr>
            </a:outerShdw>
          </a:effectLst>
        </p:spPr>
        <p:txBody>
          <a:bodyPr anchor="t"/>
          <a:lstStyle/>
          <a:p>
            <a:pPr>
              <a:defRPr/>
            </a:pPr>
            <a:r>
              <a:rPr lang="en-US" sz="4800" b="1" dirty="0">
                <a:effectLst>
                  <a:glow rad="127000">
                    <a:schemeClr val="tx1"/>
                  </a:glow>
                </a:effectLst>
                <a:latin typeface="Arial" charset="0"/>
                <a:ea typeface="ＭＳ Ｐゴシック" charset="0"/>
                <a:cs typeface="ＭＳ Ｐゴシック" charset="0"/>
              </a:rPr>
              <a:t>II. Eternal life comes by </a:t>
            </a:r>
            <a:r>
              <a:rPr lang="en-US" sz="4800" b="1" dirty="0">
                <a:solidFill>
                  <a:srgbClr val="FFFF00"/>
                </a:solidFill>
                <a:effectLst>
                  <a:glow rad="127000">
                    <a:schemeClr val="tx1"/>
                  </a:glow>
                </a:effectLst>
                <a:latin typeface="Arial" charset="0"/>
                <a:ea typeface="ＭＳ Ｐゴシック" charset="0"/>
                <a:cs typeface="ＭＳ Ｐゴシック" charset="0"/>
              </a:rPr>
              <a:t>believing</a:t>
            </a:r>
            <a:r>
              <a:rPr lang="en-US" sz="4800" b="1" dirty="0">
                <a:effectLst>
                  <a:glow rad="127000">
                    <a:schemeClr val="tx1"/>
                  </a:glow>
                </a:effectLst>
                <a:latin typeface="Arial" charset="0"/>
                <a:ea typeface="ＭＳ Ｐゴシック" charset="0"/>
                <a:cs typeface="ＭＳ Ｐゴシック" charset="0"/>
              </a:rPr>
              <a:t> that Jesus died and rose for you (John 18–21). </a:t>
            </a:r>
          </a:p>
        </p:txBody>
      </p:sp>
    </p:spTree>
    <p:extLst>
      <p:ext uri="{BB962C8B-B14F-4D97-AF65-F5344CB8AC3E}">
        <p14:creationId xmlns:p14="http://schemas.microsoft.com/office/powerpoint/2010/main" val="3090072325"/>
      </p:ext>
    </p:extLst>
  </p:cSld>
  <p:clrMapOvr>
    <a:masterClrMapping/>
  </p:clrMapOvr>
  <p:transition/>
</p:sld>
</file>

<file path=ppt/slides/slide5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622E8FBF-DD70-3C4E-AB77-70AC620AC816}"/>
              </a:ext>
            </a:extLst>
          </p:cNvPr>
          <p:cNvSpPr txBox="1"/>
          <p:nvPr/>
        </p:nvSpPr>
        <p:spPr>
          <a:xfrm>
            <a:off x="2092036" y="-1205345"/>
            <a:ext cx="184731" cy="461665"/>
          </a:xfrm>
          <a:prstGeom prst="rect">
            <a:avLst/>
          </a:prstGeom>
          <a:noFill/>
        </p:spPr>
        <p:txBody>
          <a:bodyPr wrap="none" rtlCol="0">
            <a:spAutoFit/>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2400" b="0" i="0" u="none" strike="noStrike" kern="1200" cap="none" spc="0" normalizeH="0" baseline="0" noProof="0" dirty="0">
              <a:ln>
                <a:noFill/>
              </a:ln>
              <a:solidFill>
                <a:srgbClr val="000000"/>
              </a:solidFill>
              <a:effectLst/>
              <a:uLnTx/>
              <a:uFillTx/>
              <a:latin typeface="Times New Roman" charset="0"/>
              <a:ea typeface="ＭＳ Ｐゴシック" charset="0"/>
            </a:endParaRPr>
          </a:p>
        </p:txBody>
      </p:sp>
      <p:pic>
        <p:nvPicPr>
          <p:cNvPr id="504834" name="Picture 2">
            <a:extLst>
              <a:ext uri="{FF2B5EF4-FFF2-40B4-BE49-F238E27FC236}">
                <a16:creationId xmlns:a16="http://schemas.microsoft.com/office/drawing/2014/main" id="{640EDEBD-9A35-804A-A3EA-818C60125298}"/>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1041400"/>
            <a:ext cx="9144000" cy="4775200"/>
          </a:xfrm>
          <a:prstGeom prst="rect">
            <a:avLst/>
          </a:prstGeom>
          <a:noFill/>
          <a:extLst>
            <a:ext uri="{909E8E84-426E-40DD-AFC4-6F175D3DCCD1}">
              <a14:hiddenFill xmlns:a14="http://schemas.microsoft.com/office/drawing/2010/main">
                <a:solidFill>
                  <a:srgbClr val="FFFFFF"/>
                </a:solidFill>
              </a14:hiddenFill>
            </a:ext>
          </a:extLst>
        </p:spPr>
      </p:pic>
      <p:sp>
        <p:nvSpPr>
          <p:cNvPr id="900098" name="Rectangle 2"/>
          <p:cNvSpPr>
            <a:spLocks noGrp="1" noChangeArrowheads="1"/>
          </p:cNvSpPr>
          <p:nvPr>
            <p:ph type="ctrTitle"/>
          </p:nvPr>
        </p:nvSpPr>
        <p:spPr>
          <a:xfrm>
            <a:off x="0" y="232008"/>
            <a:ext cx="9144000" cy="769349"/>
          </a:xfrm>
          <a:effectLst>
            <a:outerShdw blurRad="63500" dist="35921" dir="2700000" algn="ctr" rotWithShape="0">
              <a:schemeClr val="tx2">
                <a:alpha val="74998"/>
              </a:schemeClr>
            </a:outerShdw>
          </a:effectLst>
        </p:spPr>
        <p:txBody>
          <a:bodyPr/>
          <a:lstStyle/>
          <a:p>
            <a:pPr>
              <a:defRPr/>
            </a:pPr>
            <a:r>
              <a:rPr lang="en-US" sz="5400" b="1" dirty="0">
                <a:effectLst>
                  <a:glow rad="127000">
                    <a:schemeClr val="tx1"/>
                  </a:glow>
                </a:effectLst>
                <a:latin typeface="Arial" charset="0"/>
                <a:ea typeface="ＭＳ Ｐゴシック" charset="0"/>
                <a:cs typeface="ＭＳ Ｐゴシック" charset="0"/>
              </a:rPr>
              <a:t>Main Idea</a:t>
            </a:r>
          </a:p>
        </p:txBody>
      </p:sp>
      <p:sp>
        <p:nvSpPr>
          <p:cNvPr id="3" name="Rectangle 2"/>
          <p:cNvSpPr txBox="1">
            <a:spLocks noChangeArrowheads="1"/>
          </p:cNvSpPr>
          <p:nvPr/>
        </p:nvSpPr>
        <p:spPr bwMode="auto">
          <a:xfrm>
            <a:off x="0" y="1556792"/>
            <a:ext cx="9144000" cy="316835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ctr" defTabSz="457200" rtl="0" eaLnBrk="0" fontAlgn="base" latinLnBrk="0" hangingPunct="0">
              <a:lnSpc>
                <a:spcPct val="100000"/>
              </a:lnSpc>
              <a:spcBef>
                <a:spcPct val="0"/>
              </a:spcBef>
              <a:spcAft>
                <a:spcPct val="0"/>
              </a:spcAft>
              <a:buClrTx/>
              <a:buSzTx/>
              <a:buFontTx/>
              <a:buNone/>
              <a:tabLst/>
              <a:defRPr/>
            </a:pPr>
            <a:r>
              <a:rPr kumimoji="0" lang="en-US" sz="54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Eternal life comes by trusting Jesus as God made man.</a:t>
            </a:r>
          </a:p>
        </p:txBody>
      </p:sp>
      <p:sp>
        <p:nvSpPr>
          <p:cNvPr id="4" name="Rectangle 2">
            <a:extLst>
              <a:ext uri="{FF2B5EF4-FFF2-40B4-BE49-F238E27FC236}">
                <a16:creationId xmlns:a16="http://schemas.microsoft.com/office/drawing/2014/main" id="{286E5691-7A4E-7E4F-B8DD-1F17D2F13DE2}"/>
              </a:ext>
            </a:extLst>
          </p:cNvPr>
          <p:cNvSpPr txBox="1">
            <a:spLocks noChangeArrowheads="1"/>
          </p:cNvSpPr>
          <p:nvPr/>
        </p:nvSpPr>
        <p:spPr bwMode="auto">
          <a:xfrm>
            <a:off x="1279200" y="5920006"/>
            <a:ext cx="7512021"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1440" tIns="45720" rIns="91440" bIns="45720"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marL="0" marR="0" lvl="0" indent="0" algn="r" defTabSz="457200" rtl="0" eaLnBrk="0" fontAlgn="base" latinLnBrk="0" hangingPunct="0">
              <a:lnSpc>
                <a:spcPct val="100000"/>
              </a:lnSpc>
              <a:spcBef>
                <a:spcPct val="0"/>
              </a:spcBef>
              <a:spcAft>
                <a:spcPct val="0"/>
              </a:spcAft>
              <a:buClrTx/>
              <a:buSzTx/>
              <a:buFontTx/>
              <a:buNone/>
              <a:tabLst/>
              <a:defRPr/>
            </a:pPr>
            <a:r>
              <a:rPr kumimoji="0" lang="en-US" sz="4800" b="1" i="0" u="none" strike="noStrike" kern="1200" cap="none" spc="0" normalizeH="0" baseline="0" noProof="0" dirty="0">
                <a:ln>
                  <a:noFill/>
                </a:ln>
                <a:solidFill>
                  <a:srgbClr val="FFFFFF"/>
                </a:solidFill>
                <a:effectLst>
                  <a:glow rad="127000">
                    <a:srgbClr val="000000"/>
                  </a:glow>
                </a:effectLst>
                <a:uLnTx/>
                <a:uFillTx/>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4091308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ppt_x"/>
                                          </p:val>
                                        </p:tav>
                                        <p:tav tm="100000">
                                          <p:val>
                                            <p:strVal val="#ppt_x"/>
                                          </p:val>
                                        </p:tav>
                                      </p:tavLst>
                                    </p:anim>
                                    <p:anim calcmode="lin" valueType="num">
                                      <p:cBhvr additive="base">
                                        <p:cTn id="8"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5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a:xfrm>
            <a:off x="1574800" y="0"/>
            <a:ext cx="9070975" cy="1143000"/>
          </a:xfrm>
        </p:spPr>
        <p:txBody>
          <a:bodyPr/>
          <a:lstStyle/>
          <a:p>
            <a:pPr algn="r"/>
            <a:r>
              <a:rPr lang="en-US" dirty="0">
                <a:solidFill>
                  <a:schemeClr val="tx1"/>
                </a:solidFill>
              </a:rPr>
              <a:t>Black</a:t>
            </a:r>
          </a:p>
        </p:txBody>
      </p:sp>
    </p:spTree>
    <p:extLst>
      <p:ext uri="{BB962C8B-B14F-4D97-AF65-F5344CB8AC3E}">
        <p14:creationId xmlns:p14="http://schemas.microsoft.com/office/powerpoint/2010/main" val="2106078975"/>
      </p:ext>
    </p:extLst>
  </p:cSld>
  <p:clrMapOvr>
    <a:masterClrMapping/>
  </p:clrMapOvr>
  <p:transition/>
</p:sld>
</file>

<file path=ppt/slides/slide5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2800" b="1" dirty="0">
                <a:solidFill>
                  <a:srgbClr val="FFFFFF"/>
                </a:solidFill>
                <a:latin typeface="Arial" charset="0"/>
                <a:ea typeface="ＭＳ Ｐゴシック" charset="0"/>
              </a:rPr>
              <a:t>NT Preaching  •  BibleStudyDownloads.org</a:t>
            </a:r>
            <a:endParaRPr lang="en-US" sz="1050" b="1" dirty="0">
              <a:solidFill>
                <a:srgbClr val="FFFFFF"/>
              </a:solidFill>
              <a:latin typeface="Arial" charset="0"/>
              <a:ea typeface="ＭＳ Ｐゴシック"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srgbClr val="FFFFFF"/>
                </a:solidFill>
                <a:effectLst/>
                <a:uLnTx/>
                <a:uFillTx/>
                <a:latin typeface="Arial" charset="0"/>
                <a:ea typeface="ＭＳ Ｐゴシック" charset="0"/>
                <a:cs typeface="Arial" charset="0"/>
              </a:rPr>
              <a:t>Get this presentation and script for free!</a:t>
            </a:r>
            <a:endParaRPr kumimoji="0" lang="en-US" sz="1100" b="1" i="0" u="none" strike="noStrike" kern="1200" cap="none" spc="0" normalizeH="0" baseline="0" noProof="0" dirty="0">
              <a:ln>
                <a:noFill/>
              </a:ln>
              <a:solidFill>
                <a:srgbClr val="FFFFFF"/>
              </a:solidFill>
              <a:effectLst/>
              <a:uLnTx/>
              <a:uFillTx/>
              <a:latin typeface="Arial" charset="0"/>
              <a:ea typeface="ＭＳ Ｐゴシック" charset="0"/>
              <a:cs typeface="Arial" charset="0"/>
            </a:endParaRPr>
          </a:p>
        </p:txBody>
      </p:sp>
      <p:pic>
        <p:nvPicPr>
          <p:cNvPr id="8" name="Picture 7" descr="Screen Shot 2016-02-02 at 5.41.18 PM.png"/>
          <p:cNvPicPr>
            <a:picLocks noChangeAspect="1"/>
          </p:cNvPicPr>
          <p:nvPr/>
        </p:nvPicPr>
        <p:blipFill rotWithShape="1">
          <a:blip r:embed="rId3">
            <a:extLst>
              <a:ext uri="{28A0092B-C50C-407E-A947-70E740481C1C}">
                <a14:useLocalDpi xmlns:a14="http://schemas.microsoft.com/office/drawing/2010/main" val="0"/>
              </a:ext>
            </a:extLst>
          </a:blip>
          <a:srcRect t="2841"/>
          <a:stretch/>
        </p:blipFill>
        <p:spPr>
          <a:xfrm>
            <a:off x="-44173" y="636981"/>
            <a:ext cx="9232347" cy="5650045"/>
          </a:xfrm>
          <a:prstGeom prst="rect">
            <a:avLst/>
          </a:prstGeom>
        </p:spPr>
      </p:pic>
      <p:pic>
        <p:nvPicPr>
          <p:cNvPr id="9" name="Picture 8" descr="Screen Shot 2016-02-02 at 5.42.03 PM.png"/>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307223" y="2222340"/>
            <a:ext cx="6153212" cy="3483594"/>
          </a:xfrm>
          <a:prstGeom prst="rect">
            <a:avLst/>
          </a:prstGeom>
        </p:spPr>
      </p:pic>
    </p:spTree>
    <p:extLst>
      <p:ext uri="{BB962C8B-B14F-4D97-AF65-F5344CB8AC3E}">
        <p14:creationId xmlns:p14="http://schemas.microsoft.com/office/powerpoint/2010/main" val="34331021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xit" presetSubtype="8" accel="50000" decel="50000" fill="hold" nodeType="afterEffect">
                                  <p:stCondLst>
                                    <p:cond delay="3000"/>
                                  </p:stCondLst>
                                  <p:childTnLst>
                                    <p:anim calcmode="lin" valueType="num">
                                      <p:cBhvr additive="base">
                                        <p:cTn id="6" dur="2000"/>
                                        <p:tgtEl>
                                          <p:spTgt spid="9"/>
                                        </p:tgtEl>
                                        <p:attrNameLst>
                                          <p:attrName>ppt_x</p:attrName>
                                        </p:attrNameLst>
                                      </p:cBhvr>
                                      <p:tavLst>
                                        <p:tav tm="0">
                                          <p:val>
                                            <p:strVal val="ppt_x"/>
                                          </p:val>
                                        </p:tav>
                                        <p:tav tm="100000">
                                          <p:val>
                                            <p:strVal val="0-ppt_w/2"/>
                                          </p:val>
                                        </p:tav>
                                      </p:tavLst>
                                    </p:anim>
                                    <p:anim calcmode="lin" valueType="num">
                                      <p:cBhvr additive="base">
                                        <p:cTn id="7" dur="2000"/>
                                        <p:tgtEl>
                                          <p:spTgt spid="9"/>
                                        </p:tgtEl>
                                        <p:attrNameLst>
                                          <p:attrName>ppt_y</p:attrName>
                                        </p:attrNameLst>
                                      </p:cBhvr>
                                      <p:tavLst>
                                        <p:tav tm="0">
                                          <p:val>
                                            <p:strVal val="ppt_y"/>
                                          </p:val>
                                        </p:tav>
                                        <p:tav tm="100000">
                                          <p:val>
                                            <p:strVal val="ppt_y"/>
                                          </p:val>
                                        </p:tav>
                                      </p:tavLst>
                                    </p:anim>
                                    <p:set>
                                      <p:cBhvr>
                                        <p:cTn id="8" dur="1" fill="hold">
                                          <p:stCondLst>
                                            <p:cond delay="1999"/>
                                          </p:stCondLst>
                                        </p:cTn>
                                        <p:tgtEl>
                                          <p:spTgt spid="9"/>
                                        </p:tgtEl>
                                        <p:attrNameLst>
                                          <p:attrName>style.visibility</p:attrName>
                                        </p:attrNameLst>
                                      </p:cBhvr>
                                      <p:to>
                                        <p:strVal val="hidden"/>
                                      </p:to>
                                    </p:set>
                                  </p:childTnLst>
                                </p:cTn>
                              </p:par>
                            </p:childTnLst>
                          </p:cTn>
                        </p:par>
                        <p:par>
                          <p:cTn id="9" fill="hold">
                            <p:stCondLst>
                              <p:cond delay="5000"/>
                            </p:stCondLst>
                            <p:childTnLst>
                              <p:par>
                                <p:cTn id="10" presetID="2" presetClass="entr" presetSubtype="2" fill="remove" nodeType="afterEffect">
                                  <p:stCondLst>
                                    <p:cond delay="3000"/>
                                  </p:stCondLst>
                                  <p:childTnLst>
                                    <p:set>
                                      <p:cBhvr>
                                        <p:cTn id="11" dur="1" fill="hold">
                                          <p:stCondLst>
                                            <p:cond delay="0"/>
                                          </p:stCondLst>
                                        </p:cTn>
                                        <p:tgtEl>
                                          <p:spTgt spid="9"/>
                                        </p:tgtEl>
                                        <p:attrNameLst>
                                          <p:attrName>style.visibility</p:attrName>
                                        </p:attrNameLst>
                                      </p:cBhvr>
                                      <p:to>
                                        <p:strVal val="visible"/>
                                      </p:to>
                                    </p:set>
                                    <p:anim calcmode="lin" valueType="num">
                                      <p:cBhvr additive="base">
                                        <p:cTn id="12" dur="1000" fill="hold"/>
                                        <p:tgtEl>
                                          <p:spTgt spid="9"/>
                                        </p:tgtEl>
                                        <p:attrNameLst>
                                          <p:attrName>ppt_x</p:attrName>
                                        </p:attrNameLst>
                                      </p:cBhvr>
                                      <p:tavLst>
                                        <p:tav tm="0">
                                          <p:val>
                                            <p:strVal val="1+#ppt_w/2"/>
                                          </p:val>
                                        </p:tav>
                                        <p:tav tm="100000">
                                          <p:val>
                                            <p:strVal val="#ppt_x"/>
                                          </p:val>
                                        </p:tav>
                                      </p:tavLst>
                                    </p:anim>
                                    <p:anim calcmode="lin" valueType="num">
                                      <p:cBhvr additive="base">
                                        <p:cTn id="13" dur="10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9144034" y="1417665"/>
            <a:ext cx="2678113" cy="2522537"/>
          </a:xfrm>
        </p:spPr>
        <p:txBody>
          <a:bodyPr/>
          <a:lstStyle/>
          <a:p>
            <a:pPr algn="r">
              <a:defRPr/>
            </a:pPr>
            <a:r>
              <a:rPr lang="en-US" dirty="0"/>
              <a:t>Black</a:t>
            </a:r>
          </a:p>
        </p:txBody>
      </p:sp>
    </p:spTree>
  </p:cSld>
  <p:clrMapOvr>
    <a:masterClrMapping/>
  </p:clrMapOvr>
  <p:transition/>
</p:sld>
</file>

<file path=ppt/slides/slide5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3297" name="Rectangle 1026"/>
          <p:cNvSpPr>
            <a:spLocks noGrp="1" noChangeArrowheads="1"/>
          </p:cNvSpPr>
          <p:nvPr>
            <p:ph type="ctrTitle"/>
          </p:nvPr>
        </p:nvSpPr>
        <p:spPr>
          <a:xfrm>
            <a:off x="0" y="6172200"/>
            <a:ext cx="9144000" cy="685800"/>
          </a:xfrm>
        </p:spPr>
        <p:txBody>
          <a:bodyPr/>
          <a:lstStyle/>
          <a:p>
            <a:pPr eaLnBrk="1" hangingPunct="1">
              <a:defRPr/>
            </a:pPr>
            <a:r>
              <a:rPr lang="en-US" sz="3200" dirty="0">
                <a:latin typeface="Arial" charset="0"/>
              </a:rPr>
              <a:t>NT Survey link at </a:t>
            </a:r>
            <a:r>
              <a:rPr lang="en-US" sz="3200" dirty="0" err="1">
                <a:latin typeface="Arial" charset="0"/>
              </a:rPr>
              <a:t>biblestudydownloads.org</a:t>
            </a:r>
            <a:endParaRPr lang="en-US" sz="1100" dirty="0">
              <a:latin typeface="Arial" charset="0"/>
            </a:endParaRPr>
          </a:p>
        </p:txBody>
      </p:sp>
      <p:sp>
        <p:nvSpPr>
          <p:cNvPr id="99331" name="Rectangle 1026"/>
          <p:cNvSpPr txBox="1">
            <a:spLocks noChangeArrowheads="1"/>
          </p:cNvSpPr>
          <p:nvPr/>
        </p:nvSpPr>
        <p:spPr bwMode="auto">
          <a:xfrm>
            <a:off x="0" y="0"/>
            <a:ext cx="9144000" cy="68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lIns="90993" tIns="45499" rIns="90993" bIns="45499"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defTabSz="909996" eaLnBrk="1" hangingPunct="1"/>
            <a:r>
              <a:rPr lang="en-US" sz="4000" b="1">
                <a:solidFill>
                  <a:srgbClr val="FFFFFF"/>
                </a:solidFill>
                <a:latin typeface="Arial" charset="0"/>
                <a:cs typeface="Arial" charset="0"/>
              </a:rPr>
              <a:t>Get this presentation for free!</a:t>
            </a:r>
            <a:endParaRPr lang="en-US" sz="1400" b="1">
              <a:solidFill>
                <a:srgbClr val="FFFFFF"/>
              </a:solidFill>
              <a:latin typeface="Arial" charset="0"/>
              <a:cs typeface="Arial" charset="0"/>
            </a:endParaRPr>
          </a:p>
        </p:txBody>
      </p:sp>
      <p:grpSp>
        <p:nvGrpSpPr>
          <p:cNvPr id="5" name="Group 4"/>
          <p:cNvGrpSpPr/>
          <p:nvPr/>
        </p:nvGrpSpPr>
        <p:grpSpPr>
          <a:xfrm>
            <a:off x="-19569" y="692696"/>
            <a:ext cx="9146817" cy="5530880"/>
            <a:chOff x="-19608" y="692696"/>
            <a:chExt cx="9146817" cy="5530880"/>
          </a:xfrm>
        </p:grpSpPr>
        <p:pic>
          <p:nvPicPr>
            <p:cNvPr id="6" name="Picture 5" descr="Screen Shot 2015-12-12 at 9.41.12 PM.pn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6791" y="1197992"/>
              <a:ext cx="9144000" cy="5025584"/>
            </a:xfrm>
            <a:prstGeom prst="rect">
              <a:avLst/>
            </a:prstGeom>
          </p:spPr>
        </p:pic>
        <p:pic>
          <p:nvPicPr>
            <p:cNvPr id="7" name="Picture 6" descr="Screen Shot 2015-12-12 at 9.41.12 PM.png"/>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a:xfrm>
              <a:off x="-19608" y="692696"/>
              <a:ext cx="9144000" cy="837953"/>
            </a:xfrm>
            <a:prstGeom prst="rect">
              <a:avLst/>
            </a:prstGeom>
          </p:spPr>
        </p:pic>
      </p:grpSp>
    </p:spTree>
    <p:extLst>
      <p:ext uri="{BB962C8B-B14F-4D97-AF65-F5344CB8AC3E}">
        <p14:creationId xmlns:p14="http://schemas.microsoft.com/office/powerpoint/2010/main" val="4189616659"/>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gradFill rotWithShape="0">
          <a:gsLst>
            <a:gs pos="0">
              <a:srgbClr val="156B13"/>
            </a:gs>
            <a:gs pos="25000">
              <a:srgbClr val="9CB86E"/>
            </a:gs>
            <a:gs pos="50000">
              <a:srgbClr val="DDEBCF"/>
            </a:gs>
            <a:gs pos="75000">
              <a:srgbClr val="9CB86E"/>
            </a:gs>
            <a:gs pos="100000">
              <a:srgbClr val="156B13"/>
            </a:gs>
          </a:gsLst>
          <a:lin ang="2700000" scaled="1"/>
        </a:gradFill>
        <a:effectLst/>
      </p:bgPr>
    </p:bg>
    <p:spTree>
      <p:nvGrpSpPr>
        <p:cNvPr id="1" name=""/>
        <p:cNvGrpSpPr/>
        <p:nvPr/>
      </p:nvGrpSpPr>
      <p:grpSpPr>
        <a:xfrm>
          <a:off x="0" y="0"/>
          <a:ext cx="0" cy="0"/>
          <a:chOff x="0" y="0"/>
          <a:chExt cx="0" cy="0"/>
        </a:xfrm>
      </p:grpSpPr>
      <p:pic>
        <p:nvPicPr>
          <p:cNvPr id="765954" name="Picture 2" descr="Jes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5638801" y="1600201"/>
            <a:ext cx="3387725" cy="487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765955" name="AutoShape 3"/>
          <p:cNvSpPr>
            <a:spLocks noChangeArrowheads="1"/>
          </p:cNvSpPr>
          <p:nvPr/>
        </p:nvSpPr>
        <p:spPr bwMode="auto">
          <a:xfrm>
            <a:off x="609600" y="1600201"/>
            <a:ext cx="6324600" cy="4876800"/>
          </a:xfrm>
          <a:prstGeom prst="rightArrowCallout">
            <a:avLst>
              <a:gd name="adj1" fmla="val 25000"/>
              <a:gd name="adj2" fmla="val 25000"/>
              <a:gd name="adj3" fmla="val 21615"/>
              <a:gd name="adj4" fmla="val 74273"/>
            </a:avLst>
          </a:prstGeom>
          <a:solidFill>
            <a:schemeClr val="accent1"/>
          </a:solidFill>
          <a:ln w="9525">
            <a:solidFill>
              <a:schemeClr val="tx1"/>
            </a:solidFill>
            <a:miter lim="800000"/>
            <a:headEnd/>
            <a:tailEnd/>
          </a:ln>
        </p:spPr>
        <p:txBody>
          <a:bodyPr wrap="none" lIns="90993" tIns="45499" rIns="90993" bIns="45499" anchor="ctr"/>
          <a:lstStyle/>
          <a:p>
            <a:pPr eaLnBrk="0" hangingPunct="0"/>
            <a:endParaRPr lang="en-US">
              <a:solidFill>
                <a:srgbClr val="000000"/>
              </a:solidFill>
              <a:latin typeface="BONES" charset="0"/>
            </a:endParaRPr>
          </a:p>
        </p:txBody>
      </p:sp>
      <p:sp>
        <p:nvSpPr>
          <p:cNvPr id="765956" name="Rectangle 4"/>
          <p:cNvSpPr>
            <a:spLocks noGrp="1" noChangeArrowheads="1"/>
          </p:cNvSpPr>
          <p:nvPr>
            <p:ph type="title"/>
          </p:nvPr>
        </p:nvSpPr>
        <p:spPr>
          <a:xfrm>
            <a:off x="838200" y="1905000"/>
            <a:ext cx="4267200" cy="4114800"/>
          </a:xfrm>
        </p:spPr>
        <p:txBody>
          <a:bodyPr/>
          <a:lstStyle/>
          <a:p>
            <a:pPr eaLnBrk="1" hangingPunct="1">
              <a:defRPr/>
            </a:pPr>
            <a:r>
              <a:rPr lang="en-US" sz="5400" dirty="0">
                <a:solidFill>
                  <a:srgbClr val="CC3300"/>
                </a:solidFill>
                <a:latin typeface="Arial" charset="0"/>
                <a:ea typeface="ＭＳ Ｐゴシック" charset="0"/>
                <a:cs typeface="ＭＳ Ｐゴシック" charset="0"/>
              </a:rPr>
              <a:t>Who is Jesus Christ… really?</a:t>
            </a:r>
            <a:endParaRPr lang="en-US" dirty="0">
              <a:solidFill>
                <a:srgbClr val="CC6600"/>
              </a:solidFill>
              <a:effectLst>
                <a:outerShdw blurRad="38100" dist="38100" dir="2700000" algn="tl">
                  <a:srgbClr val="000000"/>
                </a:outerShdw>
              </a:effectLst>
              <a:latin typeface="Arial" charset="0"/>
              <a:ea typeface="ＭＳ Ｐゴシック" charset="0"/>
              <a:cs typeface="ＭＳ Ｐゴシック" charset="0"/>
            </a:endParaRPr>
          </a:p>
        </p:txBody>
      </p:sp>
      <p:sp>
        <p:nvSpPr>
          <p:cNvPr id="765957" name="WordArt 5"/>
          <p:cNvSpPr>
            <a:spLocks noChangeArrowheads="1" noChangeShapeType="1" noTextEdit="1"/>
          </p:cNvSpPr>
          <p:nvPr/>
        </p:nvSpPr>
        <p:spPr bwMode="auto">
          <a:xfrm>
            <a:off x="228600" y="838201"/>
            <a:ext cx="3429000" cy="1752600"/>
          </a:xfrm>
          <a:prstGeom prst="rect">
            <a:avLst/>
          </a:prstGeom>
        </p:spPr>
        <p:txBody>
          <a:bodyPr wrap="none" lIns="90993" tIns="45499" rIns="90993" bIns="45499"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Only human</a:t>
            </a:r>
          </a:p>
        </p:txBody>
      </p:sp>
      <p:sp>
        <p:nvSpPr>
          <p:cNvPr id="765958" name="WordArt 6"/>
          <p:cNvSpPr>
            <a:spLocks noChangeArrowheads="1" noChangeShapeType="1" noTextEdit="1"/>
          </p:cNvSpPr>
          <p:nvPr/>
        </p:nvSpPr>
        <p:spPr bwMode="auto">
          <a:xfrm>
            <a:off x="4648200" y="838200"/>
            <a:ext cx="2743200" cy="1524000"/>
          </a:xfrm>
          <a:prstGeom prst="rect">
            <a:avLst/>
          </a:prstGeom>
        </p:spPr>
        <p:txBody>
          <a:bodyPr wrap="none" lIns="90993" tIns="45499" rIns="90993" bIns="45499" fromWordArt="1">
            <a:prstTxWarp prst="textSlantUp">
              <a:avLst>
                <a:gd name="adj" fmla="val 32056"/>
              </a:avLst>
            </a:prstTxWarp>
          </a:bodyPr>
          <a:lstStyle/>
          <a:p>
            <a:pPr algn="ctr"/>
            <a:r>
              <a:rPr lang="en-US" sz="3600" kern="10">
                <a:ln w="9525">
                  <a:solidFill>
                    <a:srgbClr val="CC99FF"/>
                  </a:solidFill>
                  <a:round/>
                  <a:headEnd/>
                  <a:tailEnd/>
                </a:ln>
                <a:gradFill rotWithShape="1">
                  <a:gsLst>
                    <a:gs pos="0">
                      <a:srgbClr val="6600CC"/>
                    </a:gs>
                    <a:gs pos="100000">
                      <a:srgbClr val="CC00CC"/>
                    </a:gs>
                  </a:gsLst>
                  <a:lin ang="5400000" scaled="1"/>
                </a:gradFill>
                <a:effectLst>
                  <a:outerShdw blurRad="63500" dist="53882" dir="2700000" algn="ctr" rotWithShape="0">
                    <a:srgbClr val="9999FF">
                      <a:alpha val="74997"/>
                    </a:srgbClr>
                  </a:outerShdw>
                </a:effectLst>
                <a:latin typeface="Impact"/>
                <a:ea typeface="Impact"/>
                <a:cs typeface="Impact"/>
              </a:rPr>
              <a:t>God-Man</a:t>
            </a:r>
          </a:p>
        </p:txBody>
      </p:sp>
      <p:sp>
        <p:nvSpPr>
          <p:cNvPr id="765959" name="Text Box 7"/>
          <p:cNvSpPr txBox="1">
            <a:spLocks noChangeArrowheads="1"/>
          </p:cNvSpPr>
          <p:nvPr/>
        </p:nvSpPr>
        <p:spPr bwMode="auto">
          <a:xfrm>
            <a:off x="533405" y="381000"/>
            <a:ext cx="1993431" cy="701642"/>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eaLnBrk="0" hangingPunct="0">
              <a:defRPr/>
            </a:pPr>
            <a:r>
              <a:rPr lang="en-US" sz="4000" b="1">
                <a:solidFill>
                  <a:srgbClr val="000000"/>
                </a:solidFill>
                <a:latin typeface="26" charset="0"/>
                <a:ea typeface="+mn-ea"/>
                <a:cs typeface="+mn-cs"/>
              </a:rPr>
              <a:t>Brown:</a:t>
            </a:r>
          </a:p>
        </p:txBody>
      </p:sp>
      <p:sp>
        <p:nvSpPr>
          <p:cNvPr id="765960" name="Text Box 8"/>
          <p:cNvSpPr txBox="1">
            <a:spLocks noChangeArrowheads="1"/>
          </p:cNvSpPr>
          <p:nvPr/>
        </p:nvSpPr>
        <p:spPr bwMode="auto">
          <a:xfrm>
            <a:off x="4572002" y="381000"/>
            <a:ext cx="1644026" cy="701642"/>
          </a:xfrm>
          <a:prstGeom prst="rect">
            <a:avLst/>
          </a:prstGeom>
          <a:noFill/>
          <a:ln w="9525">
            <a:noFill/>
            <a:miter lim="800000"/>
            <a:headEnd/>
            <a:tailEnd/>
          </a:ln>
          <a:effectLst>
            <a:outerShdw blurRad="63500" dist="38099" dir="2700000" algn="ctr" rotWithShape="0">
              <a:schemeClr val="bg1">
                <a:alpha val="74997"/>
              </a:schemeClr>
            </a:outerShdw>
          </a:effectLst>
        </p:spPr>
        <p:txBody>
          <a:bodyPr wrap="none" lIns="90993" tIns="45499" rIns="90993" bIns="45499">
            <a:spAutoFit/>
          </a:bodyPr>
          <a:lstStyle/>
          <a:p>
            <a:pPr eaLnBrk="0" hangingPunct="0">
              <a:defRPr/>
            </a:pPr>
            <a:r>
              <a:rPr lang="en-US" sz="4000" b="1">
                <a:solidFill>
                  <a:srgbClr val="000000"/>
                </a:solidFill>
                <a:latin typeface="26" charset="0"/>
                <a:ea typeface="+mn-ea"/>
                <a:cs typeface="+mn-cs"/>
              </a:rPr>
              <a:t>Bible:</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nodeType="afterEffect">
                                  <p:stCondLst>
                                    <p:cond delay="0"/>
                                  </p:stCondLst>
                                  <p:childTnLst>
                                    <p:set>
                                      <p:cBhvr>
                                        <p:cTn id="6" dur="1" fill="hold">
                                          <p:stCondLst>
                                            <p:cond delay="0"/>
                                          </p:stCondLst>
                                        </p:cTn>
                                        <p:tgtEl>
                                          <p:spTgt spid="765954"/>
                                        </p:tgtEl>
                                        <p:attrNameLst>
                                          <p:attrName>style.visibility</p:attrName>
                                        </p:attrNameLst>
                                      </p:cBhvr>
                                      <p:to>
                                        <p:strVal val="visible"/>
                                      </p:to>
                                    </p:set>
                                    <p:animEffect transition="in" filter="dissolve">
                                      <p:cBhvr>
                                        <p:cTn id="7" dur="500"/>
                                        <p:tgtEl>
                                          <p:spTgt spid="765954"/>
                                        </p:tgtEl>
                                      </p:cBhvr>
                                    </p:animEffect>
                                  </p:childTnLst>
                                </p:cTn>
                              </p:par>
                            </p:childTnLst>
                          </p:cTn>
                        </p:par>
                        <p:par>
                          <p:cTn id="8" fill="hold" nodeType="afterGroup">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65955"/>
                                        </p:tgtEl>
                                        <p:attrNameLst>
                                          <p:attrName>style.visibility</p:attrName>
                                        </p:attrNameLst>
                                      </p:cBhvr>
                                      <p:to>
                                        <p:strVal val="visible"/>
                                      </p:to>
                                    </p:set>
                                    <p:animEffect transition="in" filter="wipe(left)">
                                      <p:cBhvr>
                                        <p:cTn id="11" dur="500"/>
                                        <p:tgtEl>
                                          <p:spTgt spid="765955"/>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37" presetClass="entr" presetSubtype="0" fill="hold" grpId="0" nodeType="clickEffect">
                                  <p:stCondLst>
                                    <p:cond delay="0"/>
                                  </p:stCondLst>
                                  <p:childTnLst>
                                    <p:set>
                                      <p:cBhvr>
                                        <p:cTn id="15" dur="1" fill="hold">
                                          <p:stCondLst>
                                            <p:cond delay="0"/>
                                          </p:stCondLst>
                                        </p:cTn>
                                        <p:tgtEl>
                                          <p:spTgt spid="765959"/>
                                        </p:tgtEl>
                                        <p:attrNameLst>
                                          <p:attrName>style.visibility</p:attrName>
                                        </p:attrNameLst>
                                      </p:cBhvr>
                                      <p:to>
                                        <p:strVal val="visible"/>
                                      </p:to>
                                    </p:set>
                                    <p:animEffect transition="in" filter="fade">
                                      <p:cBhvr>
                                        <p:cTn id="16" dur="1000"/>
                                        <p:tgtEl>
                                          <p:spTgt spid="765959"/>
                                        </p:tgtEl>
                                      </p:cBhvr>
                                    </p:animEffect>
                                    <p:anim calcmode="lin" valueType="num">
                                      <p:cBhvr>
                                        <p:cTn id="17" dur="1000" fill="hold"/>
                                        <p:tgtEl>
                                          <p:spTgt spid="765959"/>
                                        </p:tgtEl>
                                        <p:attrNameLst>
                                          <p:attrName>ppt_x</p:attrName>
                                        </p:attrNameLst>
                                      </p:cBhvr>
                                      <p:tavLst>
                                        <p:tav tm="0">
                                          <p:val>
                                            <p:strVal val="#ppt_x"/>
                                          </p:val>
                                        </p:tav>
                                        <p:tav tm="100000">
                                          <p:val>
                                            <p:strVal val="#ppt_x"/>
                                          </p:val>
                                        </p:tav>
                                      </p:tavLst>
                                    </p:anim>
                                    <p:anim calcmode="lin" valueType="num">
                                      <p:cBhvr>
                                        <p:cTn id="18" dur="900" decel="100000" fill="hold"/>
                                        <p:tgtEl>
                                          <p:spTgt spid="765959"/>
                                        </p:tgtEl>
                                        <p:attrNameLst>
                                          <p:attrName>ppt_y</p:attrName>
                                        </p:attrNameLst>
                                      </p:cBhvr>
                                      <p:tavLst>
                                        <p:tav tm="0">
                                          <p:val>
                                            <p:strVal val="#ppt_y+1"/>
                                          </p:val>
                                        </p:tav>
                                        <p:tav tm="100000">
                                          <p:val>
                                            <p:strVal val="#ppt_y-.03"/>
                                          </p:val>
                                        </p:tav>
                                      </p:tavLst>
                                    </p:anim>
                                    <p:anim calcmode="lin" valueType="num">
                                      <p:cBhvr>
                                        <p:cTn id="19" dur="100" accel="100000" fill="hold">
                                          <p:stCondLst>
                                            <p:cond delay="900"/>
                                          </p:stCondLst>
                                        </p:cTn>
                                        <p:tgtEl>
                                          <p:spTgt spid="765959"/>
                                        </p:tgtEl>
                                        <p:attrNameLst>
                                          <p:attrName>ppt_y</p:attrName>
                                        </p:attrNameLst>
                                      </p:cBhvr>
                                      <p:tavLst>
                                        <p:tav tm="0">
                                          <p:val>
                                            <p:strVal val="#ppt_y-.03"/>
                                          </p:val>
                                        </p:tav>
                                        <p:tav tm="100000">
                                          <p:val>
                                            <p:strVal val="#ppt_y"/>
                                          </p:val>
                                        </p:tav>
                                      </p:tavLst>
                                    </p:anim>
                                  </p:childTnLst>
                                </p:cTn>
                              </p:par>
                            </p:childTnLst>
                          </p:cTn>
                        </p:par>
                        <p:par>
                          <p:cTn id="20" fill="hold" nodeType="afterGroup">
                            <p:stCondLst>
                              <p:cond delay="1000"/>
                            </p:stCondLst>
                            <p:childTnLst>
                              <p:par>
                                <p:cTn id="21" presetID="37" presetClass="entr" presetSubtype="0" fill="hold" grpId="0" nodeType="afterEffect">
                                  <p:stCondLst>
                                    <p:cond delay="0"/>
                                  </p:stCondLst>
                                  <p:childTnLst>
                                    <p:set>
                                      <p:cBhvr>
                                        <p:cTn id="22" dur="1" fill="hold">
                                          <p:stCondLst>
                                            <p:cond delay="0"/>
                                          </p:stCondLst>
                                        </p:cTn>
                                        <p:tgtEl>
                                          <p:spTgt spid="765957"/>
                                        </p:tgtEl>
                                        <p:attrNameLst>
                                          <p:attrName>style.visibility</p:attrName>
                                        </p:attrNameLst>
                                      </p:cBhvr>
                                      <p:to>
                                        <p:strVal val="visible"/>
                                      </p:to>
                                    </p:set>
                                    <p:animEffect transition="in" filter="fade">
                                      <p:cBhvr>
                                        <p:cTn id="23" dur="1000"/>
                                        <p:tgtEl>
                                          <p:spTgt spid="765957"/>
                                        </p:tgtEl>
                                      </p:cBhvr>
                                    </p:animEffect>
                                    <p:anim calcmode="lin" valueType="num">
                                      <p:cBhvr>
                                        <p:cTn id="24" dur="1000" fill="hold"/>
                                        <p:tgtEl>
                                          <p:spTgt spid="765957"/>
                                        </p:tgtEl>
                                        <p:attrNameLst>
                                          <p:attrName>ppt_x</p:attrName>
                                        </p:attrNameLst>
                                      </p:cBhvr>
                                      <p:tavLst>
                                        <p:tav tm="0">
                                          <p:val>
                                            <p:strVal val="#ppt_x"/>
                                          </p:val>
                                        </p:tav>
                                        <p:tav tm="100000">
                                          <p:val>
                                            <p:strVal val="#ppt_x"/>
                                          </p:val>
                                        </p:tav>
                                      </p:tavLst>
                                    </p:anim>
                                    <p:anim calcmode="lin" valueType="num">
                                      <p:cBhvr>
                                        <p:cTn id="25" dur="900" decel="100000" fill="hold"/>
                                        <p:tgtEl>
                                          <p:spTgt spid="765957"/>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765957"/>
                                        </p:tgtEl>
                                        <p:attrNameLst>
                                          <p:attrName>ppt_y</p:attrName>
                                        </p:attrNameLst>
                                      </p:cBhvr>
                                      <p:tavLst>
                                        <p:tav tm="0">
                                          <p:val>
                                            <p:strVal val="#ppt_y-.03"/>
                                          </p:val>
                                        </p:tav>
                                        <p:tav tm="100000">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37" presetClass="entr" presetSubtype="0" fill="hold" grpId="0" nodeType="clickEffect">
                                  <p:stCondLst>
                                    <p:cond delay="0"/>
                                  </p:stCondLst>
                                  <p:childTnLst>
                                    <p:set>
                                      <p:cBhvr>
                                        <p:cTn id="30" dur="1" fill="hold">
                                          <p:stCondLst>
                                            <p:cond delay="0"/>
                                          </p:stCondLst>
                                        </p:cTn>
                                        <p:tgtEl>
                                          <p:spTgt spid="765960"/>
                                        </p:tgtEl>
                                        <p:attrNameLst>
                                          <p:attrName>style.visibility</p:attrName>
                                        </p:attrNameLst>
                                      </p:cBhvr>
                                      <p:to>
                                        <p:strVal val="visible"/>
                                      </p:to>
                                    </p:set>
                                    <p:animEffect transition="in" filter="fade">
                                      <p:cBhvr>
                                        <p:cTn id="31" dur="1000"/>
                                        <p:tgtEl>
                                          <p:spTgt spid="765960"/>
                                        </p:tgtEl>
                                      </p:cBhvr>
                                    </p:animEffect>
                                    <p:anim calcmode="lin" valueType="num">
                                      <p:cBhvr>
                                        <p:cTn id="32" dur="1000" fill="hold"/>
                                        <p:tgtEl>
                                          <p:spTgt spid="765960"/>
                                        </p:tgtEl>
                                        <p:attrNameLst>
                                          <p:attrName>ppt_x</p:attrName>
                                        </p:attrNameLst>
                                      </p:cBhvr>
                                      <p:tavLst>
                                        <p:tav tm="0">
                                          <p:val>
                                            <p:strVal val="#ppt_x"/>
                                          </p:val>
                                        </p:tav>
                                        <p:tav tm="100000">
                                          <p:val>
                                            <p:strVal val="#ppt_x"/>
                                          </p:val>
                                        </p:tav>
                                      </p:tavLst>
                                    </p:anim>
                                    <p:anim calcmode="lin" valueType="num">
                                      <p:cBhvr>
                                        <p:cTn id="33" dur="900" decel="100000" fill="hold"/>
                                        <p:tgtEl>
                                          <p:spTgt spid="765960"/>
                                        </p:tgtEl>
                                        <p:attrNameLst>
                                          <p:attrName>ppt_y</p:attrName>
                                        </p:attrNameLst>
                                      </p:cBhvr>
                                      <p:tavLst>
                                        <p:tav tm="0">
                                          <p:val>
                                            <p:strVal val="#ppt_y+1"/>
                                          </p:val>
                                        </p:tav>
                                        <p:tav tm="100000">
                                          <p:val>
                                            <p:strVal val="#ppt_y-.03"/>
                                          </p:val>
                                        </p:tav>
                                      </p:tavLst>
                                    </p:anim>
                                    <p:anim calcmode="lin" valueType="num">
                                      <p:cBhvr>
                                        <p:cTn id="34" dur="100" accel="100000" fill="hold">
                                          <p:stCondLst>
                                            <p:cond delay="900"/>
                                          </p:stCondLst>
                                        </p:cTn>
                                        <p:tgtEl>
                                          <p:spTgt spid="765960"/>
                                        </p:tgtEl>
                                        <p:attrNameLst>
                                          <p:attrName>ppt_y</p:attrName>
                                        </p:attrNameLst>
                                      </p:cBhvr>
                                      <p:tavLst>
                                        <p:tav tm="0">
                                          <p:val>
                                            <p:strVal val="#ppt_y-.03"/>
                                          </p:val>
                                        </p:tav>
                                        <p:tav tm="100000">
                                          <p:val>
                                            <p:strVal val="#ppt_y"/>
                                          </p:val>
                                        </p:tav>
                                      </p:tavLst>
                                    </p:anim>
                                  </p:childTnLst>
                                </p:cTn>
                              </p:par>
                            </p:childTnLst>
                          </p:cTn>
                        </p:par>
                        <p:par>
                          <p:cTn id="35" fill="hold" nodeType="afterGroup">
                            <p:stCondLst>
                              <p:cond delay="1000"/>
                            </p:stCondLst>
                            <p:childTnLst>
                              <p:par>
                                <p:cTn id="36" presetID="37" presetClass="entr" presetSubtype="0" fill="hold" grpId="0" nodeType="afterEffect">
                                  <p:stCondLst>
                                    <p:cond delay="0"/>
                                  </p:stCondLst>
                                  <p:childTnLst>
                                    <p:set>
                                      <p:cBhvr>
                                        <p:cTn id="37" dur="1" fill="hold">
                                          <p:stCondLst>
                                            <p:cond delay="0"/>
                                          </p:stCondLst>
                                        </p:cTn>
                                        <p:tgtEl>
                                          <p:spTgt spid="765958"/>
                                        </p:tgtEl>
                                        <p:attrNameLst>
                                          <p:attrName>style.visibility</p:attrName>
                                        </p:attrNameLst>
                                      </p:cBhvr>
                                      <p:to>
                                        <p:strVal val="visible"/>
                                      </p:to>
                                    </p:set>
                                    <p:animEffect transition="in" filter="fade">
                                      <p:cBhvr>
                                        <p:cTn id="38" dur="1000"/>
                                        <p:tgtEl>
                                          <p:spTgt spid="765958"/>
                                        </p:tgtEl>
                                      </p:cBhvr>
                                    </p:animEffect>
                                    <p:anim calcmode="lin" valueType="num">
                                      <p:cBhvr>
                                        <p:cTn id="39" dur="1000" fill="hold"/>
                                        <p:tgtEl>
                                          <p:spTgt spid="765958"/>
                                        </p:tgtEl>
                                        <p:attrNameLst>
                                          <p:attrName>ppt_x</p:attrName>
                                        </p:attrNameLst>
                                      </p:cBhvr>
                                      <p:tavLst>
                                        <p:tav tm="0">
                                          <p:val>
                                            <p:strVal val="#ppt_x"/>
                                          </p:val>
                                        </p:tav>
                                        <p:tav tm="100000">
                                          <p:val>
                                            <p:strVal val="#ppt_x"/>
                                          </p:val>
                                        </p:tav>
                                      </p:tavLst>
                                    </p:anim>
                                    <p:anim calcmode="lin" valueType="num">
                                      <p:cBhvr>
                                        <p:cTn id="40" dur="900" decel="100000" fill="hold"/>
                                        <p:tgtEl>
                                          <p:spTgt spid="765958"/>
                                        </p:tgtEl>
                                        <p:attrNameLst>
                                          <p:attrName>ppt_y</p:attrName>
                                        </p:attrNameLst>
                                      </p:cBhvr>
                                      <p:tavLst>
                                        <p:tav tm="0">
                                          <p:val>
                                            <p:strVal val="#ppt_y+1"/>
                                          </p:val>
                                        </p:tav>
                                        <p:tav tm="100000">
                                          <p:val>
                                            <p:strVal val="#ppt_y-.03"/>
                                          </p:val>
                                        </p:tav>
                                      </p:tavLst>
                                    </p:anim>
                                    <p:anim calcmode="lin" valueType="num">
                                      <p:cBhvr>
                                        <p:cTn id="41" dur="100" accel="100000" fill="hold">
                                          <p:stCondLst>
                                            <p:cond delay="900"/>
                                          </p:stCondLst>
                                        </p:cTn>
                                        <p:tgtEl>
                                          <p:spTgt spid="765958"/>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5955" grpId="0" animBg="1"/>
      <p:bldP spid="765957" grpId="0" animBg="1"/>
      <p:bldP spid="765958" grpId="0" animBg="1"/>
      <p:bldP spid="765959" grpId="0"/>
      <p:bldP spid="765960"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2257" name="Picture 2" descr="ian_mckellen1"/>
          <p:cNvPicPr>
            <a:picLocks noChangeAspect="1" noChangeArrowheads="1"/>
          </p:cNvPicPr>
          <p:nvPr/>
        </p:nvPicPr>
        <p:blipFill>
          <a:blip r:embed="rId2" cstate="screen">
            <a:extLst>
              <a:ext uri="{28A0092B-C50C-407E-A947-70E740481C1C}">
                <a14:useLocalDpi xmlns:a14="http://schemas.microsoft.com/office/drawing/2010/main"/>
              </a:ext>
            </a:extLst>
          </a:blip>
          <a:srcRect/>
          <a:stretch>
            <a:fillRect/>
          </a:stretch>
        </p:blipFill>
        <p:spPr bwMode="auto">
          <a:xfrm>
            <a:off x="61" y="0"/>
            <a:ext cx="4106863"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2258" name="AutoShape 5"/>
          <p:cNvSpPr>
            <a:spLocks noChangeArrowheads="1"/>
          </p:cNvSpPr>
          <p:nvPr/>
        </p:nvSpPr>
        <p:spPr bwMode="auto">
          <a:xfrm>
            <a:off x="3505200" y="1295400"/>
            <a:ext cx="5638800" cy="5562600"/>
          </a:xfrm>
          <a:prstGeom prst="wedgeRectCallout">
            <a:avLst>
              <a:gd name="adj1" fmla="val -66190"/>
              <a:gd name="adj2" fmla="val -8875"/>
            </a:avLst>
          </a:prstGeom>
          <a:gradFill rotWithShape="0">
            <a:gsLst>
              <a:gs pos="0">
                <a:srgbClr val="515151"/>
              </a:gs>
              <a:gs pos="100000">
                <a:srgbClr val="0D0D0D"/>
              </a:gs>
            </a:gsLst>
            <a:lin ang="5400000" scaled="1"/>
          </a:gradFill>
          <a:ln w="9525">
            <a:solidFill>
              <a:schemeClr val="tx1"/>
            </a:solidFill>
            <a:miter lim="800000"/>
            <a:headEnd/>
            <a:tailEnd/>
          </a:ln>
        </p:spPr>
        <p:txBody>
          <a:bodyPr wrap="none" lIns="90993" tIns="45499" rIns="90993" bIns="45499" anchor="ctr"/>
          <a:lstStyle/>
          <a:p>
            <a:pPr algn="ctr" eaLnBrk="0" hangingPunct="0"/>
            <a:endParaRPr lang="en-US">
              <a:solidFill>
                <a:srgbClr val="FFFFFF"/>
              </a:solidFill>
              <a:latin typeface="26" charset="0"/>
            </a:endParaRPr>
          </a:p>
        </p:txBody>
      </p:sp>
      <p:sp>
        <p:nvSpPr>
          <p:cNvPr id="352259" name="Text Box 7"/>
          <p:cNvSpPr txBox="1">
            <a:spLocks noChangeArrowheads="1"/>
          </p:cNvSpPr>
          <p:nvPr/>
        </p:nvSpPr>
        <p:spPr bwMode="auto">
          <a:xfrm>
            <a:off x="76224" y="6308749"/>
            <a:ext cx="151811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26" charset="0"/>
              </a:rPr>
              <a:t>DVC, 197</a:t>
            </a:r>
          </a:p>
        </p:txBody>
      </p:sp>
      <p:sp>
        <p:nvSpPr>
          <p:cNvPr id="352260" name="TextBox 5"/>
          <p:cNvSpPr txBox="1">
            <a:spLocks noChangeArrowheads="1"/>
          </p:cNvSpPr>
          <p:nvPr/>
        </p:nvSpPr>
        <p:spPr bwMode="auto">
          <a:xfrm>
            <a:off x="3671889" y="1477985"/>
            <a:ext cx="5364162" cy="52625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r>
              <a:rPr lang="en-US">
                <a:solidFill>
                  <a:srgbClr val="FFFFFF"/>
                </a:solidFill>
                <a:latin typeface="Arial Black" charset="0"/>
              </a:rPr>
              <a:t>"My dear," Teabing declared, "until [AD 325], Jesus was viewed by His followers as a mortal prophet... a great and powerful man, but a </a:t>
            </a:r>
            <a:r>
              <a:rPr lang="en-US" i="1">
                <a:solidFill>
                  <a:srgbClr val="FFFFFF"/>
                </a:solidFill>
                <a:latin typeface="Arial Black" charset="0"/>
              </a:rPr>
              <a:t>man</a:t>
            </a:r>
            <a:r>
              <a:rPr lang="en-US">
                <a:solidFill>
                  <a:srgbClr val="FFFFFF"/>
                </a:solidFill>
                <a:latin typeface="Arial Black" charset="0"/>
              </a:rPr>
              <a:t> nonetheless. A mortal." </a:t>
            </a:r>
            <a:br>
              <a:rPr lang="en-US">
                <a:solidFill>
                  <a:srgbClr val="FFFFFF"/>
                </a:solidFill>
                <a:latin typeface="Arial Black" charset="0"/>
              </a:rPr>
            </a:br>
            <a:r>
              <a:rPr lang="en-US">
                <a:solidFill>
                  <a:srgbClr val="FFFFFF"/>
                </a:solidFill>
                <a:latin typeface="Arial Black" charset="0"/>
              </a:rPr>
              <a:t>[Sophie:] "Not the Son of God?" </a:t>
            </a:r>
            <a:br>
              <a:rPr lang="en-US">
                <a:solidFill>
                  <a:srgbClr val="FFFFFF"/>
                </a:solidFill>
                <a:latin typeface="Arial Black" charset="0"/>
              </a:rPr>
            </a:br>
            <a:r>
              <a:rPr lang="en-US">
                <a:solidFill>
                  <a:srgbClr val="FFFFFF"/>
                </a:solidFill>
                <a:latin typeface="Arial Black" charset="0"/>
              </a:rPr>
              <a:t>"Right," Teabing said. "Jesus</a:t>
            </a:r>
            <a:r>
              <a:rPr lang="fr-FR">
                <a:solidFill>
                  <a:srgbClr val="FFFFFF"/>
                </a:solidFill>
                <a:latin typeface="Arial Black" charset="0"/>
              </a:rPr>
              <a:t>'</a:t>
            </a:r>
            <a:r>
              <a:rPr lang="en-US">
                <a:solidFill>
                  <a:srgbClr val="FFFFFF"/>
                </a:solidFill>
                <a:latin typeface="Arial Black" charset="0"/>
              </a:rPr>
              <a:t> establishment as </a:t>
            </a:r>
            <a:r>
              <a:rPr lang="fr-FR">
                <a:solidFill>
                  <a:srgbClr val="FFFFFF"/>
                </a:solidFill>
                <a:latin typeface="Arial Black" charset="0"/>
              </a:rPr>
              <a:t>'</a:t>
            </a:r>
            <a:r>
              <a:rPr lang="en-US">
                <a:solidFill>
                  <a:srgbClr val="FFFFFF"/>
                </a:solidFill>
                <a:latin typeface="Arial Black" charset="0"/>
              </a:rPr>
              <a:t>the Son of God</a:t>
            </a:r>
            <a:r>
              <a:rPr lang="fr-FR">
                <a:solidFill>
                  <a:srgbClr val="FFFFFF"/>
                </a:solidFill>
                <a:latin typeface="Arial Black" charset="0"/>
              </a:rPr>
              <a:t>'</a:t>
            </a:r>
            <a:r>
              <a:rPr lang="en-US">
                <a:solidFill>
                  <a:srgbClr val="FFFFFF"/>
                </a:solidFill>
                <a:latin typeface="Arial Black" charset="0"/>
              </a:rPr>
              <a:t> was officially proposed and voted on by the Council of Nicaea."</a:t>
            </a:r>
            <a:endParaRPr lang="en-US" sz="1800">
              <a:solidFill>
                <a:srgbClr val="FFFFFF"/>
              </a:solidFill>
              <a:latin typeface="Arial Black" charset="0"/>
            </a:endParaRPr>
          </a:p>
          <a:p>
            <a:pPr eaLnBrk="1" hangingPunct="1"/>
            <a:endParaRPr lang="en-US">
              <a:solidFill>
                <a:srgbClr val="000000"/>
              </a:solidFill>
            </a:endParaRPr>
          </a:p>
        </p:txBody>
      </p:sp>
      <p:sp>
        <p:nvSpPr>
          <p:cNvPr id="352261" name="Title 1"/>
          <p:cNvSpPr>
            <a:spLocks noGrp="1"/>
          </p:cNvSpPr>
          <p:nvPr>
            <p:ph type="title"/>
          </p:nvPr>
        </p:nvSpPr>
        <p:spPr>
          <a:xfrm>
            <a:off x="323850" y="115888"/>
            <a:ext cx="8686800" cy="1143000"/>
          </a:xfrm>
        </p:spPr>
        <p:txBody>
          <a:bodyPr/>
          <a:lstStyle/>
          <a:p>
            <a:pPr algn="r"/>
            <a:r>
              <a:rPr lang="en-US" sz="3200" i="1">
                <a:solidFill>
                  <a:schemeClr val="bg1"/>
                </a:solidFill>
                <a:latin typeface="Arial Black" charset="0"/>
                <a:ea typeface="ＭＳ Ｐゴシック" charset="0"/>
                <a:cs typeface="ＭＳ Ｐゴシック" charset="0"/>
              </a:rPr>
              <a:t>Brown</a:t>
            </a:r>
            <a:r>
              <a:rPr lang="fr-FR" altLang="ja-JP" sz="3200" i="1">
                <a:solidFill>
                  <a:schemeClr val="bg1"/>
                </a:solidFill>
                <a:latin typeface="Arial Black" charset="0"/>
                <a:ea typeface="ＭＳ Ｐゴシック" charset="0"/>
                <a:cs typeface="ＭＳ Ｐゴシック" charset="0"/>
              </a:rPr>
              <a:t>'</a:t>
            </a:r>
            <a:r>
              <a:rPr lang="en-US" altLang="ja-JP" sz="3200" i="1">
                <a:solidFill>
                  <a:schemeClr val="bg1"/>
                </a:solidFill>
                <a:latin typeface="Arial Black" charset="0"/>
                <a:ea typeface="ＭＳ Ｐゴシック" charset="0"/>
                <a:cs typeface="ＭＳ Ｐゴシック" charset="0"/>
              </a:rPr>
              <a:t>s view of Jesus through "historian" Leigh Teabing…</a:t>
            </a:r>
            <a:endParaRPr lang="en-US" sz="3200">
              <a:solidFill>
                <a:schemeClr val="bg1"/>
              </a:solidFill>
              <a:latin typeface="Arial" charset="0"/>
              <a:ea typeface="ＭＳ Ｐゴシック" charset="0"/>
              <a:cs typeface="ＭＳ Ｐゴシック" charset="0"/>
            </a:endParaRPr>
          </a:p>
        </p:txBody>
      </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chemeClr val="tx1"/>
        </a:solidFill>
        <a:effectLst/>
      </p:bgPr>
    </p:bg>
    <p:spTree>
      <p:nvGrpSpPr>
        <p:cNvPr id="1" name=""/>
        <p:cNvGrpSpPr/>
        <p:nvPr/>
      </p:nvGrpSpPr>
      <p:grpSpPr>
        <a:xfrm>
          <a:off x="0" y="0"/>
          <a:ext cx="0" cy="0"/>
          <a:chOff x="0" y="0"/>
          <a:chExt cx="0" cy="0"/>
        </a:xfrm>
      </p:grpSpPr>
      <p:pic>
        <p:nvPicPr>
          <p:cNvPr id="353282" name="Picture 2" descr="HCW"/>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30224"/>
            <a:ext cx="9144000" cy="68278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075651" name="Rectangle 3"/>
          <p:cNvSpPr>
            <a:spLocks noGrp="1" noChangeArrowheads="1"/>
          </p:cNvSpPr>
          <p:nvPr>
            <p:ph type="ctrTitle"/>
          </p:nvPr>
        </p:nvSpPr>
        <p:spPr>
          <a:xfrm>
            <a:off x="457200" y="609601"/>
            <a:ext cx="8305800" cy="5867400"/>
          </a:xfrm>
          <a:effectLst>
            <a:outerShdw blurRad="63500" dist="35921" dir="2700000" algn="ctr" rotWithShape="0">
              <a:srgbClr val="020009">
                <a:alpha val="74997"/>
              </a:srgbClr>
            </a:outerShdw>
          </a:effectLst>
        </p:spPr>
        <p:txBody>
          <a:bodyPr/>
          <a:lstStyle/>
          <a:p>
            <a:pPr eaLnBrk="1" hangingPunct="1">
              <a:defRPr/>
            </a:pPr>
            <a:r>
              <a:rPr lang="en-US" sz="7200" dirty="0">
                <a:solidFill>
                  <a:schemeClr val="tx1"/>
                </a:solidFill>
                <a:latin typeface="Arial Black" charset="0"/>
                <a:ea typeface="ＭＳ Ｐゴシック" charset="0"/>
                <a:cs typeface="ＭＳ Ｐゴシック" charset="0"/>
              </a:rPr>
              <a:t>So what did the early Church </a:t>
            </a:r>
            <a:r>
              <a:rPr lang="en-US" sz="7200" i="1" u="sng" dirty="0">
                <a:solidFill>
                  <a:schemeClr val="tx1"/>
                </a:solidFill>
                <a:latin typeface="Arial Black" charset="0"/>
                <a:ea typeface="ＭＳ Ｐゴシック" charset="0"/>
                <a:cs typeface="ＭＳ Ｐゴシック" charset="0"/>
              </a:rPr>
              <a:t>really</a:t>
            </a:r>
            <a:r>
              <a:rPr lang="en-US" sz="7200" dirty="0">
                <a:solidFill>
                  <a:schemeClr val="tx1"/>
                </a:solidFill>
                <a:latin typeface="Arial Black" charset="0"/>
                <a:ea typeface="ＭＳ Ｐゴシック" charset="0"/>
                <a:cs typeface="ＭＳ Ｐゴシック" charset="0"/>
              </a:rPr>
              <a:t> believe about Jesus?</a:t>
            </a:r>
            <a:endParaRPr lang="en-US" dirty="0">
              <a:solidFill>
                <a:schemeClr val="tx1"/>
              </a:solidFill>
              <a:latin typeface="Arial Black" charset="0"/>
              <a:ea typeface="ＭＳ Ｐゴシック" charset="0"/>
              <a:cs typeface="ＭＳ Ｐゴシック" charset="0"/>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5330" name="Picture 2" descr="TheCatacomb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762000" y="1566867"/>
            <a:ext cx="7696200" cy="536733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5331" name="Rectangle 3"/>
          <p:cNvSpPr>
            <a:spLocks noGrp="1" noChangeArrowheads="1"/>
          </p:cNvSpPr>
          <p:nvPr>
            <p:ph type="ctrTitle"/>
          </p:nvPr>
        </p:nvSpPr>
        <p:spPr>
          <a:xfrm>
            <a:off x="0" y="228600"/>
            <a:ext cx="9144000" cy="1143000"/>
          </a:xfrm>
        </p:spPr>
        <p:txBody>
          <a:bodyPr/>
          <a:lstStyle/>
          <a:p>
            <a:pPr eaLnBrk="1" hangingPunct="1"/>
            <a:r>
              <a:rPr lang="en-US" sz="2800">
                <a:solidFill>
                  <a:schemeClr val="tx1"/>
                </a:solidFill>
                <a:latin typeface="Arial Black" charset="0"/>
                <a:ea typeface="ＭＳ Ｐゴシック" charset="0"/>
                <a:cs typeface="ＭＳ Ｐゴシック" charset="0"/>
              </a:rPr>
              <a:t>Would Christians who </a:t>
            </a:r>
            <a:r>
              <a:rPr lang="en-US" altLang="ja-JP" sz="2800">
                <a:solidFill>
                  <a:schemeClr val="tx1"/>
                </a:solidFill>
                <a:latin typeface="Arial Black" charset="0"/>
                <a:ea typeface="ＭＳ Ｐゴシック" charset="0"/>
                <a:cs typeface="ＭＳ Ｐゴシック" charset="0"/>
              </a:rPr>
              <a:t>"believed that Jesus was only a man" really need to worship secretly in the catacombs?  Nonsense!</a:t>
            </a:r>
            <a:endParaRPr lang="en-US">
              <a:solidFill>
                <a:schemeClr val="bg1"/>
              </a:solidFill>
              <a:latin typeface="Arial Black" charset="0"/>
              <a:ea typeface="ＭＳ Ｐゴシック" charset="0"/>
              <a:cs typeface="ＭＳ Ｐゴシック" charset="0"/>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7377" name="Picture 2" descr="Ignatius"/>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44450"/>
            <a:ext cx="9144000" cy="67865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139139" name="Rectangle 3"/>
          <p:cNvSpPr>
            <a:spLocks noGrp="1" noChangeArrowheads="1"/>
          </p:cNvSpPr>
          <p:nvPr>
            <p:ph type="ctrTitle"/>
          </p:nvPr>
        </p:nvSpPr>
        <p:spPr>
          <a:xfrm>
            <a:off x="0" y="0"/>
            <a:ext cx="9144000" cy="1371600"/>
          </a:xfrm>
          <a:solidFill>
            <a:srgbClr val="020009"/>
          </a:solidFill>
        </p:spPr>
        <p:txBody>
          <a:bodyPr anchor="ctr"/>
          <a:lstStyle/>
          <a:p>
            <a:pPr eaLnBrk="1" hangingPunct="1">
              <a:defRPr/>
            </a:pPr>
            <a:r>
              <a:rPr lang="en-US" sz="3600" dirty="0">
                <a:solidFill>
                  <a:schemeClr val="tx1"/>
                </a:solidFill>
                <a:effectLst>
                  <a:outerShdw blurRad="38100" dist="38100" dir="2700000" algn="tl">
                    <a:srgbClr val="00007A"/>
                  </a:outerShdw>
                </a:effectLst>
                <a:latin typeface="Arial" charset="0"/>
                <a:ea typeface="ＭＳ Ｐゴシック" charset="0"/>
                <a:cs typeface="Arial" charset="0"/>
              </a:rPr>
              <a:t>Would Christians who </a:t>
            </a:r>
            <a:r>
              <a:rPr lang="en-US" altLang="ja-JP" sz="3600" dirty="0">
                <a:solidFill>
                  <a:schemeClr val="tx1"/>
                </a:solidFill>
                <a:effectLst>
                  <a:outerShdw blurRad="38100" dist="38100" dir="2700000" algn="tl">
                    <a:srgbClr val="00007A"/>
                  </a:outerShdw>
                </a:effectLst>
                <a:latin typeface="Arial" charset="0"/>
                <a:ea typeface="ＭＳ Ｐゴシック" charset="0"/>
                <a:cs typeface="Arial" charset="0"/>
              </a:rPr>
              <a:t>"believed that Jesus was only a man" die as martyrs?  Hardly!</a:t>
            </a:r>
            <a:endParaRPr lang="en-US" sz="3600" dirty="0">
              <a:solidFill>
                <a:schemeClr val="tx1"/>
              </a:solidFill>
              <a:effectLst>
                <a:outerShdw blurRad="38100" dist="38100" dir="2700000" algn="tl">
                  <a:srgbClr val="00007A"/>
                </a:outerShdw>
              </a:effectLst>
              <a:latin typeface="Arial" charset="0"/>
              <a:ea typeface="ＭＳ Ｐゴシック" charset="0"/>
              <a:cs typeface="Arial" charset="0"/>
            </a:endParaRPr>
          </a:p>
        </p:txBody>
      </p:sp>
      <p:sp>
        <p:nvSpPr>
          <p:cNvPr id="5" name="Rectangle 4"/>
          <p:cNvSpPr txBox="1">
            <a:spLocks noChangeArrowheads="1"/>
          </p:cNvSpPr>
          <p:nvPr/>
        </p:nvSpPr>
        <p:spPr bwMode="auto">
          <a:xfrm>
            <a:off x="1066801" y="5516564"/>
            <a:ext cx="8077200" cy="1371600"/>
          </a:xfrm>
          <a:prstGeom prst="rect">
            <a:avLst/>
          </a:prstGeom>
          <a:gradFill rotWithShape="1">
            <a:gsLst>
              <a:gs pos="0">
                <a:schemeClr val="bg1"/>
              </a:gs>
              <a:gs pos="100000">
                <a:schemeClr val="bg1">
                  <a:gamma/>
                  <a:shade val="46275"/>
                  <a:invGamma/>
                </a:schemeClr>
              </a:gs>
            </a:gsLst>
            <a:lin ang="5400000" scaled="1"/>
          </a:gradFill>
          <a:ln w="9525">
            <a:noFill/>
            <a:miter lim="800000"/>
            <a:headEnd/>
            <a:tailEnd/>
          </a:ln>
          <a:effec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0000"/>
              </a:lnSpc>
              <a:spcBef>
                <a:spcPct val="20000"/>
              </a:spcBef>
              <a:buClr>
                <a:schemeClr val="hlink"/>
              </a:buClr>
              <a:buSzPct val="80000"/>
              <a:buFont typeface="Arial" charset="0"/>
              <a:buNone/>
              <a:defRPr/>
            </a:pPr>
            <a:r>
              <a:rPr lang="en-US" sz="3200" i="1">
                <a:effectLst>
                  <a:outerShdw blurRad="38100" dist="38100" dir="2700000" algn="tl">
                    <a:srgbClr val="000000"/>
                  </a:outerShdw>
                </a:effectLst>
                <a:latin typeface="Tahoma" charset="0"/>
              </a:rPr>
              <a:t>Ignatius, Bishop of Antioch, refused emperor worship and was brought to Rome to be fed to wild beasts.</a:t>
            </a: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pic>
        <p:nvPicPr>
          <p:cNvPr id="359426" name="Picture 2" descr="VTGDiana"/>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541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59427" name="Rectangle 3"/>
          <p:cNvSpPr>
            <a:spLocks noGrp="1" noChangeArrowheads="1"/>
          </p:cNvSpPr>
          <p:nvPr>
            <p:ph type="ctrTitle"/>
          </p:nvPr>
        </p:nvSpPr>
        <p:spPr>
          <a:xfrm>
            <a:off x="0" y="5715000"/>
            <a:ext cx="9144000" cy="990600"/>
          </a:xfrm>
          <a:noFill/>
        </p:spPr>
        <p:txBody>
          <a:bodyPr/>
          <a:lstStyle/>
          <a:p>
            <a:pPr eaLnBrk="1" hangingPunct="1"/>
            <a:r>
              <a:rPr lang="en-US" sz="3600">
                <a:solidFill>
                  <a:schemeClr val="tx1"/>
                </a:solidFill>
                <a:latin typeface="Arial Black" charset="0"/>
                <a:ea typeface="ＭＳ Ｐゴシック" charset="0"/>
                <a:cs typeface="ＭＳ Ｐゴシック" charset="0"/>
              </a:rPr>
              <a:t>Perpetua</a:t>
            </a:r>
            <a:r>
              <a:rPr lang="fr-FR" altLang="ja-JP" sz="3600">
                <a:solidFill>
                  <a:schemeClr val="tx1"/>
                </a:solidFill>
                <a:latin typeface="Arial Black" charset="0"/>
                <a:ea typeface="ＭＳ Ｐゴシック" charset="0"/>
                <a:cs typeface="ＭＳ Ｐゴシック" charset="0"/>
              </a:rPr>
              <a:t>'</a:t>
            </a:r>
            <a:r>
              <a:rPr lang="en-US" altLang="ja-JP" sz="3600">
                <a:solidFill>
                  <a:schemeClr val="tx1"/>
                </a:solidFill>
                <a:latin typeface="Arial Black" charset="0"/>
                <a:ea typeface="ＭＳ Ｐゴシック" charset="0"/>
                <a:cs typeface="ＭＳ Ｐゴシック" charset="0"/>
              </a:rPr>
              <a:t>s Martyrdom (</a:t>
            </a:r>
            <a:r>
              <a:rPr lang="en-US" altLang="ja-JP" sz="2800">
                <a:solidFill>
                  <a:schemeClr val="tx1"/>
                </a:solidFill>
                <a:latin typeface="Arial Black" charset="0"/>
                <a:ea typeface="ＭＳ Ｐゴシック" charset="0"/>
                <a:cs typeface="ＭＳ Ｐゴシック" charset="0"/>
              </a:rPr>
              <a:t>AD</a:t>
            </a:r>
            <a:r>
              <a:rPr lang="en-US" altLang="ja-JP" sz="3600">
                <a:solidFill>
                  <a:schemeClr val="tx1"/>
                </a:solidFill>
                <a:latin typeface="Arial Black" charset="0"/>
                <a:ea typeface="ＭＳ Ｐゴシック" charset="0"/>
                <a:cs typeface="ＭＳ Ｐゴシック" charset="0"/>
              </a:rPr>
              <a:t> 203)</a:t>
            </a:r>
            <a:endParaRPr lang="en-US">
              <a:solidFill>
                <a:schemeClr val="bg1"/>
              </a:solidFill>
              <a:latin typeface="Arial Black" charset="0"/>
              <a:ea typeface="ＭＳ Ｐゴシック" charset="0"/>
              <a:cs typeface="ＭＳ Ｐゴシック" charset="0"/>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1473" name="Rectangle 2"/>
          <p:cNvSpPr>
            <a:spLocks noGrp="1" noChangeArrowheads="1"/>
          </p:cNvSpPr>
          <p:nvPr>
            <p:ph type="ctrTitle"/>
          </p:nvPr>
        </p:nvSpPr>
        <p:spPr>
          <a:xfrm>
            <a:off x="609600" y="0"/>
            <a:ext cx="7772400" cy="1143000"/>
          </a:xfrm>
        </p:spPr>
        <p:txBody>
          <a:bodyPr/>
          <a:lstStyle/>
          <a:p>
            <a:pPr eaLnBrk="1" hangingPunct="1"/>
            <a:r>
              <a:rPr lang="en-US">
                <a:latin typeface="Arial Black" charset="0"/>
                <a:ea typeface="ＭＳ Ｐゴシック" charset="0"/>
                <a:cs typeface="ＭＳ Ｐゴシック" charset="0"/>
              </a:rPr>
              <a:t>Irenaeus </a:t>
            </a:r>
            <a:r>
              <a:rPr lang="en-US" sz="3600">
                <a:latin typeface="Arial Black" charset="0"/>
                <a:ea typeface="ＭＳ Ｐゴシック" charset="0"/>
                <a:cs typeface="ＭＳ Ｐゴシック" charset="0"/>
              </a:rPr>
              <a:t>(AD 180)</a:t>
            </a:r>
            <a:endParaRPr lang="en-US">
              <a:latin typeface="Arial Black" charset="0"/>
              <a:ea typeface="ＭＳ Ｐゴシック" charset="0"/>
              <a:cs typeface="ＭＳ Ｐゴシック" charset="0"/>
            </a:endParaRPr>
          </a:p>
        </p:txBody>
      </p:sp>
      <p:sp>
        <p:nvSpPr>
          <p:cNvPr id="361474" name="Rectangle 4"/>
          <p:cNvSpPr>
            <a:spLocks noChangeArrowheads="1"/>
          </p:cNvSpPr>
          <p:nvPr/>
        </p:nvSpPr>
        <p:spPr bwMode="auto">
          <a:xfrm>
            <a:off x="3276600" y="6248400"/>
            <a:ext cx="5638800" cy="609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r">
              <a:spcBef>
                <a:spcPct val="20000"/>
              </a:spcBef>
            </a:pPr>
            <a:r>
              <a:rPr lang="en-US" sz="2800" i="1">
                <a:solidFill>
                  <a:srgbClr val="FFFFFF"/>
                </a:solidFill>
                <a:latin typeface="Arial" charset="0"/>
              </a:rPr>
              <a:t>Against Heresies</a:t>
            </a:r>
            <a:r>
              <a:rPr lang="en-US" sz="2800">
                <a:solidFill>
                  <a:srgbClr val="FFFFFF"/>
                </a:solidFill>
                <a:latin typeface="Arial" charset="0"/>
              </a:rPr>
              <a:t> 3.11.8</a:t>
            </a:r>
          </a:p>
        </p:txBody>
      </p:sp>
      <p:pic>
        <p:nvPicPr>
          <p:cNvPr id="361475"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5240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1476" name="Rectangle 3"/>
          <p:cNvSpPr txBox="1">
            <a:spLocks noChangeArrowheads="1"/>
          </p:cNvSpPr>
          <p:nvPr/>
        </p:nvSpPr>
        <p:spPr bwMode="auto">
          <a:xfrm>
            <a:off x="3352800" y="1371600"/>
            <a:ext cx="5638800" cy="4495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ja-JP" sz="3200">
                <a:latin typeface="Arial" charset="0"/>
              </a:rPr>
              <a:t>"It is not possible that the Gospels can be either more or fewer in number than they are. For, since there are four</a:t>
            </a:r>
            <a:r>
              <a:rPr lang="en-US" altLang="ja-JP" sz="3200">
                <a:solidFill>
                  <a:schemeClr val="folHlink"/>
                </a:solidFill>
                <a:latin typeface="Arial" charset="0"/>
              </a:rPr>
              <a:t> zones</a:t>
            </a:r>
            <a:r>
              <a:rPr lang="en-US" altLang="ja-JP" sz="3200">
                <a:latin typeface="Arial" charset="0"/>
              </a:rPr>
              <a:t> of the world… and four principal </a:t>
            </a:r>
            <a:r>
              <a:rPr lang="en-US" altLang="ja-JP" sz="3200">
                <a:solidFill>
                  <a:schemeClr val="folHlink"/>
                </a:solidFill>
                <a:latin typeface="Arial" charset="0"/>
              </a:rPr>
              <a:t>winds</a:t>
            </a:r>
            <a:r>
              <a:rPr lang="en-US" altLang="ja-JP" sz="3200">
                <a:latin typeface="Arial" charset="0"/>
              </a:rPr>
              <a:t>… it is fitting that [the Church] should have four </a:t>
            </a:r>
            <a:r>
              <a:rPr lang="en-US" altLang="ja-JP" sz="3200">
                <a:solidFill>
                  <a:schemeClr val="folHlink"/>
                </a:solidFill>
                <a:latin typeface="Arial" charset="0"/>
              </a:rPr>
              <a:t>pillars</a:t>
            </a:r>
            <a:r>
              <a:rPr lang="en-US" altLang="ja-JP" sz="3200">
                <a:latin typeface="Arial" charset="0"/>
              </a:rPr>
              <a:t>…." (then he lists Matthew, Mark, Luke &amp; John)</a:t>
            </a:r>
            <a:endParaRPr lang="en-US" sz="3200">
              <a:latin typeface="Arial" charset="0"/>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a:xfrm>
            <a:off x="180966" y="102584"/>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Kingdom Statement</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1602008"/>
            <a:ext cx="9144000" cy="3555184"/>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2800" b="1" dirty="0">
                <a:solidFill>
                  <a:srgbClr val="FFFFFF"/>
                </a:solidFill>
                <a:effectLst>
                  <a:glow rad="127000">
                    <a:srgbClr val="000000"/>
                  </a:glow>
                </a:effectLst>
                <a:latin typeface="Arial" charset="0"/>
                <a:ea typeface="ＭＳ Ｐゴシック" charset="0"/>
                <a:cs typeface="ＭＳ Ｐゴシック" charset="0"/>
              </a:rPr>
              <a:t>Unlike the need for the nation of Israel to repent in Matthew and Luke, the words “repent” and “kingdom” do not appear in this gospel, so the focus is on the individual's need to believe in Christ rather than the nation of Israel to trust in Messiah and enter the kingdom.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6" name="Rectangle 2">
            <a:extLst>
              <a:ext uri="{FF2B5EF4-FFF2-40B4-BE49-F238E27FC236}">
                <a16:creationId xmlns:a16="http://schemas.microsoft.com/office/drawing/2014/main" id="{1DBC3563-9492-4945-B8A3-91E7463D038C}"/>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23413293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linds(horizontal)">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3521" name="Rectangle 2"/>
          <p:cNvSpPr>
            <a:spLocks noGrp="1" noChangeArrowheads="1"/>
          </p:cNvSpPr>
          <p:nvPr>
            <p:ph type="ctrTitle"/>
          </p:nvPr>
        </p:nvSpPr>
        <p:spPr>
          <a:xfrm>
            <a:off x="152400" y="228600"/>
            <a:ext cx="3124200" cy="1066800"/>
          </a:xfrm>
        </p:spPr>
        <p:txBody>
          <a:bodyPr/>
          <a:lstStyle/>
          <a:p>
            <a:pPr eaLnBrk="1" hangingPunct="1"/>
            <a:r>
              <a:rPr lang="en-US" sz="3600">
                <a:latin typeface="Arial Black" charset="0"/>
                <a:ea typeface="ＭＳ Ｐゴシック" charset="0"/>
                <a:cs typeface="ＭＳ Ｐゴシック" charset="0"/>
              </a:rPr>
              <a:t>Irenaeus </a:t>
            </a:r>
            <a:r>
              <a:rPr lang="en-US" sz="2800">
                <a:latin typeface="Arial Black" charset="0"/>
                <a:ea typeface="ＭＳ Ｐゴシック" charset="0"/>
                <a:cs typeface="ＭＳ Ｐゴシック" charset="0"/>
              </a:rPr>
              <a:t>(AD 180)</a:t>
            </a:r>
            <a:endParaRPr lang="en-US">
              <a:latin typeface="Arial Black" charset="0"/>
              <a:ea typeface="ＭＳ Ｐゴシック" charset="0"/>
              <a:cs typeface="ＭＳ Ｐゴシック" charset="0"/>
            </a:endParaRPr>
          </a:p>
        </p:txBody>
      </p:sp>
      <p:sp>
        <p:nvSpPr>
          <p:cNvPr id="363522" name="Rectangle 4"/>
          <p:cNvSpPr>
            <a:spLocks noChangeArrowheads="1"/>
          </p:cNvSpPr>
          <p:nvPr/>
        </p:nvSpPr>
        <p:spPr bwMode="auto">
          <a:xfrm>
            <a:off x="114300" y="5791200"/>
            <a:ext cx="3200400" cy="1066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a:spcBef>
                <a:spcPct val="20000"/>
              </a:spcBef>
            </a:pPr>
            <a:r>
              <a:rPr lang="en-US" sz="2000" b="1" i="1">
                <a:solidFill>
                  <a:srgbClr val="FFFFFF"/>
                </a:solidFill>
                <a:latin typeface="Arial" charset="0"/>
              </a:rPr>
              <a:t>Against Heresies</a:t>
            </a:r>
            <a:r>
              <a:rPr lang="en-US" sz="2000" b="1">
                <a:solidFill>
                  <a:srgbClr val="FFFFFF"/>
                </a:solidFill>
                <a:latin typeface="Arial" charset="0"/>
              </a:rPr>
              <a:t> 3.1</a:t>
            </a:r>
          </a:p>
        </p:txBody>
      </p:sp>
      <p:pic>
        <p:nvPicPr>
          <p:cNvPr id="363523" name="Picture 5" descr="180px-Saint_Irenaeus"/>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136530" y="1447800"/>
            <a:ext cx="3155950" cy="4191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363524" name="Rectangle 3"/>
          <p:cNvSpPr txBox="1">
            <a:spLocks noChangeArrowheads="1"/>
          </p:cNvSpPr>
          <p:nvPr/>
        </p:nvSpPr>
        <p:spPr bwMode="auto">
          <a:xfrm>
            <a:off x="3505200" y="381000"/>
            <a:ext cx="5410200" cy="6477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spcBef>
                <a:spcPct val="20000"/>
              </a:spcBef>
            </a:pPr>
            <a:r>
              <a:rPr lang="en-US" altLang="ja-JP" b="1">
                <a:latin typeface="Arial" charset="0"/>
              </a:rPr>
              <a:t>"</a:t>
            </a:r>
            <a:r>
              <a:rPr lang="en-US" altLang="ja-JP" b="1">
                <a:solidFill>
                  <a:schemeClr val="folHlink"/>
                </a:solidFill>
                <a:latin typeface="Arial" charset="0"/>
              </a:rPr>
              <a:t>Matthew</a:t>
            </a:r>
            <a:r>
              <a:rPr lang="en-US" altLang="ja-JP" b="1">
                <a:latin typeface="Arial" charset="0"/>
              </a:rPr>
              <a:t> also issued a written Gospel among the Hebrews in their own dialect, while Peter and Paul were preaching at Rome, and laying the foundations of the Church. After their departure, </a:t>
            </a:r>
            <a:r>
              <a:rPr lang="en-US" altLang="ja-JP" b="1">
                <a:solidFill>
                  <a:schemeClr val="folHlink"/>
                </a:solidFill>
                <a:latin typeface="Arial" charset="0"/>
              </a:rPr>
              <a:t>Mark</a:t>
            </a:r>
            <a:r>
              <a:rPr lang="en-US" altLang="ja-JP" b="1">
                <a:latin typeface="Arial" charset="0"/>
              </a:rPr>
              <a:t>, the disciple and interpreter of Peter, did also hand down to us in writing what had been preached by Peter. </a:t>
            </a:r>
            <a:r>
              <a:rPr lang="en-US" altLang="ja-JP" b="1">
                <a:solidFill>
                  <a:schemeClr val="folHlink"/>
                </a:solidFill>
                <a:latin typeface="Arial" charset="0"/>
              </a:rPr>
              <a:t>Luke</a:t>
            </a:r>
            <a:r>
              <a:rPr lang="en-US" altLang="ja-JP" b="1">
                <a:latin typeface="Arial" charset="0"/>
              </a:rPr>
              <a:t> also, the companion of Paul, recorded in a book the Gospel preached by him. Afterwards, </a:t>
            </a:r>
            <a:r>
              <a:rPr lang="en-US" altLang="ja-JP" b="1">
                <a:solidFill>
                  <a:schemeClr val="folHlink"/>
                </a:solidFill>
                <a:latin typeface="Arial" charset="0"/>
              </a:rPr>
              <a:t>John</a:t>
            </a:r>
            <a:r>
              <a:rPr lang="en-US" altLang="ja-JP" b="1">
                <a:latin typeface="Arial" charset="0"/>
              </a:rPr>
              <a:t>, the disciple of the Lord, who also had leaned upon His breast, did himself publish a Gospel during his residence at Ephesus in Asia."</a:t>
            </a:r>
            <a:endParaRPr lang="en-US" b="1">
              <a:latin typeface="Arial" charset="0"/>
            </a:endParaRPr>
          </a:p>
        </p:txBody>
      </p:sp>
    </p:spTree>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556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365570"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endParaRPr lang="en-US">
              <a:ea typeface="MS Gothic" charset="0"/>
              <a:cs typeface="MS Gothic" charset="0"/>
            </a:endParaRPr>
          </a:p>
        </p:txBody>
      </p:sp>
      <p:sp>
        <p:nvSpPr>
          <p:cNvPr id="365571" name="Rectangle 3"/>
          <p:cNvSpPr>
            <a:spLocks noChangeArrowheads="1"/>
          </p:cNvSpPr>
          <p:nvPr/>
        </p:nvSpPr>
        <p:spPr bwMode="auto">
          <a:xfrm>
            <a:off x="1152525" y="692154"/>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endParaRPr lang="en-US">
              <a:ea typeface="MS Gothic" charset="0"/>
              <a:cs typeface="MS Gothic" charset="0"/>
            </a:endParaRPr>
          </a:p>
        </p:txBody>
      </p:sp>
      <p:sp>
        <p:nvSpPr>
          <p:cNvPr id="365572" name="AutoShape 4"/>
          <p:cNvSpPr>
            <a:spLocks noChangeArrowheads="1"/>
          </p:cNvSpPr>
          <p:nvPr/>
        </p:nvSpPr>
        <p:spPr bwMode="auto">
          <a:xfrm>
            <a:off x="1355728" y="850904"/>
            <a:ext cx="6397625" cy="5137150"/>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61" tIns="40830" rIns="81661" bIns="40830" anchor="ctr"/>
          <a:lstStyle/>
          <a:p>
            <a:endParaRPr lang="en-US">
              <a:ea typeface="MS Gothic" charset="0"/>
              <a:cs typeface="MS Gothic" charset="0"/>
            </a:endParaRPr>
          </a:p>
        </p:txBody>
      </p:sp>
      <p:sp>
        <p:nvSpPr>
          <p:cNvPr id="365573" name="Text Box 5"/>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pPr>
            <a:r>
              <a:rPr lang="en-GB" sz="1800">
                <a:solidFill>
                  <a:srgbClr val="FFA27C"/>
                </a:solidFill>
                <a:latin typeface="Comic Sans MS" charset="0"/>
                <a:ea typeface="MS Gothic" charset="0"/>
                <a:cs typeface="MS Gothic" charset="0"/>
              </a:rPr>
              <a:t> </a:t>
            </a:r>
          </a:p>
        </p:txBody>
      </p:sp>
      <p:sp>
        <p:nvSpPr>
          <p:cNvPr id="365574" name="Text Box 6"/>
          <p:cNvSpPr txBox="1">
            <a:spLocks noChangeArrowheads="1"/>
          </p:cNvSpPr>
          <p:nvPr/>
        </p:nvSpPr>
        <p:spPr bwMode="auto">
          <a:xfrm>
            <a:off x="8354355" y="6538940"/>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pPr>
            <a:r>
              <a:rPr lang="en-GB" sz="900" b="1">
                <a:solidFill>
                  <a:srgbClr val="FFFFFF"/>
                </a:solidFill>
                <a:latin typeface="Comic Sans MS" charset="0"/>
                <a:ea typeface="MS Gothic" charset="0"/>
                <a:cs typeface="MS Gothic" charset="0"/>
              </a:rPr>
              <a:t>13</a:t>
            </a:r>
          </a:p>
        </p:txBody>
      </p:sp>
      <p:grpSp>
        <p:nvGrpSpPr>
          <p:cNvPr id="365575" name="Group 7"/>
          <p:cNvGrpSpPr>
            <a:grpSpLocks/>
          </p:cNvGrpSpPr>
          <p:nvPr/>
        </p:nvGrpSpPr>
        <p:grpSpPr bwMode="auto">
          <a:xfrm>
            <a:off x="1152525" y="701676"/>
            <a:ext cx="6751638" cy="5441950"/>
            <a:chOff x="799" y="501"/>
            <a:chExt cx="4678" cy="3885"/>
          </a:xfrm>
        </p:grpSpPr>
        <p:pic>
          <p:nvPicPr>
            <p:cNvPr id="365582" name="Picture 8"/>
            <p:cNvPicPr>
              <a:picLocks noChangeAspect="1" noChangeArrowheads="1"/>
            </p:cNvPicPr>
            <p:nvPr/>
          </p:nvPicPr>
          <p:blipFill>
            <a:blip r:embed="rId5">
              <a:extLst>
                <a:ext uri="{28A0092B-C50C-407E-A947-70E740481C1C}">
                  <a14:useLocalDpi xmlns:a14="http://schemas.microsoft.com/office/drawing/2010/main"/>
                </a:ext>
              </a:extLst>
            </a:blip>
            <a:srcRect/>
            <a:stretch>
              <a:fillRect/>
            </a:stretch>
          </p:blipFill>
          <p:spPr bwMode="auto">
            <a:xfrm>
              <a:off x="2096" y="658"/>
              <a:ext cx="2468" cy="35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sp>
          <p:nvSpPr>
            <p:cNvPr id="365583" name="Rectangle 9"/>
            <p:cNvSpPr>
              <a:spLocks noChangeArrowheads="1"/>
            </p:cNvSpPr>
            <p:nvPr/>
          </p:nvSpPr>
          <p:spPr bwMode="auto">
            <a:xfrm>
              <a:off x="799" y="501"/>
              <a:ext cx="4679" cy="3886"/>
            </a:xfrm>
            <a:prstGeom prst="rect">
              <a:avLst/>
            </a:prstGeom>
            <a:solidFill>
              <a:srgbClr val="000000">
                <a:alpha val="50195"/>
              </a:srgbClr>
            </a:solidFill>
            <a:ln>
              <a:noFill/>
            </a:ln>
            <a:extLst>
              <a:ext uri="{91240B29-F687-4f45-9708-019B960494DF}">
                <a14:hiddenLine xmlns="" xmlns:a14="http://schemas.microsoft.com/office/drawing/2010/main" w="9525">
                  <a:solidFill>
                    <a:srgbClr val="000000"/>
                  </a:solidFill>
                  <a:round/>
                  <a:headEnd/>
                  <a:tailEnd/>
                </a14:hiddenLine>
              </a:ext>
            </a:extLst>
          </p:spPr>
          <p:txBody>
            <a:bodyPr wrap="none" anchor="ctr"/>
            <a:lstStyle/>
            <a:p>
              <a:endParaRPr lang="en-US">
                <a:ea typeface="MS Gothic" charset="0"/>
                <a:cs typeface="MS Gothic" charset="0"/>
              </a:endParaRPr>
            </a:p>
          </p:txBody>
        </p:sp>
      </p:grpSp>
      <p:sp>
        <p:nvSpPr>
          <p:cNvPr id="15370" name="Text Box 10"/>
          <p:cNvSpPr txBox="1">
            <a:spLocks noChangeArrowheads="1"/>
          </p:cNvSpPr>
          <p:nvPr/>
        </p:nvSpPr>
        <p:spPr bwMode="auto">
          <a:xfrm>
            <a:off x="2111375" y="4435475"/>
            <a:ext cx="4884738" cy="8639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74" tIns="41793" rIns="80374" bIns="41793">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575"/>
              </a:spcBef>
              <a:buClr>
                <a:srgbClr val="FFFF00"/>
              </a:buClr>
            </a:pPr>
            <a:r>
              <a:rPr lang="en-GB" sz="2500" b="1">
                <a:solidFill>
                  <a:srgbClr val="FFFF00"/>
                </a:solidFill>
                <a:latin typeface="Helvetica" charset="0"/>
                <a:ea typeface="MS Gothic" charset="0"/>
                <a:cs typeface="MS Gothic" charset="0"/>
              </a:rPr>
              <a:t>AS SEEN THROUGH             FOUR DIFFERENT LENSES</a:t>
            </a:r>
          </a:p>
        </p:txBody>
      </p:sp>
      <p:sp>
        <p:nvSpPr>
          <p:cNvPr id="15371" name="Text Box 11"/>
          <p:cNvSpPr txBox="1">
            <a:spLocks noChangeArrowheads="1"/>
          </p:cNvSpPr>
          <p:nvPr/>
        </p:nvSpPr>
        <p:spPr bwMode="auto">
          <a:xfrm>
            <a:off x="2139951" y="6155596"/>
            <a:ext cx="4027488" cy="528510"/>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800"/>
              </a:spcBef>
              <a:buClr>
                <a:srgbClr val="FFFF00"/>
              </a:buClr>
            </a:pPr>
            <a:r>
              <a:rPr lang="en-GB" sz="2900" b="1">
                <a:solidFill>
                  <a:srgbClr val="FFFF00"/>
                </a:solidFill>
                <a:latin typeface="Comic Sans MS" charset="0"/>
                <a:ea typeface="MS Gothic" charset="0"/>
                <a:cs typeface="MS Gothic" charset="0"/>
              </a:rPr>
              <a:t>STUDY HELP #21</a:t>
            </a:r>
          </a:p>
        </p:txBody>
      </p:sp>
      <p:sp>
        <p:nvSpPr>
          <p:cNvPr id="365578" name="Text Box 13"/>
          <p:cNvSpPr txBox="1">
            <a:spLocks noChangeArrowheads="1"/>
          </p:cNvSpPr>
          <p:nvPr/>
        </p:nvSpPr>
        <p:spPr bwMode="auto">
          <a:xfrm>
            <a:off x="8695055" y="6482331"/>
            <a:ext cx="278766" cy="30049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900"/>
              </a:spcBef>
              <a:buClr>
                <a:srgbClr val="FFFFFF"/>
              </a:buClr>
            </a:pPr>
            <a:r>
              <a:rPr lang="en-GB" sz="1400" b="1">
                <a:solidFill>
                  <a:srgbClr val="FFFFFF"/>
                </a:solidFill>
                <a:latin typeface="Comic Sans MS" charset="0"/>
                <a:ea typeface="MS Gothic" charset="0"/>
                <a:cs typeface="MS Gothic" charset="0"/>
              </a:rPr>
              <a:t>2</a:t>
            </a:r>
          </a:p>
        </p:txBody>
      </p:sp>
      <p:sp>
        <p:nvSpPr>
          <p:cNvPr id="365579" name="Title 14"/>
          <p:cNvSpPr>
            <a:spLocks noGrp="1"/>
          </p:cNvSpPr>
          <p:nvPr>
            <p:ph type="title" idx="4294967295"/>
          </p:nvPr>
        </p:nvSpPr>
        <p:spPr bwMode="auto">
          <a:xfrm>
            <a:off x="1219200" y="1905000"/>
            <a:ext cx="6629400" cy="24384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r>
              <a:rPr lang="en-US" altLang="ja-JP" sz="3900" b="1" i="1">
                <a:solidFill>
                  <a:srgbClr val="FFFFFF"/>
                </a:solidFill>
                <a:latin typeface="Arial" charset="0"/>
                <a:cs typeface="MS Gothic" charset="0"/>
              </a:rPr>
              <a:t>"A FINISHED PORTRAIT OF THE </a:t>
            </a:r>
            <a:br>
              <a:rPr lang="en-US" altLang="ja-JP" sz="3900" b="1" i="1">
                <a:solidFill>
                  <a:srgbClr val="FFFFFF"/>
                </a:solidFill>
                <a:latin typeface="Arial" charset="0"/>
                <a:cs typeface="MS Gothic" charset="0"/>
              </a:rPr>
            </a:br>
            <a:r>
              <a:rPr lang="en-US" altLang="ja-JP" sz="3900" b="1" i="1">
                <a:solidFill>
                  <a:srgbClr val="FFFFFF"/>
                </a:solidFill>
                <a:latin typeface="Arial" charset="0"/>
                <a:cs typeface="MS Gothic" charset="0"/>
              </a:rPr>
              <a:t>LORD JESUS CHRIST"</a:t>
            </a:r>
            <a:endParaRPr lang="en-US">
              <a:latin typeface="Times New Roman" charset="0"/>
              <a:cs typeface="MS Gothic" charset="0"/>
            </a:endParaRPr>
          </a:p>
        </p:txBody>
      </p:sp>
      <p:sp>
        <p:nvSpPr>
          <p:cNvPr id="16" name="Text Box 11"/>
          <p:cNvSpPr txBox="1">
            <a:spLocks noChangeArrowheads="1"/>
          </p:cNvSpPr>
          <p:nvPr/>
        </p:nvSpPr>
        <p:spPr bwMode="auto">
          <a:xfrm>
            <a:off x="457200" y="177838"/>
            <a:ext cx="8077200" cy="530225"/>
          </a:xfrm>
          <a:prstGeom prst="rect">
            <a:avLst/>
          </a:prstGeom>
          <a:solidFill>
            <a:srgbClr val="1822CD"/>
          </a:solidFill>
          <a:ln w="57240">
            <a:solidFill>
              <a:srgbClr val="FFFF00"/>
            </a:solidFill>
            <a:miter lim="800000"/>
            <a:headEnd/>
            <a:tailEnd/>
          </a:ln>
          <a:effectLst>
            <a:outerShdw dist="71785" dir="2700000" algn="ctr" rotWithShape="0">
              <a:srgbClr val="808080"/>
            </a:outerShdw>
          </a:effectLst>
        </p:spPr>
        <p:txBody>
          <a:bodyPr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800"/>
              </a:spcBef>
              <a:buClr>
                <a:srgbClr val="FFFF00"/>
              </a:buClr>
            </a:pPr>
            <a:r>
              <a:rPr lang="en-GB" sz="2900" b="1">
                <a:solidFill>
                  <a:srgbClr val="FFFF00"/>
                </a:solidFill>
                <a:latin typeface="Comic Sans MS" charset="0"/>
                <a:ea typeface="MS Gothic" charset="0"/>
                <a:cs typeface="MS Gothic" charset="0"/>
              </a:rPr>
              <a:t>From "The Bible…Basically" Seminar…</a:t>
            </a:r>
          </a:p>
        </p:txBody>
      </p:sp>
      <p:sp>
        <p:nvSpPr>
          <p:cNvPr id="17" name="TextBox 16"/>
          <p:cNvSpPr txBox="1"/>
          <p:nvPr/>
        </p:nvSpPr>
        <p:spPr>
          <a:xfrm>
            <a:off x="8459813" y="14314"/>
            <a:ext cx="697275"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15371"/>
                                        </p:tgtEl>
                                        <p:attrNameLst>
                                          <p:attrName>style.visibility</p:attrName>
                                        </p:attrNameLst>
                                      </p:cBhvr>
                                      <p:to>
                                        <p:strVal val="visible"/>
                                      </p:to>
                                    </p:set>
                                    <p:anim calcmode="lin" valueType="num">
                                      <p:cBhvr>
                                        <p:cTn id="7" dur="500" fill="hold"/>
                                        <p:tgtEl>
                                          <p:spTgt spid="15371"/>
                                        </p:tgtEl>
                                        <p:attrNameLst>
                                          <p:attrName>ppt_w</p:attrName>
                                        </p:attrNameLst>
                                      </p:cBhvr>
                                      <p:tavLst>
                                        <p:tav tm="100000">
                                          <p:val>
                                            <p:fltVal val="0"/>
                                          </p:val>
                                        </p:tav>
                                        <p:tav>
                                          <p:val>
                                            <p:strVal val="#ppt_w"/>
                                          </p:val>
                                        </p:tav>
                                      </p:tavLst>
                                    </p:anim>
                                    <p:anim calcmode="lin" valueType="num">
                                      <p:cBhvr>
                                        <p:cTn id="8" dur="500" fill="hold"/>
                                        <p:tgtEl>
                                          <p:spTgt spid="15371"/>
                                        </p:tgtEl>
                                        <p:attrNameLst>
                                          <p:attrName>ppt_h</p:attrName>
                                        </p:attrNameLst>
                                      </p:cBhvr>
                                      <p:tavLst>
                                        <p:tav tm="100000">
                                          <p:val>
                                            <p:fltVal val="0"/>
                                          </p:val>
                                        </p:tav>
                                        <p:tav>
                                          <p:val>
                                            <p:strVal val="#ppt_h"/>
                                          </p:val>
                                        </p:tav>
                                      </p:tavLst>
                                    </p:anim>
                                    <p:anim calcmode="lin" valueType="num">
                                      <p:cBhvr>
                                        <p:cTn id="9" dur="500" fill="hold"/>
                                        <p:tgtEl>
                                          <p:spTgt spid="15371"/>
                                        </p:tgtEl>
                                        <p:attrNameLst>
                                          <p:attrName>ppt_x</p:attrName>
                                        </p:attrNameLst>
                                      </p:cBhvr>
                                      <p:tavLst>
                                        <p:tav tm="100000">
                                          <p:val>
                                            <p:fltVal val="0.5"/>
                                          </p:val>
                                        </p:tav>
                                        <p:tav>
                                          <p:val>
                                            <p:strVal val="#ppt_x"/>
                                          </p:val>
                                        </p:tav>
                                      </p:tavLst>
                                    </p:anim>
                                    <p:anim calcmode="lin" valueType="num">
                                      <p:cBhvr>
                                        <p:cTn id="10" dur="500" fill="hold"/>
                                        <p:tgtEl>
                                          <p:spTgt spid="15371"/>
                                        </p:tgtEl>
                                        <p:attrNameLst>
                                          <p:attrName>ppt_y</p:attrName>
                                        </p:attrNameLst>
                                      </p:cBhvr>
                                      <p:tavLst>
                                        <p:tav tm="100000">
                                          <p:val>
                                            <p:fltVal val="0.5"/>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10" presetClass="entr" fill="hold" nodeType="clickEffect">
                                  <p:stCondLst>
                                    <p:cond delay="0"/>
                                  </p:stCondLst>
                                  <p:childTnLst>
                                    <p:set>
                                      <p:cBhvr>
                                        <p:cTn id="14" dur="1" fill="hold">
                                          <p:stCondLst>
                                            <p:cond delay="0"/>
                                          </p:stCondLst>
                                        </p:cTn>
                                        <p:tgtEl>
                                          <p:spTgt spid="15370"/>
                                        </p:tgtEl>
                                        <p:attrNameLst>
                                          <p:attrName>style.visibility</p:attrName>
                                        </p:attrNameLst>
                                      </p:cBhvr>
                                      <p:to>
                                        <p:strVal val="visible"/>
                                      </p:to>
                                    </p:set>
                                    <p:animEffect transition="in" filter="fade">
                                      <p:cBhvr>
                                        <p:cTn id="15" dur="1000"/>
                                        <p:tgtEl>
                                          <p:spTgt spid="15370"/>
                                        </p:tgtEl>
                                      </p:cBhvr>
                                    </p:animEffect>
                                  </p:childTnLst>
                                </p:cTn>
                              </p:par>
                              <p:par>
                                <p:cTn id="16" presetID="23" presetClass="entr" presetSubtype="528" fill="hold" nodeType="withEffect">
                                  <p:stCondLst>
                                    <p:cond delay="0"/>
                                  </p:stCondLst>
                                  <p:childTnLst>
                                    <p:set>
                                      <p:cBhvr>
                                        <p:cTn id="17" dur="1" fill="hold">
                                          <p:stCondLst>
                                            <p:cond delay="0"/>
                                          </p:stCondLst>
                                        </p:cTn>
                                        <p:tgtEl>
                                          <p:spTgt spid="16"/>
                                        </p:tgtEl>
                                        <p:attrNameLst>
                                          <p:attrName>style.visibility</p:attrName>
                                        </p:attrNameLst>
                                      </p:cBhvr>
                                      <p:to>
                                        <p:strVal val="visible"/>
                                      </p:to>
                                    </p:set>
                                    <p:anim calcmode="lin" valueType="num">
                                      <p:cBhvr>
                                        <p:cTn id="18" dur="500" fill="hold"/>
                                        <p:tgtEl>
                                          <p:spTgt spid="16"/>
                                        </p:tgtEl>
                                        <p:attrNameLst>
                                          <p:attrName>ppt_w</p:attrName>
                                        </p:attrNameLst>
                                      </p:cBhvr>
                                      <p:tavLst>
                                        <p:tav tm="100000">
                                          <p:val>
                                            <p:fltVal val="0"/>
                                          </p:val>
                                        </p:tav>
                                        <p:tav>
                                          <p:val>
                                            <p:strVal val="#ppt_w"/>
                                          </p:val>
                                        </p:tav>
                                      </p:tavLst>
                                    </p:anim>
                                    <p:anim calcmode="lin" valueType="num">
                                      <p:cBhvr>
                                        <p:cTn id="19" dur="500" fill="hold"/>
                                        <p:tgtEl>
                                          <p:spTgt spid="16"/>
                                        </p:tgtEl>
                                        <p:attrNameLst>
                                          <p:attrName>ppt_h</p:attrName>
                                        </p:attrNameLst>
                                      </p:cBhvr>
                                      <p:tavLst>
                                        <p:tav tm="100000">
                                          <p:val>
                                            <p:fltVal val="0"/>
                                          </p:val>
                                        </p:tav>
                                        <p:tav>
                                          <p:val>
                                            <p:strVal val="#ppt_h"/>
                                          </p:val>
                                        </p:tav>
                                      </p:tavLst>
                                    </p:anim>
                                    <p:anim calcmode="lin" valueType="num">
                                      <p:cBhvr>
                                        <p:cTn id="20" dur="500" fill="hold"/>
                                        <p:tgtEl>
                                          <p:spTgt spid="16"/>
                                        </p:tgtEl>
                                        <p:attrNameLst>
                                          <p:attrName>ppt_x</p:attrName>
                                        </p:attrNameLst>
                                      </p:cBhvr>
                                      <p:tavLst>
                                        <p:tav tm="100000">
                                          <p:val>
                                            <p:fltVal val="0.5"/>
                                          </p:val>
                                        </p:tav>
                                        <p:tav>
                                          <p:val>
                                            <p:strVal val="#ppt_x"/>
                                          </p:val>
                                        </p:tav>
                                      </p:tavLst>
                                    </p:anim>
                                    <p:anim calcmode="lin" valueType="num">
                                      <p:cBhvr>
                                        <p:cTn id="21" dur="500" fill="hold"/>
                                        <p:tgtEl>
                                          <p:spTgt spid="16"/>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379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33794"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endParaRPr lang="en-US">
              <a:solidFill>
                <a:srgbClr val="000000"/>
              </a:solidFill>
              <a:ea typeface="MS Gothic" charset="0"/>
              <a:cs typeface="MS Gothic" charset="0"/>
            </a:endParaRPr>
          </a:p>
        </p:txBody>
      </p:sp>
      <p:sp>
        <p:nvSpPr>
          <p:cNvPr id="33795"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endParaRPr lang="en-US">
              <a:solidFill>
                <a:srgbClr val="000000"/>
              </a:solidFill>
              <a:ea typeface="MS Gothic" charset="0"/>
              <a:cs typeface="MS Gothic" charset="0"/>
            </a:endParaRPr>
          </a:p>
        </p:txBody>
      </p:sp>
      <p:sp>
        <p:nvSpPr>
          <p:cNvPr id="33796" name="AutoShape 4"/>
          <p:cNvSpPr>
            <a:spLocks noChangeArrowheads="1"/>
          </p:cNvSpPr>
          <p:nvPr/>
        </p:nvSpPr>
        <p:spPr bwMode="auto">
          <a:xfrm>
            <a:off x="1355148" y="820831"/>
            <a:ext cx="6397625" cy="5139298"/>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endParaRPr lang="en-US">
              <a:solidFill>
                <a:srgbClr val="000000"/>
              </a:solidFill>
              <a:ea typeface="MS Gothic" charset="0"/>
              <a:cs typeface="MS Gothic" charset="0"/>
            </a:endParaRPr>
          </a:p>
        </p:txBody>
      </p:sp>
      <p:sp>
        <p:nvSpPr>
          <p:cNvPr id="33797" name="Text Box 6"/>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pPr>
            <a:r>
              <a:rPr lang="en-GB" sz="1800">
                <a:solidFill>
                  <a:srgbClr val="FFA27C"/>
                </a:solidFill>
                <a:latin typeface="Comic Sans MS" charset="0"/>
                <a:ea typeface="MS Gothic" charset="0"/>
                <a:cs typeface="MS Gothic" charset="0"/>
              </a:rPr>
              <a:t> </a:t>
            </a:r>
          </a:p>
        </p:txBody>
      </p:sp>
      <p:sp>
        <p:nvSpPr>
          <p:cNvPr id="16391" name="Text Box 7"/>
          <p:cNvSpPr txBox="1">
            <a:spLocks noChangeArrowheads="1"/>
          </p:cNvSpPr>
          <p:nvPr/>
        </p:nvSpPr>
        <p:spPr bwMode="auto">
          <a:xfrm>
            <a:off x="1469159" y="1714526"/>
            <a:ext cx="6172489" cy="530879"/>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dirty="0">
                <a:solidFill>
                  <a:srgbClr val="FFFF00"/>
                </a:solidFill>
                <a:effectLst>
                  <a:outerShdw blurRad="50800" dist="63500" dir="2700000" algn="tl" rotWithShape="0">
                    <a:srgbClr val="000000"/>
                  </a:outerShdw>
                </a:effectLst>
                <a:latin typeface="Arial" charset="0"/>
                <a:ea typeface="MS Gothic" charset="0"/>
                <a:cs typeface="MS Gothic" charset="0"/>
              </a:rPr>
              <a:t>• His specific </a:t>
            </a:r>
            <a:r>
              <a:rPr lang="en-GB" sz="2900" b="1" i="1" u="sng" dirty="0">
                <a:solidFill>
                  <a:srgbClr val="FFFFFF"/>
                </a:solidFill>
                <a:effectLst>
                  <a:outerShdw blurRad="50800" dist="63500" dir="2700000" algn="tl" rotWithShape="0">
                    <a:srgbClr val="000000"/>
                  </a:outerShdw>
                </a:effectLst>
                <a:latin typeface="Arial" charset="0"/>
                <a:ea typeface="MS Gothic" charset="0"/>
                <a:cs typeface="MS Gothic" charset="0"/>
              </a:rPr>
              <a:t>audience</a:t>
            </a:r>
          </a:p>
        </p:txBody>
      </p:sp>
      <p:sp>
        <p:nvSpPr>
          <p:cNvPr id="16392" name="Text Box 8"/>
          <p:cNvSpPr txBox="1">
            <a:spLocks noChangeArrowheads="1"/>
          </p:cNvSpPr>
          <p:nvPr/>
        </p:nvSpPr>
        <p:spPr bwMode="auto">
          <a:xfrm>
            <a:off x="1398448" y="2622203"/>
            <a:ext cx="6270625" cy="977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His unique </a:t>
            </a:r>
            <a:r>
              <a:rPr lang="en-GB" sz="2900" b="1" u="sng">
                <a:solidFill>
                  <a:srgbClr val="FFFFFF"/>
                </a:solidFill>
                <a:effectLst>
                  <a:outerShdw blurRad="50800" dist="63500" dir="2700000" algn="tl" rotWithShape="0">
                    <a:srgbClr val="000000"/>
                  </a:outerShdw>
                </a:effectLst>
                <a:latin typeface="Arial" charset="0"/>
                <a:ea typeface="MS Gothic" charset="0"/>
                <a:cs typeface="MS Gothic" charset="0"/>
              </a:rPr>
              <a:t>presentation</a:t>
            </a: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of the person of Jesus Christ</a:t>
            </a:r>
          </a:p>
        </p:txBody>
      </p:sp>
      <p:sp>
        <p:nvSpPr>
          <p:cNvPr id="16393" name="Text Box 9"/>
          <p:cNvSpPr txBox="1">
            <a:spLocks noChangeArrowheads="1"/>
          </p:cNvSpPr>
          <p:nvPr/>
        </p:nvSpPr>
        <p:spPr bwMode="auto">
          <a:xfrm>
            <a:off x="1509568" y="3936093"/>
            <a:ext cx="6088785" cy="977713"/>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His foundational </a:t>
            </a:r>
            <a:r>
              <a:rPr lang="en-GB" sz="2900" b="1" i="1" u="sng">
                <a:solidFill>
                  <a:srgbClr val="FFFFFF"/>
                </a:solidFill>
                <a:effectLst>
                  <a:outerShdw blurRad="50800" dist="63500" dir="2700000" algn="tl" rotWithShape="0">
                    <a:srgbClr val="000000"/>
                  </a:outerShdw>
                </a:effectLst>
                <a:latin typeface="Arial" charset="0"/>
                <a:ea typeface="MS Gothic" charset="0"/>
                <a:cs typeface="MS Gothic" charset="0"/>
              </a:rPr>
              <a:t>purpose</a:t>
            </a: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for writing his Gospel</a:t>
            </a:r>
          </a:p>
        </p:txBody>
      </p:sp>
      <p:sp>
        <p:nvSpPr>
          <p:cNvPr id="16394" name="Text Box 10"/>
          <p:cNvSpPr txBox="1">
            <a:spLocks noChangeArrowheads="1"/>
          </p:cNvSpPr>
          <p:nvPr/>
        </p:nvSpPr>
        <p:spPr bwMode="auto">
          <a:xfrm>
            <a:off x="1508126" y="5259762"/>
            <a:ext cx="6416386" cy="530878"/>
          </a:xfrm>
          <a:prstGeom prst="rect">
            <a:avLst/>
          </a:prstGeom>
          <a:noFill/>
          <a:ln>
            <a:noFill/>
          </a:ln>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795"/>
              </a:spcBef>
              <a:buClr>
                <a:srgbClr val="FFFF00"/>
              </a:buClr>
              <a:defRPr/>
            </a:pP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His own </a:t>
            </a:r>
            <a:r>
              <a:rPr lang="en-GB" sz="2900" b="1" i="1" u="sng">
                <a:solidFill>
                  <a:srgbClr val="FFFFFF"/>
                </a:solidFill>
                <a:effectLst>
                  <a:outerShdw blurRad="50800" dist="63500" dir="2700000" algn="tl" rotWithShape="0">
                    <a:srgbClr val="000000"/>
                  </a:outerShdw>
                </a:effectLst>
                <a:latin typeface="Arial" charset="0"/>
                <a:ea typeface="MS Gothic" charset="0"/>
                <a:cs typeface="MS Gothic" charset="0"/>
              </a:rPr>
              <a:t>date</a:t>
            </a:r>
            <a:r>
              <a:rPr lang="en-GB" sz="2900" b="1">
                <a:solidFill>
                  <a:srgbClr val="FFFF00"/>
                </a:solidFill>
                <a:effectLst>
                  <a:outerShdw blurRad="50800" dist="63500" dir="2700000" algn="tl" rotWithShape="0">
                    <a:srgbClr val="000000"/>
                  </a:outerShdw>
                </a:effectLst>
                <a:latin typeface="Arial" charset="0"/>
                <a:ea typeface="MS Gothic" charset="0"/>
                <a:cs typeface="MS Gothic" charset="0"/>
              </a:rPr>
              <a:t> of writing</a:t>
            </a:r>
          </a:p>
        </p:txBody>
      </p:sp>
      <p:sp>
        <p:nvSpPr>
          <p:cNvPr id="33802" name="Text Box 11"/>
          <p:cNvSpPr txBox="1">
            <a:spLocks noChangeArrowheads="1"/>
          </p:cNvSpPr>
          <p:nvPr/>
        </p:nvSpPr>
        <p:spPr bwMode="auto">
          <a:xfrm>
            <a:off x="8355117" y="6539945"/>
            <a:ext cx="303453"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pPr>
            <a:r>
              <a:rPr lang="en-GB" sz="900" b="1">
                <a:solidFill>
                  <a:srgbClr val="FFFFFF"/>
                </a:solidFill>
                <a:latin typeface="Comic Sans MS" charset="0"/>
                <a:ea typeface="MS Gothic" charset="0"/>
                <a:cs typeface="MS Gothic" charset="0"/>
              </a:rPr>
              <a:t>14</a:t>
            </a:r>
          </a:p>
        </p:txBody>
      </p:sp>
      <p:sp>
        <p:nvSpPr>
          <p:cNvPr id="33803" name="Text Box 12"/>
          <p:cNvSpPr txBox="1">
            <a:spLocks noChangeArrowheads="1"/>
          </p:cNvSpPr>
          <p:nvPr/>
        </p:nvSpPr>
        <p:spPr bwMode="auto">
          <a:xfrm>
            <a:off x="8693754" y="6485406"/>
            <a:ext cx="281421" cy="3011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pPr>
            <a:r>
              <a:rPr lang="en-GB" sz="1400" b="1">
                <a:solidFill>
                  <a:srgbClr val="FFFFFF"/>
                </a:solidFill>
                <a:latin typeface="Comic Sans MS" charset="0"/>
                <a:ea typeface="MS Gothic" charset="0"/>
                <a:cs typeface="MS Gothic" charset="0"/>
              </a:rPr>
              <a:t>4</a:t>
            </a:r>
          </a:p>
        </p:txBody>
      </p:sp>
      <p:sp>
        <p:nvSpPr>
          <p:cNvPr id="14" name="Title 13"/>
          <p:cNvSpPr>
            <a:spLocks noGrp="1"/>
          </p:cNvSpPr>
          <p:nvPr>
            <p:ph type="title" idx="4294967295"/>
          </p:nvPr>
        </p:nvSpPr>
        <p:spPr>
          <a:xfrm>
            <a:off x="457515" y="990323"/>
            <a:ext cx="8229023" cy="792816"/>
          </a:xfrm>
          <a:prstGeom prst="rect">
            <a:avLst/>
          </a:prstGeom>
        </p:spPr>
        <p:txBody>
          <a:bodyPr lIns="91035" tIns="45520" rIns="91035" bIns="45520"/>
          <a:lstStyle/>
          <a:p>
            <a:pPr defTabSz="407802">
              <a:defRPr/>
            </a:pPr>
            <a:r>
              <a:rPr lang="en-GB" sz="3600" b="1" i="1" cap="all" dirty="0">
                <a:solidFill>
                  <a:srgbClr val="66FFFF"/>
                </a:solidFill>
                <a:effectLst>
                  <a:outerShdw blurRad="50800" dist="76200" dir="2700000" algn="tl" rotWithShape="0">
                    <a:srgbClr val="000000"/>
                  </a:outerShdw>
                </a:effectLst>
                <a:latin typeface="Arial" charset="0"/>
                <a:cs typeface="MS Gothic" charset="0"/>
              </a:rPr>
              <a:t>Each Gospel Writer Had:</a:t>
            </a:r>
          </a:p>
        </p:txBody>
      </p:sp>
      <p:sp>
        <p:nvSpPr>
          <p:cNvPr id="33805" name="TextBox 14"/>
          <p:cNvSpPr txBox="1">
            <a:spLocks noChangeArrowheads="1"/>
          </p:cNvSpPr>
          <p:nvPr/>
        </p:nvSpPr>
        <p:spPr bwMode="auto">
          <a:xfrm>
            <a:off x="8459947" y="8"/>
            <a:ext cx="718756" cy="4766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1035" tIns="45520" rIns="91035" bIns="45520">
            <a:spAutoFit/>
          </a:bodyP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pPr>
            <a:r>
              <a:rPr lang="en-US" b="1">
                <a:solidFill>
                  <a:srgbClr val="FFFFFF"/>
                </a:solidFill>
                <a:latin typeface="Arial" charset="0"/>
                <a:ea typeface="MS Gothic" charset="0"/>
                <a:cs typeface="MS Gothic" charset="0"/>
              </a:rPr>
              <a:t>51a</a:t>
            </a:r>
          </a:p>
        </p:txBody>
      </p:sp>
    </p:spTree>
    <p:extLst>
      <p:ext uri="{BB962C8B-B14F-4D97-AF65-F5344CB8AC3E}">
        <p14:creationId xmlns:p14="http://schemas.microsoft.com/office/powerpoint/2010/main" val="37952180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8" fill="hold" nodeType="clickEffect">
                                  <p:stCondLst>
                                    <p:cond delay="0"/>
                                  </p:stCondLst>
                                  <p:childTnLst>
                                    <p:set>
                                      <p:cBhvr>
                                        <p:cTn id="6" dur="1" fill="hold">
                                          <p:stCondLst>
                                            <p:cond delay="0"/>
                                          </p:stCondLst>
                                        </p:cTn>
                                        <p:tgtEl>
                                          <p:spTgt spid="16391"/>
                                        </p:tgtEl>
                                        <p:attrNameLst>
                                          <p:attrName>style.visibility</p:attrName>
                                        </p:attrNameLst>
                                      </p:cBhvr>
                                      <p:to>
                                        <p:strVal val="visible"/>
                                      </p:to>
                                    </p:set>
                                    <p:animEffect transition="in" filter="wipe(left)">
                                      <p:cBhvr>
                                        <p:cTn id="7" dur="500"/>
                                        <p:tgtEl>
                                          <p:spTgt spid="16391"/>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2" presetClass="entr" presetSubtype="8" fill="hold" nodeType="clickEffect">
                                  <p:stCondLst>
                                    <p:cond delay="0"/>
                                  </p:stCondLst>
                                  <p:childTnLst>
                                    <p:set>
                                      <p:cBhvr>
                                        <p:cTn id="11" dur="1" fill="hold">
                                          <p:stCondLst>
                                            <p:cond delay="0"/>
                                          </p:stCondLst>
                                        </p:cTn>
                                        <p:tgtEl>
                                          <p:spTgt spid="16392"/>
                                        </p:tgtEl>
                                        <p:attrNameLst>
                                          <p:attrName>style.visibility</p:attrName>
                                        </p:attrNameLst>
                                      </p:cBhvr>
                                      <p:to>
                                        <p:strVal val="visible"/>
                                      </p:to>
                                    </p:set>
                                    <p:animEffect transition="in" filter="wipe(left)">
                                      <p:cBhvr>
                                        <p:cTn id="12" dur="500"/>
                                        <p:tgtEl>
                                          <p:spTgt spid="16392"/>
                                        </p:tgtEl>
                                      </p:cBhvr>
                                    </p:animEffect>
                                  </p:childTnLst>
                                </p:cTn>
                              </p:par>
                            </p:childTnLst>
                          </p:cTn>
                        </p:par>
                      </p:childTnLst>
                    </p:cTn>
                  </p:par>
                  <p:par>
                    <p:cTn id="13" fill="hold" nodeType="clickPar">
                      <p:stCondLst>
                        <p:cond delay="indefinite"/>
                      </p:stCondLst>
                      <p:childTnLst>
                        <p:par>
                          <p:cTn id="14" fill="hold" nodeType="withGroup">
                            <p:stCondLst>
                              <p:cond delay="0"/>
                            </p:stCondLst>
                            <p:childTnLst>
                              <p:par>
                                <p:cTn id="15" presetID="22" presetClass="entr" presetSubtype="8" fill="hold" nodeType="clickEffect">
                                  <p:stCondLst>
                                    <p:cond delay="0"/>
                                  </p:stCondLst>
                                  <p:childTnLst>
                                    <p:set>
                                      <p:cBhvr>
                                        <p:cTn id="16" dur="1" fill="hold">
                                          <p:stCondLst>
                                            <p:cond delay="0"/>
                                          </p:stCondLst>
                                        </p:cTn>
                                        <p:tgtEl>
                                          <p:spTgt spid="16393"/>
                                        </p:tgtEl>
                                        <p:attrNameLst>
                                          <p:attrName>style.visibility</p:attrName>
                                        </p:attrNameLst>
                                      </p:cBhvr>
                                      <p:to>
                                        <p:strVal val="visible"/>
                                      </p:to>
                                    </p:set>
                                    <p:animEffect transition="in" filter="wipe(left)">
                                      <p:cBhvr>
                                        <p:cTn id="17" dur="500"/>
                                        <p:tgtEl>
                                          <p:spTgt spid="16393"/>
                                        </p:tgtEl>
                                      </p:cBhvr>
                                    </p:animEffect>
                                  </p:childTnLst>
                                </p:cTn>
                              </p:par>
                            </p:childTnLst>
                          </p:cTn>
                        </p:par>
                      </p:childTnLst>
                    </p:cTn>
                  </p:par>
                  <p:par>
                    <p:cTn id="18" fill="hold" nodeType="clickPar">
                      <p:stCondLst>
                        <p:cond delay="indefinite"/>
                      </p:stCondLst>
                      <p:childTnLst>
                        <p:par>
                          <p:cTn id="19" fill="hold" nodeType="withGroup">
                            <p:stCondLst>
                              <p:cond delay="0"/>
                            </p:stCondLst>
                            <p:childTnLst>
                              <p:par>
                                <p:cTn id="20" presetID="22" presetClass="entr" presetSubtype="8" fill="hold" nodeType="clickEffect">
                                  <p:stCondLst>
                                    <p:cond delay="0"/>
                                  </p:stCondLst>
                                  <p:childTnLst>
                                    <p:set>
                                      <p:cBhvr>
                                        <p:cTn id="21" dur="1" fill="hold">
                                          <p:stCondLst>
                                            <p:cond delay="0"/>
                                          </p:stCondLst>
                                        </p:cTn>
                                        <p:tgtEl>
                                          <p:spTgt spid="16394"/>
                                        </p:tgtEl>
                                        <p:attrNameLst>
                                          <p:attrName>style.visibility</p:attrName>
                                        </p:attrNameLst>
                                      </p:cBhvr>
                                      <p:to>
                                        <p:strVal val="visible"/>
                                      </p:to>
                                    </p:set>
                                    <p:animEffect transition="in" filter="wipe(left)">
                                      <p:cBhvr>
                                        <p:cTn id="22" dur="500"/>
                                        <p:tgtEl>
                                          <p:spTgt spid="163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584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86370"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1"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2"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3"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4"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75"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2" name="Group 8"/>
          <p:cNvGrpSpPr>
            <a:grpSpLocks/>
          </p:cNvGrpSpPr>
          <p:nvPr/>
        </p:nvGrpSpPr>
        <p:grpSpPr bwMode="auto">
          <a:xfrm>
            <a:off x="1778000" y="1411941"/>
            <a:ext cx="5702012" cy="4191000"/>
            <a:chOff x="1232" y="1008"/>
            <a:chExt cx="3951" cy="2991"/>
          </a:xfrm>
        </p:grpSpPr>
        <p:grpSp>
          <p:nvGrpSpPr>
            <p:cNvPr id="35859" name="Group 9"/>
            <p:cNvGrpSpPr>
              <a:grpSpLocks/>
            </p:cNvGrpSpPr>
            <p:nvPr/>
          </p:nvGrpSpPr>
          <p:grpSpPr bwMode="auto">
            <a:xfrm>
              <a:off x="1232" y="2928"/>
              <a:ext cx="1615" cy="1071"/>
              <a:chOff x="1232" y="2928"/>
              <a:chExt cx="1615" cy="1071"/>
            </a:xfrm>
          </p:grpSpPr>
          <p:sp>
            <p:nvSpPr>
              <p:cNvPr id="186403" name="Line 10"/>
              <p:cNvSpPr>
                <a:spLocks noChangeShapeType="1"/>
              </p:cNvSpPr>
              <p:nvPr/>
            </p:nvSpPr>
            <p:spPr bwMode="auto">
              <a:xfrm>
                <a:off x="1248" y="3264"/>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4" name="Line 11"/>
              <p:cNvSpPr>
                <a:spLocks noChangeShapeType="1"/>
              </p:cNvSpPr>
              <p:nvPr/>
            </p:nvSpPr>
            <p:spPr bwMode="auto">
              <a:xfrm>
                <a:off x="1232" y="3632"/>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5" name="Line 12"/>
              <p:cNvSpPr>
                <a:spLocks noChangeShapeType="1"/>
              </p:cNvSpPr>
              <p:nvPr/>
            </p:nvSpPr>
            <p:spPr bwMode="auto">
              <a:xfrm>
                <a:off x="1232" y="4000"/>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6" name="Line 13"/>
              <p:cNvSpPr>
                <a:spLocks noChangeShapeType="1"/>
              </p:cNvSpPr>
              <p:nvPr/>
            </p:nvSpPr>
            <p:spPr bwMode="auto">
              <a:xfrm>
                <a:off x="1232" y="2928"/>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nvGrpSpPr>
            <p:cNvPr id="35860" name="Group 14"/>
            <p:cNvGrpSpPr>
              <a:grpSpLocks/>
            </p:cNvGrpSpPr>
            <p:nvPr/>
          </p:nvGrpSpPr>
          <p:grpSpPr bwMode="auto">
            <a:xfrm>
              <a:off x="3552" y="2928"/>
              <a:ext cx="1615" cy="1071"/>
              <a:chOff x="3552" y="2928"/>
              <a:chExt cx="1615" cy="1071"/>
            </a:xfrm>
          </p:grpSpPr>
          <p:sp>
            <p:nvSpPr>
              <p:cNvPr id="186399" name="Line 15"/>
              <p:cNvSpPr>
                <a:spLocks noChangeShapeType="1"/>
              </p:cNvSpPr>
              <p:nvPr/>
            </p:nvSpPr>
            <p:spPr bwMode="auto">
              <a:xfrm>
                <a:off x="3568" y="3264"/>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0" name="Line 16"/>
              <p:cNvSpPr>
                <a:spLocks noChangeShapeType="1"/>
              </p:cNvSpPr>
              <p:nvPr/>
            </p:nvSpPr>
            <p:spPr bwMode="auto">
              <a:xfrm>
                <a:off x="3552" y="3632"/>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1" name="Line 17"/>
              <p:cNvSpPr>
                <a:spLocks noChangeShapeType="1"/>
              </p:cNvSpPr>
              <p:nvPr/>
            </p:nvSpPr>
            <p:spPr bwMode="auto">
              <a:xfrm>
                <a:off x="3552" y="4000"/>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402" name="Line 18"/>
              <p:cNvSpPr>
                <a:spLocks noChangeShapeType="1"/>
              </p:cNvSpPr>
              <p:nvPr/>
            </p:nvSpPr>
            <p:spPr bwMode="auto">
              <a:xfrm>
                <a:off x="3552" y="2928"/>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nvGrpSpPr>
            <p:cNvPr id="35861" name="Group 19"/>
            <p:cNvGrpSpPr>
              <a:grpSpLocks/>
            </p:cNvGrpSpPr>
            <p:nvPr/>
          </p:nvGrpSpPr>
          <p:grpSpPr bwMode="auto">
            <a:xfrm>
              <a:off x="3568" y="1008"/>
              <a:ext cx="1615" cy="1071"/>
              <a:chOff x="3568" y="1008"/>
              <a:chExt cx="1615" cy="1071"/>
            </a:xfrm>
          </p:grpSpPr>
          <p:sp>
            <p:nvSpPr>
              <p:cNvPr id="186395" name="Line 20"/>
              <p:cNvSpPr>
                <a:spLocks noChangeShapeType="1"/>
              </p:cNvSpPr>
              <p:nvPr/>
            </p:nvSpPr>
            <p:spPr bwMode="auto">
              <a:xfrm>
                <a:off x="3584" y="1344"/>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6" name="Line 21"/>
              <p:cNvSpPr>
                <a:spLocks noChangeShapeType="1"/>
              </p:cNvSpPr>
              <p:nvPr/>
            </p:nvSpPr>
            <p:spPr bwMode="auto">
              <a:xfrm>
                <a:off x="3568" y="1712"/>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7" name="Line 22"/>
              <p:cNvSpPr>
                <a:spLocks noChangeShapeType="1"/>
              </p:cNvSpPr>
              <p:nvPr/>
            </p:nvSpPr>
            <p:spPr bwMode="auto">
              <a:xfrm>
                <a:off x="3568" y="2080"/>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8" name="Line 23"/>
              <p:cNvSpPr>
                <a:spLocks noChangeShapeType="1"/>
              </p:cNvSpPr>
              <p:nvPr/>
            </p:nvSpPr>
            <p:spPr bwMode="auto">
              <a:xfrm>
                <a:off x="3568" y="1008"/>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nvGrpSpPr>
            <p:cNvPr id="35862" name="Group 24"/>
            <p:cNvGrpSpPr>
              <a:grpSpLocks/>
            </p:cNvGrpSpPr>
            <p:nvPr/>
          </p:nvGrpSpPr>
          <p:grpSpPr bwMode="auto">
            <a:xfrm>
              <a:off x="1264" y="1008"/>
              <a:ext cx="1615" cy="1071"/>
              <a:chOff x="1264" y="1008"/>
              <a:chExt cx="1615" cy="1071"/>
            </a:xfrm>
          </p:grpSpPr>
          <p:sp>
            <p:nvSpPr>
              <p:cNvPr id="186391" name="Line 25"/>
              <p:cNvSpPr>
                <a:spLocks noChangeShapeType="1"/>
              </p:cNvSpPr>
              <p:nvPr/>
            </p:nvSpPr>
            <p:spPr bwMode="auto">
              <a:xfrm>
                <a:off x="1280" y="1344"/>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2" name="Line 26"/>
              <p:cNvSpPr>
                <a:spLocks noChangeShapeType="1"/>
              </p:cNvSpPr>
              <p:nvPr/>
            </p:nvSpPr>
            <p:spPr bwMode="auto">
              <a:xfrm>
                <a:off x="1264" y="1712"/>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3" name="Line 27"/>
              <p:cNvSpPr>
                <a:spLocks noChangeShapeType="1"/>
              </p:cNvSpPr>
              <p:nvPr/>
            </p:nvSpPr>
            <p:spPr bwMode="auto">
              <a:xfrm>
                <a:off x="1264" y="2080"/>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86394" name="Line 28"/>
              <p:cNvSpPr>
                <a:spLocks noChangeShapeType="1"/>
              </p:cNvSpPr>
              <p:nvPr/>
            </p:nvSpPr>
            <p:spPr bwMode="auto">
              <a:xfrm>
                <a:off x="1264" y="1008"/>
                <a:ext cx="1600" cy="1"/>
              </a:xfrm>
              <a:prstGeom prst="line">
                <a:avLst/>
              </a:prstGeom>
              <a:noFill/>
              <a:ln w="12600">
                <a:solidFill>
                  <a:srgbClr val="FFFF00"/>
                </a:solidFill>
                <a:miter lim="800000"/>
                <a:headEnd/>
                <a:tailEnd/>
              </a:ln>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grpSp>
      </p:grpSp>
      <p:grpSp>
        <p:nvGrpSpPr>
          <p:cNvPr id="7" name="Group 29"/>
          <p:cNvGrpSpPr>
            <a:grpSpLocks/>
          </p:cNvGrpSpPr>
          <p:nvPr/>
        </p:nvGrpSpPr>
        <p:grpSpPr bwMode="auto">
          <a:xfrm>
            <a:off x="1412875" y="945498"/>
            <a:ext cx="3860511" cy="3332349"/>
            <a:chOff x="979" y="675"/>
            <a:chExt cx="2675" cy="2379"/>
          </a:xfrm>
        </p:grpSpPr>
        <p:sp>
          <p:nvSpPr>
            <p:cNvPr id="186383" name="Rectangle 30"/>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6384" name="Rectangle 31"/>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6385" name="Rectangle 32"/>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6386" name="Rectangle 33"/>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6378" name="Text Box 34"/>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6379" name="Text Box 35"/>
          <p:cNvSpPr txBox="1">
            <a:spLocks noChangeArrowheads="1"/>
          </p:cNvSpPr>
          <p:nvPr/>
        </p:nvSpPr>
        <p:spPr bwMode="auto">
          <a:xfrm>
            <a:off x="8019766" y="6538659"/>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6380" name="Text Box 36"/>
          <p:cNvSpPr txBox="1">
            <a:spLocks noChangeArrowheads="1"/>
          </p:cNvSpPr>
          <p:nvPr/>
        </p:nvSpPr>
        <p:spPr bwMode="auto">
          <a:xfrm>
            <a:off x="8355213"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15</a:t>
            </a:r>
          </a:p>
        </p:txBody>
      </p:sp>
      <p:sp>
        <p:nvSpPr>
          <p:cNvPr id="39" name="Title 38"/>
          <p:cNvSpPr>
            <a:spLocks noGrp="1"/>
          </p:cNvSpPr>
          <p:nvPr>
            <p:ph type="title" idx="4294967295"/>
          </p:nvPr>
        </p:nvSpPr>
        <p:spPr bwMode="auto">
          <a:xfrm>
            <a:off x="457515" y="180722"/>
            <a:ext cx="8229023" cy="505665"/>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p>
            <a:pPr>
              <a:spcBef>
                <a:spcPts val="1795"/>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US" sz="2900" b="1">
                <a:solidFill>
                  <a:srgbClr val="FFEA18"/>
                </a:solidFill>
                <a:effectLst>
                  <a:outerShdw blurRad="38100" dist="38100" dir="2700000" algn="tl">
                    <a:srgbClr val="000000">
                      <a:alpha val="43137"/>
                    </a:srgbClr>
                  </a:outerShdw>
                </a:effectLst>
                <a:latin typeface="Comic Sans MS" charset="0"/>
              </a:rPr>
              <a:t>FOUR INDIVIDUAL PORTRAITS…</a:t>
            </a:r>
          </a:p>
        </p:txBody>
      </p:sp>
      <p:sp>
        <p:nvSpPr>
          <p:cNvPr id="41" name="TextBox 40"/>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70453625"/>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39"/>
                                        </p:tgtEl>
                                        <p:attrNameLst>
                                          <p:attrName>style.visibility</p:attrName>
                                        </p:attrNameLst>
                                      </p:cBhvr>
                                      <p:to>
                                        <p:strVal val="visible"/>
                                      </p:to>
                                    </p:set>
                                    <p:anim calcmode="lin" valueType="num">
                                      <p:cBhvr>
                                        <p:cTn id="7" dur="500" fill="hold"/>
                                        <p:tgtEl>
                                          <p:spTgt spid="3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39"/>
                                        </p:tgtEl>
                                        <p:attrNameLst>
                                          <p:attrName>ppt_y</p:attrName>
                                        </p:attrNameLst>
                                      </p:cBhvr>
                                      <p:tavLst>
                                        <p:tav tm="0">
                                          <p:val>
                                            <p:strVal val="#ppt_y"/>
                                          </p:val>
                                        </p:tav>
                                        <p:tav tm="100000">
                                          <p:val>
                                            <p:strVal val="#ppt_y"/>
                                          </p:val>
                                        </p:tav>
                                      </p:tavLst>
                                    </p:anim>
                                    <p:anim calcmode="lin" valueType="num">
                                      <p:cBhvr>
                                        <p:cTn id="9" dur="500" fill="hold"/>
                                        <p:tgtEl>
                                          <p:spTgt spid="3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3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39"/>
                                        </p:tgtEl>
                                      </p:cBhvr>
                                    </p:animEffect>
                                  </p:childTnLst>
                                </p:cTn>
                              </p:par>
                            </p:childTnLst>
                          </p:cTn>
                        </p:par>
                        <p:par>
                          <p:cTn id="12" fill="hold" nodeType="afterGroup">
                            <p:stCondLst>
                              <p:cond delay="1650"/>
                            </p:stCondLst>
                            <p:childTnLst>
                              <p:par>
                                <p:cTn id="13" presetID="10" presetClass="entr"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1000"/>
                                        <p:tgtEl>
                                          <p:spTgt spid="2"/>
                                        </p:tgtEl>
                                      </p:cBhvr>
                                    </p:animEffect>
                                  </p:childTnLst>
                                </p:cTn>
                              </p:par>
                            </p:childTnLst>
                          </p:cTn>
                        </p:par>
                        <p:par>
                          <p:cTn id="16" fill="hold" nodeType="afterGroup">
                            <p:stCondLst>
                              <p:cond delay="2650"/>
                            </p:stCondLst>
                            <p:childTnLst>
                              <p:par>
                                <p:cTn id="17" presetID="10" presetClass="entr" fill="hold" nodeType="after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788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87394"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5"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6"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7"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8"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399"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37896" name="Group 8"/>
          <p:cNvGrpSpPr>
            <a:grpSpLocks/>
          </p:cNvGrpSpPr>
          <p:nvPr/>
        </p:nvGrpSpPr>
        <p:grpSpPr bwMode="auto">
          <a:xfrm>
            <a:off x="1412875" y="945498"/>
            <a:ext cx="3860511" cy="3332349"/>
            <a:chOff x="979" y="675"/>
            <a:chExt cx="2675" cy="2379"/>
          </a:xfrm>
        </p:grpSpPr>
        <p:sp>
          <p:nvSpPr>
            <p:cNvPr id="187411" name="Rectangle 9"/>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7412" name="Rectangle 10"/>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7413" name="Rectangle 11"/>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7414" name="Rectangle 12"/>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445" name="Rectangle 13"/>
          <p:cNvSpPr>
            <a:spLocks noChangeArrowheads="1"/>
          </p:cNvSpPr>
          <p:nvPr/>
        </p:nvSpPr>
        <p:spPr bwMode="auto">
          <a:xfrm>
            <a:off x="2287446"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8446" name="Rectangle 14"/>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8447" name="Rectangle 15"/>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8448" name="Rectangle 16"/>
          <p:cNvSpPr>
            <a:spLocks noChangeArrowheads="1"/>
          </p:cNvSpPr>
          <p:nvPr/>
        </p:nvSpPr>
        <p:spPr bwMode="auto">
          <a:xfrm>
            <a:off x="5762651"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87405" name="Text Box 17"/>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7406" name="Text Box 18"/>
          <p:cNvSpPr txBox="1">
            <a:spLocks noChangeArrowheads="1"/>
          </p:cNvSpPr>
          <p:nvPr/>
        </p:nvSpPr>
        <p:spPr bwMode="auto">
          <a:xfrm>
            <a:off x="8764446" y="613242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7407" name="Text Box 19"/>
          <p:cNvSpPr txBox="1">
            <a:spLocks noChangeArrowheads="1"/>
          </p:cNvSpPr>
          <p:nvPr/>
        </p:nvSpPr>
        <p:spPr bwMode="auto">
          <a:xfrm>
            <a:off x="8355213"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16</a:t>
            </a:r>
          </a:p>
        </p:txBody>
      </p:sp>
      <p:sp>
        <p:nvSpPr>
          <p:cNvPr id="187408" name="Text Box 20"/>
          <p:cNvSpPr txBox="1">
            <a:spLocks noChangeArrowheads="1"/>
          </p:cNvSpPr>
          <p:nvPr/>
        </p:nvSpPr>
        <p:spPr bwMode="auto">
          <a:xfrm>
            <a:off x="8698058" y="6482630"/>
            <a:ext cx="278534" cy="2997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3</a:t>
            </a:r>
          </a:p>
        </p:txBody>
      </p:sp>
      <p:sp>
        <p:nvSpPr>
          <p:cNvPr id="24" name="Title 23"/>
          <p:cNvSpPr>
            <a:spLocks noGrp="1"/>
          </p:cNvSpPr>
          <p:nvPr>
            <p:ph type="title" idx="4294967295"/>
          </p:nvPr>
        </p:nvSpPr>
        <p:spPr bwMode="auto">
          <a:xfrm>
            <a:off x="457515" y="228321"/>
            <a:ext cx="8229023"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GB" sz="2900" b="1">
                <a:solidFill>
                  <a:srgbClr val="FFEA18"/>
                </a:solidFill>
                <a:effectLst>
                  <a:outerShdw blurRad="38100" dist="38100" dir="2700000" algn="tl">
                    <a:srgbClr val="000000">
                      <a:alpha val="43137"/>
                    </a:srgbClr>
                  </a:outerShdw>
                </a:effectLst>
                <a:latin typeface="Comic Sans MS" charset="0"/>
              </a:rPr>
              <a:t>FRAMING THE GOSPELS…</a:t>
            </a:r>
            <a:endParaRPr lang="en-US">
              <a:effectLst>
                <a:outerShdw blurRad="38100" dist="38100" dir="2700000" algn="tl">
                  <a:srgbClr val="000000">
                    <a:alpha val="43137"/>
                  </a:srgbClr>
                </a:outerShdw>
              </a:effectLst>
              <a:latin typeface="Times New Roman" charset="0"/>
            </a:endParaRPr>
          </a:p>
        </p:txBody>
      </p:sp>
      <p:sp>
        <p:nvSpPr>
          <p:cNvPr id="25" name="TextBox 24"/>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415460415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par>
                          <p:cTn id="8" fill="hold" nodeType="afterGroup">
                            <p:stCondLst>
                              <p:cond delay="500"/>
                            </p:stCondLst>
                            <p:childTnLst>
                              <p:par>
                                <p:cTn id="9" presetID="23" presetClass="entr" presetSubtype="528" fill="hold" nodeType="afterEffect">
                                  <p:stCondLst>
                                    <p:cond delay="0"/>
                                  </p:stCondLst>
                                  <p:childTnLst>
                                    <p:set>
                                      <p:cBhvr>
                                        <p:cTn id="10" dur="1" fill="hold">
                                          <p:stCondLst>
                                            <p:cond delay="0"/>
                                          </p:stCondLst>
                                        </p:cTn>
                                        <p:tgtEl>
                                          <p:spTgt spid="18446"/>
                                        </p:tgtEl>
                                        <p:attrNameLst>
                                          <p:attrName>style.visibility</p:attrName>
                                        </p:attrNameLst>
                                      </p:cBhvr>
                                      <p:to>
                                        <p:strVal val="visible"/>
                                      </p:to>
                                    </p:set>
                                    <p:anim calcmode="lin" valueType="num">
                                      <p:cBhvr>
                                        <p:cTn id="11" dur="500" fill="hold"/>
                                        <p:tgtEl>
                                          <p:spTgt spid="18446"/>
                                        </p:tgtEl>
                                        <p:attrNameLst>
                                          <p:attrName>ppt_w</p:attrName>
                                        </p:attrNameLst>
                                      </p:cBhvr>
                                      <p:tavLst>
                                        <p:tav tm="100000">
                                          <p:val>
                                            <p:fltVal val="0"/>
                                          </p:val>
                                        </p:tav>
                                        <p:tav>
                                          <p:val>
                                            <p:strVal val="#ppt_w"/>
                                          </p:val>
                                        </p:tav>
                                      </p:tavLst>
                                    </p:anim>
                                    <p:anim calcmode="lin" valueType="num">
                                      <p:cBhvr>
                                        <p:cTn id="12" dur="500" fill="hold"/>
                                        <p:tgtEl>
                                          <p:spTgt spid="18446"/>
                                        </p:tgtEl>
                                        <p:attrNameLst>
                                          <p:attrName>ppt_h</p:attrName>
                                        </p:attrNameLst>
                                      </p:cBhvr>
                                      <p:tavLst>
                                        <p:tav tm="100000">
                                          <p:val>
                                            <p:fltVal val="0"/>
                                          </p:val>
                                        </p:tav>
                                        <p:tav>
                                          <p:val>
                                            <p:strVal val="#ppt_h"/>
                                          </p:val>
                                        </p:tav>
                                      </p:tavLst>
                                    </p:anim>
                                    <p:anim calcmode="lin" valueType="num">
                                      <p:cBhvr>
                                        <p:cTn id="13" dur="500" fill="hold"/>
                                        <p:tgtEl>
                                          <p:spTgt spid="18446"/>
                                        </p:tgtEl>
                                        <p:attrNameLst>
                                          <p:attrName>ppt_x</p:attrName>
                                        </p:attrNameLst>
                                      </p:cBhvr>
                                      <p:tavLst>
                                        <p:tav tm="100000">
                                          <p:val>
                                            <p:fltVal val="0.5"/>
                                          </p:val>
                                        </p:tav>
                                        <p:tav>
                                          <p:val>
                                            <p:strVal val="#ppt_x"/>
                                          </p:val>
                                        </p:tav>
                                      </p:tavLst>
                                    </p:anim>
                                    <p:anim calcmode="lin" valueType="num">
                                      <p:cBhvr>
                                        <p:cTn id="14" dur="500" fill="hold"/>
                                        <p:tgtEl>
                                          <p:spTgt spid="18446"/>
                                        </p:tgtEl>
                                        <p:attrNameLst>
                                          <p:attrName>ppt_y</p:attrName>
                                        </p:attrNameLst>
                                      </p:cBhvr>
                                      <p:tavLst>
                                        <p:tav tm="100000">
                                          <p:val>
                                            <p:fltVal val="0.5"/>
                                          </p:val>
                                        </p:tav>
                                        <p:tav>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23" presetClass="entr" presetSubtype="528" fill="hold" nodeType="clickEffect">
                                  <p:stCondLst>
                                    <p:cond delay="0"/>
                                  </p:stCondLst>
                                  <p:childTnLst>
                                    <p:set>
                                      <p:cBhvr>
                                        <p:cTn id="18" dur="1" fill="hold">
                                          <p:stCondLst>
                                            <p:cond delay="0"/>
                                          </p:stCondLst>
                                        </p:cTn>
                                        <p:tgtEl>
                                          <p:spTgt spid="18447"/>
                                        </p:tgtEl>
                                        <p:attrNameLst>
                                          <p:attrName>style.visibility</p:attrName>
                                        </p:attrNameLst>
                                      </p:cBhvr>
                                      <p:to>
                                        <p:strVal val="visible"/>
                                      </p:to>
                                    </p:set>
                                    <p:anim calcmode="lin" valueType="num">
                                      <p:cBhvr>
                                        <p:cTn id="19" dur="500" fill="hold"/>
                                        <p:tgtEl>
                                          <p:spTgt spid="18447"/>
                                        </p:tgtEl>
                                        <p:attrNameLst>
                                          <p:attrName>ppt_w</p:attrName>
                                        </p:attrNameLst>
                                      </p:cBhvr>
                                      <p:tavLst>
                                        <p:tav tm="100000">
                                          <p:val>
                                            <p:fltVal val="0"/>
                                          </p:val>
                                        </p:tav>
                                        <p:tav>
                                          <p:val>
                                            <p:strVal val="#ppt_w"/>
                                          </p:val>
                                        </p:tav>
                                      </p:tavLst>
                                    </p:anim>
                                    <p:anim calcmode="lin" valueType="num">
                                      <p:cBhvr>
                                        <p:cTn id="20" dur="500" fill="hold"/>
                                        <p:tgtEl>
                                          <p:spTgt spid="18447"/>
                                        </p:tgtEl>
                                        <p:attrNameLst>
                                          <p:attrName>ppt_h</p:attrName>
                                        </p:attrNameLst>
                                      </p:cBhvr>
                                      <p:tavLst>
                                        <p:tav tm="100000">
                                          <p:val>
                                            <p:fltVal val="0"/>
                                          </p:val>
                                        </p:tav>
                                        <p:tav>
                                          <p:val>
                                            <p:strVal val="#ppt_h"/>
                                          </p:val>
                                        </p:tav>
                                      </p:tavLst>
                                    </p:anim>
                                    <p:anim calcmode="lin" valueType="num">
                                      <p:cBhvr>
                                        <p:cTn id="21" dur="500" fill="hold"/>
                                        <p:tgtEl>
                                          <p:spTgt spid="18447"/>
                                        </p:tgtEl>
                                        <p:attrNameLst>
                                          <p:attrName>ppt_x</p:attrName>
                                        </p:attrNameLst>
                                      </p:cBhvr>
                                      <p:tavLst>
                                        <p:tav tm="100000">
                                          <p:val>
                                            <p:fltVal val="0.5"/>
                                          </p:val>
                                        </p:tav>
                                        <p:tav>
                                          <p:val>
                                            <p:strVal val="#ppt_x"/>
                                          </p:val>
                                        </p:tav>
                                      </p:tavLst>
                                    </p:anim>
                                    <p:anim calcmode="lin" valueType="num">
                                      <p:cBhvr>
                                        <p:cTn id="22" dur="500" fill="hold"/>
                                        <p:tgtEl>
                                          <p:spTgt spid="18447"/>
                                        </p:tgtEl>
                                        <p:attrNameLst>
                                          <p:attrName>ppt_y</p:attrName>
                                        </p:attrNameLst>
                                      </p:cBhvr>
                                      <p:tavLst>
                                        <p:tav tm="100000">
                                          <p:val>
                                            <p:fltVal val="0.5"/>
                                          </p:val>
                                        </p:tav>
                                        <p:tav>
                                          <p:val>
                                            <p:strVal val="#ppt_y"/>
                                          </p:val>
                                        </p:tav>
                                      </p:tavLst>
                                    </p:anim>
                                  </p:childTnLst>
                                </p:cTn>
                              </p:par>
                            </p:childTnLst>
                          </p:cTn>
                        </p:par>
                      </p:childTnLst>
                    </p:cTn>
                  </p:par>
                  <p:par>
                    <p:cTn id="23" fill="hold" nodeType="clickPar">
                      <p:stCondLst>
                        <p:cond delay="indefinite"/>
                      </p:stCondLst>
                      <p:childTnLst>
                        <p:par>
                          <p:cTn id="24" fill="hold" nodeType="withGroup">
                            <p:stCondLst>
                              <p:cond delay="0"/>
                            </p:stCondLst>
                            <p:childTnLst>
                              <p:par>
                                <p:cTn id="25" presetID="23" presetClass="entr" presetSubtype="528" fill="hold" nodeType="clickEffect">
                                  <p:stCondLst>
                                    <p:cond delay="0"/>
                                  </p:stCondLst>
                                  <p:childTnLst>
                                    <p:set>
                                      <p:cBhvr>
                                        <p:cTn id="26" dur="1" fill="hold">
                                          <p:stCondLst>
                                            <p:cond delay="0"/>
                                          </p:stCondLst>
                                        </p:cTn>
                                        <p:tgtEl>
                                          <p:spTgt spid="18445"/>
                                        </p:tgtEl>
                                        <p:attrNameLst>
                                          <p:attrName>style.visibility</p:attrName>
                                        </p:attrNameLst>
                                      </p:cBhvr>
                                      <p:to>
                                        <p:strVal val="visible"/>
                                      </p:to>
                                    </p:set>
                                    <p:anim calcmode="lin" valueType="num">
                                      <p:cBhvr>
                                        <p:cTn id="27" dur="500" fill="hold"/>
                                        <p:tgtEl>
                                          <p:spTgt spid="18445"/>
                                        </p:tgtEl>
                                        <p:attrNameLst>
                                          <p:attrName>ppt_w</p:attrName>
                                        </p:attrNameLst>
                                      </p:cBhvr>
                                      <p:tavLst>
                                        <p:tav tm="100000">
                                          <p:val>
                                            <p:fltVal val="0"/>
                                          </p:val>
                                        </p:tav>
                                        <p:tav>
                                          <p:val>
                                            <p:strVal val="#ppt_w"/>
                                          </p:val>
                                        </p:tav>
                                      </p:tavLst>
                                    </p:anim>
                                    <p:anim calcmode="lin" valueType="num">
                                      <p:cBhvr>
                                        <p:cTn id="28" dur="500" fill="hold"/>
                                        <p:tgtEl>
                                          <p:spTgt spid="18445"/>
                                        </p:tgtEl>
                                        <p:attrNameLst>
                                          <p:attrName>ppt_h</p:attrName>
                                        </p:attrNameLst>
                                      </p:cBhvr>
                                      <p:tavLst>
                                        <p:tav tm="100000">
                                          <p:val>
                                            <p:fltVal val="0"/>
                                          </p:val>
                                        </p:tav>
                                        <p:tav>
                                          <p:val>
                                            <p:strVal val="#ppt_h"/>
                                          </p:val>
                                        </p:tav>
                                      </p:tavLst>
                                    </p:anim>
                                    <p:anim calcmode="lin" valueType="num">
                                      <p:cBhvr>
                                        <p:cTn id="29" dur="500" fill="hold"/>
                                        <p:tgtEl>
                                          <p:spTgt spid="18445"/>
                                        </p:tgtEl>
                                        <p:attrNameLst>
                                          <p:attrName>ppt_x</p:attrName>
                                        </p:attrNameLst>
                                      </p:cBhvr>
                                      <p:tavLst>
                                        <p:tav tm="100000">
                                          <p:val>
                                            <p:fltVal val="0.5"/>
                                          </p:val>
                                        </p:tav>
                                        <p:tav>
                                          <p:val>
                                            <p:strVal val="#ppt_x"/>
                                          </p:val>
                                        </p:tav>
                                      </p:tavLst>
                                    </p:anim>
                                    <p:anim calcmode="lin" valueType="num">
                                      <p:cBhvr>
                                        <p:cTn id="30" dur="500" fill="hold"/>
                                        <p:tgtEl>
                                          <p:spTgt spid="18445"/>
                                        </p:tgtEl>
                                        <p:attrNameLst>
                                          <p:attrName>ppt_y</p:attrName>
                                        </p:attrNameLst>
                                      </p:cBhvr>
                                      <p:tavLst>
                                        <p:tav tm="100000">
                                          <p:val>
                                            <p:fltVal val="0.5"/>
                                          </p:val>
                                        </p:tav>
                                        <p:tav>
                                          <p:val>
                                            <p:strVal val="#ppt_y"/>
                                          </p:val>
                                        </p:tav>
                                      </p:tavLst>
                                    </p:anim>
                                  </p:childTnLst>
                                </p:cTn>
                              </p:par>
                            </p:childTnLst>
                          </p:cTn>
                        </p:par>
                      </p:childTnLst>
                    </p:cTn>
                  </p:par>
                  <p:par>
                    <p:cTn id="31" fill="hold" nodeType="clickPar">
                      <p:stCondLst>
                        <p:cond delay="indefinite"/>
                      </p:stCondLst>
                      <p:childTnLst>
                        <p:par>
                          <p:cTn id="32" fill="hold" nodeType="withGroup">
                            <p:stCondLst>
                              <p:cond delay="0"/>
                            </p:stCondLst>
                            <p:childTnLst>
                              <p:par>
                                <p:cTn id="33" presetID="23" presetClass="entr" presetSubtype="528" fill="hold" nodeType="clickEffect">
                                  <p:stCondLst>
                                    <p:cond delay="0"/>
                                  </p:stCondLst>
                                  <p:childTnLst>
                                    <p:set>
                                      <p:cBhvr>
                                        <p:cTn id="34" dur="1" fill="hold">
                                          <p:stCondLst>
                                            <p:cond delay="0"/>
                                          </p:stCondLst>
                                        </p:cTn>
                                        <p:tgtEl>
                                          <p:spTgt spid="18448"/>
                                        </p:tgtEl>
                                        <p:attrNameLst>
                                          <p:attrName>style.visibility</p:attrName>
                                        </p:attrNameLst>
                                      </p:cBhvr>
                                      <p:to>
                                        <p:strVal val="visible"/>
                                      </p:to>
                                    </p:set>
                                    <p:anim calcmode="lin" valueType="num">
                                      <p:cBhvr>
                                        <p:cTn id="35" dur="500" fill="hold"/>
                                        <p:tgtEl>
                                          <p:spTgt spid="18448"/>
                                        </p:tgtEl>
                                        <p:attrNameLst>
                                          <p:attrName>ppt_w</p:attrName>
                                        </p:attrNameLst>
                                      </p:cBhvr>
                                      <p:tavLst>
                                        <p:tav tm="100000">
                                          <p:val>
                                            <p:fltVal val="0"/>
                                          </p:val>
                                        </p:tav>
                                        <p:tav>
                                          <p:val>
                                            <p:strVal val="#ppt_w"/>
                                          </p:val>
                                        </p:tav>
                                      </p:tavLst>
                                    </p:anim>
                                    <p:anim calcmode="lin" valueType="num">
                                      <p:cBhvr>
                                        <p:cTn id="36" dur="500" fill="hold"/>
                                        <p:tgtEl>
                                          <p:spTgt spid="18448"/>
                                        </p:tgtEl>
                                        <p:attrNameLst>
                                          <p:attrName>ppt_h</p:attrName>
                                        </p:attrNameLst>
                                      </p:cBhvr>
                                      <p:tavLst>
                                        <p:tav tm="100000">
                                          <p:val>
                                            <p:fltVal val="0"/>
                                          </p:val>
                                        </p:tav>
                                        <p:tav>
                                          <p:val>
                                            <p:strVal val="#ppt_h"/>
                                          </p:val>
                                        </p:tav>
                                      </p:tavLst>
                                    </p:anim>
                                    <p:anim calcmode="lin" valueType="num">
                                      <p:cBhvr>
                                        <p:cTn id="37" dur="500" fill="hold"/>
                                        <p:tgtEl>
                                          <p:spTgt spid="18448"/>
                                        </p:tgtEl>
                                        <p:attrNameLst>
                                          <p:attrName>ppt_x</p:attrName>
                                        </p:attrNameLst>
                                      </p:cBhvr>
                                      <p:tavLst>
                                        <p:tav tm="100000">
                                          <p:val>
                                            <p:fltVal val="0.5"/>
                                          </p:val>
                                        </p:tav>
                                        <p:tav>
                                          <p:val>
                                            <p:strVal val="#ppt_x"/>
                                          </p:val>
                                        </p:tav>
                                      </p:tavLst>
                                    </p:anim>
                                    <p:anim calcmode="lin" valueType="num">
                                      <p:cBhvr>
                                        <p:cTn id="38" dur="500" fill="hold"/>
                                        <p:tgtEl>
                                          <p:spTgt spid="18448"/>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93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88418"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19"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0"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2"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23"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39944" name="Group 8"/>
          <p:cNvGrpSpPr>
            <a:grpSpLocks/>
          </p:cNvGrpSpPr>
          <p:nvPr/>
        </p:nvGrpSpPr>
        <p:grpSpPr bwMode="auto">
          <a:xfrm>
            <a:off x="1412875" y="945498"/>
            <a:ext cx="3860511" cy="3332349"/>
            <a:chOff x="979" y="675"/>
            <a:chExt cx="2675" cy="2379"/>
          </a:xfrm>
        </p:grpSpPr>
        <p:sp>
          <p:nvSpPr>
            <p:cNvPr id="188460" name="Rectangle 9"/>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8461" name="Rectangle 10"/>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8462" name="Rectangle 11"/>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8463" name="Rectangle 12"/>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8425" name="Rectangle 13"/>
          <p:cNvSpPr>
            <a:spLocks noChangeArrowheads="1"/>
          </p:cNvSpPr>
          <p:nvPr/>
        </p:nvSpPr>
        <p:spPr bwMode="auto">
          <a:xfrm>
            <a:off x="2287446"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88426" name="Rectangle 14"/>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88427" name="Rectangle 15"/>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88428" name="Rectangle 16"/>
          <p:cNvSpPr>
            <a:spLocks noChangeArrowheads="1"/>
          </p:cNvSpPr>
          <p:nvPr/>
        </p:nvSpPr>
        <p:spPr bwMode="auto">
          <a:xfrm>
            <a:off x="5756857" y="3683937"/>
            <a:ext cx="1863147"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grpSp>
        <p:nvGrpSpPr>
          <p:cNvPr id="3" name="Group 17"/>
          <p:cNvGrpSpPr>
            <a:grpSpLocks/>
          </p:cNvGrpSpPr>
          <p:nvPr/>
        </p:nvGrpSpPr>
        <p:grpSpPr bwMode="auto">
          <a:xfrm>
            <a:off x="1652445" y="1560421"/>
            <a:ext cx="2273011" cy="1180820"/>
            <a:chOff x="1145" y="1114"/>
            <a:chExt cx="1575" cy="843"/>
          </a:xfrm>
        </p:grpSpPr>
        <p:grpSp>
          <p:nvGrpSpPr>
            <p:cNvPr id="39975" name="Group 18"/>
            <p:cNvGrpSpPr>
              <a:grpSpLocks/>
            </p:cNvGrpSpPr>
            <p:nvPr/>
          </p:nvGrpSpPr>
          <p:grpSpPr bwMode="auto">
            <a:xfrm>
              <a:off x="1145" y="1176"/>
              <a:ext cx="617" cy="781"/>
              <a:chOff x="1145" y="1176"/>
              <a:chExt cx="617" cy="781"/>
            </a:xfrm>
          </p:grpSpPr>
          <p:sp>
            <p:nvSpPr>
              <p:cNvPr id="188457" name="Rectangle 19"/>
              <p:cNvSpPr>
                <a:spLocks noChangeArrowheads="1"/>
              </p:cNvSpPr>
              <p:nvPr/>
            </p:nvSpPr>
            <p:spPr bwMode="auto">
              <a:xfrm>
                <a:off x="1145" y="1176"/>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58" name="Rectangle 20"/>
              <p:cNvSpPr>
                <a:spLocks noChangeArrowheads="1"/>
              </p:cNvSpPr>
              <p:nvPr/>
            </p:nvSpPr>
            <p:spPr bwMode="auto">
              <a:xfrm>
                <a:off x="1145" y="1530"/>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59" name="Rectangle 21"/>
              <p:cNvSpPr>
                <a:spLocks noChangeArrowheads="1"/>
              </p:cNvSpPr>
              <p:nvPr/>
            </p:nvSpPr>
            <p:spPr bwMode="auto">
              <a:xfrm>
                <a:off x="1145" y="1834"/>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56" name="Rectangle 22"/>
            <p:cNvSpPr>
              <a:spLocks noChangeArrowheads="1"/>
            </p:cNvSpPr>
            <p:nvPr/>
          </p:nvSpPr>
          <p:spPr bwMode="auto">
            <a:xfrm>
              <a:off x="1496" y="111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   JEWS</a:t>
              </a:r>
            </a:p>
          </p:txBody>
        </p:sp>
      </p:grpSp>
      <p:grpSp>
        <p:nvGrpSpPr>
          <p:cNvPr id="5" name="Group 23"/>
          <p:cNvGrpSpPr>
            <a:grpSpLocks/>
          </p:cNvGrpSpPr>
          <p:nvPr/>
        </p:nvGrpSpPr>
        <p:grpSpPr bwMode="auto">
          <a:xfrm>
            <a:off x="5069898" y="1570225"/>
            <a:ext cx="2596284" cy="1182221"/>
            <a:chOff x="3513" y="1121"/>
            <a:chExt cx="1799" cy="844"/>
          </a:xfrm>
        </p:grpSpPr>
        <p:grpSp>
          <p:nvGrpSpPr>
            <p:cNvPr id="39970" name="Group 24"/>
            <p:cNvGrpSpPr>
              <a:grpSpLocks/>
            </p:cNvGrpSpPr>
            <p:nvPr/>
          </p:nvGrpSpPr>
          <p:grpSpPr bwMode="auto">
            <a:xfrm>
              <a:off x="3513" y="1184"/>
              <a:ext cx="617" cy="781"/>
              <a:chOff x="3513" y="1184"/>
              <a:chExt cx="617" cy="781"/>
            </a:xfrm>
          </p:grpSpPr>
          <p:sp>
            <p:nvSpPr>
              <p:cNvPr id="188452" name="Rectangle 25"/>
              <p:cNvSpPr>
                <a:spLocks noChangeArrowheads="1"/>
              </p:cNvSpPr>
              <p:nvPr/>
            </p:nvSpPr>
            <p:spPr bwMode="auto">
              <a:xfrm>
                <a:off x="3513" y="1184"/>
                <a:ext cx="588"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53" name="Rectangle 26"/>
              <p:cNvSpPr>
                <a:spLocks noChangeArrowheads="1"/>
              </p:cNvSpPr>
              <p:nvPr/>
            </p:nvSpPr>
            <p:spPr bwMode="auto">
              <a:xfrm>
                <a:off x="3513" y="1538"/>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54" name="Rectangle 27"/>
              <p:cNvSpPr>
                <a:spLocks noChangeArrowheads="1"/>
              </p:cNvSpPr>
              <p:nvPr/>
            </p:nvSpPr>
            <p:spPr bwMode="auto">
              <a:xfrm>
                <a:off x="3513" y="1842"/>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51" name="Rectangle 28"/>
            <p:cNvSpPr>
              <a:spLocks noChangeArrowheads="1"/>
            </p:cNvSpPr>
            <p:nvPr/>
          </p:nvSpPr>
          <p:spPr bwMode="auto">
            <a:xfrm>
              <a:off x="4088" y="1121"/>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ROMANS</a:t>
              </a:r>
            </a:p>
          </p:txBody>
        </p:sp>
      </p:grpSp>
      <p:grpSp>
        <p:nvGrpSpPr>
          <p:cNvPr id="7" name="Group 29"/>
          <p:cNvGrpSpPr>
            <a:grpSpLocks/>
          </p:cNvGrpSpPr>
          <p:nvPr/>
        </p:nvGrpSpPr>
        <p:grpSpPr bwMode="auto">
          <a:xfrm>
            <a:off x="1675535" y="4237225"/>
            <a:ext cx="2552988" cy="1182221"/>
            <a:chOff x="1161" y="3025"/>
            <a:chExt cx="1769" cy="844"/>
          </a:xfrm>
        </p:grpSpPr>
        <p:grpSp>
          <p:nvGrpSpPr>
            <p:cNvPr id="39965" name="Group 30"/>
            <p:cNvGrpSpPr>
              <a:grpSpLocks/>
            </p:cNvGrpSpPr>
            <p:nvPr/>
          </p:nvGrpSpPr>
          <p:grpSpPr bwMode="auto">
            <a:xfrm>
              <a:off x="1161" y="3088"/>
              <a:ext cx="617" cy="781"/>
              <a:chOff x="1161" y="3088"/>
              <a:chExt cx="617" cy="781"/>
            </a:xfrm>
          </p:grpSpPr>
          <p:sp>
            <p:nvSpPr>
              <p:cNvPr id="188447" name="Rectangle 31"/>
              <p:cNvSpPr>
                <a:spLocks noChangeArrowheads="1"/>
              </p:cNvSpPr>
              <p:nvPr/>
            </p:nvSpPr>
            <p:spPr bwMode="auto">
              <a:xfrm>
                <a:off x="1161"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48" name="Rectangle 32"/>
              <p:cNvSpPr>
                <a:spLocks noChangeArrowheads="1"/>
              </p:cNvSpPr>
              <p:nvPr/>
            </p:nvSpPr>
            <p:spPr bwMode="auto">
              <a:xfrm>
                <a:off x="1161" y="3442"/>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49" name="Rectangle 33"/>
              <p:cNvSpPr>
                <a:spLocks noChangeArrowheads="1"/>
              </p:cNvSpPr>
              <p:nvPr/>
            </p:nvSpPr>
            <p:spPr bwMode="auto">
              <a:xfrm>
                <a:off x="1161" y="3746"/>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46" name="Rectangle 34"/>
            <p:cNvSpPr>
              <a:spLocks noChangeArrowheads="1"/>
            </p:cNvSpPr>
            <p:nvPr/>
          </p:nvSpPr>
          <p:spPr bwMode="auto">
            <a:xfrm>
              <a:off x="1706" y="3025"/>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GREEKS</a:t>
              </a:r>
            </a:p>
          </p:txBody>
        </p:sp>
      </p:grpSp>
      <p:grpSp>
        <p:nvGrpSpPr>
          <p:cNvPr id="9" name="Group 48"/>
          <p:cNvGrpSpPr>
            <a:grpSpLocks/>
          </p:cNvGrpSpPr>
          <p:nvPr/>
        </p:nvGrpSpPr>
        <p:grpSpPr bwMode="auto">
          <a:xfrm>
            <a:off x="4847651" y="4241426"/>
            <a:ext cx="3187988" cy="1178019"/>
            <a:chOff x="3359" y="3028"/>
            <a:chExt cx="2209" cy="841"/>
          </a:xfrm>
        </p:grpSpPr>
        <p:grpSp>
          <p:nvGrpSpPr>
            <p:cNvPr id="39960" name="Group 36"/>
            <p:cNvGrpSpPr>
              <a:grpSpLocks/>
            </p:cNvGrpSpPr>
            <p:nvPr/>
          </p:nvGrpSpPr>
          <p:grpSpPr bwMode="auto">
            <a:xfrm>
              <a:off x="3359" y="3088"/>
              <a:ext cx="710" cy="781"/>
              <a:chOff x="3473" y="3088"/>
              <a:chExt cx="617" cy="781"/>
            </a:xfrm>
          </p:grpSpPr>
          <p:sp>
            <p:nvSpPr>
              <p:cNvPr id="188442" name="Rectangle 37"/>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8443" name="Rectangle 38"/>
              <p:cNvSpPr>
                <a:spLocks noChangeArrowheads="1"/>
              </p:cNvSpPr>
              <p:nvPr/>
            </p:nvSpPr>
            <p:spPr bwMode="auto">
              <a:xfrm>
                <a:off x="3473" y="3442"/>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44" name="Rectangle 39"/>
              <p:cNvSpPr>
                <a:spLocks noChangeArrowheads="1"/>
              </p:cNvSpPr>
              <p:nvPr/>
            </p:nvSpPr>
            <p:spPr bwMode="auto">
              <a:xfrm>
                <a:off x="3473" y="3746"/>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8441" name="Rectangle 40"/>
            <p:cNvSpPr>
              <a:spLocks noChangeArrowheads="1"/>
            </p:cNvSpPr>
            <p:nvPr/>
          </p:nvSpPr>
          <p:spPr bwMode="auto">
            <a:xfrm>
              <a:off x="3792" y="3028"/>
              <a:ext cx="1776"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CHURCH</a:t>
              </a:r>
            </a:p>
          </p:txBody>
        </p:sp>
      </p:grpSp>
      <p:sp>
        <p:nvSpPr>
          <p:cNvPr id="188433" name="Text Box 41"/>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8434" name="Text Box 42"/>
          <p:cNvSpPr txBox="1">
            <a:spLocks noChangeArrowheads="1"/>
          </p:cNvSpPr>
          <p:nvPr/>
        </p:nvSpPr>
        <p:spPr bwMode="auto">
          <a:xfrm>
            <a:off x="8019766" y="6538659"/>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35" name="Text Box 43"/>
          <p:cNvSpPr txBox="1">
            <a:spLocks noChangeArrowheads="1"/>
          </p:cNvSpPr>
          <p:nvPr/>
        </p:nvSpPr>
        <p:spPr bwMode="auto">
          <a:xfrm>
            <a:off x="8651876" y="6124041"/>
            <a:ext cx="167409" cy="3221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8436" name="Text Box 44"/>
          <p:cNvSpPr txBox="1">
            <a:spLocks noChangeArrowheads="1"/>
          </p:cNvSpPr>
          <p:nvPr/>
        </p:nvSpPr>
        <p:spPr bwMode="auto">
          <a:xfrm>
            <a:off x="8355117" y="6539945"/>
            <a:ext cx="303453"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17</a:t>
            </a:r>
          </a:p>
        </p:txBody>
      </p:sp>
      <p:sp>
        <p:nvSpPr>
          <p:cNvPr id="188437" name="Text Box 45"/>
          <p:cNvSpPr txBox="1">
            <a:spLocks noChangeArrowheads="1"/>
          </p:cNvSpPr>
          <p:nvPr/>
        </p:nvSpPr>
        <p:spPr bwMode="auto">
          <a:xfrm>
            <a:off x="8689398" y="6482630"/>
            <a:ext cx="281420" cy="2997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4</a:t>
            </a:r>
          </a:p>
        </p:txBody>
      </p:sp>
      <p:sp>
        <p:nvSpPr>
          <p:cNvPr id="48" name="Title 47"/>
          <p:cNvSpPr>
            <a:spLocks noGrp="1"/>
          </p:cNvSpPr>
          <p:nvPr>
            <p:ph type="title" idx="4294967295"/>
          </p:nvPr>
        </p:nvSpPr>
        <p:spPr bwMode="auto">
          <a:xfrm>
            <a:off x="457491" y="228321"/>
            <a:ext cx="8077488"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THE AUDIENCES FOR THE GOSPELS…</a:t>
            </a:r>
            <a:endParaRPr lang="en-US">
              <a:effectLst>
                <a:outerShdw blurRad="38100" dist="38100" dir="2700000" algn="tl">
                  <a:srgbClr val="000000">
                    <a:alpha val="43137"/>
                  </a:srgbClr>
                </a:outerShdw>
              </a:effectLst>
              <a:latin typeface="Times New Roman" charset="0"/>
            </a:endParaRPr>
          </a:p>
        </p:txBody>
      </p:sp>
      <p:sp>
        <p:nvSpPr>
          <p:cNvPr id="50" name="TextBox 49"/>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595830399"/>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iterate type="lt">
                                    <p:tmPct val="0"/>
                                  </p:iterate>
                                  <p:childTnLst>
                                    <p:set>
                                      <p:cBhvr>
                                        <p:cTn id="6" dur="1" fill="hold">
                                          <p:stCondLst>
                                            <p:cond delay="0"/>
                                          </p:stCondLst>
                                        </p:cTn>
                                        <p:tgtEl>
                                          <p:spTgt spid="48"/>
                                        </p:tgtEl>
                                        <p:attrNameLst>
                                          <p:attrName>style.visibility</p:attrName>
                                        </p:attrNameLst>
                                      </p:cBhvr>
                                      <p:to>
                                        <p:strVal val="visible"/>
                                      </p:to>
                                    </p:set>
                                    <p:animEffect transition="in" filter="dissolve">
                                      <p:cBhvr>
                                        <p:cTn id="7" dur="500"/>
                                        <p:tgtEl>
                                          <p:spTgt spid="48"/>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23" presetClass="entr" presetSubtype="528"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100000">
                                          <p:val>
                                            <p:fltVal val="0"/>
                                          </p:val>
                                        </p:tav>
                                        <p:tav>
                                          <p:val>
                                            <p:strVal val="#ppt_w"/>
                                          </p:val>
                                        </p:tav>
                                      </p:tavLst>
                                    </p:anim>
                                    <p:anim calcmode="lin" valueType="num">
                                      <p:cBhvr>
                                        <p:cTn id="13" dur="500" fill="hold"/>
                                        <p:tgtEl>
                                          <p:spTgt spid="3"/>
                                        </p:tgtEl>
                                        <p:attrNameLst>
                                          <p:attrName>ppt_h</p:attrName>
                                        </p:attrNameLst>
                                      </p:cBhvr>
                                      <p:tavLst>
                                        <p:tav tm="100000">
                                          <p:val>
                                            <p:fltVal val="0"/>
                                          </p:val>
                                        </p:tav>
                                        <p:tav>
                                          <p:val>
                                            <p:strVal val="#ppt_h"/>
                                          </p:val>
                                        </p:tav>
                                      </p:tavLst>
                                    </p:anim>
                                    <p:anim calcmode="lin" valueType="num">
                                      <p:cBhvr>
                                        <p:cTn id="14" dur="500" fill="hold"/>
                                        <p:tgtEl>
                                          <p:spTgt spid="3"/>
                                        </p:tgtEl>
                                        <p:attrNameLst>
                                          <p:attrName>ppt_x</p:attrName>
                                        </p:attrNameLst>
                                      </p:cBhvr>
                                      <p:tavLst>
                                        <p:tav tm="100000">
                                          <p:val>
                                            <p:fltVal val="0.5"/>
                                          </p:val>
                                        </p:tav>
                                        <p:tav>
                                          <p:val>
                                            <p:strVal val="#ppt_x"/>
                                          </p:val>
                                        </p:tav>
                                      </p:tavLst>
                                    </p:anim>
                                    <p:anim calcmode="lin" valueType="num">
                                      <p:cBhvr>
                                        <p:cTn id="15" dur="500" fill="hold"/>
                                        <p:tgtEl>
                                          <p:spTgt spid="3"/>
                                        </p:tgtEl>
                                        <p:attrNameLst>
                                          <p:attrName>ppt_y</p:attrName>
                                        </p:attrNameLst>
                                      </p:cBhvr>
                                      <p:tavLst>
                                        <p:tav tm="100000">
                                          <p:val>
                                            <p:fltVal val="0.5"/>
                                          </p:val>
                                        </p:tav>
                                        <p:tav>
                                          <p:val>
                                            <p:strVal val="#ppt_y"/>
                                          </p:val>
                                        </p:tav>
                                      </p:tavLst>
                                    </p:anim>
                                  </p:childTnLst>
                                </p:cTn>
                              </p:par>
                            </p:childTnLst>
                          </p:cTn>
                        </p:par>
                      </p:childTnLst>
                    </p:cTn>
                  </p:par>
                  <p:par>
                    <p:cTn id="16" fill="hold" nodeType="clickPar">
                      <p:stCondLst>
                        <p:cond delay="indefinite"/>
                      </p:stCondLst>
                      <p:childTnLst>
                        <p:par>
                          <p:cTn id="17" fill="hold" nodeType="withGroup">
                            <p:stCondLst>
                              <p:cond delay="0"/>
                            </p:stCondLst>
                            <p:childTnLst>
                              <p:par>
                                <p:cTn id="18" presetID="23" presetClass="entr" presetSubtype="528" fill="hold" nodeType="clickEffect">
                                  <p:stCondLst>
                                    <p:cond delay="0"/>
                                  </p:stCondLst>
                                  <p:childTnLst>
                                    <p:set>
                                      <p:cBhvr>
                                        <p:cTn id="19" dur="1" fill="hold">
                                          <p:stCondLst>
                                            <p:cond delay="0"/>
                                          </p:stCondLst>
                                        </p:cTn>
                                        <p:tgtEl>
                                          <p:spTgt spid="5"/>
                                        </p:tgtEl>
                                        <p:attrNameLst>
                                          <p:attrName>style.visibility</p:attrName>
                                        </p:attrNameLst>
                                      </p:cBhvr>
                                      <p:to>
                                        <p:strVal val="visible"/>
                                      </p:to>
                                    </p:set>
                                    <p:anim calcmode="lin" valueType="num">
                                      <p:cBhvr>
                                        <p:cTn id="20" dur="500" fill="hold"/>
                                        <p:tgtEl>
                                          <p:spTgt spid="5"/>
                                        </p:tgtEl>
                                        <p:attrNameLst>
                                          <p:attrName>ppt_w</p:attrName>
                                        </p:attrNameLst>
                                      </p:cBhvr>
                                      <p:tavLst>
                                        <p:tav tm="100000">
                                          <p:val>
                                            <p:fltVal val="0"/>
                                          </p:val>
                                        </p:tav>
                                        <p:tav>
                                          <p:val>
                                            <p:strVal val="#ppt_w"/>
                                          </p:val>
                                        </p:tav>
                                      </p:tavLst>
                                    </p:anim>
                                    <p:anim calcmode="lin" valueType="num">
                                      <p:cBhvr>
                                        <p:cTn id="21" dur="500" fill="hold"/>
                                        <p:tgtEl>
                                          <p:spTgt spid="5"/>
                                        </p:tgtEl>
                                        <p:attrNameLst>
                                          <p:attrName>ppt_h</p:attrName>
                                        </p:attrNameLst>
                                      </p:cBhvr>
                                      <p:tavLst>
                                        <p:tav tm="100000">
                                          <p:val>
                                            <p:fltVal val="0"/>
                                          </p:val>
                                        </p:tav>
                                        <p:tav>
                                          <p:val>
                                            <p:strVal val="#ppt_h"/>
                                          </p:val>
                                        </p:tav>
                                      </p:tavLst>
                                    </p:anim>
                                    <p:anim calcmode="lin" valueType="num">
                                      <p:cBhvr>
                                        <p:cTn id="22" dur="500" fill="hold"/>
                                        <p:tgtEl>
                                          <p:spTgt spid="5"/>
                                        </p:tgtEl>
                                        <p:attrNameLst>
                                          <p:attrName>ppt_x</p:attrName>
                                        </p:attrNameLst>
                                      </p:cBhvr>
                                      <p:tavLst>
                                        <p:tav tm="100000">
                                          <p:val>
                                            <p:fltVal val="0.5"/>
                                          </p:val>
                                        </p:tav>
                                        <p:tav>
                                          <p:val>
                                            <p:strVal val="#ppt_x"/>
                                          </p:val>
                                        </p:tav>
                                      </p:tavLst>
                                    </p:anim>
                                    <p:anim calcmode="lin" valueType="num">
                                      <p:cBhvr>
                                        <p:cTn id="23"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7"/>
                                        </p:tgtEl>
                                        <p:attrNameLst>
                                          <p:attrName>style.visibility</p:attrName>
                                        </p:attrNameLst>
                                      </p:cBhvr>
                                      <p:to>
                                        <p:strVal val="visible"/>
                                      </p:to>
                                    </p:set>
                                    <p:anim calcmode="lin" valueType="num">
                                      <p:cBhvr>
                                        <p:cTn id="28" dur="500" fill="hold"/>
                                        <p:tgtEl>
                                          <p:spTgt spid="7"/>
                                        </p:tgtEl>
                                        <p:attrNameLst>
                                          <p:attrName>ppt_w</p:attrName>
                                        </p:attrNameLst>
                                      </p:cBhvr>
                                      <p:tavLst>
                                        <p:tav tm="100000">
                                          <p:val>
                                            <p:fltVal val="0"/>
                                          </p:val>
                                        </p:tav>
                                        <p:tav>
                                          <p:val>
                                            <p:strVal val="#ppt_w"/>
                                          </p:val>
                                        </p:tav>
                                      </p:tavLst>
                                    </p:anim>
                                    <p:anim calcmode="lin" valueType="num">
                                      <p:cBhvr>
                                        <p:cTn id="29" dur="500" fill="hold"/>
                                        <p:tgtEl>
                                          <p:spTgt spid="7"/>
                                        </p:tgtEl>
                                        <p:attrNameLst>
                                          <p:attrName>ppt_h</p:attrName>
                                        </p:attrNameLst>
                                      </p:cBhvr>
                                      <p:tavLst>
                                        <p:tav tm="100000">
                                          <p:val>
                                            <p:fltVal val="0"/>
                                          </p:val>
                                        </p:tav>
                                        <p:tav>
                                          <p:val>
                                            <p:strVal val="#ppt_h"/>
                                          </p:val>
                                        </p:tav>
                                      </p:tavLst>
                                    </p:anim>
                                    <p:anim calcmode="lin" valueType="num">
                                      <p:cBhvr>
                                        <p:cTn id="30" dur="500" fill="hold"/>
                                        <p:tgtEl>
                                          <p:spTgt spid="7"/>
                                        </p:tgtEl>
                                        <p:attrNameLst>
                                          <p:attrName>ppt_x</p:attrName>
                                        </p:attrNameLst>
                                      </p:cBhvr>
                                      <p:tavLst>
                                        <p:tav tm="100000">
                                          <p:val>
                                            <p:fltVal val="0.5"/>
                                          </p:val>
                                        </p:tav>
                                        <p:tav>
                                          <p:val>
                                            <p:strVal val="#ppt_x"/>
                                          </p:val>
                                        </p:tav>
                                      </p:tavLst>
                                    </p:anim>
                                    <p:anim calcmode="lin" valueType="num">
                                      <p:cBhvr>
                                        <p:cTn id="31" dur="500" fill="hold"/>
                                        <p:tgtEl>
                                          <p:spTgt spid="7"/>
                                        </p:tgtEl>
                                        <p:attrNameLst>
                                          <p:attrName>ppt_y</p:attrName>
                                        </p:attrNameLst>
                                      </p:cBhvr>
                                      <p:tavLst>
                                        <p:tav tm="100000">
                                          <p:val>
                                            <p:fltVal val="0.5"/>
                                          </p:val>
                                        </p:tav>
                                        <p:tav>
                                          <p:val>
                                            <p:strVal val="#ppt_y"/>
                                          </p:val>
                                        </p:tav>
                                      </p:tavLst>
                                    </p:anim>
                                  </p:childTnLst>
                                </p:cTn>
                              </p:par>
                            </p:childTnLst>
                          </p:cTn>
                        </p:par>
                      </p:childTnLst>
                    </p:cTn>
                  </p:par>
                  <p:par>
                    <p:cTn id="32" fill="hold" nodeType="clickPar">
                      <p:stCondLst>
                        <p:cond delay="indefinite"/>
                      </p:stCondLst>
                      <p:childTnLst>
                        <p:par>
                          <p:cTn id="33" fill="hold" nodeType="withGroup">
                            <p:stCondLst>
                              <p:cond delay="0"/>
                            </p:stCondLst>
                            <p:childTnLst>
                              <p:par>
                                <p:cTn id="34" presetID="1" presetClass="entr" presetSubtype="0" fill="hold" nodeType="clickEffect">
                                  <p:stCondLst>
                                    <p:cond delay="0"/>
                                  </p:stCondLst>
                                  <p:childTnLst>
                                    <p:set>
                                      <p:cBhvr>
                                        <p:cTn id="35" dur="1" fill="hold">
                                          <p:stCondLst>
                                            <p:cond delay="0"/>
                                          </p:stCondLst>
                                        </p:cTn>
                                        <p:tgtEl>
                                          <p:spTgt spid="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9441" name="AutoShape 1"/>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pic>
        <p:nvPicPr>
          <p:cNvPr id="41986" name="Picture 2"/>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89443" name="Rectangle 3"/>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4" name="Rectangle 4"/>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5" name="AutoShape 5"/>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6" name="AutoShape 6"/>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47"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1992" name="Group 8"/>
          <p:cNvGrpSpPr>
            <a:grpSpLocks/>
          </p:cNvGrpSpPr>
          <p:nvPr/>
        </p:nvGrpSpPr>
        <p:grpSpPr bwMode="auto">
          <a:xfrm>
            <a:off x="1412875" y="945498"/>
            <a:ext cx="3860511" cy="3332349"/>
            <a:chOff x="979" y="675"/>
            <a:chExt cx="2675" cy="2379"/>
          </a:xfrm>
        </p:grpSpPr>
        <p:sp>
          <p:nvSpPr>
            <p:cNvPr id="189501" name="Rectangle 9"/>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9502" name="Rectangle 10"/>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9503" name="Rectangle 11"/>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9504" name="Rectangle 12"/>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9449" name="Rectangle 13"/>
          <p:cNvSpPr>
            <a:spLocks noChangeArrowheads="1"/>
          </p:cNvSpPr>
          <p:nvPr/>
        </p:nvSpPr>
        <p:spPr bwMode="auto">
          <a:xfrm>
            <a:off x="2287446"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89450" name="Rectangle 14"/>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89451" name="Rectangle 15"/>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89452" name="Rectangle 16"/>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89453" name="Rectangle 17"/>
          <p:cNvSpPr>
            <a:spLocks noChangeArrowheads="1"/>
          </p:cNvSpPr>
          <p:nvPr/>
        </p:nvSpPr>
        <p:spPr bwMode="auto">
          <a:xfrm>
            <a:off x="2159026" y="1560446"/>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89454" name="Rectangle 18"/>
          <p:cNvSpPr>
            <a:spLocks noChangeArrowheads="1"/>
          </p:cNvSpPr>
          <p:nvPr/>
        </p:nvSpPr>
        <p:spPr bwMode="auto">
          <a:xfrm>
            <a:off x="5899753" y="1570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89455" name="Rectangle 19"/>
          <p:cNvSpPr>
            <a:spLocks noChangeArrowheads="1"/>
          </p:cNvSpPr>
          <p:nvPr/>
        </p:nvSpPr>
        <p:spPr bwMode="auto">
          <a:xfrm>
            <a:off x="2462094" y="4237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89456" name="Rectangle 20"/>
          <p:cNvSpPr>
            <a:spLocks noChangeArrowheads="1"/>
          </p:cNvSpPr>
          <p:nvPr/>
        </p:nvSpPr>
        <p:spPr bwMode="auto">
          <a:xfrm>
            <a:off x="5895424" y="4241453"/>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189457" name="Rectangle 21"/>
          <p:cNvSpPr>
            <a:spLocks noChangeArrowheads="1"/>
          </p:cNvSpPr>
          <p:nvPr/>
        </p:nvSpPr>
        <p:spPr bwMode="auto">
          <a:xfrm>
            <a:off x="1652444" y="1647268"/>
            <a:ext cx="848591"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58" name="Rectangle 22"/>
          <p:cNvSpPr>
            <a:spLocks noChangeArrowheads="1"/>
          </p:cNvSpPr>
          <p:nvPr/>
        </p:nvSpPr>
        <p:spPr bwMode="auto">
          <a:xfrm>
            <a:off x="1652470" y="2568975"/>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59" name="Rectangle 23"/>
          <p:cNvSpPr>
            <a:spLocks noChangeArrowheads="1"/>
          </p:cNvSpPr>
          <p:nvPr/>
        </p:nvSpPr>
        <p:spPr bwMode="auto">
          <a:xfrm>
            <a:off x="5069898" y="1658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60" name="Rectangle 24"/>
          <p:cNvSpPr>
            <a:spLocks noChangeArrowheads="1"/>
          </p:cNvSpPr>
          <p:nvPr/>
        </p:nvSpPr>
        <p:spPr bwMode="auto">
          <a:xfrm>
            <a:off x="5069902" y="2580181"/>
            <a:ext cx="891886"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3" name="Group 25"/>
          <p:cNvGrpSpPr>
            <a:grpSpLocks/>
          </p:cNvGrpSpPr>
          <p:nvPr/>
        </p:nvGrpSpPr>
        <p:grpSpPr bwMode="auto">
          <a:xfrm>
            <a:off x="1652444" y="2070290"/>
            <a:ext cx="2538556" cy="459365"/>
            <a:chOff x="1145" y="1478"/>
            <a:chExt cx="1759" cy="329"/>
          </a:xfrm>
        </p:grpSpPr>
        <p:sp>
          <p:nvSpPr>
            <p:cNvPr id="189499" name="Rectangle 26"/>
            <p:cNvSpPr>
              <a:spLocks noChangeArrowheads="1"/>
            </p:cNvSpPr>
            <p:nvPr/>
          </p:nvSpPr>
          <p:spPr bwMode="auto">
            <a:xfrm>
              <a:off x="1145" y="1530"/>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500" name="Rectangle 27"/>
            <p:cNvSpPr>
              <a:spLocks noChangeArrowheads="1"/>
            </p:cNvSpPr>
            <p:nvPr/>
          </p:nvSpPr>
          <p:spPr bwMode="auto">
            <a:xfrm>
              <a:off x="1680" y="1478"/>
              <a:ext cx="1224" cy="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KING</a:t>
              </a:r>
            </a:p>
          </p:txBody>
        </p:sp>
      </p:grpSp>
      <p:grpSp>
        <p:nvGrpSpPr>
          <p:cNvPr id="4" name="Group 28"/>
          <p:cNvGrpSpPr>
            <a:grpSpLocks/>
          </p:cNvGrpSpPr>
          <p:nvPr/>
        </p:nvGrpSpPr>
        <p:grpSpPr bwMode="auto">
          <a:xfrm>
            <a:off x="5069898" y="2064682"/>
            <a:ext cx="2578965" cy="459441"/>
            <a:chOff x="3513" y="1474"/>
            <a:chExt cx="1787" cy="328"/>
          </a:xfrm>
        </p:grpSpPr>
        <p:sp>
          <p:nvSpPr>
            <p:cNvPr id="189497" name="Rectangle 29"/>
            <p:cNvSpPr>
              <a:spLocks noChangeArrowheads="1"/>
            </p:cNvSpPr>
            <p:nvPr/>
          </p:nvSpPr>
          <p:spPr bwMode="auto">
            <a:xfrm>
              <a:off x="3513" y="1538"/>
              <a:ext cx="586"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498" name="Rectangle 30"/>
            <p:cNvSpPr>
              <a:spLocks noChangeArrowheads="1"/>
            </p:cNvSpPr>
            <p:nvPr/>
          </p:nvSpPr>
          <p:spPr bwMode="auto">
            <a:xfrm>
              <a:off x="4076" y="147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SERVANT</a:t>
              </a:r>
            </a:p>
          </p:txBody>
        </p:sp>
      </p:grpSp>
      <p:sp>
        <p:nvSpPr>
          <p:cNvPr id="189463" name="Rectangle 31"/>
          <p:cNvSpPr>
            <a:spLocks noChangeArrowheads="1"/>
          </p:cNvSpPr>
          <p:nvPr/>
        </p:nvSpPr>
        <p:spPr bwMode="auto">
          <a:xfrm>
            <a:off x="1675537" y="4325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64" name="Rectangle 32"/>
          <p:cNvSpPr>
            <a:spLocks noChangeArrowheads="1"/>
          </p:cNvSpPr>
          <p:nvPr/>
        </p:nvSpPr>
        <p:spPr bwMode="auto">
          <a:xfrm>
            <a:off x="1675561" y="5247181"/>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5" name="Group 33"/>
          <p:cNvGrpSpPr>
            <a:grpSpLocks/>
          </p:cNvGrpSpPr>
          <p:nvPr/>
        </p:nvGrpSpPr>
        <p:grpSpPr bwMode="auto">
          <a:xfrm>
            <a:off x="1675559" y="4735887"/>
            <a:ext cx="2531341" cy="459406"/>
            <a:chOff x="1161" y="3381"/>
            <a:chExt cx="1754" cy="329"/>
          </a:xfrm>
        </p:grpSpPr>
        <p:sp>
          <p:nvSpPr>
            <p:cNvPr id="189495" name="Rectangle 34"/>
            <p:cNvSpPr>
              <a:spLocks noChangeArrowheads="1"/>
            </p:cNvSpPr>
            <p:nvPr/>
          </p:nvSpPr>
          <p:spPr bwMode="auto">
            <a:xfrm>
              <a:off x="1161"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496" name="Rectangle 35"/>
            <p:cNvSpPr>
              <a:spLocks noChangeArrowheads="1"/>
            </p:cNvSpPr>
            <p:nvPr/>
          </p:nvSpPr>
          <p:spPr bwMode="auto">
            <a:xfrm>
              <a:off x="1691" y="3381"/>
              <a:ext cx="1224" cy="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GOD/MAN</a:t>
              </a:r>
            </a:p>
          </p:txBody>
        </p:sp>
      </p:grpSp>
      <p:sp>
        <p:nvSpPr>
          <p:cNvPr id="189466" name="Rectangle 36"/>
          <p:cNvSpPr>
            <a:spLocks noChangeArrowheads="1"/>
          </p:cNvSpPr>
          <p:nvPr/>
        </p:nvSpPr>
        <p:spPr bwMode="auto">
          <a:xfrm>
            <a:off x="5012177" y="4325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67" name="Rectangle 37"/>
          <p:cNvSpPr>
            <a:spLocks noChangeArrowheads="1"/>
          </p:cNvSpPr>
          <p:nvPr/>
        </p:nvSpPr>
        <p:spPr bwMode="auto">
          <a:xfrm>
            <a:off x="5012188" y="5247181"/>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2012" name="Group 38"/>
          <p:cNvGrpSpPr>
            <a:grpSpLocks/>
          </p:cNvGrpSpPr>
          <p:nvPr/>
        </p:nvGrpSpPr>
        <p:grpSpPr bwMode="auto">
          <a:xfrm>
            <a:off x="5012188" y="4325470"/>
            <a:ext cx="890443" cy="1093975"/>
            <a:chOff x="3473" y="3088"/>
            <a:chExt cx="617" cy="781"/>
          </a:xfrm>
        </p:grpSpPr>
        <p:sp>
          <p:nvSpPr>
            <p:cNvPr id="189492" name="Rectangle 39"/>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93" name="Rectangle 40"/>
            <p:cNvSpPr>
              <a:spLocks noChangeArrowheads="1"/>
            </p:cNvSpPr>
            <p:nvPr/>
          </p:nvSpPr>
          <p:spPr bwMode="auto">
            <a:xfrm>
              <a:off x="3473" y="3442"/>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94" name="Rectangle 41"/>
            <p:cNvSpPr>
              <a:spLocks noChangeArrowheads="1"/>
            </p:cNvSpPr>
            <p:nvPr/>
          </p:nvSpPr>
          <p:spPr bwMode="auto">
            <a:xfrm>
              <a:off x="3473" y="3746"/>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9469" name="AutoShape 42"/>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2014" name="Group 43"/>
          <p:cNvGrpSpPr>
            <a:grpSpLocks/>
          </p:cNvGrpSpPr>
          <p:nvPr/>
        </p:nvGrpSpPr>
        <p:grpSpPr bwMode="auto">
          <a:xfrm>
            <a:off x="1412875" y="945498"/>
            <a:ext cx="3860511" cy="3332349"/>
            <a:chOff x="979" y="675"/>
            <a:chExt cx="2675" cy="2379"/>
          </a:xfrm>
        </p:grpSpPr>
        <p:sp>
          <p:nvSpPr>
            <p:cNvPr id="189488" name="Rectangle 44"/>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89489" name="Rectangle 45"/>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89490" name="Rectangle 46"/>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dirty="0">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89491" name="Rectangle 47"/>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89471" name="Rectangle 48"/>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grpSp>
        <p:nvGrpSpPr>
          <p:cNvPr id="42016" name="Group 65"/>
          <p:cNvGrpSpPr>
            <a:grpSpLocks/>
          </p:cNvGrpSpPr>
          <p:nvPr/>
        </p:nvGrpSpPr>
        <p:grpSpPr bwMode="auto">
          <a:xfrm>
            <a:off x="5009311" y="4241426"/>
            <a:ext cx="3403023" cy="1178019"/>
            <a:chOff x="3471" y="3028"/>
            <a:chExt cx="2358" cy="841"/>
          </a:xfrm>
        </p:grpSpPr>
        <p:grpSp>
          <p:nvGrpSpPr>
            <p:cNvPr id="42027" name="Group 50"/>
            <p:cNvGrpSpPr>
              <a:grpSpLocks/>
            </p:cNvGrpSpPr>
            <p:nvPr/>
          </p:nvGrpSpPr>
          <p:grpSpPr bwMode="auto">
            <a:xfrm>
              <a:off x="3471" y="3088"/>
              <a:ext cx="881" cy="781"/>
              <a:chOff x="3473" y="3088"/>
              <a:chExt cx="617" cy="781"/>
            </a:xfrm>
          </p:grpSpPr>
          <p:sp>
            <p:nvSpPr>
              <p:cNvPr id="189485" name="Rectangle 51"/>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CECECE"/>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89486" name="Rectangle 52"/>
              <p:cNvSpPr>
                <a:spLocks noChangeArrowheads="1"/>
              </p:cNvSpPr>
              <p:nvPr/>
            </p:nvSpPr>
            <p:spPr bwMode="auto">
              <a:xfrm>
                <a:off x="3473" y="3442"/>
                <a:ext cx="587" cy="24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87" name="Rectangle 53"/>
              <p:cNvSpPr>
                <a:spLocks noChangeArrowheads="1"/>
              </p:cNvSpPr>
              <p:nvPr/>
            </p:nvSpPr>
            <p:spPr bwMode="auto">
              <a:xfrm>
                <a:off x="3473" y="3746"/>
                <a:ext cx="617" cy="12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sp>
          <p:nvSpPr>
            <p:cNvPr id="189484" name="Rectangle 54"/>
            <p:cNvSpPr>
              <a:spLocks noChangeArrowheads="1"/>
            </p:cNvSpPr>
            <p:nvPr/>
          </p:nvSpPr>
          <p:spPr bwMode="auto">
            <a:xfrm>
              <a:off x="4080" y="3028"/>
              <a:ext cx="1749"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CHURCH</a:t>
              </a:r>
            </a:p>
          </p:txBody>
        </p:sp>
      </p:grpSp>
      <p:grpSp>
        <p:nvGrpSpPr>
          <p:cNvPr id="10" name="Group 55"/>
          <p:cNvGrpSpPr>
            <a:grpSpLocks/>
          </p:cNvGrpSpPr>
          <p:nvPr/>
        </p:nvGrpSpPr>
        <p:grpSpPr bwMode="auto">
          <a:xfrm>
            <a:off x="5012171" y="4728882"/>
            <a:ext cx="1965614" cy="459441"/>
            <a:chOff x="3473" y="3376"/>
            <a:chExt cx="1362" cy="328"/>
          </a:xfrm>
        </p:grpSpPr>
        <p:sp>
          <p:nvSpPr>
            <p:cNvPr id="189481" name="Rectangle 56"/>
            <p:cNvSpPr>
              <a:spLocks noChangeArrowheads="1"/>
            </p:cNvSpPr>
            <p:nvPr/>
          </p:nvSpPr>
          <p:spPr bwMode="auto">
            <a:xfrm>
              <a:off x="3473"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89482" name="Rectangle 57"/>
            <p:cNvSpPr>
              <a:spLocks noChangeArrowheads="1"/>
            </p:cNvSpPr>
            <p:nvPr/>
          </p:nvSpPr>
          <p:spPr bwMode="auto">
            <a:xfrm>
              <a:off x="4091" y="3376"/>
              <a:ext cx="74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GOD</a:t>
              </a:r>
            </a:p>
          </p:txBody>
        </p:sp>
      </p:grpSp>
      <p:sp>
        <p:nvSpPr>
          <p:cNvPr id="189474" name="Text Box 58"/>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89475" name="Text Box 59"/>
          <p:cNvSpPr txBox="1">
            <a:spLocks noChangeArrowheads="1"/>
          </p:cNvSpPr>
          <p:nvPr/>
        </p:nvSpPr>
        <p:spPr bwMode="auto">
          <a:xfrm>
            <a:off x="8019766" y="6538659"/>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76" name="Text Box 60"/>
          <p:cNvSpPr txBox="1">
            <a:spLocks noChangeArrowheads="1"/>
          </p:cNvSpPr>
          <p:nvPr/>
        </p:nvSpPr>
        <p:spPr bwMode="auto">
          <a:xfrm>
            <a:off x="8790426" y="6129618"/>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9477" name="Text Box 61"/>
          <p:cNvSpPr txBox="1">
            <a:spLocks noChangeArrowheads="1"/>
          </p:cNvSpPr>
          <p:nvPr/>
        </p:nvSpPr>
        <p:spPr bwMode="auto">
          <a:xfrm>
            <a:off x="8355213"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18</a:t>
            </a:r>
          </a:p>
        </p:txBody>
      </p:sp>
      <p:sp>
        <p:nvSpPr>
          <p:cNvPr id="189478" name="Text Box 62"/>
          <p:cNvSpPr txBox="1">
            <a:spLocks noChangeArrowheads="1"/>
          </p:cNvSpPr>
          <p:nvPr/>
        </p:nvSpPr>
        <p:spPr bwMode="auto">
          <a:xfrm>
            <a:off x="8685068" y="6482630"/>
            <a:ext cx="282864" cy="2997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4</a:t>
            </a:r>
          </a:p>
        </p:txBody>
      </p:sp>
      <p:sp>
        <p:nvSpPr>
          <p:cNvPr id="189479" name="Title 64"/>
          <p:cNvSpPr>
            <a:spLocks noGrp="1"/>
          </p:cNvSpPr>
          <p:nvPr>
            <p:ph type="title" idx="4294967295"/>
          </p:nvPr>
        </p:nvSpPr>
        <p:spPr bwMode="auto">
          <a:xfrm>
            <a:off x="457515" y="228324"/>
            <a:ext cx="8229023" cy="68636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…PORTRAYING JESUS AS…</a:t>
            </a:r>
            <a:endParaRPr lang="en-US">
              <a:effectLst>
                <a:outerShdw blurRad="38100" dist="38100" dir="2700000" algn="tl">
                  <a:srgbClr val="000000">
                    <a:alpha val="43137"/>
                  </a:srgbClr>
                </a:outerShdw>
              </a:effectLst>
              <a:latin typeface="Times New Roman" charset="0"/>
            </a:endParaRPr>
          </a:p>
        </p:txBody>
      </p:sp>
      <p:sp>
        <p:nvSpPr>
          <p:cNvPr id="67" name="TextBox 66"/>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321208209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528"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100000">
                                          <p:val>
                                            <p:fltVal val="0"/>
                                          </p:val>
                                        </p:tav>
                                        <p:tav>
                                          <p:val>
                                            <p:strVal val="#ppt_w"/>
                                          </p:val>
                                        </p:tav>
                                      </p:tavLst>
                                    </p:anim>
                                    <p:anim calcmode="lin" valueType="num">
                                      <p:cBhvr>
                                        <p:cTn id="8" dur="500" fill="hold"/>
                                        <p:tgtEl>
                                          <p:spTgt spid="3"/>
                                        </p:tgtEl>
                                        <p:attrNameLst>
                                          <p:attrName>ppt_h</p:attrName>
                                        </p:attrNameLst>
                                      </p:cBhvr>
                                      <p:tavLst>
                                        <p:tav tm="100000">
                                          <p:val>
                                            <p:fltVal val="0"/>
                                          </p:val>
                                        </p:tav>
                                        <p:tav>
                                          <p:val>
                                            <p:strVal val="#ppt_h"/>
                                          </p:val>
                                        </p:tav>
                                      </p:tavLst>
                                    </p:anim>
                                    <p:anim calcmode="lin" valueType="num">
                                      <p:cBhvr>
                                        <p:cTn id="9" dur="500" fill="hold"/>
                                        <p:tgtEl>
                                          <p:spTgt spid="3"/>
                                        </p:tgtEl>
                                        <p:attrNameLst>
                                          <p:attrName>ppt_x</p:attrName>
                                        </p:attrNameLst>
                                      </p:cBhvr>
                                      <p:tavLst>
                                        <p:tav tm="100000">
                                          <p:val>
                                            <p:fltVal val="0.5"/>
                                          </p:val>
                                        </p:tav>
                                        <p:tav>
                                          <p:val>
                                            <p:strVal val="#ppt_x"/>
                                          </p:val>
                                        </p:tav>
                                      </p:tavLst>
                                    </p:anim>
                                    <p:anim calcmode="lin" valueType="num">
                                      <p:cBhvr>
                                        <p:cTn id="10" dur="500" fill="hold"/>
                                        <p:tgtEl>
                                          <p:spTgt spid="3"/>
                                        </p:tgtEl>
                                        <p:attrNameLst>
                                          <p:attrName>ppt_y</p:attrName>
                                        </p:attrNameLst>
                                      </p:cBhvr>
                                      <p:tavLst>
                                        <p:tav tm="100000">
                                          <p:val>
                                            <p:fltVal val="0.5"/>
                                          </p:val>
                                        </p:tav>
                                        <p:tav>
                                          <p:val>
                                            <p:strVal val="#ppt_y"/>
                                          </p:val>
                                        </p:tav>
                                      </p:tavLst>
                                    </p:anim>
                                  </p:childTnLst>
                                </p:cTn>
                              </p:par>
                            </p:childTnLst>
                          </p:cTn>
                        </p:par>
                      </p:childTnLst>
                    </p:cTn>
                  </p:par>
                  <p:par>
                    <p:cTn id="11" fill="hold" nodeType="clickPar">
                      <p:stCondLst>
                        <p:cond delay="indefinite"/>
                      </p:stCondLst>
                      <p:childTnLst>
                        <p:par>
                          <p:cTn id="12" fill="hold" nodeType="withGroup">
                            <p:stCondLst>
                              <p:cond delay="0"/>
                            </p:stCondLst>
                            <p:childTnLst>
                              <p:par>
                                <p:cTn id="13" presetID="23" presetClass="entr" presetSubtype="528" fill="hold" nodeType="click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100000">
                                          <p:val>
                                            <p:fltVal val="0"/>
                                          </p:val>
                                        </p:tav>
                                        <p:tav>
                                          <p:val>
                                            <p:strVal val="#ppt_w"/>
                                          </p:val>
                                        </p:tav>
                                      </p:tavLst>
                                    </p:anim>
                                    <p:anim calcmode="lin" valueType="num">
                                      <p:cBhvr>
                                        <p:cTn id="16" dur="500" fill="hold"/>
                                        <p:tgtEl>
                                          <p:spTgt spid="4"/>
                                        </p:tgtEl>
                                        <p:attrNameLst>
                                          <p:attrName>ppt_h</p:attrName>
                                        </p:attrNameLst>
                                      </p:cBhvr>
                                      <p:tavLst>
                                        <p:tav tm="100000">
                                          <p:val>
                                            <p:fltVal val="0"/>
                                          </p:val>
                                        </p:tav>
                                        <p:tav>
                                          <p:val>
                                            <p:strVal val="#ppt_h"/>
                                          </p:val>
                                        </p:tav>
                                      </p:tavLst>
                                    </p:anim>
                                    <p:anim calcmode="lin" valueType="num">
                                      <p:cBhvr>
                                        <p:cTn id="17" dur="500" fill="hold"/>
                                        <p:tgtEl>
                                          <p:spTgt spid="4"/>
                                        </p:tgtEl>
                                        <p:attrNameLst>
                                          <p:attrName>ppt_x</p:attrName>
                                        </p:attrNameLst>
                                      </p:cBhvr>
                                      <p:tavLst>
                                        <p:tav tm="100000">
                                          <p:val>
                                            <p:fltVal val="0.5"/>
                                          </p:val>
                                        </p:tav>
                                        <p:tav>
                                          <p:val>
                                            <p:strVal val="#ppt_x"/>
                                          </p:val>
                                        </p:tav>
                                      </p:tavLst>
                                    </p:anim>
                                    <p:anim calcmode="lin" valueType="num">
                                      <p:cBhvr>
                                        <p:cTn id="18" dur="500" fill="hold"/>
                                        <p:tgtEl>
                                          <p:spTgt spid="4"/>
                                        </p:tgtEl>
                                        <p:attrNameLst>
                                          <p:attrName>ppt_y</p:attrName>
                                        </p:attrNameLst>
                                      </p:cBhvr>
                                      <p:tavLst>
                                        <p:tav tm="100000">
                                          <p:val>
                                            <p:fltVal val="0.5"/>
                                          </p:val>
                                        </p:tav>
                                        <p:tav>
                                          <p:val>
                                            <p:strVal val="#ppt_y"/>
                                          </p:val>
                                        </p:tav>
                                      </p:tavLst>
                                    </p:anim>
                                  </p:childTnLst>
                                </p:cTn>
                              </p:par>
                            </p:childTnLst>
                          </p:cTn>
                        </p:par>
                      </p:childTnLst>
                    </p:cTn>
                  </p:par>
                  <p:par>
                    <p:cTn id="19" fill="hold" nodeType="clickPar">
                      <p:stCondLst>
                        <p:cond delay="indefinite"/>
                      </p:stCondLst>
                      <p:childTnLst>
                        <p:par>
                          <p:cTn id="20" fill="hold" nodeType="withGroup">
                            <p:stCondLst>
                              <p:cond delay="0"/>
                            </p:stCondLst>
                            <p:childTnLst>
                              <p:par>
                                <p:cTn id="21" presetID="23" presetClass="entr" presetSubtype="528"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 calcmode="lin" valueType="num">
                                      <p:cBhvr>
                                        <p:cTn id="23" dur="500" fill="hold"/>
                                        <p:tgtEl>
                                          <p:spTgt spid="5"/>
                                        </p:tgtEl>
                                        <p:attrNameLst>
                                          <p:attrName>ppt_w</p:attrName>
                                        </p:attrNameLst>
                                      </p:cBhvr>
                                      <p:tavLst>
                                        <p:tav tm="100000">
                                          <p:val>
                                            <p:fltVal val="0"/>
                                          </p:val>
                                        </p:tav>
                                        <p:tav>
                                          <p:val>
                                            <p:strVal val="#ppt_w"/>
                                          </p:val>
                                        </p:tav>
                                      </p:tavLst>
                                    </p:anim>
                                    <p:anim calcmode="lin" valueType="num">
                                      <p:cBhvr>
                                        <p:cTn id="24" dur="500" fill="hold"/>
                                        <p:tgtEl>
                                          <p:spTgt spid="5"/>
                                        </p:tgtEl>
                                        <p:attrNameLst>
                                          <p:attrName>ppt_h</p:attrName>
                                        </p:attrNameLst>
                                      </p:cBhvr>
                                      <p:tavLst>
                                        <p:tav tm="100000">
                                          <p:val>
                                            <p:fltVal val="0"/>
                                          </p:val>
                                        </p:tav>
                                        <p:tav>
                                          <p:val>
                                            <p:strVal val="#ppt_h"/>
                                          </p:val>
                                        </p:tav>
                                      </p:tavLst>
                                    </p:anim>
                                    <p:anim calcmode="lin" valueType="num">
                                      <p:cBhvr>
                                        <p:cTn id="25" dur="500" fill="hold"/>
                                        <p:tgtEl>
                                          <p:spTgt spid="5"/>
                                        </p:tgtEl>
                                        <p:attrNameLst>
                                          <p:attrName>ppt_x</p:attrName>
                                        </p:attrNameLst>
                                      </p:cBhvr>
                                      <p:tavLst>
                                        <p:tav tm="100000">
                                          <p:val>
                                            <p:fltVal val="0.5"/>
                                          </p:val>
                                        </p:tav>
                                        <p:tav>
                                          <p:val>
                                            <p:strVal val="#ppt_x"/>
                                          </p:val>
                                        </p:tav>
                                      </p:tavLst>
                                    </p:anim>
                                    <p:anim calcmode="lin" valueType="num">
                                      <p:cBhvr>
                                        <p:cTn id="26"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7" fill="hold" nodeType="clickPar">
                      <p:stCondLst>
                        <p:cond delay="indefinite"/>
                      </p:stCondLst>
                      <p:childTnLst>
                        <p:par>
                          <p:cTn id="28" fill="hold" nodeType="withGroup">
                            <p:stCondLst>
                              <p:cond delay="0"/>
                            </p:stCondLst>
                            <p:childTnLst>
                              <p:par>
                                <p:cTn id="29" presetID="23" presetClass="entr" presetSubtype="528" fill="hold" nodeType="clickEffect">
                                  <p:stCondLst>
                                    <p:cond delay="0"/>
                                  </p:stCondLst>
                                  <p:childTnLst>
                                    <p:set>
                                      <p:cBhvr>
                                        <p:cTn id="30" dur="1" fill="hold">
                                          <p:stCondLst>
                                            <p:cond delay="0"/>
                                          </p:stCondLst>
                                        </p:cTn>
                                        <p:tgtEl>
                                          <p:spTgt spid="10"/>
                                        </p:tgtEl>
                                        <p:attrNameLst>
                                          <p:attrName>style.visibility</p:attrName>
                                        </p:attrNameLst>
                                      </p:cBhvr>
                                      <p:to>
                                        <p:strVal val="visible"/>
                                      </p:to>
                                    </p:set>
                                    <p:anim calcmode="lin" valueType="num">
                                      <p:cBhvr>
                                        <p:cTn id="31" dur="500" fill="hold"/>
                                        <p:tgtEl>
                                          <p:spTgt spid="10"/>
                                        </p:tgtEl>
                                        <p:attrNameLst>
                                          <p:attrName>ppt_w</p:attrName>
                                        </p:attrNameLst>
                                      </p:cBhvr>
                                      <p:tavLst>
                                        <p:tav tm="100000">
                                          <p:val>
                                            <p:fltVal val="0"/>
                                          </p:val>
                                        </p:tav>
                                        <p:tav>
                                          <p:val>
                                            <p:strVal val="#ppt_w"/>
                                          </p:val>
                                        </p:tav>
                                      </p:tavLst>
                                    </p:anim>
                                    <p:anim calcmode="lin" valueType="num">
                                      <p:cBhvr>
                                        <p:cTn id="32" dur="500" fill="hold"/>
                                        <p:tgtEl>
                                          <p:spTgt spid="10"/>
                                        </p:tgtEl>
                                        <p:attrNameLst>
                                          <p:attrName>ppt_h</p:attrName>
                                        </p:attrNameLst>
                                      </p:cBhvr>
                                      <p:tavLst>
                                        <p:tav tm="100000">
                                          <p:val>
                                            <p:fltVal val="0"/>
                                          </p:val>
                                        </p:tav>
                                        <p:tav>
                                          <p:val>
                                            <p:strVal val="#ppt_h"/>
                                          </p:val>
                                        </p:tav>
                                      </p:tavLst>
                                    </p:anim>
                                    <p:anim calcmode="lin" valueType="num">
                                      <p:cBhvr>
                                        <p:cTn id="33" dur="500" fill="hold"/>
                                        <p:tgtEl>
                                          <p:spTgt spid="10"/>
                                        </p:tgtEl>
                                        <p:attrNameLst>
                                          <p:attrName>ppt_x</p:attrName>
                                        </p:attrNameLst>
                                      </p:cBhvr>
                                      <p:tavLst>
                                        <p:tav tm="100000">
                                          <p:val>
                                            <p:fltVal val="0.5"/>
                                          </p:val>
                                        </p:tav>
                                        <p:tav>
                                          <p:val>
                                            <p:strVal val="#ppt_x"/>
                                          </p:val>
                                        </p:tav>
                                      </p:tavLst>
                                    </p:anim>
                                    <p:anim calcmode="lin" valueType="num">
                                      <p:cBhvr>
                                        <p:cTn id="34" dur="500" fill="hold"/>
                                        <p:tgtEl>
                                          <p:spTgt spid="10"/>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4033"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47"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90466"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67"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68"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69"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70" name="AutoShape 6"/>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71" name="Rectangle 7"/>
          <p:cNvSpPr>
            <a:spLocks noChangeArrowheads="1"/>
          </p:cNvSpPr>
          <p:nvPr/>
        </p:nvSpPr>
        <p:spPr bwMode="auto">
          <a:xfrm>
            <a:off x="2287446"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0472" name="Rectangle 8"/>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90473" name="Rectangle 9"/>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90474" name="Rectangle 10"/>
          <p:cNvSpPr>
            <a:spLocks noChangeArrowheads="1"/>
          </p:cNvSpPr>
          <p:nvPr/>
        </p:nvSpPr>
        <p:spPr bwMode="auto">
          <a:xfrm>
            <a:off x="2159026" y="1560446"/>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90475" name="Rectangle 11"/>
          <p:cNvSpPr>
            <a:spLocks noChangeArrowheads="1"/>
          </p:cNvSpPr>
          <p:nvPr/>
        </p:nvSpPr>
        <p:spPr bwMode="auto">
          <a:xfrm>
            <a:off x="5899753" y="1570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90476" name="Rectangle 12"/>
          <p:cNvSpPr>
            <a:spLocks noChangeArrowheads="1"/>
          </p:cNvSpPr>
          <p:nvPr/>
        </p:nvSpPr>
        <p:spPr bwMode="auto">
          <a:xfrm>
            <a:off x="2462094" y="4237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0477" name="Rectangle 13"/>
          <p:cNvSpPr>
            <a:spLocks noChangeArrowheads="1"/>
          </p:cNvSpPr>
          <p:nvPr/>
        </p:nvSpPr>
        <p:spPr bwMode="auto">
          <a:xfrm>
            <a:off x="1652444" y="1647268"/>
            <a:ext cx="848591"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0478" name="Rectangle 14"/>
          <p:cNvSpPr>
            <a:spLocks noChangeArrowheads="1"/>
          </p:cNvSpPr>
          <p:nvPr/>
        </p:nvSpPr>
        <p:spPr bwMode="auto">
          <a:xfrm>
            <a:off x="1652470" y="2568975"/>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79" name="Rectangle 15"/>
          <p:cNvSpPr>
            <a:spLocks noChangeArrowheads="1"/>
          </p:cNvSpPr>
          <p:nvPr/>
        </p:nvSpPr>
        <p:spPr bwMode="auto">
          <a:xfrm>
            <a:off x="5069898" y="1658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0480" name="Rectangle 16"/>
          <p:cNvSpPr>
            <a:spLocks noChangeArrowheads="1"/>
          </p:cNvSpPr>
          <p:nvPr/>
        </p:nvSpPr>
        <p:spPr bwMode="auto">
          <a:xfrm>
            <a:off x="5069902" y="2580181"/>
            <a:ext cx="891886"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4049" name="Group 17"/>
          <p:cNvGrpSpPr>
            <a:grpSpLocks/>
          </p:cNvGrpSpPr>
          <p:nvPr/>
        </p:nvGrpSpPr>
        <p:grpSpPr bwMode="auto">
          <a:xfrm>
            <a:off x="1652444" y="2070290"/>
            <a:ext cx="2538556" cy="459365"/>
            <a:chOff x="1145" y="1478"/>
            <a:chExt cx="1759" cy="329"/>
          </a:xfrm>
        </p:grpSpPr>
        <p:sp>
          <p:nvSpPr>
            <p:cNvPr id="190521" name="Rectangle 18"/>
            <p:cNvSpPr>
              <a:spLocks noChangeArrowheads="1"/>
            </p:cNvSpPr>
            <p:nvPr/>
          </p:nvSpPr>
          <p:spPr bwMode="auto">
            <a:xfrm>
              <a:off x="1145" y="1530"/>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22" name="Rectangle 19"/>
            <p:cNvSpPr>
              <a:spLocks noChangeArrowheads="1"/>
            </p:cNvSpPr>
            <p:nvPr/>
          </p:nvSpPr>
          <p:spPr bwMode="auto">
            <a:xfrm>
              <a:off x="1680" y="1478"/>
              <a:ext cx="1224" cy="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KING</a:t>
              </a:r>
            </a:p>
          </p:txBody>
        </p:sp>
      </p:grpSp>
      <p:grpSp>
        <p:nvGrpSpPr>
          <p:cNvPr id="44050" name="Group 20"/>
          <p:cNvGrpSpPr>
            <a:grpSpLocks/>
          </p:cNvGrpSpPr>
          <p:nvPr/>
        </p:nvGrpSpPr>
        <p:grpSpPr bwMode="auto">
          <a:xfrm>
            <a:off x="5069898" y="2064682"/>
            <a:ext cx="2578965" cy="459441"/>
            <a:chOff x="3513" y="1474"/>
            <a:chExt cx="1787" cy="328"/>
          </a:xfrm>
        </p:grpSpPr>
        <p:sp>
          <p:nvSpPr>
            <p:cNvPr id="190519" name="Rectangle 21"/>
            <p:cNvSpPr>
              <a:spLocks noChangeArrowheads="1"/>
            </p:cNvSpPr>
            <p:nvPr/>
          </p:nvSpPr>
          <p:spPr bwMode="auto">
            <a:xfrm>
              <a:off x="3513" y="1538"/>
              <a:ext cx="586"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20" name="Rectangle 22"/>
            <p:cNvSpPr>
              <a:spLocks noChangeArrowheads="1"/>
            </p:cNvSpPr>
            <p:nvPr/>
          </p:nvSpPr>
          <p:spPr bwMode="auto">
            <a:xfrm>
              <a:off x="4076" y="147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SERVANT</a:t>
              </a:r>
            </a:p>
          </p:txBody>
        </p:sp>
      </p:grpSp>
      <p:sp>
        <p:nvSpPr>
          <p:cNvPr id="190483" name="Rectangle 23"/>
          <p:cNvSpPr>
            <a:spLocks noChangeArrowheads="1"/>
          </p:cNvSpPr>
          <p:nvPr/>
        </p:nvSpPr>
        <p:spPr bwMode="auto">
          <a:xfrm>
            <a:off x="1675537" y="4325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0484" name="Rectangle 24"/>
          <p:cNvSpPr>
            <a:spLocks noChangeArrowheads="1"/>
          </p:cNvSpPr>
          <p:nvPr/>
        </p:nvSpPr>
        <p:spPr bwMode="auto">
          <a:xfrm>
            <a:off x="1675561" y="5247181"/>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4053" name="Group 25"/>
          <p:cNvGrpSpPr>
            <a:grpSpLocks/>
          </p:cNvGrpSpPr>
          <p:nvPr/>
        </p:nvGrpSpPr>
        <p:grpSpPr bwMode="auto">
          <a:xfrm>
            <a:off x="1675559" y="4735887"/>
            <a:ext cx="2531341" cy="459406"/>
            <a:chOff x="1161" y="3381"/>
            <a:chExt cx="1754" cy="329"/>
          </a:xfrm>
        </p:grpSpPr>
        <p:sp>
          <p:nvSpPr>
            <p:cNvPr id="190517" name="Rectangle 26"/>
            <p:cNvSpPr>
              <a:spLocks noChangeArrowheads="1"/>
            </p:cNvSpPr>
            <p:nvPr/>
          </p:nvSpPr>
          <p:spPr bwMode="auto">
            <a:xfrm>
              <a:off x="1161"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18" name="Rectangle 27"/>
            <p:cNvSpPr>
              <a:spLocks noChangeArrowheads="1"/>
            </p:cNvSpPr>
            <p:nvPr/>
          </p:nvSpPr>
          <p:spPr bwMode="auto">
            <a:xfrm>
              <a:off x="1691" y="3381"/>
              <a:ext cx="1224" cy="3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GOD/MAN</a:t>
              </a:r>
            </a:p>
          </p:txBody>
        </p:sp>
      </p:grpSp>
      <p:sp>
        <p:nvSpPr>
          <p:cNvPr id="190486" name="Rectangle 28"/>
          <p:cNvSpPr>
            <a:spLocks noChangeArrowheads="1"/>
          </p:cNvSpPr>
          <p:nvPr/>
        </p:nvSpPr>
        <p:spPr bwMode="auto">
          <a:xfrm>
            <a:off x="5012188" y="5247181"/>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5" name="Group 29"/>
          <p:cNvGrpSpPr>
            <a:grpSpLocks/>
          </p:cNvGrpSpPr>
          <p:nvPr/>
        </p:nvGrpSpPr>
        <p:grpSpPr bwMode="auto">
          <a:xfrm>
            <a:off x="1652470" y="2557743"/>
            <a:ext cx="2541443" cy="666750"/>
            <a:chOff x="1145" y="1826"/>
            <a:chExt cx="1761" cy="476"/>
          </a:xfrm>
        </p:grpSpPr>
        <p:sp>
          <p:nvSpPr>
            <p:cNvPr id="190515" name="Rectangle 30"/>
            <p:cNvSpPr>
              <a:spLocks noChangeArrowheads="1"/>
            </p:cNvSpPr>
            <p:nvPr/>
          </p:nvSpPr>
          <p:spPr bwMode="auto">
            <a:xfrm>
              <a:off x="1145"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sp>
          <p:nvSpPr>
            <p:cNvPr id="190516" name="Rectangle 31"/>
            <p:cNvSpPr>
              <a:spLocks noChangeArrowheads="1"/>
            </p:cNvSpPr>
            <p:nvPr/>
          </p:nvSpPr>
          <p:spPr bwMode="auto">
            <a:xfrm>
              <a:off x="1682" y="197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SAID</a:t>
              </a:r>
            </a:p>
          </p:txBody>
        </p:sp>
      </p:grpSp>
      <p:grpSp>
        <p:nvGrpSpPr>
          <p:cNvPr id="6" name="Group 32"/>
          <p:cNvGrpSpPr>
            <a:grpSpLocks/>
          </p:cNvGrpSpPr>
          <p:nvPr/>
        </p:nvGrpSpPr>
        <p:grpSpPr bwMode="auto">
          <a:xfrm>
            <a:off x="1675561" y="5205133"/>
            <a:ext cx="2069523" cy="656945"/>
            <a:chOff x="1161" y="3716"/>
            <a:chExt cx="1434" cy="469"/>
          </a:xfrm>
        </p:grpSpPr>
        <p:sp>
          <p:nvSpPr>
            <p:cNvPr id="190513" name="Rectangle 33"/>
            <p:cNvSpPr>
              <a:spLocks noChangeArrowheads="1"/>
            </p:cNvSpPr>
            <p:nvPr/>
          </p:nvSpPr>
          <p:spPr bwMode="auto">
            <a:xfrm>
              <a:off x="1731" y="3853"/>
              <a:ext cx="86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0514" name="Rectangle 34"/>
            <p:cNvSpPr>
              <a:spLocks noChangeArrowheads="1"/>
            </p:cNvSpPr>
            <p:nvPr/>
          </p:nvSpPr>
          <p:spPr bwMode="auto">
            <a:xfrm>
              <a:off x="1161" y="3716"/>
              <a:ext cx="617" cy="46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7" name="Group 35"/>
          <p:cNvGrpSpPr>
            <a:grpSpLocks/>
          </p:cNvGrpSpPr>
          <p:nvPr/>
        </p:nvGrpSpPr>
        <p:grpSpPr bwMode="auto">
          <a:xfrm>
            <a:off x="5069902" y="2557743"/>
            <a:ext cx="1998806" cy="655544"/>
            <a:chOff x="3513" y="1826"/>
            <a:chExt cx="1385" cy="468"/>
          </a:xfrm>
        </p:grpSpPr>
        <p:sp>
          <p:nvSpPr>
            <p:cNvPr id="190511" name="Rectangle 36"/>
            <p:cNvSpPr>
              <a:spLocks noChangeArrowheads="1"/>
            </p:cNvSpPr>
            <p:nvPr/>
          </p:nvSpPr>
          <p:spPr bwMode="auto">
            <a:xfrm>
              <a:off x="3513"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sp>
          <p:nvSpPr>
            <p:cNvPr id="190512" name="Rectangle 37"/>
            <p:cNvSpPr>
              <a:spLocks noChangeArrowheads="1"/>
            </p:cNvSpPr>
            <p:nvPr/>
          </p:nvSpPr>
          <p:spPr bwMode="auto">
            <a:xfrm>
              <a:off x="4091" y="1959"/>
              <a:ext cx="807"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DID</a:t>
              </a:r>
            </a:p>
          </p:txBody>
        </p:sp>
      </p:grpSp>
      <p:sp>
        <p:nvSpPr>
          <p:cNvPr id="190490" name="AutoShape 38"/>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nvGrpSpPr>
          <p:cNvPr id="44059" name="Group 39"/>
          <p:cNvGrpSpPr>
            <a:grpSpLocks/>
          </p:cNvGrpSpPr>
          <p:nvPr/>
        </p:nvGrpSpPr>
        <p:grpSpPr bwMode="auto">
          <a:xfrm>
            <a:off x="1412875" y="945498"/>
            <a:ext cx="3860511" cy="3332349"/>
            <a:chOff x="979" y="675"/>
            <a:chExt cx="2675" cy="2379"/>
          </a:xfrm>
        </p:grpSpPr>
        <p:sp>
          <p:nvSpPr>
            <p:cNvPr id="190507" name="Rectangle 40"/>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0508" name="Rectangle 41"/>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0509" name="Rectangle 42"/>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90510" name="Rectangle 43"/>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2255"/>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190492" name="Rectangle 44"/>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66FF99"/>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90493" name="Rectangle 45"/>
          <p:cNvSpPr>
            <a:spLocks noChangeArrowheads="1"/>
          </p:cNvSpPr>
          <p:nvPr/>
        </p:nvSpPr>
        <p:spPr bwMode="auto">
          <a:xfrm>
            <a:off x="5895398" y="4241453"/>
            <a:ext cx="2694420"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190494" name="Rectangle 46"/>
          <p:cNvSpPr>
            <a:spLocks noChangeArrowheads="1"/>
          </p:cNvSpPr>
          <p:nvPr/>
        </p:nvSpPr>
        <p:spPr bwMode="auto">
          <a:xfrm>
            <a:off x="5012177" y="4325473"/>
            <a:ext cx="847147" cy="35438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grpSp>
        <p:nvGrpSpPr>
          <p:cNvPr id="44063" name="Group 47"/>
          <p:cNvGrpSpPr>
            <a:grpSpLocks/>
          </p:cNvGrpSpPr>
          <p:nvPr/>
        </p:nvGrpSpPr>
        <p:grpSpPr bwMode="auto">
          <a:xfrm>
            <a:off x="5012171" y="4728882"/>
            <a:ext cx="1965614" cy="459441"/>
            <a:chOff x="3473" y="3376"/>
            <a:chExt cx="1362" cy="328"/>
          </a:xfrm>
        </p:grpSpPr>
        <p:sp>
          <p:nvSpPr>
            <p:cNvPr id="190505" name="Rectangle 48"/>
            <p:cNvSpPr>
              <a:spLocks noChangeArrowheads="1"/>
            </p:cNvSpPr>
            <p:nvPr/>
          </p:nvSpPr>
          <p:spPr bwMode="auto">
            <a:xfrm>
              <a:off x="3473" y="3442"/>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0506" name="Rectangle 49"/>
            <p:cNvSpPr>
              <a:spLocks noChangeArrowheads="1"/>
            </p:cNvSpPr>
            <p:nvPr/>
          </p:nvSpPr>
          <p:spPr bwMode="auto">
            <a:xfrm>
              <a:off x="4091" y="3376"/>
              <a:ext cx="74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CECECE"/>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CECECE"/>
                  </a:solidFill>
                  <a:effectLst>
                    <a:outerShdw blurRad="38100" dist="38100" dir="2700000" algn="tl">
                      <a:srgbClr val="000000">
                        <a:alpha val="43137"/>
                      </a:srgbClr>
                    </a:outerShdw>
                  </a:effectLst>
                  <a:latin typeface="Helvetica" charset="0"/>
                  <a:ea typeface="MS Gothic" charset="0"/>
                  <a:cs typeface="MS Gothic" charset="0"/>
                </a:rPr>
                <a:t>GOD</a:t>
              </a:r>
            </a:p>
          </p:txBody>
        </p:sp>
      </p:grpSp>
      <p:grpSp>
        <p:nvGrpSpPr>
          <p:cNvPr id="10" name="Group 50"/>
          <p:cNvGrpSpPr>
            <a:grpSpLocks/>
          </p:cNvGrpSpPr>
          <p:nvPr/>
        </p:nvGrpSpPr>
        <p:grpSpPr bwMode="auto">
          <a:xfrm>
            <a:off x="4993409" y="5203737"/>
            <a:ext cx="2679989" cy="668151"/>
            <a:chOff x="3460" y="3715"/>
            <a:chExt cx="1857" cy="477"/>
          </a:xfrm>
        </p:grpSpPr>
        <p:sp>
          <p:nvSpPr>
            <p:cNvPr id="190503" name="Rectangle 51"/>
            <p:cNvSpPr>
              <a:spLocks noChangeArrowheads="1"/>
            </p:cNvSpPr>
            <p:nvPr/>
          </p:nvSpPr>
          <p:spPr bwMode="auto">
            <a:xfrm>
              <a:off x="4093" y="3864"/>
              <a:ext cx="1224" cy="3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570"/>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MEANT</a:t>
              </a:r>
            </a:p>
          </p:txBody>
        </p:sp>
        <p:sp>
          <p:nvSpPr>
            <p:cNvPr id="190504" name="Rectangle 52"/>
            <p:cNvSpPr>
              <a:spLocks noChangeArrowheads="1"/>
            </p:cNvSpPr>
            <p:nvPr/>
          </p:nvSpPr>
          <p:spPr bwMode="auto">
            <a:xfrm>
              <a:off x="3460" y="3715"/>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90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55000"/>
                </a:lnSpc>
                <a:spcBef>
                  <a:spcPts val="1122"/>
                </a:spcBef>
                <a:buClr>
                  <a:srgbClr val="FFEA18"/>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FFEA18"/>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190497" name="Text Box 53"/>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190498" name="Text Box 54"/>
          <p:cNvSpPr txBox="1">
            <a:spLocks noChangeArrowheads="1"/>
          </p:cNvSpPr>
          <p:nvPr/>
        </p:nvSpPr>
        <p:spPr bwMode="auto">
          <a:xfrm>
            <a:off x="8612912" y="6261287"/>
            <a:ext cx="165966"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0499" name="Text Box 55"/>
          <p:cNvSpPr txBox="1">
            <a:spLocks noChangeArrowheads="1"/>
          </p:cNvSpPr>
          <p:nvPr/>
        </p:nvSpPr>
        <p:spPr bwMode="auto">
          <a:xfrm>
            <a:off x="8359543"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19</a:t>
            </a:r>
          </a:p>
        </p:txBody>
      </p:sp>
      <p:sp>
        <p:nvSpPr>
          <p:cNvPr id="190500" name="Text Box 56"/>
          <p:cNvSpPr txBox="1">
            <a:spLocks noChangeArrowheads="1"/>
          </p:cNvSpPr>
          <p:nvPr/>
        </p:nvSpPr>
        <p:spPr bwMode="auto">
          <a:xfrm>
            <a:off x="8703097" y="6499361"/>
            <a:ext cx="264142" cy="28447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785"/>
              </a:spcBef>
              <a:buClr>
                <a:srgbClr val="FFFFFF"/>
              </a:buClr>
              <a:defRPr/>
            </a:pPr>
            <a:r>
              <a:rPr lang="en-GB" sz="13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5</a:t>
            </a:r>
          </a:p>
        </p:txBody>
      </p:sp>
      <p:sp>
        <p:nvSpPr>
          <p:cNvPr id="59" name="Title 58"/>
          <p:cNvSpPr>
            <a:spLocks noGrp="1"/>
          </p:cNvSpPr>
          <p:nvPr>
            <p:ph type="title" idx="4294967295"/>
          </p:nvPr>
        </p:nvSpPr>
        <p:spPr bwMode="auto">
          <a:xfrm>
            <a:off x="457515" y="152683"/>
            <a:ext cx="8229023"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THE MESSAGE IN A NUTSHELL…</a:t>
            </a:r>
            <a:endParaRPr lang="en-US">
              <a:effectLst>
                <a:outerShdw blurRad="38100" dist="38100" dir="2700000" algn="tl">
                  <a:srgbClr val="000000">
                    <a:alpha val="43137"/>
                  </a:srgbClr>
                </a:outerShdw>
              </a:effectLst>
              <a:latin typeface="Times New Roman" charset="0"/>
            </a:endParaRPr>
          </a:p>
        </p:txBody>
      </p:sp>
      <p:sp>
        <p:nvSpPr>
          <p:cNvPr id="61" name="TextBox 60"/>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366184335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1" presetClass="entr" presetSubtype="0" fill="hold" grpId="0" nodeType="clickEffect">
                                  <p:stCondLst>
                                    <p:cond delay="0"/>
                                  </p:stCondLst>
                                  <p:iterate type="lt">
                                    <p:tmPct val="10000"/>
                                  </p:iterate>
                                  <p:childTnLst>
                                    <p:set>
                                      <p:cBhvr>
                                        <p:cTn id="6" dur="1" fill="hold">
                                          <p:stCondLst>
                                            <p:cond delay="0"/>
                                          </p:stCondLst>
                                        </p:cTn>
                                        <p:tgtEl>
                                          <p:spTgt spid="59"/>
                                        </p:tgtEl>
                                        <p:attrNameLst>
                                          <p:attrName>style.visibility</p:attrName>
                                        </p:attrNameLst>
                                      </p:cBhvr>
                                      <p:to>
                                        <p:strVal val="visible"/>
                                      </p:to>
                                    </p:set>
                                    <p:anim calcmode="lin" valueType="num">
                                      <p:cBhvr>
                                        <p:cTn id="7" dur="500" fill="hold"/>
                                        <p:tgtEl>
                                          <p:spTgt spid="59"/>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9"/>
                                        </p:tgtEl>
                                        <p:attrNameLst>
                                          <p:attrName>ppt_y</p:attrName>
                                        </p:attrNameLst>
                                      </p:cBhvr>
                                      <p:tavLst>
                                        <p:tav tm="0">
                                          <p:val>
                                            <p:strVal val="#ppt_y"/>
                                          </p:val>
                                        </p:tav>
                                        <p:tav tm="100000">
                                          <p:val>
                                            <p:strVal val="#ppt_y"/>
                                          </p:val>
                                        </p:tav>
                                      </p:tavLst>
                                    </p:anim>
                                    <p:anim calcmode="lin" valueType="num">
                                      <p:cBhvr>
                                        <p:cTn id="9" dur="500" fill="hold"/>
                                        <p:tgtEl>
                                          <p:spTgt spid="59"/>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9"/>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23" presetClass="entr" presetSubtype="528" fill="hold" nodeType="click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100000">
                                          <p:val>
                                            <p:fltVal val="0"/>
                                          </p:val>
                                        </p:tav>
                                        <p:tav>
                                          <p:val>
                                            <p:strVal val="#ppt_w"/>
                                          </p:val>
                                        </p:tav>
                                      </p:tavLst>
                                    </p:anim>
                                    <p:anim calcmode="lin" valueType="num">
                                      <p:cBhvr>
                                        <p:cTn id="17" dur="500" fill="hold"/>
                                        <p:tgtEl>
                                          <p:spTgt spid="5"/>
                                        </p:tgtEl>
                                        <p:attrNameLst>
                                          <p:attrName>ppt_h</p:attrName>
                                        </p:attrNameLst>
                                      </p:cBhvr>
                                      <p:tavLst>
                                        <p:tav tm="100000">
                                          <p:val>
                                            <p:fltVal val="0"/>
                                          </p:val>
                                        </p:tav>
                                        <p:tav>
                                          <p:val>
                                            <p:strVal val="#ppt_h"/>
                                          </p:val>
                                        </p:tav>
                                      </p:tavLst>
                                    </p:anim>
                                    <p:anim calcmode="lin" valueType="num">
                                      <p:cBhvr>
                                        <p:cTn id="18" dur="500" fill="hold"/>
                                        <p:tgtEl>
                                          <p:spTgt spid="5"/>
                                        </p:tgtEl>
                                        <p:attrNameLst>
                                          <p:attrName>ppt_x</p:attrName>
                                        </p:attrNameLst>
                                      </p:cBhvr>
                                      <p:tavLst>
                                        <p:tav tm="100000">
                                          <p:val>
                                            <p:fltVal val="0.5"/>
                                          </p:val>
                                        </p:tav>
                                        <p:tav>
                                          <p:val>
                                            <p:strVal val="#ppt_x"/>
                                          </p:val>
                                        </p:tav>
                                      </p:tavLst>
                                    </p:anim>
                                    <p:anim calcmode="lin" valueType="num">
                                      <p:cBhvr>
                                        <p:cTn id="19" dur="500" fill="hold"/>
                                        <p:tgtEl>
                                          <p:spTgt spid="5"/>
                                        </p:tgtEl>
                                        <p:attrNameLst>
                                          <p:attrName>ppt_y</p:attrName>
                                        </p:attrNameLst>
                                      </p:cBhvr>
                                      <p:tavLst>
                                        <p:tav tm="100000">
                                          <p:val>
                                            <p:fltVal val="0.5"/>
                                          </p:val>
                                        </p:tav>
                                        <p:tav>
                                          <p:val>
                                            <p:strVal val="#ppt_y"/>
                                          </p:val>
                                        </p:tav>
                                      </p:tavLst>
                                    </p:anim>
                                  </p:childTnLst>
                                </p:cTn>
                              </p:par>
                            </p:childTnLst>
                          </p:cTn>
                        </p:par>
                      </p:childTnLst>
                    </p:cTn>
                  </p:par>
                  <p:par>
                    <p:cTn id="20" fill="hold" nodeType="clickPar">
                      <p:stCondLst>
                        <p:cond delay="indefinite"/>
                      </p:stCondLst>
                      <p:childTnLst>
                        <p:par>
                          <p:cTn id="21" fill="hold" nodeType="withGroup">
                            <p:stCondLst>
                              <p:cond delay="0"/>
                            </p:stCondLst>
                            <p:childTnLst>
                              <p:par>
                                <p:cTn id="22" presetID="23" presetClass="entr" presetSubtype="528" fill="hold" nodeType="clickEffect">
                                  <p:stCondLst>
                                    <p:cond delay="0"/>
                                  </p:stCondLst>
                                  <p:childTnLst>
                                    <p:set>
                                      <p:cBhvr>
                                        <p:cTn id="23" dur="1" fill="hold">
                                          <p:stCondLst>
                                            <p:cond delay="0"/>
                                          </p:stCondLst>
                                        </p:cTn>
                                        <p:tgtEl>
                                          <p:spTgt spid="7"/>
                                        </p:tgtEl>
                                        <p:attrNameLst>
                                          <p:attrName>style.visibility</p:attrName>
                                        </p:attrNameLst>
                                      </p:cBhvr>
                                      <p:to>
                                        <p:strVal val="visible"/>
                                      </p:to>
                                    </p:set>
                                    <p:anim calcmode="lin" valueType="num">
                                      <p:cBhvr>
                                        <p:cTn id="24" dur="500" fill="hold"/>
                                        <p:tgtEl>
                                          <p:spTgt spid="7"/>
                                        </p:tgtEl>
                                        <p:attrNameLst>
                                          <p:attrName>ppt_w</p:attrName>
                                        </p:attrNameLst>
                                      </p:cBhvr>
                                      <p:tavLst>
                                        <p:tav tm="100000">
                                          <p:val>
                                            <p:fltVal val="0"/>
                                          </p:val>
                                        </p:tav>
                                        <p:tav>
                                          <p:val>
                                            <p:strVal val="#ppt_w"/>
                                          </p:val>
                                        </p:tav>
                                      </p:tavLst>
                                    </p:anim>
                                    <p:anim calcmode="lin" valueType="num">
                                      <p:cBhvr>
                                        <p:cTn id="25" dur="500" fill="hold"/>
                                        <p:tgtEl>
                                          <p:spTgt spid="7"/>
                                        </p:tgtEl>
                                        <p:attrNameLst>
                                          <p:attrName>ppt_h</p:attrName>
                                        </p:attrNameLst>
                                      </p:cBhvr>
                                      <p:tavLst>
                                        <p:tav tm="100000">
                                          <p:val>
                                            <p:fltVal val="0"/>
                                          </p:val>
                                        </p:tav>
                                        <p:tav>
                                          <p:val>
                                            <p:strVal val="#ppt_h"/>
                                          </p:val>
                                        </p:tav>
                                      </p:tavLst>
                                    </p:anim>
                                    <p:anim calcmode="lin" valueType="num">
                                      <p:cBhvr>
                                        <p:cTn id="26" dur="500" fill="hold"/>
                                        <p:tgtEl>
                                          <p:spTgt spid="7"/>
                                        </p:tgtEl>
                                        <p:attrNameLst>
                                          <p:attrName>ppt_x</p:attrName>
                                        </p:attrNameLst>
                                      </p:cBhvr>
                                      <p:tavLst>
                                        <p:tav tm="100000">
                                          <p:val>
                                            <p:fltVal val="0.5"/>
                                          </p:val>
                                        </p:tav>
                                        <p:tav>
                                          <p:val>
                                            <p:strVal val="#ppt_x"/>
                                          </p:val>
                                        </p:tav>
                                      </p:tavLst>
                                    </p:anim>
                                    <p:anim calcmode="lin" valueType="num">
                                      <p:cBhvr>
                                        <p:cTn id="27" dur="500" fill="hold"/>
                                        <p:tgtEl>
                                          <p:spTgt spid="7"/>
                                        </p:tgtEl>
                                        <p:attrNameLst>
                                          <p:attrName>ppt_y</p:attrName>
                                        </p:attrNameLst>
                                      </p:cBhvr>
                                      <p:tavLst>
                                        <p:tav tm="100000">
                                          <p:val>
                                            <p:fltVal val="0.5"/>
                                          </p:val>
                                        </p:tav>
                                        <p:tav>
                                          <p:val>
                                            <p:strVal val="#ppt_y"/>
                                          </p:val>
                                        </p:tav>
                                      </p:tavLst>
                                    </p:anim>
                                  </p:childTnLst>
                                </p:cTn>
                              </p:par>
                            </p:childTnLst>
                          </p:cTn>
                        </p:par>
                      </p:childTnLst>
                    </p:cTn>
                  </p:par>
                  <p:par>
                    <p:cTn id="28" fill="hold" nodeType="clickPar">
                      <p:stCondLst>
                        <p:cond delay="indefinite"/>
                      </p:stCondLst>
                      <p:childTnLst>
                        <p:par>
                          <p:cTn id="29" fill="hold" nodeType="withGroup">
                            <p:stCondLst>
                              <p:cond delay="0"/>
                            </p:stCondLst>
                            <p:childTnLst>
                              <p:par>
                                <p:cTn id="30" presetID="23" presetClass="entr" presetSubtype="528" fill="hold" nodeType="clickEffect">
                                  <p:stCondLst>
                                    <p:cond delay="0"/>
                                  </p:stCondLst>
                                  <p:childTnLst>
                                    <p:set>
                                      <p:cBhvr>
                                        <p:cTn id="31" dur="1" fill="hold">
                                          <p:stCondLst>
                                            <p:cond delay="0"/>
                                          </p:stCondLst>
                                        </p:cTn>
                                        <p:tgtEl>
                                          <p:spTgt spid="6"/>
                                        </p:tgtEl>
                                        <p:attrNameLst>
                                          <p:attrName>style.visibility</p:attrName>
                                        </p:attrNameLst>
                                      </p:cBhvr>
                                      <p:to>
                                        <p:strVal val="visible"/>
                                      </p:to>
                                    </p:set>
                                    <p:anim calcmode="lin" valueType="num">
                                      <p:cBhvr>
                                        <p:cTn id="32" dur="500" fill="hold"/>
                                        <p:tgtEl>
                                          <p:spTgt spid="6"/>
                                        </p:tgtEl>
                                        <p:attrNameLst>
                                          <p:attrName>ppt_w</p:attrName>
                                        </p:attrNameLst>
                                      </p:cBhvr>
                                      <p:tavLst>
                                        <p:tav tm="100000">
                                          <p:val>
                                            <p:fltVal val="0"/>
                                          </p:val>
                                        </p:tav>
                                        <p:tav>
                                          <p:val>
                                            <p:strVal val="#ppt_w"/>
                                          </p:val>
                                        </p:tav>
                                      </p:tavLst>
                                    </p:anim>
                                    <p:anim calcmode="lin" valueType="num">
                                      <p:cBhvr>
                                        <p:cTn id="33" dur="500" fill="hold"/>
                                        <p:tgtEl>
                                          <p:spTgt spid="6"/>
                                        </p:tgtEl>
                                        <p:attrNameLst>
                                          <p:attrName>ppt_h</p:attrName>
                                        </p:attrNameLst>
                                      </p:cBhvr>
                                      <p:tavLst>
                                        <p:tav tm="100000">
                                          <p:val>
                                            <p:fltVal val="0"/>
                                          </p:val>
                                        </p:tav>
                                        <p:tav>
                                          <p:val>
                                            <p:strVal val="#ppt_h"/>
                                          </p:val>
                                        </p:tav>
                                      </p:tavLst>
                                    </p:anim>
                                    <p:anim calcmode="lin" valueType="num">
                                      <p:cBhvr>
                                        <p:cTn id="34" dur="500" fill="hold"/>
                                        <p:tgtEl>
                                          <p:spTgt spid="6"/>
                                        </p:tgtEl>
                                        <p:attrNameLst>
                                          <p:attrName>ppt_x</p:attrName>
                                        </p:attrNameLst>
                                      </p:cBhvr>
                                      <p:tavLst>
                                        <p:tav tm="100000">
                                          <p:val>
                                            <p:fltVal val="0.5"/>
                                          </p:val>
                                        </p:tav>
                                        <p:tav>
                                          <p:val>
                                            <p:strVal val="#ppt_x"/>
                                          </p:val>
                                        </p:tav>
                                      </p:tavLst>
                                    </p:anim>
                                    <p:anim calcmode="lin" valueType="num">
                                      <p:cBhvr>
                                        <p:cTn id="35" dur="500" fill="hold"/>
                                        <p:tgtEl>
                                          <p:spTgt spid="6"/>
                                        </p:tgtEl>
                                        <p:attrNameLst>
                                          <p:attrName>ppt_y</p:attrName>
                                        </p:attrNameLst>
                                      </p:cBhvr>
                                      <p:tavLst>
                                        <p:tav tm="100000">
                                          <p:val>
                                            <p:fltVal val="0.5"/>
                                          </p:val>
                                        </p:tav>
                                        <p:tav>
                                          <p:val>
                                            <p:strVal val="#ppt_y"/>
                                          </p:val>
                                        </p:tav>
                                      </p:tavLst>
                                    </p:anim>
                                  </p:childTnLst>
                                </p:cTn>
                              </p:par>
                            </p:childTnLst>
                          </p:cTn>
                        </p:par>
                      </p:childTnLst>
                    </p:cTn>
                  </p:par>
                  <p:par>
                    <p:cTn id="36" fill="hold" nodeType="clickPar">
                      <p:stCondLst>
                        <p:cond delay="indefinite"/>
                      </p:stCondLst>
                      <p:childTnLst>
                        <p:par>
                          <p:cTn id="37" fill="hold" nodeType="withGroup">
                            <p:stCondLst>
                              <p:cond delay="0"/>
                            </p:stCondLst>
                            <p:childTnLst>
                              <p:par>
                                <p:cTn id="38" presetID="23" presetClass="entr" presetSubtype="528" fill="hold" nodeType="clickEffect">
                                  <p:stCondLst>
                                    <p:cond delay="0"/>
                                  </p:stCondLst>
                                  <p:childTnLst>
                                    <p:set>
                                      <p:cBhvr>
                                        <p:cTn id="39" dur="1" fill="hold">
                                          <p:stCondLst>
                                            <p:cond delay="0"/>
                                          </p:stCondLst>
                                        </p:cTn>
                                        <p:tgtEl>
                                          <p:spTgt spid="10"/>
                                        </p:tgtEl>
                                        <p:attrNameLst>
                                          <p:attrName>style.visibility</p:attrName>
                                        </p:attrNameLst>
                                      </p:cBhvr>
                                      <p:to>
                                        <p:strVal val="visible"/>
                                      </p:to>
                                    </p:set>
                                    <p:anim calcmode="lin" valueType="num">
                                      <p:cBhvr>
                                        <p:cTn id="40" dur="500" fill="hold"/>
                                        <p:tgtEl>
                                          <p:spTgt spid="10"/>
                                        </p:tgtEl>
                                        <p:attrNameLst>
                                          <p:attrName>ppt_w</p:attrName>
                                        </p:attrNameLst>
                                      </p:cBhvr>
                                      <p:tavLst>
                                        <p:tav tm="100000">
                                          <p:val>
                                            <p:fltVal val="0"/>
                                          </p:val>
                                        </p:tav>
                                        <p:tav>
                                          <p:val>
                                            <p:strVal val="#ppt_w"/>
                                          </p:val>
                                        </p:tav>
                                      </p:tavLst>
                                    </p:anim>
                                    <p:anim calcmode="lin" valueType="num">
                                      <p:cBhvr>
                                        <p:cTn id="41" dur="500" fill="hold"/>
                                        <p:tgtEl>
                                          <p:spTgt spid="10"/>
                                        </p:tgtEl>
                                        <p:attrNameLst>
                                          <p:attrName>ppt_h</p:attrName>
                                        </p:attrNameLst>
                                      </p:cBhvr>
                                      <p:tavLst>
                                        <p:tav tm="100000">
                                          <p:val>
                                            <p:fltVal val="0"/>
                                          </p:val>
                                        </p:tav>
                                        <p:tav>
                                          <p:val>
                                            <p:strVal val="#ppt_h"/>
                                          </p:val>
                                        </p:tav>
                                      </p:tavLst>
                                    </p:anim>
                                    <p:anim calcmode="lin" valueType="num">
                                      <p:cBhvr>
                                        <p:cTn id="42" dur="500" fill="hold"/>
                                        <p:tgtEl>
                                          <p:spTgt spid="10"/>
                                        </p:tgtEl>
                                        <p:attrNameLst>
                                          <p:attrName>ppt_x</p:attrName>
                                        </p:attrNameLst>
                                      </p:cBhvr>
                                      <p:tavLst>
                                        <p:tav tm="100000">
                                          <p:val>
                                            <p:fltVal val="0.5"/>
                                          </p:val>
                                        </p:tav>
                                        <p:tav>
                                          <p:val>
                                            <p:strVal val="#ppt_x"/>
                                          </p:val>
                                        </p:tav>
                                      </p:tavLst>
                                    </p:anim>
                                    <p:anim calcmode="lin" valueType="num">
                                      <p:cBhvr>
                                        <p:cTn id="43" dur="500" fill="hold"/>
                                        <p:tgtEl>
                                          <p:spTgt spid="10"/>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608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91490"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1"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2" name="AutoShape 4"/>
          <p:cNvSpPr>
            <a:spLocks noChangeArrowheads="1"/>
          </p:cNvSpPr>
          <p:nvPr/>
        </p:nvSpPr>
        <p:spPr bwMode="auto">
          <a:xfrm>
            <a:off x="4739409" y="932893"/>
            <a:ext cx="3003262"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3"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4"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5"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2536" name="Rectangle 8"/>
          <p:cNvSpPr>
            <a:spLocks noChangeArrowheads="1"/>
          </p:cNvSpPr>
          <p:nvPr/>
        </p:nvSpPr>
        <p:spPr bwMode="auto">
          <a:xfrm>
            <a:off x="1102591" y="633133"/>
            <a:ext cx="6823364" cy="5420846"/>
          </a:xfrm>
          <a:prstGeom prst="rect">
            <a:avLst/>
          </a:prstGeom>
          <a:gradFill rotWithShape="0">
            <a:gsLst>
              <a:gs pos="0">
                <a:srgbClr val="0B0C60"/>
              </a:gs>
              <a:gs pos="100000">
                <a:srgbClr val="05052C">
                  <a:alpha val="45998"/>
                </a:srgbClr>
              </a:gs>
            </a:gsLst>
            <a:lin ang="5400000" scaled="1"/>
          </a:gradFill>
          <a:ln>
            <a:noFill/>
          </a:ln>
          <a:extLs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497" name="Rectangle 9"/>
          <p:cNvSpPr>
            <a:spLocks noChangeArrowheads="1"/>
          </p:cNvSpPr>
          <p:nvPr/>
        </p:nvSpPr>
        <p:spPr bwMode="auto">
          <a:xfrm>
            <a:off x="4814460" y="945497"/>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255"/>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1498" name="Rectangle 10"/>
          <p:cNvSpPr>
            <a:spLocks noChangeArrowheads="1"/>
          </p:cNvSpPr>
          <p:nvPr/>
        </p:nvSpPr>
        <p:spPr bwMode="auto">
          <a:xfrm>
            <a:off x="1427310" y="3639111"/>
            <a:ext cx="412750" cy="63412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255"/>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1499" name="Rectangle 11"/>
          <p:cNvSpPr>
            <a:spLocks noChangeArrowheads="1"/>
          </p:cNvSpPr>
          <p:nvPr/>
        </p:nvSpPr>
        <p:spPr bwMode="auto">
          <a:xfrm>
            <a:off x="1412880" y="962309"/>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255"/>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1</a:t>
            </a:r>
          </a:p>
        </p:txBody>
      </p:sp>
      <p:grpSp>
        <p:nvGrpSpPr>
          <p:cNvPr id="46092" name="Group 12"/>
          <p:cNvGrpSpPr>
            <a:grpSpLocks/>
          </p:cNvGrpSpPr>
          <p:nvPr/>
        </p:nvGrpSpPr>
        <p:grpSpPr bwMode="auto">
          <a:xfrm>
            <a:off x="1652470" y="1647295"/>
            <a:ext cx="890443" cy="1378305"/>
            <a:chOff x="1145" y="1176"/>
            <a:chExt cx="617" cy="985"/>
          </a:xfrm>
        </p:grpSpPr>
        <p:sp>
          <p:nvSpPr>
            <p:cNvPr id="191537" name="Rectangle 13"/>
            <p:cNvSpPr>
              <a:spLocks noChangeArrowheads="1"/>
            </p:cNvSpPr>
            <p:nvPr/>
          </p:nvSpPr>
          <p:spPr bwMode="auto">
            <a:xfrm>
              <a:off x="1145" y="1176"/>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1538"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dirty="0">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1539"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6093" name="Group 16"/>
          <p:cNvGrpSpPr>
            <a:grpSpLocks/>
          </p:cNvGrpSpPr>
          <p:nvPr/>
        </p:nvGrpSpPr>
        <p:grpSpPr bwMode="auto">
          <a:xfrm>
            <a:off x="5069902" y="1658501"/>
            <a:ext cx="891886" cy="1378305"/>
            <a:chOff x="3513" y="1184"/>
            <a:chExt cx="617" cy="985"/>
          </a:xfrm>
        </p:grpSpPr>
        <p:sp>
          <p:nvSpPr>
            <p:cNvPr id="191534" name="Rectangle 17"/>
            <p:cNvSpPr>
              <a:spLocks noChangeArrowheads="1"/>
            </p:cNvSpPr>
            <p:nvPr/>
          </p:nvSpPr>
          <p:spPr bwMode="auto">
            <a:xfrm>
              <a:off x="3513" y="1184"/>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1535"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1536"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6094" name="Group 20"/>
          <p:cNvGrpSpPr>
            <a:grpSpLocks/>
          </p:cNvGrpSpPr>
          <p:nvPr/>
        </p:nvGrpSpPr>
        <p:grpSpPr bwMode="auto">
          <a:xfrm>
            <a:off x="1675561" y="4325550"/>
            <a:ext cx="890443" cy="1378305"/>
            <a:chOff x="1161" y="3088"/>
            <a:chExt cx="617" cy="985"/>
          </a:xfrm>
        </p:grpSpPr>
        <p:sp>
          <p:nvSpPr>
            <p:cNvPr id="191531" name="Rectangle 21"/>
            <p:cNvSpPr>
              <a:spLocks noChangeArrowheads="1"/>
            </p:cNvSpPr>
            <p:nvPr/>
          </p:nvSpPr>
          <p:spPr bwMode="auto">
            <a:xfrm>
              <a:off x="1161"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1532"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1533"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191503" name="Rectangle 24"/>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91504" name="Rectangle 25"/>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91505" name="Rectangle 26"/>
          <p:cNvSpPr>
            <a:spLocks noChangeArrowheads="1"/>
          </p:cNvSpPr>
          <p:nvPr/>
        </p:nvSpPr>
        <p:spPr bwMode="auto">
          <a:xfrm>
            <a:off x="2148898"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2019"/>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1506" name="Rectangle 27"/>
          <p:cNvSpPr>
            <a:spLocks noChangeArrowheads="1"/>
          </p:cNvSpPr>
          <p:nvPr/>
        </p:nvSpPr>
        <p:spPr bwMode="auto">
          <a:xfrm>
            <a:off x="2159026" y="1560446"/>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91507" name="Rectangle 28"/>
          <p:cNvSpPr>
            <a:spLocks noChangeArrowheads="1"/>
          </p:cNvSpPr>
          <p:nvPr/>
        </p:nvSpPr>
        <p:spPr bwMode="auto">
          <a:xfrm>
            <a:off x="5899753" y="1570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91508" name="Rectangle 29"/>
          <p:cNvSpPr>
            <a:spLocks noChangeArrowheads="1"/>
          </p:cNvSpPr>
          <p:nvPr/>
        </p:nvSpPr>
        <p:spPr bwMode="auto">
          <a:xfrm>
            <a:off x="2462094" y="4237251"/>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1509" name="Rectangle 30"/>
          <p:cNvSpPr>
            <a:spLocks noChangeArrowheads="1"/>
          </p:cNvSpPr>
          <p:nvPr/>
        </p:nvSpPr>
        <p:spPr bwMode="auto">
          <a:xfrm>
            <a:off x="2424571" y="2070313"/>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KING</a:t>
            </a:r>
          </a:p>
        </p:txBody>
      </p:sp>
      <p:sp>
        <p:nvSpPr>
          <p:cNvPr id="191510" name="Rectangle 31"/>
          <p:cNvSpPr>
            <a:spLocks noChangeArrowheads="1"/>
          </p:cNvSpPr>
          <p:nvPr/>
        </p:nvSpPr>
        <p:spPr bwMode="auto">
          <a:xfrm>
            <a:off x="5882432" y="2064710"/>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SERVANT</a:t>
            </a:r>
          </a:p>
        </p:txBody>
      </p:sp>
      <p:sp>
        <p:nvSpPr>
          <p:cNvPr id="191511" name="Rectangle 32"/>
          <p:cNvSpPr>
            <a:spLocks noChangeArrowheads="1"/>
          </p:cNvSpPr>
          <p:nvPr/>
        </p:nvSpPr>
        <p:spPr bwMode="auto">
          <a:xfrm>
            <a:off x="2440447" y="4735913"/>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GOD/MAN</a:t>
            </a:r>
          </a:p>
        </p:txBody>
      </p:sp>
      <p:sp>
        <p:nvSpPr>
          <p:cNvPr id="191512" name="Rectangle 33"/>
          <p:cNvSpPr>
            <a:spLocks noChangeArrowheads="1"/>
          </p:cNvSpPr>
          <p:nvPr/>
        </p:nvSpPr>
        <p:spPr bwMode="auto">
          <a:xfrm>
            <a:off x="2427458" y="2574578"/>
            <a:ext cx="176645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SAID</a:t>
            </a:r>
          </a:p>
        </p:txBody>
      </p:sp>
      <p:sp>
        <p:nvSpPr>
          <p:cNvPr id="191513" name="Rectangle 34"/>
          <p:cNvSpPr>
            <a:spLocks noChangeArrowheads="1"/>
          </p:cNvSpPr>
          <p:nvPr/>
        </p:nvSpPr>
        <p:spPr bwMode="auto">
          <a:xfrm>
            <a:off x="5905500" y="2584383"/>
            <a:ext cx="1154545"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DID</a:t>
            </a:r>
          </a:p>
        </p:txBody>
      </p:sp>
      <p:sp>
        <p:nvSpPr>
          <p:cNvPr id="191514" name="Rectangle 35"/>
          <p:cNvSpPr>
            <a:spLocks noChangeArrowheads="1"/>
          </p:cNvSpPr>
          <p:nvPr/>
        </p:nvSpPr>
        <p:spPr bwMode="auto">
          <a:xfrm>
            <a:off x="2440426" y="5251383"/>
            <a:ext cx="1246909" cy="44946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31" tIns="39559" rIns="80731" bIns="39559">
            <a:spAutoFit/>
          </a:bodyPr>
          <a:lstStyle/>
          <a:p>
            <a:pPr defTabSz="910412">
              <a:spcBef>
                <a:spcPts val="1570"/>
              </a:spcBef>
              <a:buClr>
                <a:srgbClr val="0066FF"/>
              </a:buClr>
              <a:tabLst>
                <a:tab pos="0" algn="l"/>
                <a:tab pos="815241" algn="l"/>
                <a:tab pos="1631921" algn="l"/>
                <a:tab pos="2448594" algn="l"/>
                <a:tab pos="3266686" algn="l"/>
                <a:tab pos="4083358" algn="l"/>
                <a:tab pos="4900027" algn="l"/>
                <a:tab pos="5715279" algn="l"/>
                <a:tab pos="6533372" algn="l"/>
                <a:tab pos="7350041" algn="l"/>
                <a:tab pos="8166713" algn="l"/>
                <a:tab pos="8984808"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1515" name="Text Box 36"/>
          <p:cNvSpPr txBox="1">
            <a:spLocks noChangeArrowheads="1"/>
          </p:cNvSpPr>
          <p:nvPr/>
        </p:nvSpPr>
        <p:spPr bwMode="auto">
          <a:xfrm>
            <a:off x="8781401" y="4202"/>
            <a:ext cx="162388" cy="36142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grpSp>
        <p:nvGrpSpPr>
          <p:cNvPr id="46108" name="Group 37"/>
          <p:cNvGrpSpPr>
            <a:grpSpLocks/>
          </p:cNvGrpSpPr>
          <p:nvPr/>
        </p:nvGrpSpPr>
        <p:grpSpPr bwMode="auto">
          <a:xfrm>
            <a:off x="3219744" y="2127718"/>
            <a:ext cx="3017693" cy="2913529"/>
            <a:chOff x="2231" y="1519"/>
            <a:chExt cx="2091" cy="2081"/>
          </a:xfrm>
        </p:grpSpPr>
        <p:sp>
          <p:nvSpPr>
            <p:cNvPr id="191528" name="Line 38"/>
            <p:cNvSpPr>
              <a:spLocks noChangeShapeType="1"/>
            </p:cNvSpPr>
            <p:nvPr/>
          </p:nvSpPr>
          <p:spPr bwMode="auto">
            <a:xfrm flipV="1">
              <a:off x="2558" y="1837"/>
              <a:ext cx="1297" cy="1232"/>
            </a:xfrm>
            <a:prstGeom prst="line">
              <a:avLst/>
            </a:prstGeom>
            <a:noFill/>
            <a:ln w="38160">
              <a:solidFill>
                <a:srgbClr val="FC0128"/>
              </a:solidFill>
              <a:miter lim="800000"/>
              <a:headEnd/>
              <a:tailEnd/>
            </a:ln>
            <a:effectLst>
              <a:outerShdw dist="71785" dir="2700000" algn="ctr" rotWithShape="0">
                <a:srgbClr val="808080"/>
              </a:outerShdw>
            </a:effectLst>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91529" name="Line 39"/>
            <p:cNvSpPr>
              <a:spLocks noChangeShapeType="1"/>
            </p:cNvSpPr>
            <p:nvPr/>
          </p:nvSpPr>
          <p:spPr bwMode="auto">
            <a:xfrm flipV="1">
              <a:off x="2323" y="1631"/>
              <a:ext cx="1190" cy="1132"/>
            </a:xfrm>
            <a:prstGeom prst="line">
              <a:avLst/>
            </a:prstGeom>
            <a:noFill/>
            <a:ln w="38160">
              <a:solidFill>
                <a:srgbClr val="FC0128"/>
              </a:solidFill>
              <a:miter lim="800000"/>
              <a:headEnd/>
              <a:tailEnd/>
            </a:ln>
            <a:effectLst>
              <a:outerShdw dist="71785" dir="2700000" algn="ctr" rotWithShape="0">
                <a:srgbClr val="808080"/>
              </a:outerShdw>
            </a:effectLst>
            <a:extLst>
              <a:ext uri="{909E8E84-426E-40dd-AFC4-6F175D3DCCD1}">
                <a14:hiddenFill xmlns="" xmlns:a14="http://schemas.microsoft.com/office/drawing/2010/main">
                  <a:noFill/>
                </a14:hiddenFill>
              </a:ext>
            </a:extLst>
          </p:spPr>
          <p:txBody>
            <a:bodyPr/>
            <a:lstStyle/>
            <a:p>
              <a:pPr>
                <a:defRPr/>
              </a:pPr>
              <a:endParaRPr lang="en-US">
                <a:effectLst>
                  <a:outerShdw blurRad="38100" dist="38100" dir="2700000" algn="tl">
                    <a:srgbClr val="000000">
                      <a:alpha val="43137"/>
                    </a:srgbClr>
                  </a:outerShdw>
                </a:effectLst>
              </a:endParaRPr>
            </a:p>
          </p:txBody>
        </p:sp>
        <p:sp>
          <p:nvSpPr>
            <p:cNvPr id="191530" name="AutoShape 40"/>
            <p:cNvSpPr>
              <a:spLocks noChangeArrowheads="1"/>
            </p:cNvSpPr>
            <p:nvPr/>
          </p:nvSpPr>
          <p:spPr bwMode="auto">
            <a:xfrm rot="5400000">
              <a:off x="2239" y="1518"/>
              <a:ext cx="2073" cy="2081"/>
            </a:xfrm>
            <a:prstGeom prst="rtTriangle">
              <a:avLst/>
            </a:prstGeom>
            <a:noFill/>
            <a:ln w="130320">
              <a:solidFill>
                <a:srgbClr val="FC0128"/>
              </a:solidFill>
              <a:miter lim="800000"/>
              <a:headEnd/>
              <a:tailEnd/>
            </a:ln>
            <a:effectLst>
              <a:outerShdw dist="81185" dir="3078031" algn="ctr" rotWithShape="0">
                <a:srgbClr val="808080"/>
              </a:outerShdw>
            </a:effectLst>
            <a:extLst>
              <a:ext uri="{909E8E84-426E-40dd-AFC4-6F175D3DCCD1}">
                <a14:hiddenFill xmlns="" xmlns:a14="http://schemas.microsoft.com/office/drawing/2010/main">
                  <a:solidFill>
                    <a:srgbClr val="FFFFFF"/>
                  </a:solidFill>
                </a14:hiddenFill>
              </a:ext>
            </a:extLst>
          </p:spPr>
          <p:txBody>
            <a:bodyPr rot="10800000" wrap="none"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grpSp>
      <p:grpSp>
        <p:nvGrpSpPr>
          <p:cNvPr id="6" name="Group 41"/>
          <p:cNvGrpSpPr>
            <a:grpSpLocks/>
          </p:cNvGrpSpPr>
          <p:nvPr/>
        </p:nvGrpSpPr>
        <p:grpSpPr bwMode="auto">
          <a:xfrm>
            <a:off x="2196549" y="2772000"/>
            <a:ext cx="4517159" cy="862977"/>
            <a:chOff x="1523" y="1979"/>
            <a:chExt cx="3129" cy="615"/>
          </a:xfrm>
        </p:grpSpPr>
        <p:sp>
          <p:nvSpPr>
            <p:cNvPr id="191526" name="Text Box 42"/>
            <p:cNvSpPr txBox="1">
              <a:spLocks noChangeArrowheads="1"/>
            </p:cNvSpPr>
            <p:nvPr/>
          </p:nvSpPr>
          <p:spPr bwMode="auto">
            <a:xfrm rot="18900000">
              <a:off x="1523" y="2252"/>
              <a:ext cx="3129" cy="3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346"/>
                </a:spcBef>
                <a:buClr>
                  <a:srgbClr val="FFFFFF"/>
                </a:buClr>
                <a:defRPr/>
              </a:pPr>
              <a:r>
                <a:rPr lang="en-GB" b="1" dirty="0">
                  <a:solidFill>
                    <a:srgbClr val="FFFFFF"/>
                  </a:solidFill>
                  <a:effectLst>
                    <a:outerShdw blurRad="38100" dist="38100" dir="2700000" algn="tl">
                      <a:srgbClr val="000000">
                        <a:alpha val="43137"/>
                      </a:srgbClr>
                    </a:outerShdw>
                  </a:effectLst>
                  <a:latin typeface="Lucida Handwriting" charset="0"/>
                  <a:ea typeface="MS Gothic" charset="0"/>
                  <a:cs typeface="MS Gothic" charset="0"/>
                </a:rPr>
                <a:t>"TO SEE TOGETHER"</a:t>
              </a:r>
            </a:p>
          </p:txBody>
        </p:sp>
        <p:sp>
          <p:nvSpPr>
            <p:cNvPr id="191527" name="Text Box 43"/>
            <p:cNvSpPr txBox="1">
              <a:spLocks noChangeArrowheads="1"/>
            </p:cNvSpPr>
            <p:nvPr/>
          </p:nvSpPr>
          <p:spPr bwMode="auto">
            <a:xfrm rot="18960000">
              <a:off x="1720" y="1979"/>
              <a:ext cx="2076" cy="3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000" tIns="46800" rIns="90000" bIns="46800">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346"/>
                </a:spcBef>
                <a:buClr>
                  <a:srgbClr val="FFFFFF"/>
                </a:buClr>
                <a:defRPr/>
              </a:pPr>
              <a:r>
                <a:rPr lang="en-GB" b="1">
                  <a:solidFill>
                    <a:srgbClr val="FFFFFF"/>
                  </a:solidFill>
                  <a:effectLst>
                    <a:outerShdw blurRad="38100" dist="38100" dir="2700000" algn="tl">
                      <a:srgbClr val="000000">
                        <a:alpha val="43137"/>
                      </a:srgbClr>
                    </a:outerShdw>
                  </a:effectLst>
                  <a:latin typeface="Lucida Handwriting" charset="0"/>
                  <a:ea typeface="MS Gothic" charset="0"/>
                  <a:cs typeface="MS Gothic" charset="0"/>
                </a:rPr>
                <a:t> SYNOPTIC:</a:t>
              </a:r>
            </a:p>
          </p:txBody>
        </p:sp>
      </p:grpSp>
      <p:sp>
        <p:nvSpPr>
          <p:cNvPr id="22572" name="Text Box 44"/>
          <p:cNvSpPr txBox="1">
            <a:spLocks noChangeArrowheads="1"/>
          </p:cNvSpPr>
          <p:nvPr/>
        </p:nvSpPr>
        <p:spPr bwMode="auto">
          <a:xfrm>
            <a:off x="3463636" y="3496262"/>
            <a:ext cx="5126182" cy="23000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3018"/>
              </a:spcBef>
              <a:buClr>
                <a:srgbClr val="FAFD00"/>
              </a:buClr>
              <a:defRPr/>
            </a:pPr>
            <a:r>
              <a:rPr lang="en-GB" sz="48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"TO</a:t>
            </a:r>
            <a:br>
              <a:rPr lang="en-GB" sz="48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br>
            <a:r>
              <a:rPr lang="en-GB" sz="48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SEE TOGETHER"</a:t>
            </a:r>
          </a:p>
        </p:txBody>
      </p:sp>
      <p:sp>
        <p:nvSpPr>
          <p:cNvPr id="22573" name="Text Box 45"/>
          <p:cNvSpPr txBox="1">
            <a:spLocks noChangeArrowheads="1"/>
          </p:cNvSpPr>
          <p:nvPr/>
        </p:nvSpPr>
        <p:spPr bwMode="auto">
          <a:xfrm>
            <a:off x="1700072" y="816629"/>
            <a:ext cx="5717886" cy="11920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09" tIns="41803" rIns="80409" bIns="41803">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4483"/>
              </a:spcBef>
              <a:buClr>
                <a:srgbClr val="FAFD00"/>
              </a:buClr>
              <a:defRPr/>
            </a:pPr>
            <a:r>
              <a:rPr lang="en-GB" sz="7200" b="1">
                <a:solidFill>
                  <a:srgbClr val="FAFD00"/>
                </a:solidFill>
                <a:effectLst>
                  <a:outerShdw blurRad="38100" dist="38100" dir="2700000" algn="tl">
                    <a:srgbClr val="000000">
                      <a:alpha val="43137"/>
                    </a:srgbClr>
                  </a:outerShdw>
                </a:effectLst>
                <a:latin typeface="Comic Sans MS" charset="0"/>
                <a:ea typeface="MS Gothic" charset="0"/>
                <a:cs typeface="MS Gothic" charset="0"/>
              </a:rPr>
              <a:t>SYNOPTIC:</a:t>
            </a:r>
          </a:p>
        </p:txBody>
      </p:sp>
      <p:sp>
        <p:nvSpPr>
          <p:cNvPr id="191520" name="Text Box 46"/>
          <p:cNvSpPr txBox="1">
            <a:spLocks noChangeArrowheads="1"/>
          </p:cNvSpPr>
          <p:nvPr/>
        </p:nvSpPr>
        <p:spPr bwMode="auto">
          <a:xfrm>
            <a:off x="8019766" y="6538659"/>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521" name="Text Box 47"/>
          <p:cNvSpPr txBox="1">
            <a:spLocks noChangeArrowheads="1"/>
          </p:cNvSpPr>
          <p:nvPr/>
        </p:nvSpPr>
        <p:spPr bwMode="auto">
          <a:xfrm>
            <a:off x="8747126" y="613242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97" tIns="40846" rIns="81697" bIns="40846"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1522" name="Text Box 48"/>
          <p:cNvSpPr txBox="1">
            <a:spLocks noChangeArrowheads="1"/>
          </p:cNvSpPr>
          <p:nvPr/>
        </p:nvSpPr>
        <p:spPr bwMode="auto">
          <a:xfrm>
            <a:off x="8357374" y="6539945"/>
            <a:ext cx="303277" cy="2229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20</a:t>
            </a:r>
          </a:p>
        </p:txBody>
      </p:sp>
      <p:sp>
        <p:nvSpPr>
          <p:cNvPr id="191523" name="Text Box 49"/>
          <p:cNvSpPr txBox="1">
            <a:spLocks noChangeArrowheads="1"/>
          </p:cNvSpPr>
          <p:nvPr/>
        </p:nvSpPr>
        <p:spPr bwMode="auto">
          <a:xfrm>
            <a:off x="8700970" y="6482630"/>
            <a:ext cx="279977" cy="29975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09" tIns="41803" rIns="80409" bIns="4180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3</a:t>
            </a:r>
          </a:p>
        </p:txBody>
      </p:sp>
      <p:sp>
        <p:nvSpPr>
          <p:cNvPr id="52" name="Title 51"/>
          <p:cNvSpPr>
            <a:spLocks noGrp="1"/>
          </p:cNvSpPr>
          <p:nvPr>
            <p:ph type="title" idx="4294967295"/>
          </p:nvPr>
        </p:nvSpPr>
        <p:spPr bwMode="auto">
          <a:xfrm>
            <a:off x="457515" y="228321"/>
            <a:ext cx="8229023"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35" tIns="45520" rIns="91035" bIns="45520"/>
          <a:lstStyle/>
          <a:p>
            <a:pPr>
              <a:defRPr/>
            </a:pPr>
            <a:r>
              <a:rPr lang="en-US" sz="2900" b="1">
                <a:solidFill>
                  <a:srgbClr val="FFEA18"/>
                </a:solidFill>
                <a:effectLst>
                  <a:outerShdw blurRad="38100" dist="38100" dir="2700000" algn="tl">
                    <a:srgbClr val="000000">
                      <a:alpha val="43137"/>
                    </a:srgbClr>
                  </a:outerShdw>
                </a:effectLst>
                <a:latin typeface="Comic Sans MS" charset="0"/>
              </a:rPr>
              <a:t>THAT STRANGE SOUNDING WORD…</a:t>
            </a:r>
            <a:endParaRPr lang="en-US">
              <a:effectLst>
                <a:outerShdw blurRad="38100" dist="38100" dir="2700000" algn="tl">
                  <a:srgbClr val="000000">
                    <a:alpha val="43137"/>
                  </a:srgbClr>
                </a:outerShdw>
              </a:effectLst>
              <a:latin typeface="Times New Roman" charset="0"/>
            </a:endParaRPr>
          </a:p>
        </p:txBody>
      </p:sp>
      <p:sp>
        <p:nvSpPr>
          <p:cNvPr id="54" name="TextBox 53"/>
          <p:cNvSpPr txBox="1"/>
          <p:nvPr/>
        </p:nvSpPr>
        <p:spPr>
          <a:xfrm>
            <a:off x="8459949" y="17"/>
            <a:ext cx="697360" cy="461261"/>
          </a:xfrm>
          <a:prstGeom prst="rect">
            <a:avLst/>
          </a:prstGeom>
          <a:noFill/>
        </p:spPr>
        <p:txBody>
          <a:bodyPr wrap="none" lIns="91035" tIns="45520" rIns="91035" bIns="4552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0773"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58385366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2"/>
                                        </p:tgtEl>
                                        <p:attrNameLst>
                                          <p:attrName>style.visibility</p:attrName>
                                        </p:attrNameLst>
                                      </p:cBhvr>
                                      <p:to>
                                        <p:strVal val="visible"/>
                                      </p:to>
                                    </p:set>
                                    <p:anim calcmode="lin" valueType="num">
                                      <p:cBhvr>
                                        <p:cTn id="7" dur="500" fill="hold"/>
                                        <p:tgtEl>
                                          <p:spTgt spid="52"/>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2"/>
                                        </p:tgtEl>
                                        <p:attrNameLst>
                                          <p:attrName>ppt_y</p:attrName>
                                        </p:attrNameLst>
                                      </p:cBhvr>
                                      <p:tavLst>
                                        <p:tav tm="0">
                                          <p:val>
                                            <p:strVal val="#ppt_y"/>
                                          </p:val>
                                        </p:tav>
                                        <p:tav tm="100000">
                                          <p:val>
                                            <p:strVal val="#ppt_y"/>
                                          </p:val>
                                        </p:tav>
                                      </p:tavLst>
                                    </p:anim>
                                    <p:anim calcmode="lin" valueType="num">
                                      <p:cBhvr>
                                        <p:cTn id="9" dur="500" fill="hold"/>
                                        <p:tgtEl>
                                          <p:spTgt spid="52"/>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2"/>
                                        </p:tgtEl>
                                      </p:cBhvr>
                                    </p:animEffect>
                                  </p:childTnLst>
                                </p:cTn>
                              </p:par>
                            </p:childTnLst>
                          </p:cTn>
                        </p:par>
                        <p:par>
                          <p:cTn id="12" fill="hold" nodeType="afterGroup">
                            <p:stCondLst>
                              <p:cond delay="1650"/>
                            </p:stCondLst>
                            <p:childTnLst>
                              <p:par>
                                <p:cTn id="13" presetID="22" presetClass="entr" presetSubtype="1" fill="hold" grpId="0" nodeType="afterEffect">
                                  <p:stCondLst>
                                    <p:cond delay="0"/>
                                  </p:stCondLst>
                                  <p:childTnLst>
                                    <p:set>
                                      <p:cBhvr>
                                        <p:cTn id="14" dur="1" fill="hold">
                                          <p:stCondLst>
                                            <p:cond delay="0"/>
                                          </p:stCondLst>
                                        </p:cTn>
                                        <p:tgtEl>
                                          <p:spTgt spid="22536"/>
                                        </p:tgtEl>
                                        <p:attrNameLst>
                                          <p:attrName>style.visibility</p:attrName>
                                        </p:attrNameLst>
                                      </p:cBhvr>
                                      <p:to>
                                        <p:strVal val="visible"/>
                                      </p:to>
                                    </p:set>
                                    <p:animEffect transition="in" filter="wipe(up)">
                                      <p:cBhvr>
                                        <p:cTn id="15" dur="500"/>
                                        <p:tgtEl>
                                          <p:spTgt spid="22536"/>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10" presetClass="entr" fill="hold" nodeType="clickEffect">
                                  <p:stCondLst>
                                    <p:cond delay="0"/>
                                  </p:stCondLst>
                                  <p:childTnLst>
                                    <p:set>
                                      <p:cBhvr>
                                        <p:cTn id="19" dur="1" fill="hold">
                                          <p:stCondLst>
                                            <p:cond delay="0"/>
                                          </p:stCondLst>
                                        </p:cTn>
                                        <p:tgtEl>
                                          <p:spTgt spid="22573"/>
                                        </p:tgtEl>
                                        <p:attrNameLst>
                                          <p:attrName>style.visibility</p:attrName>
                                        </p:attrNameLst>
                                      </p:cBhvr>
                                      <p:to>
                                        <p:strVal val="visible"/>
                                      </p:to>
                                    </p:set>
                                    <p:animEffect transition="in" filter="fade">
                                      <p:cBhvr>
                                        <p:cTn id="20" dur="1000"/>
                                        <p:tgtEl>
                                          <p:spTgt spid="22573"/>
                                        </p:tgtEl>
                                      </p:cBhvr>
                                    </p:animEffect>
                                  </p:childTnLst>
                                </p:cTn>
                              </p:par>
                            </p:childTnLst>
                          </p:cTn>
                        </p:par>
                      </p:childTnLst>
                    </p:cTn>
                  </p:par>
                  <p:par>
                    <p:cTn id="21" fill="hold" nodeType="clickPar">
                      <p:stCondLst>
                        <p:cond delay="indefinite"/>
                      </p:stCondLst>
                      <p:childTnLst>
                        <p:par>
                          <p:cTn id="22" fill="hold" nodeType="withGroup">
                            <p:stCondLst>
                              <p:cond delay="0"/>
                            </p:stCondLst>
                            <p:childTnLst>
                              <p:par>
                                <p:cTn id="23" presetID="10" presetClass="entr" fill="hold" nodeType="clickEffect">
                                  <p:stCondLst>
                                    <p:cond delay="0"/>
                                  </p:stCondLst>
                                  <p:childTnLst>
                                    <p:set>
                                      <p:cBhvr>
                                        <p:cTn id="24" dur="1" fill="hold">
                                          <p:stCondLst>
                                            <p:cond delay="0"/>
                                          </p:stCondLst>
                                        </p:cTn>
                                        <p:tgtEl>
                                          <p:spTgt spid="22572"/>
                                        </p:tgtEl>
                                        <p:attrNameLst>
                                          <p:attrName>style.visibility</p:attrName>
                                        </p:attrNameLst>
                                      </p:cBhvr>
                                      <p:to>
                                        <p:strVal val="visible"/>
                                      </p:to>
                                    </p:set>
                                    <p:animEffect transition="in" filter="fade">
                                      <p:cBhvr>
                                        <p:cTn id="25" dur="1000"/>
                                        <p:tgtEl>
                                          <p:spTgt spid="22572"/>
                                        </p:tgtEl>
                                      </p:cBhvr>
                                    </p:animEffect>
                                  </p:childTnLst>
                                </p:cTn>
                              </p:par>
                            </p:childTnLst>
                          </p:cTn>
                        </p:par>
                      </p:childTnLst>
                    </p:cTn>
                  </p:par>
                  <p:par>
                    <p:cTn id="26" fill="hold" nodeType="clickPar">
                      <p:stCondLst>
                        <p:cond delay="indefinite"/>
                      </p:stCondLst>
                      <p:childTnLst>
                        <p:par>
                          <p:cTn id="27" fill="hold" nodeType="withGroup">
                            <p:stCondLst>
                              <p:cond delay="0"/>
                            </p:stCondLst>
                            <p:childTnLst>
                              <p:par>
                                <p:cTn id="28" presetID="10" presetClass="entr" fill="hold" nodeType="clickEffect">
                                  <p:stCondLst>
                                    <p:cond delay="0"/>
                                  </p:stCondLst>
                                  <p:childTnLst>
                                    <p:set>
                                      <p:cBhvr>
                                        <p:cTn id="29" dur="1" fill="hold">
                                          <p:stCondLst>
                                            <p:cond delay="0"/>
                                          </p:stCondLst>
                                        </p:cTn>
                                        <p:tgtEl>
                                          <p:spTgt spid="6"/>
                                        </p:tgtEl>
                                        <p:attrNameLst>
                                          <p:attrName>style.visibility</p:attrName>
                                        </p:attrNameLst>
                                      </p:cBhvr>
                                      <p:to>
                                        <p:strVal val="visible"/>
                                      </p:to>
                                    </p:set>
                                    <p:animEffect transition="in" filter="fade">
                                      <p:cBhvr>
                                        <p:cTn id="30" dur="1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536" grpId="0" animBg="1"/>
      <p:bldP spid="52"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129"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92514"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15"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3556"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3557"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3558"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3559"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715" tIns="40855" rIns="81715" bIns="40855" anchor="ctr"/>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92520" name="Rectangle 8"/>
          <p:cNvSpPr>
            <a:spLocks noChangeArrowheads="1"/>
          </p:cNvSpPr>
          <p:nvPr/>
        </p:nvSpPr>
        <p:spPr bwMode="auto">
          <a:xfrm>
            <a:off x="4814460" y="945497"/>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255"/>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2521" name="Rectangle 9"/>
          <p:cNvSpPr>
            <a:spLocks noChangeArrowheads="1"/>
          </p:cNvSpPr>
          <p:nvPr/>
        </p:nvSpPr>
        <p:spPr bwMode="auto">
          <a:xfrm>
            <a:off x="1427310" y="3639110"/>
            <a:ext cx="412750" cy="63414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255"/>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2522" name="Rectangle 10"/>
          <p:cNvSpPr>
            <a:spLocks noChangeArrowheads="1"/>
          </p:cNvSpPr>
          <p:nvPr/>
        </p:nvSpPr>
        <p:spPr bwMode="auto">
          <a:xfrm>
            <a:off x="4860640" y="3623706"/>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255"/>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92523" name="Rectangle 11"/>
          <p:cNvSpPr>
            <a:spLocks noChangeArrowheads="1"/>
          </p:cNvSpPr>
          <p:nvPr/>
        </p:nvSpPr>
        <p:spPr bwMode="auto">
          <a:xfrm>
            <a:off x="1412880" y="962309"/>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255"/>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nvGrpSpPr>
          <p:cNvPr id="48140" name="Group 12"/>
          <p:cNvGrpSpPr>
            <a:grpSpLocks/>
          </p:cNvGrpSpPr>
          <p:nvPr/>
        </p:nvGrpSpPr>
        <p:grpSpPr bwMode="auto">
          <a:xfrm>
            <a:off x="1652470" y="1647295"/>
            <a:ext cx="890443" cy="1378305"/>
            <a:chOff x="1145" y="1176"/>
            <a:chExt cx="617" cy="985"/>
          </a:xfrm>
        </p:grpSpPr>
        <p:sp>
          <p:nvSpPr>
            <p:cNvPr id="192566" name="Rectangle 13"/>
            <p:cNvSpPr>
              <a:spLocks noChangeArrowheads="1"/>
            </p:cNvSpPr>
            <p:nvPr/>
          </p:nvSpPr>
          <p:spPr bwMode="auto">
            <a:xfrm>
              <a:off x="1145" y="1176"/>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67"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68"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8141" name="Group 16"/>
          <p:cNvGrpSpPr>
            <a:grpSpLocks/>
          </p:cNvGrpSpPr>
          <p:nvPr/>
        </p:nvGrpSpPr>
        <p:grpSpPr bwMode="auto">
          <a:xfrm>
            <a:off x="5069902" y="1658501"/>
            <a:ext cx="891886" cy="1378305"/>
            <a:chOff x="3513" y="1184"/>
            <a:chExt cx="617" cy="985"/>
          </a:xfrm>
        </p:grpSpPr>
        <p:sp>
          <p:nvSpPr>
            <p:cNvPr id="192563" name="Rectangle 17"/>
            <p:cNvSpPr>
              <a:spLocks noChangeArrowheads="1"/>
            </p:cNvSpPr>
            <p:nvPr/>
          </p:nvSpPr>
          <p:spPr bwMode="auto">
            <a:xfrm>
              <a:off x="3513" y="1184"/>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64"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65"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8142" name="Group 20"/>
          <p:cNvGrpSpPr>
            <a:grpSpLocks/>
          </p:cNvGrpSpPr>
          <p:nvPr/>
        </p:nvGrpSpPr>
        <p:grpSpPr bwMode="auto">
          <a:xfrm>
            <a:off x="1675561" y="4325550"/>
            <a:ext cx="890443" cy="1378305"/>
            <a:chOff x="1161" y="3088"/>
            <a:chExt cx="617" cy="985"/>
          </a:xfrm>
        </p:grpSpPr>
        <p:sp>
          <p:nvSpPr>
            <p:cNvPr id="192560" name="Rectangle 21"/>
            <p:cNvSpPr>
              <a:spLocks noChangeArrowheads="1"/>
            </p:cNvSpPr>
            <p:nvPr/>
          </p:nvSpPr>
          <p:spPr bwMode="auto">
            <a:xfrm>
              <a:off x="1161"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61"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62"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48143" name="Group 24"/>
          <p:cNvGrpSpPr>
            <a:grpSpLocks/>
          </p:cNvGrpSpPr>
          <p:nvPr/>
        </p:nvGrpSpPr>
        <p:grpSpPr bwMode="auto">
          <a:xfrm>
            <a:off x="5012188" y="4325550"/>
            <a:ext cx="890443" cy="1378305"/>
            <a:chOff x="3473" y="3088"/>
            <a:chExt cx="617" cy="985"/>
          </a:xfrm>
        </p:grpSpPr>
        <p:sp>
          <p:nvSpPr>
            <p:cNvPr id="192557" name="Rectangle 25"/>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2558" name="Rectangle 26"/>
            <p:cNvSpPr>
              <a:spLocks noChangeArrowheads="1"/>
            </p:cNvSpPr>
            <p:nvPr/>
          </p:nvSpPr>
          <p:spPr bwMode="auto">
            <a:xfrm>
              <a:off x="3473"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2559" name="Rectangle 27"/>
            <p:cNvSpPr>
              <a:spLocks noChangeArrowheads="1"/>
            </p:cNvSpPr>
            <p:nvPr/>
          </p:nvSpPr>
          <p:spPr bwMode="auto">
            <a:xfrm>
              <a:off x="3473"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55312" name="Rectangle 28"/>
          <p:cNvSpPr>
            <a:spLocks noChangeArrowheads="1"/>
          </p:cNvSpPr>
          <p:nvPr/>
        </p:nvSpPr>
        <p:spPr bwMode="auto">
          <a:xfrm>
            <a:off x="1757795" y="1004328"/>
            <a:ext cx="2355273" cy="5743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2025"/>
              </a:spcBef>
              <a:buClr>
                <a:srgbClr val="66FF99"/>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55313" name="Rectangle 29"/>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2025"/>
              </a:spcBef>
              <a:buClr>
                <a:srgbClr val="66FF99"/>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55314" name="Rectangle 30"/>
          <p:cNvSpPr>
            <a:spLocks noChangeArrowheads="1"/>
          </p:cNvSpPr>
          <p:nvPr/>
        </p:nvSpPr>
        <p:spPr bwMode="auto">
          <a:xfrm>
            <a:off x="2148898"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2025"/>
              </a:spcBef>
              <a:buClr>
                <a:srgbClr val="66FF99"/>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2531" name="Rectangle 31"/>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2019"/>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55316" name="Rectangle 32"/>
          <p:cNvSpPr>
            <a:spLocks noChangeArrowheads="1"/>
          </p:cNvSpPr>
          <p:nvPr/>
        </p:nvSpPr>
        <p:spPr bwMode="auto">
          <a:xfrm>
            <a:off x="2424571" y="1560419"/>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dirty="0">
                <a:solidFill>
                  <a:srgbClr val="FFFFFF"/>
                </a:solidFill>
                <a:effectLst>
                  <a:outerShdw blurRad="38100" dist="38100" dir="2700000" algn="tl">
                    <a:srgbClr val="000000">
                      <a:alpha val="43137"/>
                    </a:srgbClr>
                  </a:outerShdw>
                </a:effectLst>
                <a:latin typeface="Helvetica" charset="0"/>
                <a:ea typeface="MS Gothic" charset="0"/>
                <a:cs typeface="MS Gothic" charset="0"/>
              </a:rPr>
              <a:t>JEWS</a:t>
            </a:r>
          </a:p>
        </p:txBody>
      </p:sp>
      <p:sp>
        <p:nvSpPr>
          <p:cNvPr id="55317" name="Rectangle 33"/>
          <p:cNvSpPr>
            <a:spLocks noChangeArrowheads="1"/>
          </p:cNvSpPr>
          <p:nvPr/>
        </p:nvSpPr>
        <p:spPr bwMode="auto">
          <a:xfrm>
            <a:off x="5899753" y="1570228"/>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55318" name="Rectangle 34"/>
          <p:cNvSpPr>
            <a:spLocks noChangeArrowheads="1"/>
          </p:cNvSpPr>
          <p:nvPr/>
        </p:nvSpPr>
        <p:spPr bwMode="auto">
          <a:xfrm>
            <a:off x="2462094" y="4237228"/>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2535" name="Rectangle 35"/>
          <p:cNvSpPr>
            <a:spLocks noChangeArrowheads="1"/>
          </p:cNvSpPr>
          <p:nvPr/>
        </p:nvSpPr>
        <p:spPr bwMode="auto">
          <a:xfrm>
            <a:off x="5334026" y="4241427"/>
            <a:ext cx="2694421" cy="4494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1570"/>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55320" name="Rectangle 36"/>
          <p:cNvSpPr>
            <a:spLocks noChangeArrowheads="1"/>
          </p:cNvSpPr>
          <p:nvPr/>
        </p:nvSpPr>
        <p:spPr bwMode="auto">
          <a:xfrm>
            <a:off x="2424571" y="2070291"/>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KING</a:t>
            </a:r>
          </a:p>
        </p:txBody>
      </p:sp>
      <p:sp>
        <p:nvSpPr>
          <p:cNvPr id="55321" name="Rectangle 37"/>
          <p:cNvSpPr>
            <a:spLocks noChangeArrowheads="1"/>
          </p:cNvSpPr>
          <p:nvPr/>
        </p:nvSpPr>
        <p:spPr bwMode="auto">
          <a:xfrm>
            <a:off x="5882432" y="2064684"/>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SERVANT</a:t>
            </a:r>
          </a:p>
        </p:txBody>
      </p:sp>
      <p:sp>
        <p:nvSpPr>
          <p:cNvPr id="55322" name="Rectangle 38"/>
          <p:cNvSpPr>
            <a:spLocks noChangeArrowheads="1"/>
          </p:cNvSpPr>
          <p:nvPr/>
        </p:nvSpPr>
        <p:spPr bwMode="auto">
          <a:xfrm>
            <a:off x="2440447" y="4735888"/>
            <a:ext cx="1766455" cy="4482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GOD/MAN</a:t>
            </a:r>
          </a:p>
        </p:txBody>
      </p:sp>
      <p:sp>
        <p:nvSpPr>
          <p:cNvPr id="192539" name="Rectangle 39"/>
          <p:cNvSpPr>
            <a:spLocks noChangeArrowheads="1"/>
          </p:cNvSpPr>
          <p:nvPr/>
        </p:nvSpPr>
        <p:spPr bwMode="auto">
          <a:xfrm>
            <a:off x="5904057" y="4728883"/>
            <a:ext cx="1073727" cy="4494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1570"/>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GOD</a:t>
            </a:r>
          </a:p>
        </p:txBody>
      </p:sp>
      <p:sp>
        <p:nvSpPr>
          <p:cNvPr id="55324" name="Rectangle 40"/>
          <p:cNvSpPr>
            <a:spLocks noChangeArrowheads="1"/>
          </p:cNvSpPr>
          <p:nvPr/>
        </p:nvSpPr>
        <p:spPr bwMode="auto">
          <a:xfrm>
            <a:off x="2424571" y="2574553"/>
            <a:ext cx="176645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SAID</a:t>
            </a:r>
          </a:p>
        </p:txBody>
      </p:sp>
      <p:sp>
        <p:nvSpPr>
          <p:cNvPr id="55325" name="Rectangle 41"/>
          <p:cNvSpPr>
            <a:spLocks noChangeArrowheads="1"/>
          </p:cNvSpPr>
          <p:nvPr/>
        </p:nvSpPr>
        <p:spPr bwMode="auto">
          <a:xfrm>
            <a:off x="5905500" y="2584357"/>
            <a:ext cx="1154545"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DID</a:t>
            </a:r>
          </a:p>
        </p:txBody>
      </p:sp>
      <p:sp>
        <p:nvSpPr>
          <p:cNvPr id="192542" name="Rectangle 42"/>
          <p:cNvSpPr>
            <a:spLocks noChangeArrowheads="1"/>
          </p:cNvSpPr>
          <p:nvPr/>
        </p:nvSpPr>
        <p:spPr bwMode="auto">
          <a:xfrm>
            <a:off x="5872333" y="5255562"/>
            <a:ext cx="1766455" cy="44948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0412">
              <a:spcBef>
                <a:spcPts val="1570"/>
              </a:spcBef>
              <a:buClr>
                <a:srgbClr val="0066FF"/>
              </a:buClr>
              <a:tabLst>
                <a:tab pos="0" algn="l"/>
                <a:tab pos="815241" algn="l"/>
                <a:tab pos="1631921" algn="l"/>
                <a:tab pos="2450015" algn="l"/>
                <a:tab pos="3266686" algn="l"/>
                <a:tab pos="4084775" algn="l"/>
                <a:tab pos="4901452" algn="l"/>
                <a:tab pos="5716701" algn="l"/>
                <a:tab pos="6534790" algn="l"/>
                <a:tab pos="7351463" algn="l"/>
                <a:tab pos="8169556" algn="l"/>
                <a:tab pos="8986227"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MEANT</a:t>
            </a:r>
          </a:p>
        </p:txBody>
      </p:sp>
      <p:sp>
        <p:nvSpPr>
          <p:cNvPr id="55327" name="Rectangle 43"/>
          <p:cNvSpPr>
            <a:spLocks noChangeArrowheads="1"/>
          </p:cNvSpPr>
          <p:nvPr/>
        </p:nvSpPr>
        <p:spPr bwMode="auto">
          <a:xfrm>
            <a:off x="2440426" y="5251357"/>
            <a:ext cx="1246909" cy="4496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49" tIns="39568" rIns="80749" bIns="39568">
            <a:spAutoFit/>
          </a:bodyPr>
          <a:lstStyle/>
          <a:p>
            <a:pPr defTabSz="911092">
              <a:spcBef>
                <a:spcPts val="1575"/>
              </a:spcBef>
              <a:buClr>
                <a:srgbClr val="CECECE"/>
              </a:buClr>
              <a:tabLst>
                <a:tab pos="0" algn="l"/>
                <a:tab pos="815699" algn="l"/>
                <a:tab pos="1632997" algn="l"/>
                <a:tab pos="2450286" algn="l"/>
                <a:tab pos="3267578" algn="l"/>
                <a:tab pos="4084866" algn="l"/>
                <a:tab pos="4902161" algn="l"/>
                <a:tab pos="5717869" algn="l"/>
                <a:tab pos="6535161" algn="l"/>
                <a:tab pos="7352449" algn="l"/>
                <a:tab pos="8169740" algn="l"/>
                <a:tab pos="8987028" algn="l"/>
              </a:tabLst>
              <a:defRPr/>
            </a:pPr>
            <a:r>
              <a:rPr lang="en-GB" b="1">
                <a:solidFill>
                  <a:srgbClr val="FFFFFF"/>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2544" name="AutoShape 44"/>
          <p:cNvSpPr>
            <a:spLocks noChangeArrowheads="1"/>
          </p:cNvSpPr>
          <p:nvPr/>
        </p:nvSpPr>
        <p:spPr bwMode="auto">
          <a:xfrm>
            <a:off x="1353707" y="3567673"/>
            <a:ext cx="3004705" cy="2487706"/>
          </a:xfrm>
          <a:prstGeom prst="roundRect">
            <a:avLst>
              <a:gd name="adj" fmla="val 16667"/>
            </a:avLst>
          </a:prstGeom>
          <a:noFill/>
          <a:ln w="76320">
            <a:solidFill>
              <a:srgbClr val="FC0128"/>
            </a:solidFill>
            <a:miter lim="800000"/>
            <a:headEnd/>
            <a:tailEnd/>
          </a:ln>
          <a:extLst>
            <a:ext uri="{909E8E84-426E-40dd-AFC4-6F175D3DCCD1}">
              <a14:hiddenFill xmlns="" xmlns:a14="http://schemas.microsoft.com/office/drawing/2010/main">
                <a:solidFill>
                  <a:srgbClr val="FFFFFF"/>
                </a:solidFill>
              </a14:hiddenFill>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45" name="AutoShape 45"/>
          <p:cNvSpPr>
            <a:spLocks noChangeArrowheads="1"/>
          </p:cNvSpPr>
          <p:nvPr/>
        </p:nvSpPr>
        <p:spPr bwMode="auto">
          <a:xfrm>
            <a:off x="4748068" y="878261"/>
            <a:ext cx="3003262" cy="2486305"/>
          </a:xfrm>
          <a:prstGeom prst="roundRect">
            <a:avLst>
              <a:gd name="adj" fmla="val 16667"/>
            </a:avLst>
          </a:prstGeom>
          <a:noFill/>
          <a:ln w="76320">
            <a:solidFill>
              <a:srgbClr val="FC0128"/>
            </a:solidFill>
            <a:miter lim="800000"/>
            <a:headEnd/>
            <a:tailEnd/>
          </a:ln>
          <a:extLst>
            <a:ext uri="{909E8E84-426E-40dd-AFC4-6F175D3DCCD1}">
              <a14:hiddenFill xmlns="" xmlns:a14="http://schemas.microsoft.com/office/drawing/2010/main">
                <a:solidFill>
                  <a:srgbClr val="FFFFFF"/>
                </a:solidFill>
              </a14:hiddenFill>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46" name="AutoShape 46"/>
          <p:cNvSpPr>
            <a:spLocks noChangeArrowheads="1"/>
          </p:cNvSpPr>
          <p:nvPr/>
        </p:nvSpPr>
        <p:spPr bwMode="auto">
          <a:xfrm>
            <a:off x="1365250" y="911883"/>
            <a:ext cx="3003262" cy="2486305"/>
          </a:xfrm>
          <a:prstGeom prst="roundRect">
            <a:avLst>
              <a:gd name="adj" fmla="val 16667"/>
            </a:avLst>
          </a:prstGeom>
          <a:noFill/>
          <a:ln w="76320">
            <a:solidFill>
              <a:srgbClr val="FC0128"/>
            </a:solidFill>
            <a:miter lim="800000"/>
            <a:headEnd/>
            <a:tailEnd/>
          </a:ln>
          <a:extLst>
            <a:ext uri="{909E8E84-426E-40dd-AFC4-6F175D3DCCD1}">
              <a14:hiddenFill xmlns="" xmlns:a14="http://schemas.microsoft.com/office/drawing/2010/main">
                <a:solidFill>
                  <a:srgbClr val="FFFFFF"/>
                </a:solidFill>
              </a14:hiddenFill>
            </a:ext>
          </a:extLst>
        </p:spPr>
        <p:txBody>
          <a:bodyPr wrap="none" lIns="81715" tIns="40855" rIns="81715" bIns="40855"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3600" name="Line 48"/>
          <p:cNvSpPr>
            <a:spLocks noChangeShapeType="1"/>
          </p:cNvSpPr>
          <p:nvPr/>
        </p:nvSpPr>
        <p:spPr bwMode="auto">
          <a:xfrm flipH="1">
            <a:off x="3900948" y="728383"/>
            <a:ext cx="406977" cy="818029"/>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715" tIns="40855" rIns="81715" bIns="40855"/>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8" charset="0"/>
              <a:ea typeface="MS Gothic"/>
              <a:cs typeface="MS Gothic"/>
            </a:endParaRPr>
          </a:p>
        </p:txBody>
      </p:sp>
      <p:sp>
        <p:nvSpPr>
          <p:cNvPr id="23601" name="Line 49"/>
          <p:cNvSpPr>
            <a:spLocks noChangeShapeType="1"/>
          </p:cNvSpPr>
          <p:nvPr/>
        </p:nvSpPr>
        <p:spPr bwMode="auto">
          <a:xfrm flipH="1">
            <a:off x="3947104" y="728382"/>
            <a:ext cx="604693" cy="3183872"/>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715" tIns="40855" rIns="81715" bIns="40855"/>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8" charset="0"/>
              <a:ea typeface="MS Gothic"/>
              <a:cs typeface="MS Gothic"/>
            </a:endParaRPr>
          </a:p>
        </p:txBody>
      </p:sp>
      <p:sp>
        <p:nvSpPr>
          <p:cNvPr id="23602" name="Line 50"/>
          <p:cNvSpPr>
            <a:spLocks noChangeShapeType="1"/>
          </p:cNvSpPr>
          <p:nvPr/>
        </p:nvSpPr>
        <p:spPr bwMode="auto">
          <a:xfrm>
            <a:off x="4766830" y="739592"/>
            <a:ext cx="151534" cy="806824"/>
          </a:xfrm>
          <a:prstGeom prst="line">
            <a:avLst/>
          </a:prstGeom>
          <a:noFill/>
          <a:ln w="76320">
            <a:solidFill>
              <a:srgbClr val="FFFF00"/>
            </a:solidFill>
            <a:miter lim="800000"/>
            <a:headEnd/>
            <a:tailEnd type="triangle" w="med" len="med"/>
          </a:ln>
          <a:effectLst>
            <a:outerShdw blurRad="63500" dist="89605" dir="2700000" algn="ctr" rotWithShape="0">
              <a:srgbClr val="000000"/>
            </a:outerShdw>
          </a:effectLst>
        </p:spPr>
        <p:txBody>
          <a:bodyPr lIns="81715" tIns="40855" rIns="81715" bIns="40855"/>
          <a:lstStyle/>
          <a:p>
            <a:pPr defTabSz="911092">
              <a:defRPr/>
            </a:pPr>
            <a:endParaRPr lang="en-US">
              <a:solidFill>
                <a:srgbClr val="000000"/>
              </a:solidFill>
              <a:effectLst>
                <a:outerShdw blurRad="38100" dist="38100" dir="2700000" algn="tl">
                  <a:srgbClr val="000000">
                    <a:alpha val="43137"/>
                  </a:srgbClr>
                </a:outerShdw>
              </a:effectLst>
              <a:latin typeface="Times New Roman" pitchFamily="-108" charset="0"/>
              <a:ea typeface="MS Gothic"/>
              <a:cs typeface="MS Gothic"/>
            </a:endParaRPr>
          </a:p>
        </p:txBody>
      </p:sp>
      <p:sp>
        <p:nvSpPr>
          <p:cNvPr id="192550" name="Text Box 51"/>
          <p:cNvSpPr txBox="1">
            <a:spLocks noChangeArrowheads="1"/>
          </p:cNvSpPr>
          <p:nvPr/>
        </p:nvSpPr>
        <p:spPr bwMode="auto">
          <a:xfrm>
            <a:off x="8781384" y="4193"/>
            <a:ext cx="162425" cy="3614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27" tIns="41813" rIns="80427" bIns="4181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23604" name="Text Box 52"/>
          <p:cNvSpPr txBox="1">
            <a:spLocks noChangeArrowheads="1"/>
          </p:cNvSpPr>
          <p:nvPr/>
        </p:nvSpPr>
        <p:spPr bwMode="auto">
          <a:xfrm>
            <a:off x="5394618" y="3349159"/>
            <a:ext cx="1770785" cy="24246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27" tIns="41813" rIns="80427" bIns="41813">
            <a:spAutoFit/>
          </a:bodyPr>
          <a:lstStyle>
            <a:lvl1pPr>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cs typeface="ＭＳ Ｐゴシック" charset="0"/>
              </a:defRPr>
            </a:lvl1pPr>
            <a:lvl2pPr marL="742950" indent="-28575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2pPr>
            <a:lvl3pPr marL="11430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3pPr>
            <a:lvl4pPr marL="16002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4pPr>
            <a:lvl5pPr marL="2057400" indent="-22860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Arial" charset="0"/>
                <a:ea typeface="ＭＳ Ｐゴシック" charset="0"/>
              </a:defRPr>
            </a:lvl9pPr>
          </a:lstStyle>
          <a:p>
            <a:pPr algn="ctr" defTabSz="911092">
              <a:spcBef>
                <a:spcPts val="9437"/>
              </a:spcBef>
              <a:buClr>
                <a:srgbClr val="FFEA18"/>
              </a:buClr>
              <a:defRPr/>
            </a:pPr>
            <a:r>
              <a:rPr lang="en-GB" sz="15200" b="1">
                <a:solidFill>
                  <a:srgbClr val="FFEA18"/>
                </a:solidFill>
                <a:effectLst>
                  <a:outerShdw blurRad="38100" dist="38100" dir="2700000" algn="tl">
                    <a:srgbClr val="000000">
                      <a:alpha val="43137"/>
                    </a:srgbClr>
                  </a:outerShdw>
                </a:effectLst>
                <a:latin typeface="Times New Roman" charset="0"/>
                <a:ea typeface="MS Gothic" charset="0"/>
                <a:cs typeface="MS Gothic" charset="0"/>
              </a:rPr>
              <a:t>∑</a:t>
            </a:r>
          </a:p>
        </p:txBody>
      </p:sp>
      <p:sp>
        <p:nvSpPr>
          <p:cNvPr id="192552" name="Text Box 53"/>
          <p:cNvSpPr txBox="1">
            <a:spLocks noChangeArrowheads="1"/>
          </p:cNvSpPr>
          <p:nvPr/>
        </p:nvSpPr>
        <p:spPr bwMode="auto">
          <a:xfrm>
            <a:off x="8703836" y="6118412"/>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15" tIns="40855" rIns="81715" bIns="40855" anchor="ctr"/>
          <a:lstStyle>
            <a:lvl1pPr defTabSz="1017588">
              <a:defRPr sz="2500">
                <a:solidFill>
                  <a:schemeClr val="bg1"/>
                </a:solidFill>
                <a:latin typeface="Times New Roman" charset="0"/>
                <a:ea typeface="ＭＳ Ｐゴシック" charset="0"/>
                <a:cs typeface="ＭＳ Ｐゴシック" charset="0"/>
              </a:defRPr>
            </a:lvl1pPr>
            <a:lvl2pPr marL="742950" indent="-285750" defTabSz="1017588">
              <a:defRPr sz="2500">
                <a:solidFill>
                  <a:schemeClr val="bg1"/>
                </a:solidFill>
                <a:latin typeface="Times New Roman" charset="0"/>
                <a:ea typeface="ＭＳ Ｐゴシック" charset="0"/>
              </a:defRPr>
            </a:lvl2pPr>
            <a:lvl3pPr marL="1143000" indent="-228600" defTabSz="1017588">
              <a:defRPr sz="2500">
                <a:solidFill>
                  <a:schemeClr val="bg1"/>
                </a:solidFill>
                <a:latin typeface="Times New Roman" charset="0"/>
                <a:ea typeface="ＭＳ Ｐゴシック" charset="0"/>
              </a:defRPr>
            </a:lvl3pPr>
            <a:lvl4pPr marL="1600200" indent="-228600" defTabSz="1017588">
              <a:defRPr sz="2500">
                <a:solidFill>
                  <a:schemeClr val="bg1"/>
                </a:solidFill>
                <a:latin typeface="Times New Roman" charset="0"/>
                <a:ea typeface="ＭＳ Ｐゴシック" charset="0"/>
              </a:defRPr>
            </a:lvl4pPr>
            <a:lvl5pPr marL="2057400" indent="-228600" defTabSz="1017588">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eaLnBrk="1" hangingPunct="1">
              <a:lnSpc>
                <a:spcPct val="100000"/>
              </a:lnSpc>
              <a:buClrTx/>
              <a:buSzTx/>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2553" name="Text Box 54"/>
          <p:cNvSpPr txBox="1">
            <a:spLocks noChangeArrowheads="1"/>
          </p:cNvSpPr>
          <p:nvPr/>
        </p:nvSpPr>
        <p:spPr bwMode="auto">
          <a:xfrm>
            <a:off x="8357354" y="6539935"/>
            <a:ext cx="303314" cy="22294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27" tIns="41813" rIns="80427" bIns="4181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21</a:t>
            </a:r>
          </a:p>
        </p:txBody>
      </p:sp>
      <p:sp>
        <p:nvSpPr>
          <p:cNvPr id="192554" name="Text Box 55"/>
          <p:cNvSpPr txBox="1">
            <a:spLocks noChangeArrowheads="1"/>
          </p:cNvSpPr>
          <p:nvPr/>
        </p:nvSpPr>
        <p:spPr bwMode="auto">
          <a:xfrm>
            <a:off x="8700970" y="6485406"/>
            <a:ext cx="279977" cy="30115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27" tIns="41813" rIns="80427" bIns="41813"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897"/>
              </a:spcBef>
              <a:buClr>
                <a:srgbClr val="FFFFFF"/>
              </a:buClr>
              <a:defRPr/>
            </a:pPr>
            <a:r>
              <a:rPr lang="en-GB" sz="14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a:t>
            </a:r>
          </a:p>
        </p:txBody>
      </p:sp>
      <p:sp>
        <p:nvSpPr>
          <p:cNvPr id="57" name="Title 56"/>
          <p:cNvSpPr>
            <a:spLocks noGrp="1"/>
          </p:cNvSpPr>
          <p:nvPr>
            <p:ph type="title" idx="4294967295"/>
          </p:nvPr>
        </p:nvSpPr>
        <p:spPr bwMode="auto">
          <a:xfrm>
            <a:off x="457515" y="228321"/>
            <a:ext cx="8229023"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56" tIns="45530" rIns="91056" bIns="45530"/>
          <a:lstStyle/>
          <a:p>
            <a:pPr defTabSz="407898">
              <a:defRPr/>
            </a:pPr>
            <a:r>
              <a:rPr lang="en-US" sz="29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THE SYNOPTICS: </a:t>
            </a:r>
            <a:r>
              <a:rPr lang="en-US" altLang="ja-JP" sz="2900" b="1" dirty="0">
                <a:solidFill>
                  <a:srgbClr val="FAFD00"/>
                </a:solidFill>
                <a:effectLst>
                  <a:outerShdw blurRad="38100" dist="38100" dir="2700000" algn="tl">
                    <a:srgbClr val="000000">
                      <a:alpha val="43137"/>
                    </a:srgbClr>
                  </a:outerShdw>
                </a:effectLst>
                <a:latin typeface="Comic Sans MS" charset="0"/>
                <a:ea typeface="MS Gothic" charset="0"/>
                <a:cs typeface="MS Gothic" charset="0"/>
              </a:rPr>
              <a:t>"TO SEE TOGETHER"</a:t>
            </a:r>
            <a:endParaRPr lang="en-US" dirty="0">
              <a:effectLst>
                <a:outerShdw blurRad="38100" dist="38100" dir="2700000" algn="tl">
                  <a:srgbClr val="000000">
                    <a:alpha val="43137"/>
                  </a:srgbClr>
                </a:outerShdw>
              </a:effectLst>
              <a:latin typeface="Times New Roman" charset="0"/>
              <a:ea typeface="MS Gothic" charset="0"/>
              <a:cs typeface="MS Gothic" charset="0"/>
            </a:endParaRPr>
          </a:p>
        </p:txBody>
      </p:sp>
      <p:sp>
        <p:nvSpPr>
          <p:cNvPr id="58" name="TextBox 57"/>
          <p:cNvSpPr txBox="1"/>
          <p:nvPr/>
        </p:nvSpPr>
        <p:spPr>
          <a:xfrm>
            <a:off x="8459947" y="14"/>
            <a:ext cx="697402" cy="461281"/>
          </a:xfrm>
          <a:prstGeom prst="rect">
            <a:avLst/>
          </a:prstGeom>
          <a:noFill/>
        </p:spPr>
        <p:txBody>
          <a:bodyPr wrap="none" lIns="91056" tIns="45530" rIns="91056" bIns="45530">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1092"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1103541856"/>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7"/>
                                        </p:tgtEl>
                                        <p:attrNameLst>
                                          <p:attrName>style.visibility</p:attrName>
                                        </p:attrNameLst>
                                      </p:cBhvr>
                                      <p:to>
                                        <p:strVal val="visible"/>
                                      </p:to>
                                    </p:set>
                                    <p:anim calcmode="lin" valueType="num">
                                      <p:cBhvr>
                                        <p:cTn id="7" dur="500" fill="hold"/>
                                        <p:tgtEl>
                                          <p:spTgt spid="57"/>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7"/>
                                        </p:tgtEl>
                                        <p:attrNameLst>
                                          <p:attrName>ppt_y</p:attrName>
                                        </p:attrNameLst>
                                      </p:cBhvr>
                                      <p:tavLst>
                                        <p:tav tm="0">
                                          <p:val>
                                            <p:strVal val="#ppt_y"/>
                                          </p:val>
                                        </p:tav>
                                        <p:tav tm="100000">
                                          <p:val>
                                            <p:strVal val="#ppt_y"/>
                                          </p:val>
                                        </p:tav>
                                      </p:tavLst>
                                    </p:anim>
                                    <p:anim calcmode="lin" valueType="num">
                                      <p:cBhvr>
                                        <p:cTn id="9" dur="500" fill="hold"/>
                                        <p:tgtEl>
                                          <p:spTgt spid="57"/>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7"/>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7"/>
                                        </p:tgtEl>
                                      </p:cBhvr>
                                    </p:animEffect>
                                  </p:childTnLst>
                                </p:cTn>
                              </p:par>
                            </p:childTnLst>
                          </p:cTn>
                        </p:par>
                        <p:par>
                          <p:cTn id="12" fill="hold" nodeType="afterGroup">
                            <p:stCondLst>
                              <p:cond delay="1850"/>
                            </p:stCondLst>
                            <p:childTnLst>
                              <p:par>
                                <p:cTn id="13" presetID="22" presetClass="entr" presetSubtype="1" fill="hold" nodeType="afterEffect">
                                  <p:stCondLst>
                                    <p:cond delay="0"/>
                                  </p:stCondLst>
                                  <p:childTnLst>
                                    <p:set>
                                      <p:cBhvr>
                                        <p:cTn id="14" dur="1" fill="hold">
                                          <p:stCondLst>
                                            <p:cond delay="0"/>
                                          </p:stCondLst>
                                        </p:cTn>
                                        <p:tgtEl>
                                          <p:spTgt spid="23600"/>
                                        </p:tgtEl>
                                        <p:attrNameLst>
                                          <p:attrName>style.visibility</p:attrName>
                                        </p:attrNameLst>
                                      </p:cBhvr>
                                      <p:to>
                                        <p:strVal val="visible"/>
                                      </p:to>
                                    </p:set>
                                    <p:animEffect transition="in" filter="wipe(up)">
                                      <p:cBhvr>
                                        <p:cTn id="15" dur="500"/>
                                        <p:tgtEl>
                                          <p:spTgt spid="23600"/>
                                        </p:tgtEl>
                                      </p:cBhvr>
                                    </p:animEffect>
                                  </p:childTnLst>
                                </p:cTn>
                              </p:par>
                            </p:childTnLst>
                          </p:cTn>
                        </p:par>
                        <p:par>
                          <p:cTn id="16" fill="hold" nodeType="afterGroup">
                            <p:stCondLst>
                              <p:cond delay="2350"/>
                            </p:stCondLst>
                            <p:childTnLst>
                              <p:par>
                                <p:cTn id="17" presetID="22" presetClass="entr" presetSubtype="1" fill="hold" nodeType="afterEffect">
                                  <p:stCondLst>
                                    <p:cond delay="0"/>
                                  </p:stCondLst>
                                  <p:childTnLst>
                                    <p:set>
                                      <p:cBhvr>
                                        <p:cTn id="18" dur="1" fill="hold">
                                          <p:stCondLst>
                                            <p:cond delay="0"/>
                                          </p:stCondLst>
                                        </p:cTn>
                                        <p:tgtEl>
                                          <p:spTgt spid="23601"/>
                                        </p:tgtEl>
                                        <p:attrNameLst>
                                          <p:attrName>style.visibility</p:attrName>
                                        </p:attrNameLst>
                                      </p:cBhvr>
                                      <p:to>
                                        <p:strVal val="visible"/>
                                      </p:to>
                                    </p:set>
                                    <p:animEffect transition="in" filter="wipe(up)">
                                      <p:cBhvr>
                                        <p:cTn id="19" dur="500"/>
                                        <p:tgtEl>
                                          <p:spTgt spid="23601"/>
                                        </p:tgtEl>
                                      </p:cBhvr>
                                    </p:animEffect>
                                  </p:childTnLst>
                                </p:cTn>
                              </p:par>
                            </p:childTnLst>
                          </p:cTn>
                        </p:par>
                        <p:par>
                          <p:cTn id="20" fill="hold" nodeType="afterGroup">
                            <p:stCondLst>
                              <p:cond delay="2850"/>
                            </p:stCondLst>
                            <p:childTnLst>
                              <p:par>
                                <p:cTn id="21" presetID="22" presetClass="entr" presetSubtype="1" fill="hold" nodeType="afterEffect">
                                  <p:stCondLst>
                                    <p:cond delay="0"/>
                                  </p:stCondLst>
                                  <p:childTnLst>
                                    <p:set>
                                      <p:cBhvr>
                                        <p:cTn id="22" dur="1" fill="hold">
                                          <p:stCondLst>
                                            <p:cond delay="0"/>
                                          </p:stCondLst>
                                        </p:cTn>
                                        <p:tgtEl>
                                          <p:spTgt spid="23602"/>
                                        </p:tgtEl>
                                        <p:attrNameLst>
                                          <p:attrName>style.visibility</p:attrName>
                                        </p:attrNameLst>
                                      </p:cBhvr>
                                      <p:to>
                                        <p:strVal val="visible"/>
                                      </p:to>
                                    </p:set>
                                    <p:animEffect transition="in" filter="wipe(up)">
                                      <p:cBhvr>
                                        <p:cTn id="23" dur="500"/>
                                        <p:tgtEl>
                                          <p:spTgt spid="23602"/>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23" presetClass="entr" presetSubtype="528" fill="hold" nodeType="clickEffect">
                                  <p:stCondLst>
                                    <p:cond delay="0"/>
                                  </p:stCondLst>
                                  <p:childTnLst>
                                    <p:set>
                                      <p:cBhvr>
                                        <p:cTn id="27" dur="1" fill="hold">
                                          <p:stCondLst>
                                            <p:cond delay="0"/>
                                          </p:stCondLst>
                                        </p:cTn>
                                        <p:tgtEl>
                                          <p:spTgt spid="23604"/>
                                        </p:tgtEl>
                                        <p:attrNameLst>
                                          <p:attrName>style.visibility</p:attrName>
                                        </p:attrNameLst>
                                      </p:cBhvr>
                                      <p:to>
                                        <p:strVal val="visible"/>
                                      </p:to>
                                    </p:set>
                                    <p:anim calcmode="lin" valueType="num">
                                      <p:cBhvr>
                                        <p:cTn id="28" dur="500" fill="hold"/>
                                        <p:tgtEl>
                                          <p:spTgt spid="23604"/>
                                        </p:tgtEl>
                                        <p:attrNameLst>
                                          <p:attrName>ppt_w</p:attrName>
                                        </p:attrNameLst>
                                      </p:cBhvr>
                                      <p:tavLst>
                                        <p:tav tm="100000">
                                          <p:val>
                                            <p:fltVal val="0"/>
                                          </p:val>
                                        </p:tav>
                                        <p:tav>
                                          <p:val>
                                            <p:strVal val="#ppt_w"/>
                                          </p:val>
                                        </p:tav>
                                      </p:tavLst>
                                    </p:anim>
                                    <p:anim calcmode="lin" valueType="num">
                                      <p:cBhvr>
                                        <p:cTn id="29" dur="500" fill="hold"/>
                                        <p:tgtEl>
                                          <p:spTgt spid="23604"/>
                                        </p:tgtEl>
                                        <p:attrNameLst>
                                          <p:attrName>ppt_h</p:attrName>
                                        </p:attrNameLst>
                                      </p:cBhvr>
                                      <p:tavLst>
                                        <p:tav tm="100000">
                                          <p:val>
                                            <p:fltVal val="0"/>
                                          </p:val>
                                        </p:tav>
                                        <p:tav>
                                          <p:val>
                                            <p:strVal val="#ppt_h"/>
                                          </p:val>
                                        </p:tav>
                                      </p:tavLst>
                                    </p:anim>
                                    <p:anim calcmode="lin" valueType="num">
                                      <p:cBhvr>
                                        <p:cTn id="30" dur="500" fill="hold"/>
                                        <p:tgtEl>
                                          <p:spTgt spid="23604"/>
                                        </p:tgtEl>
                                        <p:attrNameLst>
                                          <p:attrName>ppt_x</p:attrName>
                                        </p:attrNameLst>
                                      </p:cBhvr>
                                      <p:tavLst>
                                        <p:tav tm="100000">
                                          <p:val>
                                            <p:fltVal val="0.5"/>
                                          </p:val>
                                        </p:tav>
                                        <p:tav>
                                          <p:val>
                                            <p:strVal val="#ppt_x"/>
                                          </p:val>
                                        </p:tav>
                                      </p:tavLst>
                                    </p:anim>
                                    <p:anim calcmode="lin" valueType="num">
                                      <p:cBhvr>
                                        <p:cTn id="31" dur="500" fill="hold"/>
                                        <p:tgtEl>
                                          <p:spTgt spid="23604"/>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9" name="Picture 8"/>
          <p:cNvPicPr>
            <a:picLocks noChangeAspect="1"/>
          </p:cNvPicPr>
          <p:nvPr/>
        </p:nvPicPr>
        <p:blipFill>
          <a:blip r:embed="rId3">
            <a:extLst>
              <a:ext uri="{BEBA8EAE-BF5A-486C-A8C5-ECC9F3942E4B}">
                <a14:imgProps xmlns:a14="http://schemas.microsoft.com/office/drawing/2010/main">
                  <a14:imgLayer r:embed="rId4">
                    <a14:imgEffect>
                      <a14:brightnessContrast bright="-40000" contrast="40000"/>
                    </a14:imgEffect>
                  </a14:imgLayer>
                </a14:imgProps>
              </a:ext>
            </a:extLst>
          </a:blip>
          <a:stretch>
            <a:fillRect/>
          </a:stretch>
        </p:blipFill>
        <p:spPr>
          <a:xfrm>
            <a:off x="0" y="317545"/>
            <a:ext cx="9144000" cy="6540481"/>
          </a:xfrm>
          <a:prstGeom prst="rect">
            <a:avLst/>
          </a:prstGeom>
        </p:spPr>
      </p:pic>
      <p:sp>
        <p:nvSpPr>
          <p:cNvPr id="2" name="Title 1"/>
          <p:cNvSpPr>
            <a:spLocks noGrp="1"/>
          </p:cNvSpPr>
          <p:nvPr>
            <p:ph type="ctrTitle"/>
          </p:nvPr>
        </p:nvSpPr>
        <p:spPr>
          <a:xfrm>
            <a:off x="0" y="1"/>
            <a:ext cx="9144000" cy="90200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Covenant</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467545" y="1556792"/>
            <a:ext cx="8064896" cy="374441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defPPr>
              <a:defRPr lang="en-US"/>
            </a:defPPr>
            <a:lvl1pPr algn="ctr" defTabSz="454998" eaLnBrk="0" hangingPunct="0">
              <a:defRPr sz="2800" b="1">
                <a:solidFill>
                  <a:srgbClr val="FFFFFF"/>
                </a:solidFill>
                <a:effectLst>
                  <a:glow rad="127000">
                    <a:srgbClr val="000000"/>
                  </a:glow>
                </a:effectLst>
                <a:latin typeface="Arial" charset="0"/>
              </a:defRPr>
            </a:lvl1pPr>
            <a:lvl2pPr algn="ctr" eaLnBrk="0" hangingPunct="0">
              <a:defRPr sz="4400">
                <a:solidFill>
                  <a:schemeClr val="bg1"/>
                </a:solidFill>
                <a:latin typeface="Arial" charset="0"/>
                <a:ea typeface="ＭＳ Ｐゴシック" pitchFamily="-108" charset="-128"/>
                <a:cs typeface="ＭＳ Ｐゴシック" pitchFamily="-108" charset="-128"/>
              </a:defRPr>
            </a:lvl2pPr>
            <a:lvl3pPr algn="ctr" eaLnBrk="0" hangingPunct="0">
              <a:defRPr sz="4400">
                <a:solidFill>
                  <a:schemeClr val="bg1"/>
                </a:solidFill>
                <a:latin typeface="Arial" charset="0"/>
                <a:ea typeface="ＭＳ Ｐゴシック" pitchFamily="-108" charset="-128"/>
                <a:cs typeface="ＭＳ Ｐゴシック" pitchFamily="-108" charset="-128"/>
              </a:defRPr>
            </a:lvl3pPr>
            <a:lvl4pPr algn="ctr" eaLnBrk="0" hangingPunct="0">
              <a:defRPr sz="4400">
                <a:solidFill>
                  <a:schemeClr val="bg1"/>
                </a:solidFill>
                <a:latin typeface="Arial" charset="0"/>
                <a:ea typeface="ＭＳ Ｐゴシック" pitchFamily="-108" charset="-128"/>
                <a:cs typeface="ＭＳ Ｐゴシック" pitchFamily="-108" charset="-128"/>
              </a:defRPr>
            </a:lvl4pPr>
            <a:lvl5pPr algn="ctr" eaLnBrk="0" hangingPunct="0">
              <a:defRPr sz="4400">
                <a:solidFill>
                  <a:schemeClr val="bg1"/>
                </a:solidFill>
                <a:latin typeface="Arial" charset="0"/>
                <a:ea typeface="ＭＳ Ｐゴシック" pitchFamily="-108" charset="-128"/>
                <a:cs typeface="ＭＳ Ｐゴシック" pitchFamily="-108" charset="-128"/>
              </a:defRPr>
            </a:lvl5pPr>
            <a:lvl6pPr marL="457200" algn="ctr" eaLnBrk="0" fontAlgn="base" hangingPunct="0">
              <a:spcBef>
                <a:spcPct val="0"/>
              </a:spcBef>
              <a:spcAft>
                <a:spcPct val="0"/>
              </a:spcAft>
              <a:defRPr sz="4400">
                <a:solidFill>
                  <a:schemeClr val="tx2"/>
                </a:solidFill>
                <a:latin typeface="Times New Roman" pitchFamily="-112" charset="0"/>
              </a:defRPr>
            </a:lvl6pPr>
            <a:lvl7pPr marL="914400" algn="ctr" eaLnBrk="0" fontAlgn="base" hangingPunct="0">
              <a:spcBef>
                <a:spcPct val="0"/>
              </a:spcBef>
              <a:spcAft>
                <a:spcPct val="0"/>
              </a:spcAft>
              <a:defRPr sz="4400">
                <a:solidFill>
                  <a:schemeClr val="tx2"/>
                </a:solidFill>
                <a:latin typeface="Times New Roman" pitchFamily="-112" charset="0"/>
              </a:defRPr>
            </a:lvl7pPr>
            <a:lvl8pPr marL="1371600" algn="ctr" eaLnBrk="0" fontAlgn="base" hangingPunct="0">
              <a:spcBef>
                <a:spcPct val="0"/>
              </a:spcBef>
              <a:spcAft>
                <a:spcPct val="0"/>
              </a:spcAft>
              <a:defRPr sz="4400">
                <a:solidFill>
                  <a:schemeClr val="tx2"/>
                </a:solidFill>
                <a:latin typeface="Times New Roman" pitchFamily="-112" charset="0"/>
              </a:defRPr>
            </a:lvl8pPr>
            <a:lvl9pPr marL="1828800" algn="ctr" eaLnBrk="0" fontAlgn="base" hangingPunct="0">
              <a:spcBef>
                <a:spcPct val="0"/>
              </a:spcBef>
              <a:spcAft>
                <a:spcPct val="0"/>
              </a:spcAft>
              <a:defRPr sz="4400">
                <a:solidFill>
                  <a:schemeClr val="tx2"/>
                </a:solidFill>
                <a:latin typeface="Times New Roman" pitchFamily="-112" charset="0"/>
              </a:defRPr>
            </a:lvl9pPr>
          </a:lstStyle>
          <a:p>
            <a:r>
              <a:rPr lang="en-US" dirty="0"/>
              <a:t>The word “covenant” does not appear, but the Spirit predicted in Ezekiel 36:25-32 has many ministries to the believer (chapters 13–17) in the new covenant (cf. Jer. 31:31-34), many of which await Israel to believe in Jesus.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7" name="Rectangle 2">
            <a:extLst>
              <a:ext uri="{FF2B5EF4-FFF2-40B4-BE49-F238E27FC236}">
                <a16:creationId xmlns:a16="http://schemas.microsoft.com/office/drawing/2014/main" id="{AC3EE4C0-6D51-2547-9A21-806E8EC88D08}"/>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8688650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84001"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490" y="231775"/>
            <a:ext cx="8401050" cy="6402388"/>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7346" name="Rectangle 2"/>
          <p:cNvSpPr>
            <a:spLocks noChangeArrowheads="1"/>
          </p:cNvSpPr>
          <p:nvPr/>
        </p:nvSpPr>
        <p:spPr bwMode="auto">
          <a:xfrm>
            <a:off x="154027" y="6554823"/>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57347" name="Rectangle 3"/>
          <p:cNvSpPr>
            <a:spLocks noChangeArrowheads="1"/>
          </p:cNvSpPr>
          <p:nvPr/>
        </p:nvSpPr>
        <p:spPr bwMode="auto">
          <a:xfrm>
            <a:off x="1139825" y="762001"/>
            <a:ext cx="6802438" cy="5454650"/>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8436" name="AutoShape 4"/>
          <p:cNvSpPr>
            <a:spLocks noChangeArrowheads="1"/>
          </p:cNvSpPr>
          <p:nvPr/>
        </p:nvSpPr>
        <p:spPr bwMode="auto">
          <a:xfrm>
            <a:off x="4725990" y="889061"/>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8437" name="AutoShape 5"/>
          <p:cNvSpPr>
            <a:spLocks noChangeArrowheads="1"/>
          </p:cNvSpPr>
          <p:nvPr/>
        </p:nvSpPr>
        <p:spPr bwMode="auto">
          <a:xfrm>
            <a:off x="1339911" y="3565586"/>
            <a:ext cx="3001963"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8438" name="AutoShape 6"/>
          <p:cNvSpPr>
            <a:spLocks noChangeArrowheads="1"/>
          </p:cNvSpPr>
          <p:nvPr/>
        </p:nvSpPr>
        <p:spPr bwMode="auto">
          <a:xfrm>
            <a:off x="4724400" y="3544949"/>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18439" name="AutoShape 7"/>
          <p:cNvSpPr>
            <a:spLocks noChangeArrowheads="1"/>
          </p:cNvSpPr>
          <p:nvPr/>
        </p:nvSpPr>
        <p:spPr bwMode="auto">
          <a:xfrm>
            <a:off x="1338263" y="882711"/>
            <a:ext cx="3003550" cy="248602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661" tIns="40830" rIns="81661" bIns="40830" anchor="ctr"/>
          <a:lstStyle/>
          <a:p>
            <a:pPr>
              <a:defRPr/>
            </a:pPr>
            <a:endParaRPr lang="en-US">
              <a:solidFill>
                <a:srgbClr val="000000"/>
              </a:solidFill>
              <a:effectLst>
                <a:outerShdw blurRad="38100" dist="38100" dir="2700000" algn="tl">
                  <a:srgbClr val="000000">
                    <a:alpha val="43137"/>
                  </a:srgbClr>
                </a:outerShdw>
              </a:effectLst>
              <a:latin typeface="Times New Roman" pitchFamily="-107" charset="0"/>
              <a:ea typeface="MS Gothic"/>
              <a:cs typeface="MS Gothic"/>
            </a:endParaRPr>
          </a:p>
        </p:txBody>
      </p:sp>
      <p:sp>
        <p:nvSpPr>
          <p:cNvPr id="25" name="Oval 24"/>
          <p:cNvSpPr>
            <a:spLocks noChangeArrowheads="1"/>
          </p:cNvSpPr>
          <p:nvPr/>
        </p:nvSpPr>
        <p:spPr bwMode="auto">
          <a:xfrm rot="2177326">
            <a:off x="1054100" y="652524"/>
            <a:ext cx="4419600" cy="4325937"/>
          </a:xfrm>
          <a:prstGeom prst="ellipse">
            <a:avLst/>
          </a:prstGeom>
          <a:solidFill>
            <a:srgbClr val="660066">
              <a:alpha val="58823"/>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grpSp>
        <p:nvGrpSpPr>
          <p:cNvPr id="384009" name="Group 8"/>
          <p:cNvGrpSpPr>
            <a:grpSpLocks/>
          </p:cNvGrpSpPr>
          <p:nvPr/>
        </p:nvGrpSpPr>
        <p:grpSpPr bwMode="auto">
          <a:xfrm>
            <a:off x="1412875" y="946211"/>
            <a:ext cx="3860800" cy="3332163"/>
            <a:chOff x="979" y="675"/>
            <a:chExt cx="2675" cy="2379"/>
          </a:xfrm>
        </p:grpSpPr>
        <p:sp>
          <p:nvSpPr>
            <p:cNvPr id="57376" name="Rectangle 9"/>
            <p:cNvSpPr>
              <a:spLocks noChangeArrowheads="1"/>
            </p:cNvSpPr>
            <p:nvPr/>
          </p:nvSpPr>
          <p:spPr bwMode="auto">
            <a:xfrm>
              <a:off x="3336" y="675"/>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57377" name="Rectangle 10"/>
            <p:cNvSpPr>
              <a:spLocks noChangeArrowheads="1"/>
            </p:cNvSpPr>
            <p:nvPr/>
          </p:nvSpPr>
          <p:spPr bwMode="auto">
            <a:xfrm>
              <a:off x="989" y="2598"/>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57378" name="Rectangle 11"/>
            <p:cNvSpPr>
              <a:spLocks noChangeArrowheads="1"/>
            </p:cNvSpPr>
            <p:nvPr/>
          </p:nvSpPr>
          <p:spPr bwMode="auto">
            <a:xfrm>
              <a:off x="3368" y="25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57379" name="Rectangle 12"/>
            <p:cNvSpPr>
              <a:spLocks noChangeArrowheads="1"/>
            </p:cNvSpPr>
            <p:nvPr/>
          </p:nvSpPr>
          <p:spPr bwMode="auto">
            <a:xfrm>
              <a:off x="979" y="687"/>
              <a:ext cx="286" cy="45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a:spcBef>
                  <a:spcPts val="2250"/>
                </a:spcBef>
                <a:buClr>
                  <a:srgbClr val="FAFD00"/>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1</a:t>
              </a:r>
            </a:p>
          </p:txBody>
        </p:sp>
      </p:grpSp>
      <p:sp>
        <p:nvSpPr>
          <p:cNvPr id="27" name="Oval 26"/>
          <p:cNvSpPr>
            <a:spLocks noChangeArrowheads="1"/>
          </p:cNvSpPr>
          <p:nvPr/>
        </p:nvSpPr>
        <p:spPr bwMode="auto">
          <a:xfrm rot="18711476">
            <a:off x="3041711" y="1003304"/>
            <a:ext cx="2627313" cy="3198813"/>
          </a:xfrm>
          <a:prstGeom prst="ellipse">
            <a:avLst/>
          </a:prstGeom>
          <a:solidFill>
            <a:schemeClr val="accent5">
              <a:alpha val="59000"/>
            </a:scheme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latin typeface="Times New Roman" pitchFamily="-107" charset="0"/>
              <a:ea typeface="MS Gothic"/>
              <a:cs typeface="MS Gothic"/>
            </a:endParaRPr>
          </a:p>
        </p:txBody>
      </p:sp>
      <p:grpSp>
        <p:nvGrpSpPr>
          <p:cNvPr id="3" name="Group 36"/>
          <p:cNvGrpSpPr>
            <a:grpSpLocks/>
          </p:cNvGrpSpPr>
          <p:nvPr/>
        </p:nvGrpSpPr>
        <p:grpSpPr bwMode="auto">
          <a:xfrm>
            <a:off x="4743477" y="3254410"/>
            <a:ext cx="600075" cy="784225"/>
            <a:chOff x="4743354" y="3254515"/>
            <a:chExt cx="600388" cy="784086"/>
          </a:xfrm>
        </p:grpSpPr>
        <p:sp>
          <p:nvSpPr>
            <p:cNvPr id="57374" name="Isosceles Triangle 34"/>
            <p:cNvSpPr>
              <a:spLocks noChangeArrowheads="1"/>
            </p:cNvSpPr>
            <p:nvPr/>
          </p:nvSpPr>
          <p:spPr bwMode="auto">
            <a:xfrm rot="716084">
              <a:off x="4786239" y="3254515"/>
              <a:ext cx="557503" cy="655522"/>
            </a:xfrm>
            <a:prstGeom prst="triangle">
              <a:avLst>
                <a:gd name="adj" fmla="val 50000"/>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57375" name="Isosceles Triangle 35"/>
            <p:cNvSpPr>
              <a:spLocks noChangeArrowheads="1"/>
            </p:cNvSpPr>
            <p:nvPr/>
          </p:nvSpPr>
          <p:spPr bwMode="auto">
            <a:xfrm rot="5698572">
              <a:off x="4886383" y="3667012"/>
              <a:ext cx="228559" cy="514618"/>
            </a:xfrm>
            <a:prstGeom prst="triangle">
              <a:avLst>
                <a:gd name="adj" fmla="val 50000"/>
              </a:avLst>
            </a:prstGeom>
            <a:solidFill>
              <a:srgbClr val="FF0000"/>
            </a:solidFill>
            <a:ln>
              <a:noFill/>
            </a:ln>
            <a:extLst>
              <a:ext uri="{91240B29-F687-4f45-9708-019B960494DF}">
                <a14:hiddenLine xmlns="" xmlns:a14="http://schemas.microsoft.com/office/drawing/2010/main" w="9525">
                  <a:solidFill>
                    <a:srgbClr val="000000"/>
                  </a:solidFill>
                  <a:round/>
                  <a:headEnd/>
                  <a:tailEnd/>
                </a14:hiddenLine>
              </a:ext>
            </a:extLst>
          </p:spPr>
          <p:txBody>
            <a:bodyPr/>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grpSp>
      <p:sp>
        <p:nvSpPr>
          <p:cNvPr id="26" name="Oval 25"/>
          <p:cNvSpPr>
            <a:spLocks noChangeArrowheads="1"/>
          </p:cNvSpPr>
          <p:nvPr/>
        </p:nvSpPr>
        <p:spPr bwMode="auto">
          <a:xfrm rot="9274204">
            <a:off x="868363" y="2119340"/>
            <a:ext cx="4419600" cy="3849687"/>
          </a:xfrm>
          <a:prstGeom prst="ellipse">
            <a:avLst/>
          </a:prstGeom>
          <a:solidFill>
            <a:srgbClr val="008000">
              <a:alpha val="41176"/>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57357" name="Rectangle 13"/>
          <p:cNvSpPr>
            <a:spLocks noChangeArrowheads="1"/>
          </p:cNvSpPr>
          <p:nvPr/>
        </p:nvSpPr>
        <p:spPr bwMode="auto">
          <a:xfrm>
            <a:off x="2287588" y="3692525"/>
            <a:ext cx="2036762" cy="573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57358" name="Rectangle 14"/>
          <p:cNvSpPr>
            <a:spLocks noChangeArrowheads="1"/>
          </p:cNvSpPr>
          <p:nvPr/>
        </p:nvSpPr>
        <p:spPr bwMode="auto">
          <a:xfrm>
            <a:off x="1757363" y="1004915"/>
            <a:ext cx="2355850" cy="573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57359" name="Rectangle 15"/>
          <p:cNvSpPr>
            <a:spLocks noChangeArrowheads="1"/>
          </p:cNvSpPr>
          <p:nvPr/>
        </p:nvSpPr>
        <p:spPr bwMode="auto">
          <a:xfrm>
            <a:off x="5588028" y="1025525"/>
            <a:ext cx="2036763" cy="57308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57360" name="Rectangle 16"/>
          <p:cNvSpPr>
            <a:spLocks noChangeArrowheads="1"/>
          </p:cNvSpPr>
          <p:nvPr/>
        </p:nvSpPr>
        <p:spPr bwMode="auto">
          <a:xfrm>
            <a:off x="5762686" y="3684615"/>
            <a:ext cx="1476375" cy="5730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57361" name="Text Box 17"/>
          <p:cNvSpPr txBox="1">
            <a:spLocks noChangeArrowheads="1"/>
          </p:cNvSpPr>
          <p:nvPr/>
        </p:nvSpPr>
        <p:spPr bwMode="auto">
          <a:xfrm>
            <a:off x="8781073" y="4263"/>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1124"/>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57362" name="Text Box 18"/>
          <p:cNvSpPr txBox="1">
            <a:spLocks noChangeArrowheads="1"/>
          </p:cNvSpPr>
          <p:nvPr/>
        </p:nvSpPr>
        <p:spPr bwMode="auto">
          <a:xfrm>
            <a:off x="8764627" y="6132513"/>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57363" name="Text Box 19"/>
          <p:cNvSpPr txBox="1">
            <a:spLocks noChangeArrowheads="1"/>
          </p:cNvSpPr>
          <p:nvPr/>
        </p:nvSpPr>
        <p:spPr bwMode="auto">
          <a:xfrm>
            <a:off x="8354355" y="6538939"/>
            <a:ext cx="306191" cy="22549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cs typeface="ＭＳ Ｐゴシック" charset="0"/>
              </a:defRPr>
            </a:lvl1pPr>
            <a:lvl2pPr marL="742950" indent="-28575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2pPr>
            <a:lvl3pPr marL="11430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3pPr>
            <a:lvl4pPr marL="16002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4pPr>
            <a:lvl5pPr marL="2057400" indent="-228600"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Times New Roman" charset="0"/>
                <a:ea typeface="ＭＳ Ｐゴシック" charset="0"/>
              </a:defRPr>
            </a:lvl9pPr>
          </a:lstStyle>
          <a:p>
            <a:pPr algn="ctr" eaLnBrk="1" hangingPunct="1">
              <a:spcBef>
                <a:spcPts val="563"/>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16</a:t>
            </a:r>
          </a:p>
        </p:txBody>
      </p:sp>
      <p:sp>
        <p:nvSpPr>
          <p:cNvPr id="24" name="Title 23"/>
          <p:cNvSpPr>
            <a:spLocks noGrp="1"/>
          </p:cNvSpPr>
          <p:nvPr>
            <p:ph type="title" idx="4294967295"/>
          </p:nvPr>
        </p:nvSpPr>
        <p:spPr bwMode="auto">
          <a:xfrm>
            <a:off x="457200" y="152400"/>
            <a:ext cx="8229600" cy="609600"/>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defRPr/>
            </a:pPr>
            <a:r>
              <a:rPr lang="en-GB" sz="2900" b="1" dirty="0">
                <a:solidFill>
                  <a:srgbClr val="FFEA18"/>
                </a:solidFill>
                <a:effectLst>
                  <a:outerShdw blurRad="38100" dist="38100" dir="2700000" algn="tl">
                    <a:srgbClr val="000000">
                      <a:alpha val="43137"/>
                    </a:srgbClr>
                  </a:outerShdw>
                </a:effectLst>
                <a:latin typeface="Comic Sans MS" charset="0"/>
                <a:ea typeface="MS Gothic" charset="0"/>
                <a:cs typeface="MS Gothic" charset="0"/>
              </a:rPr>
              <a:t>OVERLAPS IN THE GOSPELS</a:t>
            </a:r>
            <a:endParaRPr lang="en-US" dirty="0">
              <a:effectLst>
                <a:outerShdw blurRad="38100" dist="38100" dir="2700000" algn="tl">
                  <a:srgbClr val="000000">
                    <a:alpha val="43137"/>
                  </a:srgbClr>
                </a:outerShdw>
              </a:effectLst>
              <a:latin typeface="Times New Roman" charset="0"/>
              <a:ea typeface="MS Gothic" charset="0"/>
              <a:cs typeface="MS Gothic" charset="0"/>
            </a:endParaRPr>
          </a:p>
        </p:txBody>
      </p:sp>
      <p:sp>
        <p:nvSpPr>
          <p:cNvPr id="28" name="Oval 27"/>
          <p:cNvSpPr>
            <a:spLocks noChangeArrowheads="1"/>
          </p:cNvSpPr>
          <p:nvPr/>
        </p:nvSpPr>
        <p:spPr bwMode="auto">
          <a:xfrm rot="-3002663">
            <a:off x="4968909" y="2646363"/>
            <a:ext cx="3290887" cy="4243388"/>
          </a:xfrm>
          <a:prstGeom prst="ellipse">
            <a:avLst/>
          </a:prstGeom>
          <a:solidFill>
            <a:schemeClr val="tx1">
              <a:alpha val="54901"/>
            </a:scheme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29" name="Rectangle 16"/>
          <p:cNvSpPr>
            <a:spLocks noChangeArrowheads="1"/>
          </p:cNvSpPr>
          <p:nvPr/>
        </p:nvSpPr>
        <p:spPr bwMode="auto">
          <a:xfrm>
            <a:off x="5791200" y="4954590"/>
            <a:ext cx="2133600" cy="107586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FCE20C"/>
                </a:solidFill>
                <a:effectLst>
                  <a:outerShdw blurRad="38100" dist="38100" dir="2700000" algn="tl">
                    <a:srgbClr val="000000">
                      <a:alpha val="43137"/>
                    </a:srgbClr>
                  </a:outerShdw>
                </a:effectLst>
                <a:latin typeface="Helvetica" charset="0"/>
                <a:ea typeface="MS Gothic" charset="0"/>
                <a:cs typeface="MS Gothic" charset="0"/>
              </a:rPr>
              <a:t>92% unique!</a:t>
            </a:r>
          </a:p>
        </p:txBody>
      </p:sp>
      <p:sp>
        <p:nvSpPr>
          <p:cNvPr id="30" name="Rectangle 16"/>
          <p:cNvSpPr>
            <a:spLocks noChangeArrowheads="1"/>
          </p:cNvSpPr>
          <p:nvPr/>
        </p:nvSpPr>
        <p:spPr bwMode="auto">
          <a:xfrm>
            <a:off x="1371600" y="2868641"/>
            <a:ext cx="2895600" cy="941387"/>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Birth</a:t>
            </a:r>
            <a:b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b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Genealogy</a:t>
            </a:r>
          </a:p>
        </p:txBody>
      </p:sp>
      <p:sp>
        <p:nvSpPr>
          <p:cNvPr id="32" name="Rectangle 16"/>
          <p:cNvSpPr>
            <a:spLocks noChangeArrowheads="1"/>
          </p:cNvSpPr>
          <p:nvPr/>
        </p:nvSpPr>
        <p:spPr bwMode="auto">
          <a:xfrm>
            <a:off x="5486400" y="2971800"/>
            <a:ext cx="2133600" cy="94138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5000 fed</a:t>
            </a:r>
            <a:b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br>
            <a:r>
              <a:rPr lang="en-GB" sz="2800" b="1">
                <a:solidFill>
                  <a:srgbClr val="FCE20C"/>
                </a:solidFill>
                <a:effectLst>
                  <a:outerShdw blurRad="38100" dist="38100" dir="2700000" algn="tl">
                    <a:srgbClr val="000000">
                      <a:alpha val="43137"/>
                    </a:srgbClr>
                  </a:outerShdw>
                </a:effectLst>
                <a:latin typeface="Helvetica" charset="0"/>
                <a:ea typeface="MS Gothic" charset="0"/>
                <a:cs typeface="MS Gothic" charset="0"/>
              </a:rPr>
              <a:t>Passion</a:t>
            </a:r>
          </a:p>
        </p:txBody>
      </p:sp>
      <p:sp>
        <p:nvSpPr>
          <p:cNvPr id="33" name="Rectangle 16"/>
          <p:cNvSpPr>
            <a:spLocks noChangeArrowheads="1"/>
          </p:cNvSpPr>
          <p:nvPr/>
        </p:nvSpPr>
        <p:spPr bwMode="auto">
          <a:xfrm>
            <a:off x="3048000" y="2057401"/>
            <a:ext cx="2057400" cy="137318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Baptism</a:t>
            </a:r>
            <a:b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br>
            <a: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Lord</a:t>
            </a:r>
            <a:r>
              <a:rPr lang="fr-FR"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a:t>
            </a:r>
            <a:r>
              <a:rPr lang="en-GB" sz="2800" b="1" dirty="0">
                <a:solidFill>
                  <a:srgbClr val="FCE20C"/>
                </a:solidFill>
                <a:effectLst>
                  <a:outerShdw blurRad="38100" dist="38100" dir="2700000" algn="tl">
                    <a:srgbClr val="000000">
                      <a:alpha val="43137"/>
                    </a:srgbClr>
                  </a:outerShdw>
                </a:effectLst>
                <a:latin typeface="Helvetica" charset="0"/>
                <a:ea typeface="MS Gothic" charset="0"/>
                <a:cs typeface="MS Gothic" charset="0"/>
              </a:rPr>
              <a:t>s Supper</a:t>
            </a:r>
          </a:p>
        </p:txBody>
      </p:sp>
      <p:sp>
        <p:nvSpPr>
          <p:cNvPr id="34" name="Rectangle 16"/>
          <p:cNvSpPr>
            <a:spLocks noChangeArrowheads="1"/>
          </p:cNvSpPr>
          <p:nvPr/>
        </p:nvSpPr>
        <p:spPr bwMode="auto">
          <a:xfrm>
            <a:off x="5943600" y="1524001"/>
            <a:ext cx="2133600" cy="1075868"/>
          </a:xfrm>
          <a:prstGeom prst="rect">
            <a:avLst/>
          </a:prstGeom>
          <a:noFill/>
          <a:ln w="9525">
            <a:noFill/>
            <a:round/>
            <a:headEnd/>
            <a:tailEnd/>
          </a:ln>
        </p:spPr>
        <p:txBody>
          <a:bodyPr lIns="80696" tIns="39541" rIns="80696" bIns="39541">
            <a:spAutoFit/>
          </a:bodyPr>
          <a:lstStyle/>
          <a:p>
            <a:pPr>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a:solidFill>
                  <a:srgbClr val="FCE20C"/>
                </a:solidFill>
                <a:effectLst>
                  <a:outerShdw blurRad="38100" dist="38100" dir="2700000" algn="tl">
                    <a:srgbClr val="000000">
                      <a:alpha val="43137"/>
                    </a:srgbClr>
                  </a:outerShdw>
                </a:effectLst>
                <a:latin typeface="Helvetica" charset="0"/>
                <a:ea typeface="MS Gothic" charset="0"/>
                <a:cs typeface="MS Gothic" charset="0"/>
              </a:rPr>
              <a:t>7% unique!</a:t>
            </a:r>
          </a:p>
        </p:txBody>
      </p:sp>
      <p:sp>
        <p:nvSpPr>
          <p:cNvPr id="38" name="Left Arrow 37"/>
          <p:cNvSpPr>
            <a:spLocks noChangeArrowheads="1"/>
          </p:cNvSpPr>
          <p:nvPr/>
        </p:nvSpPr>
        <p:spPr bwMode="auto">
          <a:xfrm rot="-1315667">
            <a:off x="4991100" y="3441701"/>
            <a:ext cx="533400" cy="304800"/>
          </a:xfrm>
          <a:prstGeom prst="leftArrow">
            <a:avLst>
              <a:gd name="adj1" fmla="val 50000"/>
              <a:gd name="adj2" fmla="val 49997"/>
            </a:avLst>
          </a:prstGeom>
          <a:solidFill>
            <a:srgbClr val="00B8FF"/>
          </a:solidFill>
          <a:ln w="9525">
            <a:solidFill>
              <a:schemeClr val="tx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39" name="Left Arrow 38"/>
          <p:cNvSpPr>
            <a:spLocks noChangeArrowheads="1"/>
          </p:cNvSpPr>
          <p:nvPr/>
        </p:nvSpPr>
        <p:spPr bwMode="auto">
          <a:xfrm rot="-1315667">
            <a:off x="5524501" y="2070100"/>
            <a:ext cx="533400" cy="304800"/>
          </a:xfrm>
          <a:prstGeom prst="leftArrow">
            <a:avLst>
              <a:gd name="adj1" fmla="val 50000"/>
              <a:gd name="adj2" fmla="val 49997"/>
            </a:avLst>
          </a:prstGeom>
          <a:solidFill>
            <a:srgbClr val="00B8FF"/>
          </a:solidFill>
          <a:ln w="9525">
            <a:solidFill>
              <a:schemeClr val="tx1"/>
            </a:solidFill>
            <a:round/>
            <a:headEnd/>
            <a:tailEnd/>
          </a:ln>
        </p:spPr>
        <p:txBody>
          <a:bodyPr lIns="90993" tIns="45499" rIns="90993" bIns="45499"/>
          <a:lstStyle/>
          <a:p>
            <a:pPr defTabSz="454998" eaLnBrk="0" hangingPunct="0">
              <a:lnSpc>
                <a:spcPct val="93000"/>
              </a:lnSpc>
              <a:buClr>
                <a:srgbClr val="000000"/>
              </a:buClr>
              <a:buSzPct val="100000"/>
              <a:defRPr/>
            </a:pPr>
            <a:endParaRPr lang="en-US">
              <a:solidFill>
                <a:srgbClr val="FFFFFF"/>
              </a:solidFill>
              <a:effectLst>
                <a:outerShdw blurRad="38100" dist="38100" dir="2700000" algn="tl">
                  <a:srgbClr val="000000">
                    <a:alpha val="43137"/>
                  </a:srgbClr>
                </a:outerShdw>
              </a:effectLst>
              <a:ea typeface="MS Gothic" charset="0"/>
              <a:cs typeface="MS Gothic" charset="0"/>
            </a:endParaRPr>
          </a:p>
        </p:txBody>
      </p:sp>
      <p:sp>
        <p:nvSpPr>
          <p:cNvPr id="37" name="TextBox 36"/>
          <p:cNvSpPr txBox="1"/>
          <p:nvPr/>
        </p:nvSpPr>
        <p:spPr>
          <a:xfrm>
            <a:off x="9325007" y="26"/>
            <a:ext cx="714107" cy="461219"/>
          </a:xfrm>
          <a:prstGeom prst="rect">
            <a:avLst/>
          </a:prstGeom>
          <a:noFill/>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51b</a:t>
            </a: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9" presetClass="entr" presetSubtype="0" fill="hold" grpId="0" nodeType="with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dissolve">
                                      <p:cBhvr>
                                        <p:cTn id="7" dur="500"/>
                                        <p:tgtEl>
                                          <p:spTgt spid="2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49" presetClass="entr" presetSubtype="0" decel="100000" fill="hold" grpId="0" nodeType="clickEffect">
                                  <p:stCondLst>
                                    <p:cond delay="0"/>
                                  </p:stCondLst>
                                  <p:childTnLst>
                                    <p:set>
                                      <p:cBhvr>
                                        <p:cTn id="11" dur="1" fill="hold">
                                          <p:stCondLst>
                                            <p:cond delay="0"/>
                                          </p:stCondLst>
                                        </p:cTn>
                                        <p:tgtEl>
                                          <p:spTgt spid="25"/>
                                        </p:tgtEl>
                                        <p:attrNameLst>
                                          <p:attrName>style.visibility</p:attrName>
                                        </p:attrNameLst>
                                      </p:cBhvr>
                                      <p:to>
                                        <p:strVal val="visible"/>
                                      </p:to>
                                    </p:set>
                                    <p:anim calcmode="lin" valueType="num">
                                      <p:cBhvr>
                                        <p:cTn id="12" dur="500" fill="hold"/>
                                        <p:tgtEl>
                                          <p:spTgt spid="25"/>
                                        </p:tgtEl>
                                        <p:attrNameLst>
                                          <p:attrName>ppt_w</p:attrName>
                                        </p:attrNameLst>
                                      </p:cBhvr>
                                      <p:tavLst>
                                        <p:tav tm="0">
                                          <p:val>
                                            <p:fltVal val="0"/>
                                          </p:val>
                                        </p:tav>
                                        <p:tav tm="100000">
                                          <p:val>
                                            <p:strVal val="#ppt_w"/>
                                          </p:val>
                                        </p:tav>
                                      </p:tavLst>
                                    </p:anim>
                                    <p:anim calcmode="lin" valueType="num">
                                      <p:cBhvr>
                                        <p:cTn id="13" dur="500" fill="hold"/>
                                        <p:tgtEl>
                                          <p:spTgt spid="25"/>
                                        </p:tgtEl>
                                        <p:attrNameLst>
                                          <p:attrName>ppt_h</p:attrName>
                                        </p:attrNameLst>
                                      </p:cBhvr>
                                      <p:tavLst>
                                        <p:tav tm="0">
                                          <p:val>
                                            <p:fltVal val="0"/>
                                          </p:val>
                                        </p:tav>
                                        <p:tav tm="100000">
                                          <p:val>
                                            <p:strVal val="#ppt_h"/>
                                          </p:val>
                                        </p:tav>
                                      </p:tavLst>
                                    </p:anim>
                                    <p:anim calcmode="lin" valueType="num">
                                      <p:cBhvr>
                                        <p:cTn id="14" dur="500" fill="hold"/>
                                        <p:tgtEl>
                                          <p:spTgt spid="25"/>
                                        </p:tgtEl>
                                        <p:attrNameLst>
                                          <p:attrName>style.rotation</p:attrName>
                                        </p:attrNameLst>
                                      </p:cBhvr>
                                      <p:tavLst>
                                        <p:tav tm="0">
                                          <p:val>
                                            <p:fltVal val="360"/>
                                          </p:val>
                                        </p:tav>
                                        <p:tav tm="100000">
                                          <p:val>
                                            <p:fltVal val="0"/>
                                          </p:val>
                                        </p:tav>
                                      </p:tavLst>
                                    </p:anim>
                                    <p:animEffect transition="in" filter="fade">
                                      <p:cBhvr>
                                        <p:cTn id="15" dur="500"/>
                                        <p:tgtEl>
                                          <p:spTgt spid="25"/>
                                        </p:tgtEl>
                                      </p:cBhvr>
                                    </p:animEffect>
                                  </p:childTnLst>
                                </p:cTn>
                              </p:par>
                            </p:childTnLst>
                          </p:cTn>
                        </p:par>
                      </p:childTnLst>
                    </p:cTn>
                  </p:par>
                  <p:par>
                    <p:cTn id="16" fill="hold" nodeType="clickPar">
                      <p:stCondLst>
                        <p:cond delay="indefinite"/>
                      </p:stCondLst>
                      <p:childTnLst>
                        <p:par>
                          <p:cTn id="17" fill="hold" nodeType="withGroup">
                            <p:stCondLst>
                              <p:cond delay="0"/>
                            </p:stCondLst>
                            <p:childTnLst>
                              <p:par>
                                <p:cTn id="18" presetID="49" presetClass="entr" presetSubtype="0" decel="100000" fill="hold" grpId="0" nodeType="click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p:cTn id="20" dur="500" fill="hold"/>
                                        <p:tgtEl>
                                          <p:spTgt spid="27"/>
                                        </p:tgtEl>
                                        <p:attrNameLst>
                                          <p:attrName>ppt_w</p:attrName>
                                        </p:attrNameLst>
                                      </p:cBhvr>
                                      <p:tavLst>
                                        <p:tav tm="0">
                                          <p:val>
                                            <p:fltVal val="0"/>
                                          </p:val>
                                        </p:tav>
                                        <p:tav tm="100000">
                                          <p:val>
                                            <p:strVal val="#ppt_w"/>
                                          </p:val>
                                        </p:tav>
                                      </p:tavLst>
                                    </p:anim>
                                    <p:anim calcmode="lin" valueType="num">
                                      <p:cBhvr>
                                        <p:cTn id="21" dur="500" fill="hold"/>
                                        <p:tgtEl>
                                          <p:spTgt spid="27"/>
                                        </p:tgtEl>
                                        <p:attrNameLst>
                                          <p:attrName>ppt_h</p:attrName>
                                        </p:attrNameLst>
                                      </p:cBhvr>
                                      <p:tavLst>
                                        <p:tav tm="0">
                                          <p:val>
                                            <p:fltVal val="0"/>
                                          </p:val>
                                        </p:tav>
                                        <p:tav tm="100000">
                                          <p:val>
                                            <p:strVal val="#ppt_h"/>
                                          </p:val>
                                        </p:tav>
                                      </p:tavLst>
                                    </p:anim>
                                    <p:anim calcmode="lin" valueType="num">
                                      <p:cBhvr>
                                        <p:cTn id="22" dur="500" fill="hold"/>
                                        <p:tgtEl>
                                          <p:spTgt spid="27"/>
                                        </p:tgtEl>
                                        <p:attrNameLst>
                                          <p:attrName>style.rotation</p:attrName>
                                        </p:attrNameLst>
                                      </p:cBhvr>
                                      <p:tavLst>
                                        <p:tav tm="0">
                                          <p:val>
                                            <p:fltVal val="360"/>
                                          </p:val>
                                        </p:tav>
                                        <p:tav tm="100000">
                                          <p:val>
                                            <p:fltVal val="0"/>
                                          </p:val>
                                        </p:tav>
                                      </p:tavLst>
                                    </p:anim>
                                    <p:animEffect transition="in" filter="fade">
                                      <p:cBhvr>
                                        <p:cTn id="23" dur="500"/>
                                        <p:tgtEl>
                                          <p:spTgt spid="27"/>
                                        </p:tgtEl>
                                      </p:cBhvr>
                                    </p:animEffect>
                                  </p:childTnLst>
                                </p:cTn>
                              </p:par>
                            </p:childTnLst>
                          </p:cTn>
                        </p:par>
                      </p:childTnLst>
                    </p:cTn>
                  </p:par>
                  <p:par>
                    <p:cTn id="24" fill="hold" nodeType="clickPar">
                      <p:stCondLst>
                        <p:cond delay="indefinite"/>
                      </p:stCondLst>
                      <p:childTnLst>
                        <p:par>
                          <p:cTn id="25" fill="hold" nodeType="withGroup">
                            <p:stCondLst>
                              <p:cond delay="0"/>
                            </p:stCondLst>
                            <p:childTnLst>
                              <p:par>
                                <p:cTn id="26" presetID="49" presetClass="entr" presetSubtype="0" decel="100000" fill="hold" grpId="0" nodeType="clickEffect">
                                  <p:stCondLst>
                                    <p:cond delay="0"/>
                                  </p:stCondLst>
                                  <p:childTnLst>
                                    <p:set>
                                      <p:cBhvr>
                                        <p:cTn id="27" dur="1" fill="hold">
                                          <p:stCondLst>
                                            <p:cond delay="0"/>
                                          </p:stCondLst>
                                        </p:cTn>
                                        <p:tgtEl>
                                          <p:spTgt spid="33"/>
                                        </p:tgtEl>
                                        <p:attrNameLst>
                                          <p:attrName>style.visibility</p:attrName>
                                        </p:attrNameLst>
                                      </p:cBhvr>
                                      <p:to>
                                        <p:strVal val="visible"/>
                                      </p:to>
                                    </p:set>
                                    <p:anim calcmode="lin" valueType="num">
                                      <p:cBhvr>
                                        <p:cTn id="28" dur="500" fill="hold"/>
                                        <p:tgtEl>
                                          <p:spTgt spid="33"/>
                                        </p:tgtEl>
                                        <p:attrNameLst>
                                          <p:attrName>ppt_w</p:attrName>
                                        </p:attrNameLst>
                                      </p:cBhvr>
                                      <p:tavLst>
                                        <p:tav tm="0">
                                          <p:val>
                                            <p:fltVal val="0"/>
                                          </p:val>
                                        </p:tav>
                                        <p:tav tm="100000">
                                          <p:val>
                                            <p:strVal val="#ppt_w"/>
                                          </p:val>
                                        </p:tav>
                                      </p:tavLst>
                                    </p:anim>
                                    <p:anim calcmode="lin" valueType="num">
                                      <p:cBhvr>
                                        <p:cTn id="29" dur="500" fill="hold"/>
                                        <p:tgtEl>
                                          <p:spTgt spid="33"/>
                                        </p:tgtEl>
                                        <p:attrNameLst>
                                          <p:attrName>ppt_h</p:attrName>
                                        </p:attrNameLst>
                                      </p:cBhvr>
                                      <p:tavLst>
                                        <p:tav tm="0">
                                          <p:val>
                                            <p:fltVal val="0"/>
                                          </p:val>
                                        </p:tav>
                                        <p:tav tm="100000">
                                          <p:val>
                                            <p:strVal val="#ppt_h"/>
                                          </p:val>
                                        </p:tav>
                                      </p:tavLst>
                                    </p:anim>
                                    <p:anim calcmode="lin" valueType="num">
                                      <p:cBhvr>
                                        <p:cTn id="30" dur="500" fill="hold"/>
                                        <p:tgtEl>
                                          <p:spTgt spid="33"/>
                                        </p:tgtEl>
                                        <p:attrNameLst>
                                          <p:attrName>style.rotation</p:attrName>
                                        </p:attrNameLst>
                                      </p:cBhvr>
                                      <p:tavLst>
                                        <p:tav tm="0">
                                          <p:val>
                                            <p:fltVal val="360"/>
                                          </p:val>
                                        </p:tav>
                                        <p:tav tm="100000">
                                          <p:val>
                                            <p:fltVal val="0"/>
                                          </p:val>
                                        </p:tav>
                                      </p:tavLst>
                                    </p:anim>
                                    <p:animEffect transition="in" filter="fade">
                                      <p:cBhvr>
                                        <p:cTn id="31" dur="500"/>
                                        <p:tgtEl>
                                          <p:spTgt spid="33"/>
                                        </p:tgtEl>
                                      </p:cBhvr>
                                    </p:animEffect>
                                  </p:childTnLst>
                                </p:cTn>
                              </p:par>
                            </p:childTnLst>
                          </p:cTn>
                        </p:par>
                      </p:childTnLst>
                    </p:cTn>
                  </p:par>
                  <p:par>
                    <p:cTn id="32" fill="hold" nodeType="clickPar">
                      <p:stCondLst>
                        <p:cond delay="indefinite"/>
                      </p:stCondLst>
                      <p:childTnLst>
                        <p:par>
                          <p:cTn id="33" fill="hold" nodeType="withGroup">
                            <p:stCondLst>
                              <p:cond delay="0"/>
                            </p:stCondLst>
                            <p:childTnLst>
                              <p:par>
                                <p:cTn id="34" presetID="49" presetClass="entr" presetSubtype="0" decel="100000" fill="hold" grpId="0" nodeType="clickEffect">
                                  <p:stCondLst>
                                    <p:cond delay="0"/>
                                  </p:stCondLst>
                                  <p:childTnLst>
                                    <p:set>
                                      <p:cBhvr>
                                        <p:cTn id="35" dur="1" fill="hold">
                                          <p:stCondLst>
                                            <p:cond delay="0"/>
                                          </p:stCondLst>
                                        </p:cTn>
                                        <p:tgtEl>
                                          <p:spTgt spid="26"/>
                                        </p:tgtEl>
                                        <p:attrNameLst>
                                          <p:attrName>style.visibility</p:attrName>
                                        </p:attrNameLst>
                                      </p:cBhvr>
                                      <p:to>
                                        <p:strVal val="visible"/>
                                      </p:to>
                                    </p:set>
                                    <p:anim calcmode="lin" valueType="num">
                                      <p:cBhvr>
                                        <p:cTn id="36" dur="500" fill="hold"/>
                                        <p:tgtEl>
                                          <p:spTgt spid="26"/>
                                        </p:tgtEl>
                                        <p:attrNameLst>
                                          <p:attrName>ppt_w</p:attrName>
                                        </p:attrNameLst>
                                      </p:cBhvr>
                                      <p:tavLst>
                                        <p:tav tm="0">
                                          <p:val>
                                            <p:fltVal val="0"/>
                                          </p:val>
                                        </p:tav>
                                        <p:tav tm="100000">
                                          <p:val>
                                            <p:strVal val="#ppt_w"/>
                                          </p:val>
                                        </p:tav>
                                      </p:tavLst>
                                    </p:anim>
                                    <p:anim calcmode="lin" valueType="num">
                                      <p:cBhvr>
                                        <p:cTn id="37" dur="500" fill="hold"/>
                                        <p:tgtEl>
                                          <p:spTgt spid="26"/>
                                        </p:tgtEl>
                                        <p:attrNameLst>
                                          <p:attrName>ppt_h</p:attrName>
                                        </p:attrNameLst>
                                      </p:cBhvr>
                                      <p:tavLst>
                                        <p:tav tm="0">
                                          <p:val>
                                            <p:fltVal val="0"/>
                                          </p:val>
                                        </p:tav>
                                        <p:tav tm="100000">
                                          <p:val>
                                            <p:strVal val="#ppt_h"/>
                                          </p:val>
                                        </p:tav>
                                      </p:tavLst>
                                    </p:anim>
                                    <p:anim calcmode="lin" valueType="num">
                                      <p:cBhvr>
                                        <p:cTn id="38" dur="500" fill="hold"/>
                                        <p:tgtEl>
                                          <p:spTgt spid="26"/>
                                        </p:tgtEl>
                                        <p:attrNameLst>
                                          <p:attrName>style.rotation</p:attrName>
                                        </p:attrNameLst>
                                      </p:cBhvr>
                                      <p:tavLst>
                                        <p:tav tm="0">
                                          <p:val>
                                            <p:fltVal val="360"/>
                                          </p:val>
                                        </p:tav>
                                        <p:tav tm="100000">
                                          <p:val>
                                            <p:fltVal val="0"/>
                                          </p:val>
                                        </p:tav>
                                      </p:tavLst>
                                    </p:anim>
                                    <p:animEffect transition="in" filter="fade">
                                      <p:cBhvr>
                                        <p:cTn id="39" dur="500"/>
                                        <p:tgtEl>
                                          <p:spTgt spid="26"/>
                                        </p:tgtEl>
                                      </p:cBhvr>
                                    </p:animEffect>
                                  </p:childTnLst>
                                </p:cTn>
                              </p:par>
                            </p:childTnLst>
                          </p:cTn>
                        </p:par>
                      </p:childTnLst>
                    </p:cTn>
                  </p:par>
                  <p:par>
                    <p:cTn id="40" fill="hold" nodeType="clickPar">
                      <p:stCondLst>
                        <p:cond delay="indefinite"/>
                      </p:stCondLst>
                      <p:childTnLst>
                        <p:par>
                          <p:cTn id="41" fill="hold" nodeType="withGroup">
                            <p:stCondLst>
                              <p:cond delay="0"/>
                            </p:stCondLst>
                            <p:childTnLst>
                              <p:par>
                                <p:cTn id="42" presetID="49" presetClass="entr" presetSubtype="0" decel="100000" fill="hold" grpId="0" nodeType="clickEffect">
                                  <p:stCondLst>
                                    <p:cond delay="0"/>
                                  </p:stCondLst>
                                  <p:childTnLst>
                                    <p:set>
                                      <p:cBhvr>
                                        <p:cTn id="43" dur="1" fill="hold">
                                          <p:stCondLst>
                                            <p:cond delay="0"/>
                                          </p:stCondLst>
                                        </p:cTn>
                                        <p:tgtEl>
                                          <p:spTgt spid="30"/>
                                        </p:tgtEl>
                                        <p:attrNameLst>
                                          <p:attrName>style.visibility</p:attrName>
                                        </p:attrNameLst>
                                      </p:cBhvr>
                                      <p:to>
                                        <p:strVal val="visible"/>
                                      </p:to>
                                    </p:set>
                                    <p:anim calcmode="lin" valueType="num">
                                      <p:cBhvr>
                                        <p:cTn id="44" dur="500" fill="hold"/>
                                        <p:tgtEl>
                                          <p:spTgt spid="30"/>
                                        </p:tgtEl>
                                        <p:attrNameLst>
                                          <p:attrName>ppt_w</p:attrName>
                                        </p:attrNameLst>
                                      </p:cBhvr>
                                      <p:tavLst>
                                        <p:tav tm="0">
                                          <p:val>
                                            <p:fltVal val="0"/>
                                          </p:val>
                                        </p:tav>
                                        <p:tav tm="100000">
                                          <p:val>
                                            <p:strVal val="#ppt_w"/>
                                          </p:val>
                                        </p:tav>
                                      </p:tavLst>
                                    </p:anim>
                                    <p:anim calcmode="lin" valueType="num">
                                      <p:cBhvr>
                                        <p:cTn id="45" dur="500" fill="hold"/>
                                        <p:tgtEl>
                                          <p:spTgt spid="30"/>
                                        </p:tgtEl>
                                        <p:attrNameLst>
                                          <p:attrName>ppt_h</p:attrName>
                                        </p:attrNameLst>
                                      </p:cBhvr>
                                      <p:tavLst>
                                        <p:tav tm="0">
                                          <p:val>
                                            <p:fltVal val="0"/>
                                          </p:val>
                                        </p:tav>
                                        <p:tav tm="100000">
                                          <p:val>
                                            <p:strVal val="#ppt_h"/>
                                          </p:val>
                                        </p:tav>
                                      </p:tavLst>
                                    </p:anim>
                                    <p:anim calcmode="lin" valueType="num">
                                      <p:cBhvr>
                                        <p:cTn id="46" dur="500" fill="hold"/>
                                        <p:tgtEl>
                                          <p:spTgt spid="30"/>
                                        </p:tgtEl>
                                        <p:attrNameLst>
                                          <p:attrName>style.rotation</p:attrName>
                                        </p:attrNameLst>
                                      </p:cBhvr>
                                      <p:tavLst>
                                        <p:tav tm="0">
                                          <p:val>
                                            <p:fltVal val="360"/>
                                          </p:val>
                                        </p:tav>
                                        <p:tav tm="100000">
                                          <p:val>
                                            <p:fltVal val="0"/>
                                          </p:val>
                                        </p:tav>
                                      </p:tavLst>
                                    </p:anim>
                                    <p:animEffect transition="in" filter="fade">
                                      <p:cBhvr>
                                        <p:cTn id="47" dur="500"/>
                                        <p:tgtEl>
                                          <p:spTgt spid="30"/>
                                        </p:tgtEl>
                                      </p:cBhvr>
                                    </p:animEffect>
                                  </p:childTnLst>
                                </p:cTn>
                              </p:par>
                            </p:childTnLst>
                          </p:cTn>
                        </p:par>
                      </p:childTnLst>
                    </p:cTn>
                  </p:par>
                  <p:par>
                    <p:cTn id="48" fill="hold" nodeType="clickPar">
                      <p:stCondLst>
                        <p:cond delay="indefinite"/>
                      </p:stCondLst>
                      <p:childTnLst>
                        <p:par>
                          <p:cTn id="49" fill="hold" nodeType="withGroup">
                            <p:stCondLst>
                              <p:cond delay="0"/>
                            </p:stCondLst>
                            <p:childTnLst>
                              <p:par>
                                <p:cTn id="50" presetID="49" presetClass="entr" presetSubtype="0" decel="100000" fill="hold" grpId="0" nodeType="clickEffect">
                                  <p:stCondLst>
                                    <p:cond delay="0"/>
                                  </p:stCondLst>
                                  <p:childTnLst>
                                    <p:set>
                                      <p:cBhvr>
                                        <p:cTn id="51" dur="1" fill="hold">
                                          <p:stCondLst>
                                            <p:cond delay="0"/>
                                          </p:stCondLst>
                                        </p:cTn>
                                        <p:tgtEl>
                                          <p:spTgt spid="28"/>
                                        </p:tgtEl>
                                        <p:attrNameLst>
                                          <p:attrName>style.visibility</p:attrName>
                                        </p:attrNameLst>
                                      </p:cBhvr>
                                      <p:to>
                                        <p:strVal val="visible"/>
                                      </p:to>
                                    </p:set>
                                    <p:anim calcmode="lin" valueType="num">
                                      <p:cBhvr>
                                        <p:cTn id="52" dur="500" fill="hold"/>
                                        <p:tgtEl>
                                          <p:spTgt spid="28"/>
                                        </p:tgtEl>
                                        <p:attrNameLst>
                                          <p:attrName>ppt_w</p:attrName>
                                        </p:attrNameLst>
                                      </p:cBhvr>
                                      <p:tavLst>
                                        <p:tav tm="0">
                                          <p:val>
                                            <p:fltVal val="0"/>
                                          </p:val>
                                        </p:tav>
                                        <p:tav tm="100000">
                                          <p:val>
                                            <p:strVal val="#ppt_w"/>
                                          </p:val>
                                        </p:tav>
                                      </p:tavLst>
                                    </p:anim>
                                    <p:anim calcmode="lin" valueType="num">
                                      <p:cBhvr>
                                        <p:cTn id="53" dur="500" fill="hold"/>
                                        <p:tgtEl>
                                          <p:spTgt spid="28"/>
                                        </p:tgtEl>
                                        <p:attrNameLst>
                                          <p:attrName>ppt_h</p:attrName>
                                        </p:attrNameLst>
                                      </p:cBhvr>
                                      <p:tavLst>
                                        <p:tav tm="0">
                                          <p:val>
                                            <p:fltVal val="0"/>
                                          </p:val>
                                        </p:tav>
                                        <p:tav tm="100000">
                                          <p:val>
                                            <p:strVal val="#ppt_h"/>
                                          </p:val>
                                        </p:tav>
                                      </p:tavLst>
                                    </p:anim>
                                    <p:anim calcmode="lin" valueType="num">
                                      <p:cBhvr>
                                        <p:cTn id="54" dur="500" fill="hold"/>
                                        <p:tgtEl>
                                          <p:spTgt spid="28"/>
                                        </p:tgtEl>
                                        <p:attrNameLst>
                                          <p:attrName>style.rotation</p:attrName>
                                        </p:attrNameLst>
                                      </p:cBhvr>
                                      <p:tavLst>
                                        <p:tav tm="0">
                                          <p:val>
                                            <p:fltVal val="360"/>
                                          </p:val>
                                        </p:tav>
                                        <p:tav tm="100000">
                                          <p:val>
                                            <p:fltVal val="0"/>
                                          </p:val>
                                        </p:tav>
                                      </p:tavLst>
                                    </p:anim>
                                    <p:animEffect transition="in" filter="fade">
                                      <p:cBhvr>
                                        <p:cTn id="55" dur="500"/>
                                        <p:tgtEl>
                                          <p:spTgt spid="28"/>
                                        </p:tgtEl>
                                      </p:cBhvr>
                                    </p:animEffect>
                                  </p:childTnLst>
                                </p:cTn>
                              </p:par>
                            </p:childTnLst>
                          </p:cTn>
                        </p:par>
                      </p:childTnLst>
                    </p:cTn>
                  </p:par>
                  <p:par>
                    <p:cTn id="56" fill="hold" nodeType="clickPar">
                      <p:stCondLst>
                        <p:cond delay="indefinite"/>
                      </p:stCondLst>
                      <p:childTnLst>
                        <p:par>
                          <p:cTn id="57" fill="hold" nodeType="withGroup">
                            <p:stCondLst>
                              <p:cond delay="0"/>
                            </p:stCondLst>
                            <p:childTnLst>
                              <p:par>
                                <p:cTn id="58" presetID="49" presetClass="entr" presetSubtype="0" decel="100000" fill="hold" grpId="0" nodeType="clickEffect">
                                  <p:stCondLst>
                                    <p:cond delay="0"/>
                                  </p:stCondLst>
                                  <p:childTnLst>
                                    <p:set>
                                      <p:cBhvr>
                                        <p:cTn id="59" dur="1" fill="hold">
                                          <p:stCondLst>
                                            <p:cond delay="0"/>
                                          </p:stCondLst>
                                        </p:cTn>
                                        <p:tgtEl>
                                          <p:spTgt spid="32"/>
                                        </p:tgtEl>
                                        <p:attrNameLst>
                                          <p:attrName>style.visibility</p:attrName>
                                        </p:attrNameLst>
                                      </p:cBhvr>
                                      <p:to>
                                        <p:strVal val="visible"/>
                                      </p:to>
                                    </p:set>
                                    <p:anim calcmode="lin" valueType="num">
                                      <p:cBhvr>
                                        <p:cTn id="60" dur="500" fill="hold"/>
                                        <p:tgtEl>
                                          <p:spTgt spid="32"/>
                                        </p:tgtEl>
                                        <p:attrNameLst>
                                          <p:attrName>ppt_w</p:attrName>
                                        </p:attrNameLst>
                                      </p:cBhvr>
                                      <p:tavLst>
                                        <p:tav tm="0">
                                          <p:val>
                                            <p:fltVal val="0"/>
                                          </p:val>
                                        </p:tav>
                                        <p:tav tm="100000">
                                          <p:val>
                                            <p:strVal val="#ppt_w"/>
                                          </p:val>
                                        </p:tav>
                                      </p:tavLst>
                                    </p:anim>
                                    <p:anim calcmode="lin" valueType="num">
                                      <p:cBhvr>
                                        <p:cTn id="61" dur="500" fill="hold"/>
                                        <p:tgtEl>
                                          <p:spTgt spid="32"/>
                                        </p:tgtEl>
                                        <p:attrNameLst>
                                          <p:attrName>ppt_h</p:attrName>
                                        </p:attrNameLst>
                                      </p:cBhvr>
                                      <p:tavLst>
                                        <p:tav tm="0">
                                          <p:val>
                                            <p:fltVal val="0"/>
                                          </p:val>
                                        </p:tav>
                                        <p:tav tm="100000">
                                          <p:val>
                                            <p:strVal val="#ppt_h"/>
                                          </p:val>
                                        </p:tav>
                                      </p:tavLst>
                                    </p:anim>
                                    <p:anim calcmode="lin" valueType="num">
                                      <p:cBhvr>
                                        <p:cTn id="62" dur="500" fill="hold"/>
                                        <p:tgtEl>
                                          <p:spTgt spid="32"/>
                                        </p:tgtEl>
                                        <p:attrNameLst>
                                          <p:attrName>style.rotation</p:attrName>
                                        </p:attrNameLst>
                                      </p:cBhvr>
                                      <p:tavLst>
                                        <p:tav tm="0">
                                          <p:val>
                                            <p:fltVal val="360"/>
                                          </p:val>
                                        </p:tav>
                                        <p:tav tm="100000">
                                          <p:val>
                                            <p:fltVal val="0"/>
                                          </p:val>
                                        </p:tav>
                                      </p:tavLst>
                                    </p:anim>
                                    <p:animEffect transition="in" filter="fade">
                                      <p:cBhvr>
                                        <p:cTn id="63" dur="500"/>
                                        <p:tgtEl>
                                          <p:spTgt spid="32"/>
                                        </p:tgtEl>
                                      </p:cBhvr>
                                    </p:animEffect>
                                  </p:childTnLst>
                                </p:cTn>
                              </p:par>
                            </p:childTnLst>
                          </p:cTn>
                        </p:par>
                        <p:par>
                          <p:cTn id="64" fill="hold" nodeType="afterGroup">
                            <p:stCondLst>
                              <p:cond delay="500"/>
                            </p:stCondLst>
                            <p:childTnLst>
                              <p:par>
                                <p:cTn id="65" presetID="22" presetClass="entr" presetSubtype="2" fill="hold" grpId="0" nodeType="afterEffect">
                                  <p:stCondLst>
                                    <p:cond delay="0"/>
                                  </p:stCondLst>
                                  <p:childTnLst>
                                    <p:set>
                                      <p:cBhvr>
                                        <p:cTn id="66" dur="1" fill="hold">
                                          <p:stCondLst>
                                            <p:cond delay="0"/>
                                          </p:stCondLst>
                                        </p:cTn>
                                        <p:tgtEl>
                                          <p:spTgt spid="38"/>
                                        </p:tgtEl>
                                        <p:attrNameLst>
                                          <p:attrName>style.visibility</p:attrName>
                                        </p:attrNameLst>
                                      </p:cBhvr>
                                      <p:to>
                                        <p:strVal val="visible"/>
                                      </p:to>
                                    </p:set>
                                    <p:animEffect transition="in" filter="wipe(right)">
                                      <p:cBhvr>
                                        <p:cTn id="67" dur="500"/>
                                        <p:tgtEl>
                                          <p:spTgt spid="38"/>
                                        </p:tgtEl>
                                      </p:cBhvr>
                                    </p:animEffect>
                                  </p:childTnLst>
                                </p:cTn>
                              </p:par>
                            </p:childTnLst>
                          </p:cTn>
                        </p:par>
                        <p:par>
                          <p:cTn id="68" fill="hold" nodeType="afterGroup">
                            <p:stCondLst>
                              <p:cond delay="1000"/>
                            </p:stCondLst>
                            <p:childTnLst>
                              <p:par>
                                <p:cTn id="69" presetID="22" presetClass="entr" presetSubtype="2" fill="hold" nodeType="afterEffect">
                                  <p:stCondLst>
                                    <p:cond delay="0"/>
                                  </p:stCondLst>
                                  <p:childTnLst>
                                    <p:set>
                                      <p:cBhvr>
                                        <p:cTn id="70" dur="1" fill="hold">
                                          <p:stCondLst>
                                            <p:cond delay="0"/>
                                          </p:stCondLst>
                                        </p:cTn>
                                        <p:tgtEl>
                                          <p:spTgt spid="3"/>
                                        </p:tgtEl>
                                        <p:attrNameLst>
                                          <p:attrName>style.visibility</p:attrName>
                                        </p:attrNameLst>
                                      </p:cBhvr>
                                      <p:to>
                                        <p:strVal val="visible"/>
                                      </p:to>
                                    </p:set>
                                    <p:animEffect transition="in" filter="wipe(right)">
                                      <p:cBhvr>
                                        <p:cTn id="71" dur="500"/>
                                        <p:tgtEl>
                                          <p:spTgt spid="3"/>
                                        </p:tgtEl>
                                      </p:cBhvr>
                                    </p:animEffect>
                                  </p:childTnLst>
                                </p:cTn>
                              </p:par>
                            </p:childTnLst>
                          </p:cTn>
                        </p:par>
                      </p:childTnLst>
                    </p:cTn>
                  </p:par>
                  <p:par>
                    <p:cTn id="72" fill="hold" nodeType="clickPar">
                      <p:stCondLst>
                        <p:cond delay="indefinite"/>
                      </p:stCondLst>
                      <p:childTnLst>
                        <p:par>
                          <p:cTn id="73" fill="hold" nodeType="withGroup">
                            <p:stCondLst>
                              <p:cond delay="0"/>
                            </p:stCondLst>
                            <p:childTnLst>
                              <p:par>
                                <p:cTn id="74" presetID="49" presetClass="entr" presetSubtype="0" decel="100000" fill="hold" grpId="0" nodeType="clickEffect">
                                  <p:stCondLst>
                                    <p:cond delay="0"/>
                                  </p:stCondLst>
                                  <p:childTnLst>
                                    <p:set>
                                      <p:cBhvr>
                                        <p:cTn id="75" dur="1" fill="hold">
                                          <p:stCondLst>
                                            <p:cond delay="0"/>
                                          </p:stCondLst>
                                        </p:cTn>
                                        <p:tgtEl>
                                          <p:spTgt spid="29"/>
                                        </p:tgtEl>
                                        <p:attrNameLst>
                                          <p:attrName>style.visibility</p:attrName>
                                        </p:attrNameLst>
                                      </p:cBhvr>
                                      <p:to>
                                        <p:strVal val="visible"/>
                                      </p:to>
                                    </p:set>
                                    <p:anim calcmode="lin" valueType="num">
                                      <p:cBhvr>
                                        <p:cTn id="76" dur="500" fill="hold"/>
                                        <p:tgtEl>
                                          <p:spTgt spid="29"/>
                                        </p:tgtEl>
                                        <p:attrNameLst>
                                          <p:attrName>ppt_w</p:attrName>
                                        </p:attrNameLst>
                                      </p:cBhvr>
                                      <p:tavLst>
                                        <p:tav tm="0">
                                          <p:val>
                                            <p:fltVal val="0"/>
                                          </p:val>
                                        </p:tav>
                                        <p:tav tm="100000">
                                          <p:val>
                                            <p:strVal val="#ppt_w"/>
                                          </p:val>
                                        </p:tav>
                                      </p:tavLst>
                                    </p:anim>
                                    <p:anim calcmode="lin" valueType="num">
                                      <p:cBhvr>
                                        <p:cTn id="77" dur="500" fill="hold"/>
                                        <p:tgtEl>
                                          <p:spTgt spid="29"/>
                                        </p:tgtEl>
                                        <p:attrNameLst>
                                          <p:attrName>ppt_h</p:attrName>
                                        </p:attrNameLst>
                                      </p:cBhvr>
                                      <p:tavLst>
                                        <p:tav tm="0">
                                          <p:val>
                                            <p:fltVal val="0"/>
                                          </p:val>
                                        </p:tav>
                                        <p:tav tm="100000">
                                          <p:val>
                                            <p:strVal val="#ppt_h"/>
                                          </p:val>
                                        </p:tav>
                                      </p:tavLst>
                                    </p:anim>
                                    <p:anim calcmode="lin" valueType="num">
                                      <p:cBhvr>
                                        <p:cTn id="78" dur="500" fill="hold"/>
                                        <p:tgtEl>
                                          <p:spTgt spid="29"/>
                                        </p:tgtEl>
                                        <p:attrNameLst>
                                          <p:attrName>style.rotation</p:attrName>
                                        </p:attrNameLst>
                                      </p:cBhvr>
                                      <p:tavLst>
                                        <p:tav tm="0">
                                          <p:val>
                                            <p:fltVal val="360"/>
                                          </p:val>
                                        </p:tav>
                                        <p:tav tm="100000">
                                          <p:val>
                                            <p:fltVal val="0"/>
                                          </p:val>
                                        </p:tav>
                                      </p:tavLst>
                                    </p:anim>
                                    <p:animEffect transition="in" filter="fade">
                                      <p:cBhvr>
                                        <p:cTn id="79" dur="500"/>
                                        <p:tgtEl>
                                          <p:spTgt spid="29"/>
                                        </p:tgtEl>
                                      </p:cBhvr>
                                    </p:animEffect>
                                  </p:childTnLst>
                                </p:cTn>
                              </p:par>
                            </p:childTnLst>
                          </p:cTn>
                        </p:par>
                      </p:childTnLst>
                    </p:cTn>
                  </p:par>
                  <p:par>
                    <p:cTn id="80" fill="hold" nodeType="clickPar">
                      <p:stCondLst>
                        <p:cond delay="indefinite"/>
                      </p:stCondLst>
                      <p:childTnLst>
                        <p:par>
                          <p:cTn id="81" fill="hold" nodeType="withGroup">
                            <p:stCondLst>
                              <p:cond delay="0"/>
                            </p:stCondLst>
                            <p:childTnLst>
                              <p:par>
                                <p:cTn id="82" presetID="49" presetClass="entr" presetSubtype="0" decel="100000" fill="hold" grpId="0" nodeType="clickEffect">
                                  <p:stCondLst>
                                    <p:cond delay="0"/>
                                  </p:stCondLst>
                                  <p:childTnLst>
                                    <p:set>
                                      <p:cBhvr>
                                        <p:cTn id="83" dur="1" fill="hold">
                                          <p:stCondLst>
                                            <p:cond delay="0"/>
                                          </p:stCondLst>
                                        </p:cTn>
                                        <p:tgtEl>
                                          <p:spTgt spid="34"/>
                                        </p:tgtEl>
                                        <p:attrNameLst>
                                          <p:attrName>style.visibility</p:attrName>
                                        </p:attrNameLst>
                                      </p:cBhvr>
                                      <p:to>
                                        <p:strVal val="visible"/>
                                      </p:to>
                                    </p:set>
                                    <p:anim calcmode="lin" valueType="num">
                                      <p:cBhvr>
                                        <p:cTn id="84" dur="500" fill="hold"/>
                                        <p:tgtEl>
                                          <p:spTgt spid="34"/>
                                        </p:tgtEl>
                                        <p:attrNameLst>
                                          <p:attrName>ppt_w</p:attrName>
                                        </p:attrNameLst>
                                      </p:cBhvr>
                                      <p:tavLst>
                                        <p:tav tm="0">
                                          <p:val>
                                            <p:fltVal val="0"/>
                                          </p:val>
                                        </p:tav>
                                        <p:tav tm="100000">
                                          <p:val>
                                            <p:strVal val="#ppt_w"/>
                                          </p:val>
                                        </p:tav>
                                      </p:tavLst>
                                    </p:anim>
                                    <p:anim calcmode="lin" valueType="num">
                                      <p:cBhvr>
                                        <p:cTn id="85" dur="500" fill="hold"/>
                                        <p:tgtEl>
                                          <p:spTgt spid="34"/>
                                        </p:tgtEl>
                                        <p:attrNameLst>
                                          <p:attrName>ppt_h</p:attrName>
                                        </p:attrNameLst>
                                      </p:cBhvr>
                                      <p:tavLst>
                                        <p:tav tm="0">
                                          <p:val>
                                            <p:fltVal val="0"/>
                                          </p:val>
                                        </p:tav>
                                        <p:tav tm="100000">
                                          <p:val>
                                            <p:strVal val="#ppt_h"/>
                                          </p:val>
                                        </p:tav>
                                      </p:tavLst>
                                    </p:anim>
                                    <p:anim calcmode="lin" valueType="num">
                                      <p:cBhvr>
                                        <p:cTn id="86" dur="500" fill="hold"/>
                                        <p:tgtEl>
                                          <p:spTgt spid="34"/>
                                        </p:tgtEl>
                                        <p:attrNameLst>
                                          <p:attrName>style.rotation</p:attrName>
                                        </p:attrNameLst>
                                      </p:cBhvr>
                                      <p:tavLst>
                                        <p:tav tm="0">
                                          <p:val>
                                            <p:fltVal val="360"/>
                                          </p:val>
                                        </p:tav>
                                        <p:tav tm="100000">
                                          <p:val>
                                            <p:fltVal val="0"/>
                                          </p:val>
                                        </p:tav>
                                      </p:tavLst>
                                    </p:anim>
                                    <p:animEffect transition="in" filter="fade">
                                      <p:cBhvr>
                                        <p:cTn id="87" dur="500"/>
                                        <p:tgtEl>
                                          <p:spTgt spid="34"/>
                                        </p:tgtEl>
                                      </p:cBhvr>
                                    </p:animEffect>
                                  </p:childTnLst>
                                </p:cTn>
                              </p:par>
                            </p:childTnLst>
                          </p:cTn>
                        </p:par>
                        <p:par>
                          <p:cTn id="88" fill="hold" nodeType="afterGroup">
                            <p:stCondLst>
                              <p:cond delay="500"/>
                            </p:stCondLst>
                            <p:childTnLst>
                              <p:par>
                                <p:cTn id="89" presetID="22" presetClass="entr" presetSubtype="2" fill="hold" grpId="0" nodeType="afterEffect">
                                  <p:stCondLst>
                                    <p:cond delay="0"/>
                                  </p:stCondLst>
                                  <p:childTnLst>
                                    <p:set>
                                      <p:cBhvr>
                                        <p:cTn id="90" dur="1" fill="hold">
                                          <p:stCondLst>
                                            <p:cond delay="0"/>
                                          </p:stCondLst>
                                        </p:cTn>
                                        <p:tgtEl>
                                          <p:spTgt spid="39"/>
                                        </p:tgtEl>
                                        <p:attrNameLst>
                                          <p:attrName>style.visibility</p:attrName>
                                        </p:attrNameLst>
                                      </p:cBhvr>
                                      <p:to>
                                        <p:strVal val="visible"/>
                                      </p:to>
                                    </p:set>
                                    <p:animEffect transition="in" filter="wipe(right)">
                                      <p:cBhvr>
                                        <p:cTn id="91"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24" grpId="0"/>
      <p:bldP spid="28" grpId="0" animBg="1"/>
      <p:bldP spid="29" grpId="0"/>
      <p:bldP spid="30" grpId="0"/>
      <p:bldP spid="32" grpId="0"/>
      <p:bldP spid="33" grpId="0"/>
      <p:bldP spid="34" grpId="0"/>
      <p:bldP spid="38" grpId="0" animBg="1"/>
      <p:bldP spid="39"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017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193538" name="Rectangle 2"/>
          <p:cNvSpPr>
            <a:spLocks noChangeArrowheads="1"/>
          </p:cNvSpPr>
          <p:nvPr/>
        </p:nvSpPr>
        <p:spPr bwMode="auto">
          <a:xfrm>
            <a:off x="154447" y="6555445"/>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39"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0" name="AutoShape 4"/>
          <p:cNvSpPr>
            <a:spLocks noChangeArrowheads="1"/>
          </p:cNvSpPr>
          <p:nvPr/>
        </p:nvSpPr>
        <p:spPr bwMode="auto">
          <a:xfrm>
            <a:off x="4726429" y="889472"/>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2" name="AutoShape 6"/>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3" name="AutoShape 7"/>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a:effectLst>
            <a:outerShdw dist="161899" dir="2700000" algn="ctr" rotWithShape="0">
              <a:srgbClr val="808080"/>
            </a:outerShdw>
          </a:effec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44" name="Rectangle 8"/>
          <p:cNvSpPr>
            <a:spLocks noChangeArrowheads="1"/>
          </p:cNvSpPr>
          <p:nvPr/>
        </p:nvSpPr>
        <p:spPr bwMode="auto">
          <a:xfrm>
            <a:off x="4814460" y="945497"/>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255"/>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2</a:t>
            </a:r>
          </a:p>
        </p:txBody>
      </p:sp>
      <p:sp>
        <p:nvSpPr>
          <p:cNvPr id="193545" name="Rectangle 9"/>
          <p:cNvSpPr>
            <a:spLocks noChangeArrowheads="1"/>
          </p:cNvSpPr>
          <p:nvPr/>
        </p:nvSpPr>
        <p:spPr bwMode="auto">
          <a:xfrm>
            <a:off x="1427310" y="3639136"/>
            <a:ext cx="412750" cy="63417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255"/>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3</a:t>
            </a:r>
          </a:p>
        </p:txBody>
      </p:sp>
      <p:sp>
        <p:nvSpPr>
          <p:cNvPr id="193546" name="Rectangle 10"/>
          <p:cNvSpPr>
            <a:spLocks noChangeArrowheads="1"/>
          </p:cNvSpPr>
          <p:nvPr/>
        </p:nvSpPr>
        <p:spPr bwMode="auto">
          <a:xfrm>
            <a:off x="4860640" y="3623706"/>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255"/>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FAFD00"/>
                </a:solidFill>
                <a:effectLst>
                  <a:outerShdw blurRad="38100" dist="38100" dir="2700000" algn="tl">
                    <a:srgbClr val="000000">
                      <a:alpha val="43137"/>
                    </a:srgbClr>
                  </a:outerShdw>
                </a:effectLst>
                <a:latin typeface="Helvetica" charset="0"/>
                <a:ea typeface="MS Gothic" charset="0"/>
                <a:cs typeface="MS Gothic" charset="0"/>
              </a:rPr>
              <a:t>4</a:t>
            </a:r>
          </a:p>
        </p:txBody>
      </p:sp>
      <p:sp>
        <p:nvSpPr>
          <p:cNvPr id="193547" name="Rectangle 11"/>
          <p:cNvSpPr>
            <a:spLocks noChangeArrowheads="1"/>
          </p:cNvSpPr>
          <p:nvPr/>
        </p:nvSpPr>
        <p:spPr bwMode="auto">
          <a:xfrm>
            <a:off x="1412880" y="962309"/>
            <a:ext cx="412750" cy="62893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255"/>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600" b="1">
                <a:solidFill>
                  <a:srgbClr val="0066FF"/>
                </a:solidFill>
                <a:effectLst>
                  <a:outerShdw blurRad="38100" dist="38100" dir="2700000" algn="tl">
                    <a:srgbClr val="000000">
                      <a:alpha val="43137"/>
                    </a:srgbClr>
                  </a:outerShdw>
                </a:effectLst>
                <a:latin typeface="Helvetica" charset="0"/>
                <a:ea typeface="MS Gothic" charset="0"/>
                <a:cs typeface="MS Gothic" charset="0"/>
              </a:rPr>
              <a:t>1</a:t>
            </a:r>
          </a:p>
        </p:txBody>
      </p:sp>
      <p:grpSp>
        <p:nvGrpSpPr>
          <p:cNvPr id="50188" name="Group 12"/>
          <p:cNvGrpSpPr>
            <a:grpSpLocks/>
          </p:cNvGrpSpPr>
          <p:nvPr/>
        </p:nvGrpSpPr>
        <p:grpSpPr bwMode="auto">
          <a:xfrm>
            <a:off x="1652470" y="1647295"/>
            <a:ext cx="890443" cy="1378305"/>
            <a:chOff x="1145" y="1176"/>
            <a:chExt cx="617" cy="985"/>
          </a:xfrm>
        </p:grpSpPr>
        <p:sp>
          <p:nvSpPr>
            <p:cNvPr id="193583" name="Rectangle 13"/>
            <p:cNvSpPr>
              <a:spLocks noChangeArrowheads="1"/>
            </p:cNvSpPr>
            <p:nvPr/>
          </p:nvSpPr>
          <p:spPr bwMode="auto">
            <a:xfrm>
              <a:off x="1145" y="1176"/>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84" name="Rectangle 14"/>
            <p:cNvSpPr>
              <a:spLocks noChangeArrowheads="1"/>
            </p:cNvSpPr>
            <p:nvPr/>
          </p:nvSpPr>
          <p:spPr bwMode="auto">
            <a:xfrm>
              <a:off x="1145" y="1530"/>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85" name="Rectangle 15"/>
            <p:cNvSpPr>
              <a:spLocks noChangeArrowheads="1"/>
            </p:cNvSpPr>
            <p:nvPr/>
          </p:nvSpPr>
          <p:spPr bwMode="auto">
            <a:xfrm>
              <a:off x="1145" y="1834"/>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50189" name="Group 16"/>
          <p:cNvGrpSpPr>
            <a:grpSpLocks/>
          </p:cNvGrpSpPr>
          <p:nvPr/>
        </p:nvGrpSpPr>
        <p:grpSpPr bwMode="auto">
          <a:xfrm>
            <a:off x="5069902" y="1658501"/>
            <a:ext cx="891886" cy="1378305"/>
            <a:chOff x="3513" y="1184"/>
            <a:chExt cx="617" cy="985"/>
          </a:xfrm>
        </p:grpSpPr>
        <p:sp>
          <p:nvSpPr>
            <p:cNvPr id="193580" name="Rectangle 17"/>
            <p:cNvSpPr>
              <a:spLocks noChangeArrowheads="1"/>
            </p:cNvSpPr>
            <p:nvPr/>
          </p:nvSpPr>
          <p:spPr bwMode="auto">
            <a:xfrm>
              <a:off x="3513" y="1184"/>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81" name="Rectangle 18"/>
            <p:cNvSpPr>
              <a:spLocks noChangeArrowheads="1"/>
            </p:cNvSpPr>
            <p:nvPr/>
          </p:nvSpPr>
          <p:spPr bwMode="auto">
            <a:xfrm>
              <a:off x="3513" y="1538"/>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82" name="Rectangle 19"/>
            <p:cNvSpPr>
              <a:spLocks noChangeArrowheads="1"/>
            </p:cNvSpPr>
            <p:nvPr/>
          </p:nvSpPr>
          <p:spPr bwMode="auto">
            <a:xfrm>
              <a:off x="3513" y="1842"/>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50190" name="Group 20"/>
          <p:cNvGrpSpPr>
            <a:grpSpLocks/>
          </p:cNvGrpSpPr>
          <p:nvPr/>
        </p:nvGrpSpPr>
        <p:grpSpPr bwMode="auto">
          <a:xfrm>
            <a:off x="1675561" y="4325550"/>
            <a:ext cx="890443" cy="1378305"/>
            <a:chOff x="1161" y="3088"/>
            <a:chExt cx="617" cy="985"/>
          </a:xfrm>
        </p:grpSpPr>
        <p:sp>
          <p:nvSpPr>
            <p:cNvPr id="193577" name="Rectangle 21"/>
            <p:cNvSpPr>
              <a:spLocks noChangeArrowheads="1"/>
            </p:cNvSpPr>
            <p:nvPr/>
          </p:nvSpPr>
          <p:spPr bwMode="auto">
            <a:xfrm>
              <a:off x="1161"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78" name="Rectangle 22"/>
            <p:cNvSpPr>
              <a:spLocks noChangeArrowheads="1"/>
            </p:cNvSpPr>
            <p:nvPr/>
          </p:nvSpPr>
          <p:spPr bwMode="auto">
            <a:xfrm>
              <a:off x="1161"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79" name="Rectangle 23"/>
            <p:cNvSpPr>
              <a:spLocks noChangeArrowheads="1"/>
            </p:cNvSpPr>
            <p:nvPr/>
          </p:nvSpPr>
          <p:spPr bwMode="auto">
            <a:xfrm>
              <a:off x="1161"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0066FF"/>
                  </a:solidFill>
                  <a:effectLst>
                    <a:outerShdw blurRad="38100" dist="38100" dir="2700000" algn="tl">
                      <a:srgbClr val="000000">
                        <a:alpha val="43137"/>
                      </a:srgbClr>
                    </a:outerShdw>
                  </a:effectLst>
                  <a:latin typeface="Helvetica" charset="0"/>
                  <a:ea typeface="MS Gothic" charset="0"/>
                  <a:cs typeface="MS Gothic" charset="0"/>
                </a:rPr>
                <a:t>HE:</a:t>
              </a:r>
            </a:p>
          </p:txBody>
        </p:sp>
      </p:grpSp>
      <p:grpSp>
        <p:nvGrpSpPr>
          <p:cNvPr id="50191" name="Group 24"/>
          <p:cNvGrpSpPr>
            <a:grpSpLocks/>
          </p:cNvGrpSpPr>
          <p:nvPr/>
        </p:nvGrpSpPr>
        <p:grpSpPr bwMode="auto">
          <a:xfrm>
            <a:off x="5012188" y="4325550"/>
            <a:ext cx="890443" cy="1378305"/>
            <a:chOff x="3473" y="3088"/>
            <a:chExt cx="617" cy="985"/>
          </a:xfrm>
        </p:grpSpPr>
        <p:sp>
          <p:nvSpPr>
            <p:cNvPr id="193574" name="Rectangle 25"/>
            <p:cNvSpPr>
              <a:spLocks noChangeArrowheads="1"/>
            </p:cNvSpPr>
            <p:nvPr/>
          </p:nvSpPr>
          <p:spPr bwMode="auto">
            <a:xfrm>
              <a:off x="3473" y="3088"/>
              <a:ext cx="587" cy="26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TO:</a:t>
              </a:r>
            </a:p>
          </p:txBody>
        </p:sp>
        <p:sp>
          <p:nvSpPr>
            <p:cNvPr id="193575" name="Rectangle 26"/>
            <p:cNvSpPr>
              <a:spLocks noChangeArrowheads="1"/>
            </p:cNvSpPr>
            <p:nvPr/>
          </p:nvSpPr>
          <p:spPr bwMode="auto">
            <a:xfrm>
              <a:off x="3473" y="3442"/>
              <a:ext cx="587" cy="26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AS:</a:t>
              </a:r>
            </a:p>
          </p:txBody>
        </p:sp>
        <p:sp>
          <p:nvSpPr>
            <p:cNvPr id="193576" name="Rectangle 27"/>
            <p:cNvSpPr>
              <a:spLocks noChangeArrowheads="1"/>
            </p:cNvSpPr>
            <p:nvPr/>
          </p:nvSpPr>
          <p:spPr bwMode="auto">
            <a:xfrm>
              <a:off x="3473" y="3746"/>
              <a:ext cx="617" cy="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910412">
                <a:lnSpc>
                  <a:spcPct val="35000"/>
                </a:lnSpc>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WHAT</a:t>
              </a:r>
            </a:p>
            <a:p>
              <a:pPr defTabSz="910412">
                <a:lnSpc>
                  <a:spcPct val="35000"/>
                </a:lnSpc>
                <a:spcBef>
                  <a:spcPts val="1122"/>
                </a:spcBef>
                <a:buClr>
                  <a:srgbClr val="FAFD00"/>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1800" b="1">
                  <a:solidFill>
                    <a:srgbClr val="FAFD00"/>
                  </a:solidFill>
                  <a:effectLst>
                    <a:outerShdw blurRad="38100" dist="38100" dir="2700000" algn="tl">
                      <a:srgbClr val="000000">
                        <a:alpha val="43137"/>
                      </a:srgbClr>
                    </a:outerShdw>
                  </a:effectLst>
                  <a:latin typeface="Helvetica" charset="0"/>
                  <a:ea typeface="MS Gothic" charset="0"/>
                  <a:cs typeface="MS Gothic" charset="0"/>
                </a:rPr>
                <a:t>HE:</a:t>
              </a:r>
            </a:p>
          </p:txBody>
        </p:sp>
      </p:grpSp>
      <p:sp>
        <p:nvSpPr>
          <p:cNvPr id="193552" name="Rectangle 28"/>
          <p:cNvSpPr>
            <a:spLocks noChangeArrowheads="1"/>
          </p:cNvSpPr>
          <p:nvPr/>
        </p:nvSpPr>
        <p:spPr bwMode="auto">
          <a:xfrm>
            <a:off x="1757795" y="1004328"/>
            <a:ext cx="2355273" cy="572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019"/>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MATTHEW</a:t>
            </a:r>
          </a:p>
        </p:txBody>
      </p:sp>
      <p:sp>
        <p:nvSpPr>
          <p:cNvPr id="193553" name="Rectangle 29"/>
          <p:cNvSpPr>
            <a:spLocks noChangeArrowheads="1"/>
          </p:cNvSpPr>
          <p:nvPr/>
        </p:nvSpPr>
        <p:spPr bwMode="auto">
          <a:xfrm>
            <a:off x="5588000" y="1025338"/>
            <a:ext cx="2036330"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019"/>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MARK</a:t>
            </a:r>
          </a:p>
        </p:txBody>
      </p:sp>
      <p:sp>
        <p:nvSpPr>
          <p:cNvPr id="193554" name="Rectangle 30"/>
          <p:cNvSpPr>
            <a:spLocks noChangeArrowheads="1"/>
          </p:cNvSpPr>
          <p:nvPr/>
        </p:nvSpPr>
        <p:spPr bwMode="auto">
          <a:xfrm>
            <a:off x="2148898" y="3692338"/>
            <a:ext cx="2036329"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019"/>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0066FF"/>
                </a:solidFill>
                <a:effectLst>
                  <a:outerShdw blurRad="38100" dist="38100" dir="2700000" algn="tl">
                    <a:srgbClr val="000000">
                      <a:alpha val="43137"/>
                    </a:srgbClr>
                  </a:outerShdw>
                </a:effectLst>
                <a:latin typeface="Helvetica" charset="0"/>
                <a:ea typeface="MS Gothic" charset="0"/>
                <a:cs typeface="MS Gothic" charset="0"/>
              </a:rPr>
              <a:t>LUKE</a:t>
            </a:r>
          </a:p>
        </p:txBody>
      </p:sp>
      <p:sp>
        <p:nvSpPr>
          <p:cNvPr id="193555" name="Rectangle 31"/>
          <p:cNvSpPr>
            <a:spLocks noChangeArrowheads="1"/>
          </p:cNvSpPr>
          <p:nvPr/>
        </p:nvSpPr>
        <p:spPr bwMode="auto">
          <a:xfrm>
            <a:off x="5759765" y="3683937"/>
            <a:ext cx="1476375" cy="5729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2019"/>
              </a:spcBef>
              <a:buClr>
                <a:srgbClr val="66FF99"/>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sz="3200" b="1">
                <a:solidFill>
                  <a:srgbClr val="66FF99"/>
                </a:solidFill>
                <a:effectLst>
                  <a:outerShdw blurRad="38100" dist="38100" dir="2700000" algn="tl">
                    <a:srgbClr val="000000">
                      <a:alpha val="43137"/>
                    </a:srgbClr>
                  </a:outerShdw>
                </a:effectLst>
                <a:latin typeface="Helvetica" charset="0"/>
                <a:ea typeface="MS Gothic" charset="0"/>
                <a:cs typeface="MS Gothic" charset="0"/>
              </a:rPr>
              <a:t>JOHN</a:t>
            </a:r>
          </a:p>
        </p:txBody>
      </p:sp>
      <p:sp>
        <p:nvSpPr>
          <p:cNvPr id="193556" name="Rectangle 32"/>
          <p:cNvSpPr>
            <a:spLocks noChangeArrowheads="1"/>
          </p:cNvSpPr>
          <p:nvPr/>
        </p:nvSpPr>
        <p:spPr bwMode="auto">
          <a:xfrm>
            <a:off x="2159026" y="1560446"/>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   JEWS</a:t>
            </a:r>
          </a:p>
        </p:txBody>
      </p:sp>
      <p:sp>
        <p:nvSpPr>
          <p:cNvPr id="193557" name="Rectangle 33"/>
          <p:cNvSpPr>
            <a:spLocks noChangeArrowheads="1"/>
          </p:cNvSpPr>
          <p:nvPr/>
        </p:nvSpPr>
        <p:spPr bwMode="auto">
          <a:xfrm>
            <a:off x="5899753" y="1570251"/>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ROMANS</a:t>
            </a:r>
          </a:p>
        </p:txBody>
      </p:sp>
      <p:sp>
        <p:nvSpPr>
          <p:cNvPr id="193558" name="Rectangle 34"/>
          <p:cNvSpPr>
            <a:spLocks noChangeArrowheads="1"/>
          </p:cNvSpPr>
          <p:nvPr/>
        </p:nvSpPr>
        <p:spPr bwMode="auto">
          <a:xfrm>
            <a:off x="2462094" y="4237251"/>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GREEKS</a:t>
            </a:r>
          </a:p>
        </p:txBody>
      </p:sp>
      <p:sp>
        <p:nvSpPr>
          <p:cNvPr id="193559" name="Rectangle 35"/>
          <p:cNvSpPr>
            <a:spLocks noChangeArrowheads="1"/>
          </p:cNvSpPr>
          <p:nvPr/>
        </p:nvSpPr>
        <p:spPr bwMode="auto">
          <a:xfrm>
            <a:off x="5895398" y="4241453"/>
            <a:ext cx="2625147"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FFEA18"/>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CHURCH</a:t>
            </a:r>
          </a:p>
        </p:txBody>
      </p:sp>
      <p:sp>
        <p:nvSpPr>
          <p:cNvPr id="193560" name="Rectangle 36"/>
          <p:cNvSpPr>
            <a:spLocks noChangeArrowheads="1"/>
          </p:cNvSpPr>
          <p:nvPr/>
        </p:nvSpPr>
        <p:spPr bwMode="auto">
          <a:xfrm>
            <a:off x="2424571" y="2070313"/>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KING</a:t>
            </a:r>
          </a:p>
        </p:txBody>
      </p:sp>
      <p:sp>
        <p:nvSpPr>
          <p:cNvPr id="193561" name="Rectangle 37"/>
          <p:cNvSpPr>
            <a:spLocks noChangeArrowheads="1"/>
          </p:cNvSpPr>
          <p:nvPr/>
        </p:nvSpPr>
        <p:spPr bwMode="auto">
          <a:xfrm>
            <a:off x="5882432" y="2064710"/>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SERVANT</a:t>
            </a:r>
          </a:p>
        </p:txBody>
      </p:sp>
      <p:sp>
        <p:nvSpPr>
          <p:cNvPr id="193562" name="Rectangle 38"/>
          <p:cNvSpPr>
            <a:spLocks noChangeArrowheads="1"/>
          </p:cNvSpPr>
          <p:nvPr/>
        </p:nvSpPr>
        <p:spPr bwMode="auto">
          <a:xfrm>
            <a:off x="2440447" y="4735913"/>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GOD/MAN</a:t>
            </a:r>
          </a:p>
        </p:txBody>
      </p:sp>
      <p:sp>
        <p:nvSpPr>
          <p:cNvPr id="193563" name="Rectangle 39"/>
          <p:cNvSpPr>
            <a:spLocks noChangeArrowheads="1"/>
          </p:cNvSpPr>
          <p:nvPr/>
        </p:nvSpPr>
        <p:spPr bwMode="auto">
          <a:xfrm>
            <a:off x="5904057" y="4728909"/>
            <a:ext cx="1073727"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FFEA18"/>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GOD</a:t>
            </a:r>
          </a:p>
        </p:txBody>
      </p:sp>
      <p:sp>
        <p:nvSpPr>
          <p:cNvPr id="193564" name="Rectangle 40"/>
          <p:cNvSpPr>
            <a:spLocks noChangeArrowheads="1"/>
          </p:cNvSpPr>
          <p:nvPr/>
        </p:nvSpPr>
        <p:spPr bwMode="auto">
          <a:xfrm>
            <a:off x="2427458" y="2574578"/>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SAID</a:t>
            </a:r>
          </a:p>
        </p:txBody>
      </p:sp>
      <p:sp>
        <p:nvSpPr>
          <p:cNvPr id="193565" name="Rectangle 41"/>
          <p:cNvSpPr>
            <a:spLocks noChangeArrowheads="1"/>
          </p:cNvSpPr>
          <p:nvPr/>
        </p:nvSpPr>
        <p:spPr bwMode="auto">
          <a:xfrm>
            <a:off x="5905500" y="2584383"/>
            <a:ext cx="115454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DID</a:t>
            </a:r>
          </a:p>
        </p:txBody>
      </p:sp>
      <p:sp>
        <p:nvSpPr>
          <p:cNvPr id="193566" name="Rectangle 42"/>
          <p:cNvSpPr>
            <a:spLocks noChangeArrowheads="1"/>
          </p:cNvSpPr>
          <p:nvPr/>
        </p:nvSpPr>
        <p:spPr bwMode="auto">
          <a:xfrm>
            <a:off x="5872333" y="5255585"/>
            <a:ext cx="1766455"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FFEA18"/>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FFEA18"/>
                </a:solidFill>
                <a:effectLst>
                  <a:outerShdw blurRad="38100" dist="38100" dir="2700000" algn="tl">
                    <a:srgbClr val="000000">
                      <a:alpha val="43137"/>
                    </a:srgbClr>
                  </a:outerShdw>
                </a:effectLst>
                <a:latin typeface="Helvetica" charset="0"/>
                <a:ea typeface="MS Gothic" charset="0"/>
                <a:cs typeface="MS Gothic" charset="0"/>
              </a:rPr>
              <a:t>MEANT</a:t>
            </a:r>
          </a:p>
        </p:txBody>
      </p:sp>
      <p:sp>
        <p:nvSpPr>
          <p:cNvPr id="193567" name="Rectangle 43"/>
          <p:cNvSpPr>
            <a:spLocks noChangeArrowheads="1"/>
          </p:cNvSpPr>
          <p:nvPr/>
        </p:nvSpPr>
        <p:spPr bwMode="auto">
          <a:xfrm>
            <a:off x="2440426" y="5251383"/>
            <a:ext cx="1246909" cy="44950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776" tIns="39582" rIns="80776" bIns="39582">
            <a:spAutoFit/>
          </a:bodyPr>
          <a:lstStyle/>
          <a:p>
            <a:pPr defTabSz="910412">
              <a:spcBef>
                <a:spcPts val="1570"/>
              </a:spcBef>
              <a:buClr>
                <a:srgbClr val="0066FF"/>
              </a:buClr>
              <a:tabLst>
                <a:tab pos="0" algn="l"/>
                <a:tab pos="815241" algn="l"/>
                <a:tab pos="1633339" algn="l"/>
                <a:tab pos="2450015" algn="l"/>
                <a:tab pos="3268106" algn="l"/>
                <a:tab pos="4086198" algn="l"/>
                <a:tab pos="4902867" algn="l"/>
                <a:tab pos="5719541" algn="l"/>
                <a:tab pos="6536213" algn="l"/>
                <a:tab pos="7354305" algn="l"/>
                <a:tab pos="8172396" algn="l"/>
                <a:tab pos="8989069" algn="l"/>
              </a:tabLst>
              <a:defRPr/>
            </a:pPr>
            <a:r>
              <a:rPr lang="en-GB" b="1">
                <a:solidFill>
                  <a:srgbClr val="0066FF"/>
                </a:solidFill>
                <a:effectLst>
                  <a:outerShdw blurRad="38100" dist="38100" dir="2700000" algn="tl">
                    <a:srgbClr val="000000">
                      <a:alpha val="43137"/>
                    </a:srgbClr>
                  </a:outerShdw>
                </a:effectLst>
                <a:latin typeface="Helvetica" charset="0"/>
                <a:ea typeface="MS Gothic" charset="0"/>
                <a:cs typeface="MS Gothic" charset="0"/>
              </a:rPr>
              <a:t>FELT</a:t>
            </a:r>
          </a:p>
        </p:txBody>
      </p:sp>
      <p:sp>
        <p:nvSpPr>
          <p:cNvPr id="193568" name="AutoShape 44"/>
          <p:cNvSpPr>
            <a:spLocks noChangeArrowheads="1"/>
          </p:cNvSpPr>
          <p:nvPr/>
        </p:nvSpPr>
        <p:spPr bwMode="auto">
          <a:xfrm>
            <a:off x="4735080" y="3534055"/>
            <a:ext cx="3004705" cy="2486305"/>
          </a:xfrm>
          <a:prstGeom prst="roundRect">
            <a:avLst>
              <a:gd name="adj" fmla="val 16667"/>
            </a:avLst>
          </a:prstGeom>
          <a:noFill/>
          <a:ln w="76320">
            <a:solidFill>
              <a:srgbClr val="FC0128"/>
            </a:solidFill>
            <a:miter lim="800000"/>
            <a:headEnd/>
            <a:tailEnd/>
          </a:ln>
          <a:extLst>
            <a:ext uri="{909E8E84-426E-40dd-AFC4-6F175D3DCCD1}">
              <a14:hiddenFill xmlns="" xmlns:a14="http://schemas.microsoft.com/office/drawing/2010/main">
                <a:solidFill>
                  <a:srgbClr val="FFFFFF"/>
                </a:solidFill>
              </a14:hiddenFill>
            </a:ext>
          </a:extLst>
        </p:spPr>
        <p:txBody>
          <a:bodyPr wrap="none" lIns="81743" tIns="40870" rIns="81743" bIns="40870" anchor="ctr"/>
          <a:lstStyle/>
          <a:p>
            <a:pPr defTabSz="910412">
              <a:defRPr/>
            </a:pPr>
            <a:endParaRPr lang="en-US">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193569" name="Text Box 45"/>
          <p:cNvSpPr txBox="1">
            <a:spLocks noChangeArrowheads="1"/>
          </p:cNvSpPr>
          <p:nvPr/>
        </p:nvSpPr>
        <p:spPr bwMode="auto">
          <a:xfrm>
            <a:off x="8781355" y="4178"/>
            <a:ext cx="162479" cy="3614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54" tIns="41828" rIns="80454" bIns="41828"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1122"/>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24622" name="Text Box 46"/>
          <p:cNvSpPr txBox="1">
            <a:spLocks noChangeArrowheads="1"/>
          </p:cNvSpPr>
          <p:nvPr/>
        </p:nvSpPr>
        <p:spPr bwMode="auto">
          <a:xfrm>
            <a:off x="3668568" y="2616574"/>
            <a:ext cx="1770785" cy="153100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54" tIns="41828" rIns="80454" bIns="41828">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873"/>
              </a:spcBef>
              <a:buClr>
                <a:srgbClr val="FFEA18"/>
              </a:buClr>
              <a:defRPr/>
            </a:pPr>
            <a:r>
              <a:rPr lang="en-GB" sz="9400" b="1">
                <a:solidFill>
                  <a:srgbClr val="FFEA18"/>
                </a:solidFill>
                <a:effectLst>
                  <a:outerShdw blurRad="38100" dist="38100" dir="2700000" algn="tl">
                    <a:srgbClr val="000000">
                      <a:alpha val="43137"/>
                    </a:srgbClr>
                  </a:outerShdw>
                </a:effectLst>
                <a:ea typeface="MS Gothic" charset="0"/>
                <a:cs typeface="MS Gothic" charset="0"/>
              </a:rPr>
              <a:t>∑</a:t>
            </a:r>
          </a:p>
        </p:txBody>
      </p:sp>
      <p:sp>
        <p:nvSpPr>
          <p:cNvPr id="193571" name="Text Box 47"/>
          <p:cNvSpPr txBox="1">
            <a:spLocks noChangeArrowheads="1"/>
          </p:cNvSpPr>
          <p:nvPr/>
        </p:nvSpPr>
        <p:spPr bwMode="auto">
          <a:xfrm>
            <a:off x="8358056" y="6539922"/>
            <a:ext cx="303368" cy="22297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54" tIns="41828" rIns="80454" bIns="41828" anchor="ctr">
            <a:spAutoFit/>
          </a:bodyPr>
          <a:lstStyle>
            <a:lvl1pPr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cs typeface="ＭＳ Ｐゴシック" charset="0"/>
              </a:defRPr>
            </a:lvl1pPr>
            <a:lvl2pPr marL="742950" indent="-28575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2pPr>
            <a:lvl3pPr marL="11430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3pPr>
            <a:lvl4pPr marL="16002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4pPr>
            <a:lvl5pPr marL="2057400" indent="-228600" defTabSz="1017588">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5pPr>
            <a:lvl6pPr marL="25146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6pPr>
            <a:lvl7pPr marL="29718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7pPr>
            <a:lvl8pPr marL="34290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8pPr>
            <a:lvl9pPr marL="3886200" indent="-228600" defTabSz="1017588" eaLnBrk="0" fontAlgn="base" hangingPunct="0">
              <a:lnSpc>
                <a:spcPct val="93000"/>
              </a:lnSpc>
              <a:spcBef>
                <a:spcPct val="0"/>
              </a:spcBef>
              <a:spcAft>
                <a:spcPct val="0"/>
              </a:spcAft>
              <a:buClr>
                <a:srgbClr val="000000"/>
              </a:buClr>
              <a:buSzPct val="100000"/>
              <a:buFont typeface="Times New Roman" charse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500">
                <a:solidFill>
                  <a:schemeClr val="bg1"/>
                </a:solidFill>
                <a:latin typeface="Times New Roman" charset="0"/>
                <a:ea typeface="ＭＳ Ｐゴシック" charset="0"/>
              </a:defRPr>
            </a:lvl9pPr>
          </a:lstStyle>
          <a:p>
            <a:pPr algn="ctr">
              <a:spcBef>
                <a:spcPts val="561"/>
              </a:spcBef>
              <a:buClr>
                <a:srgbClr val="FFFFFF"/>
              </a:buClr>
              <a:defRPr/>
            </a:pPr>
            <a:r>
              <a:rPr lang="en-GB" sz="900" b="1">
                <a:solidFill>
                  <a:srgbClr val="FFFFFF"/>
                </a:solidFill>
                <a:effectLst>
                  <a:outerShdw blurRad="38100" dist="38100" dir="2700000" algn="tl">
                    <a:srgbClr val="000000">
                      <a:alpha val="43137"/>
                    </a:srgbClr>
                  </a:outerShdw>
                </a:effectLst>
                <a:latin typeface="Comic Sans MS" charset="0"/>
                <a:ea typeface="MS Gothic" charset="0"/>
                <a:cs typeface="MS Gothic" charset="0"/>
              </a:rPr>
              <a:t>22</a:t>
            </a:r>
          </a:p>
        </p:txBody>
      </p:sp>
      <p:sp>
        <p:nvSpPr>
          <p:cNvPr id="50" name="Title 49"/>
          <p:cNvSpPr>
            <a:spLocks noGrp="1"/>
          </p:cNvSpPr>
          <p:nvPr>
            <p:ph type="title" idx="4294967295"/>
          </p:nvPr>
        </p:nvSpPr>
        <p:spPr bwMode="auto">
          <a:xfrm>
            <a:off x="457489" y="228321"/>
            <a:ext cx="8152534" cy="609319"/>
          </a:xfrm>
          <a:prstGeom prst="rect">
            <a:avLst/>
          </a:prstGeom>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89" tIns="45547" rIns="91089" bIns="45547"/>
          <a:lstStyle/>
          <a:p>
            <a:pPr>
              <a:defRPr/>
            </a:pPr>
            <a:r>
              <a:rPr lang="en-US" sz="2900" b="1">
                <a:solidFill>
                  <a:srgbClr val="FAFD00"/>
                </a:solidFill>
                <a:effectLst>
                  <a:outerShdw blurRad="38100" dist="38100" dir="2700000" algn="tl">
                    <a:srgbClr val="000000">
                      <a:alpha val="43137"/>
                    </a:srgbClr>
                  </a:outerShdw>
                </a:effectLst>
                <a:latin typeface="Comic Sans MS" charset="0"/>
              </a:rPr>
              <a:t>JOHN: SUMMING UP THE MESSAGE</a:t>
            </a:r>
            <a:endParaRPr lang="en-US">
              <a:effectLst>
                <a:outerShdw blurRad="38100" dist="38100" dir="2700000" algn="tl">
                  <a:srgbClr val="000000">
                    <a:alpha val="43137"/>
                  </a:srgbClr>
                </a:outerShdw>
              </a:effectLst>
              <a:latin typeface="Times New Roman" charset="0"/>
            </a:endParaRPr>
          </a:p>
        </p:txBody>
      </p:sp>
      <p:sp>
        <p:nvSpPr>
          <p:cNvPr id="52" name="TextBox 51"/>
          <p:cNvSpPr txBox="1"/>
          <p:nvPr/>
        </p:nvSpPr>
        <p:spPr>
          <a:xfrm>
            <a:off x="8459947" y="12"/>
            <a:ext cx="697469" cy="461315"/>
          </a:xfrm>
          <a:prstGeom prst="rect">
            <a:avLst/>
          </a:prstGeom>
          <a:noFill/>
        </p:spPr>
        <p:txBody>
          <a:bodyPr wrap="none" lIns="91089" tIns="45547" rIns="91089" bIns="45547">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defTabSz="911519" eaLnBrk="1" hangingPunct="1">
              <a:defRPr/>
            </a:pPr>
            <a:r>
              <a:rPr lang="en-US" b="1" dirty="0">
                <a:solidFill>
                  <a:srgbClr val="FFFFFF"/>
                </a:solidFill>
                <a:effectLst>
                  <a:outerShdw blurRad="38100" dist="38100" dir="2700000" algn="tl">
                    <a:srgbClr val="000000">
                      <a:alpha val="43137"/>
                    </a:srgbClr>
                  </a:outerShdw>
                </a:effectLst>
                <a:latin typeface="Arial" charset="0"/>
                <a:ea typeface="MS Gothic" charset="0"/>
                <a:cs typeface="MS Gothic" charset="0"/>
              </a:rPr>
              <a:t>51a</a:t>
            </a:r>
          </a:p>
        </p:txBody>
      </p:sp>
    </p:spTree>
    <p:extLst>
      <p:ext uri="{BB962C8B-B14F-4D97-AF65-F5344CB8AC3E}">
        <p14:creationId xmlns:p14="http://schemas.microsoft.com/office/powerpoint/2010/main" val="2720078811"/>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0"/>
                                        </p:tgtEl>
                                        <p:attrNameLst>
                                          <p:attrName>style.visibility</p:attrName>
                                        </p:attrNameLst>
                                      </p:cBhvr>
                                      <p:to>
                                        <p:strVal val="visible"/>
                                      </p:to>
                                    </p:set>
                                    <p:anim calcmode="lin" valueType="num">
                                      <p:cBhvr>
                                        <p:cTn id="7" dur="500" fill="hold"/>
                                        <p:tgtEl>
                                          <p:spTgt spid="50"/>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0"/>
                                        </p:tgtEl>
                                        <p:attrNameLst>
                                          <p:attrName>ppt_y</p:attrName>
                                        </p:attrNameLst>
                                      </p:cBhvr>
                                      <p:tavLst>
                                        <p:tav tm="0">
                                          <p:val>
                                            <p:strVal val="#ppt_y"/>
                                          </p:val>
                                        </p:tav>
                                        <p:tav tm="100000">
                                          <p:val>
                                            <p:strVal val="#ppt_y"/>
                                          </p:val>
                                        </p:tav>
                                      </p:tavLst>
                                    </p:anim>
                                    <p:anim calcmode="lin" valueType="num">
                                      <p:cBhvr>
                                        <p:cTn id="9" dur="500" fill="hold"/>
                                        <p:tgtEl>
                                          <p:spTgt spid="50"/>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0"/>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0"/>
                                        </p:tgtEl>
                                      </p:cBhvr>
                                    </p:animEffect>
                                  </p:childTnLst>
                                </p:cTn>
                              </p:par>
                            </p:childTnLst>
                          </p:cTn>
                        </p:par>
                        <p:par>
                          <p:cTn id="12" fill="hold" nodeType="afterGroup">
                            <p:stCondLst>
                              <p:cond delay="1650"/>
                            </p:stCondLst>
                            <p:childTnLst>
                              <p:par>
                                <p:cTn id="13" presetID="23" presetClass="entr" presetSubtype="528" fill="hold" nodeType="afterEffect">
                                  <p:stCondLst>
                                    <p:cond delay="0"/>
                                  </p:stCondLst>
                                  <p:childTnLst>
                                    <p:set>
                                      <p:cBhvr>
                                        <p:cTn id="14" dur="1" fill="hold">
                                          <p:stCondLst>
                                            <p:cond delay="0"/>
                                          </p:stCondLst>
                                        </p:cTn>
                                        <p:tgtEl>
                                          <p:spTgt spid="24622"/>
                                        </p:tgtEl>
                                        <p:attrNameLst>
                                          <p:attrName>style.visibility</p:attrName>
                                        </p:attrNameLst>
                                      </p:cBhvr>
                                      <p:to>
                                        <p:strVal val="visible"/>
                                      </p:to>
                                    </p:set>
                                    <p:anim calcmode="lin" valueType="num">
                                      <p:cBhvr>
                                        <p:cTn id="15" dur="500" fill="hold"/>
                                        <p:tgtEl>
                                          <p:spTgt spid="24622"/>
                                        </p:tgtEl>
                                        <p:attrNameLst>
                                          <p:attrName>ppt_w</p:attrName>
                                        </p:attrNameLst>
                                      </p:cBhvr>
                                      <p:tavLst>
                                        <p:tav tm="100000">
                                          <p:val>
                                            <p:fltVal val="0"/>
                                          </p:val>
                                        </p:tav>
                                        <p:tav>
                                          <p:val>
                                            <p:strVal val="#ppt_w"/>
                                          </p:val>
                                        </p:tav>
                                      </p:tavLst>
                                    </p:anim>
                                    <p:anim calcmode="lin" valueType="num">
                                      <p:cBhvr>
                                        <p:cTn id="16" dur="500" fill="hold"/>
                                        <p:tgtEl>
                                          <p:spTgt spid="24622"/>
                                        </p:tgtEl>
                                        <p:attrNameLst>
                                          <p:attrName>ppt_h</p:attrName>
                                        </p:attrNameLst>
                                      </p:cBhvr>
                                      <p:tavLst>
                                        <p:tav tm="100000">
                                          <p:val>
                                            <p:fltVal val="0"/>
                                          </p:val>
                                        </p:tav>
                                        <p:tav>
                                          <p:val>
                                            <p:strVal val="#ppt_h"/>
                                          </p:val>
                                        </p:tav>
                                      </p:tavLst>
                                    </p:anim>
                                    <p:anim calcmode="lin" valueType="num">
                                      <p:cBhvr>
                                        <p:cTn id="17" dur="500" fill="hold"/>
                                        <p:tgtEl>
                                          <p:spTgt spid="24622"/>
                                        </p:tgtEl>
                                        <p:attrNameLst>
                                          <p:attrName>ppt_x</p:attrName>
                                        </p:attrNameLst>
                                      </p:cBhvr>
                                      <p:tavLst>
                                        <p:tav tm="100000">
                                          <p:val>
                                            <p:fltVal val="0.5"/>
                                          </p:val>
                                        </p:tav>
                                        <p:tav>
                                          <p:val>
                                            <p:strVal val="#ppt_x"/>
                                          </p:val>
                                        </p:tav>
                                      </p:tavLst>
                                    </p:anim>
                                    <p:anim calcmode="lin" valueType="num">
                                      <p:cBhvr>
                                        <p:cTn id="18" dur="500" fill="hold"/>
                                        <p:tgtEl>
                                          <p:spTgt spid="24622"/>
                                        </p:tgtEl>
                                        <p:attrNameLst>
                                          <p:attrName>ppt_y</p:attrName>
                                        </p:attrNameLst>
                                      </p:cBhvr>
                                      <p:tavLst>
                                        <p:tav tm="100000">
                                          <p:val>
                                            <p:fltVal val="0.5"/>
                                          </p:val>
                                        </p:tav>
                                        <p:tav>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p:bldLst>
  </p:timing>
</p:sld>
</file>

<file path=ppt/slides/slide72.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89090" name="Group 2"/>
          <p:cNvGraphicFramePr>
            <a:graphicFrameLocks noGrp="1"/>
          </p:cNvGraphicFramePr>
          <p:nvPr>
            <p:ph type="tbl" idx="1"/>
          </p:nvPr>
        </p:nvGraphicFramePr>
        <p:xfrm>
          <a:off x="0" y="639764"/>
          <a:ext cx="9144000" cy="626022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Matthew</a:t>
                      </a:r>
                      <a:endParaRPr kumimoji="0" lang="en-US" sz="2200" b="1" i="0" u="none" strike="noStrike" cap="none" normalizeH="0" baseline="0" dirty="0">
                        <a:ln>
                          <a:noFill/>
                        </a:ln>
                        <a:solidFill>
                          <a:srgbClr val="FFFFFF"/>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Mark</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Luke</a:t>
                      </a:r>
                      <a:endParaRPr kumimoji="0" lang="en-US" sz="2200" b="1" i="0" u="none" strike="noStrike" cap="none" normalizeH="0" baseline="0">
                        <a:ln>
                          <a:noFill/>
                        </a:ln>
                        <a:solidFill>
                          <a:srgbClr val="FFFFFF"/>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John</a:t>
                      </a: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Job before Saved</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Tax Collector</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None (Youth)</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Medical Doctor</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Fisherman</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2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Race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Gentile</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76380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Office and / or Spiritual Gift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Apostle</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Service or Pastoring</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Service or Teaching</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Apostle</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77886">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Readers: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000" b="1" i="0" u="none" strike="noStrike" cap="none" normalizeH="0" baseline="0">
                        <a:ln>
                          <a:noFill/>
                        </a:ln>
                        <a:solidFill>
                          <a:schemeClr val="bg2"/>
                        </a:solidFill>
                        <a:effectLst/>
                        <a:latin typeface="Arial"/>
                        <a:ea typeface="ＭＳ Ｐゴシック"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71001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Ethnically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Jews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Roman</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Gentile (Greek)</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World</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829139">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Interest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Signs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(1 Cor. 1:22)</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 </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Wisdom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(1 Cor. 1:22)</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 </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25">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Spiritually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Unbelievers</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1432704">
                <a:tc>
                  <a:txBody>
                    <a:bodyPr/>
                    <a:lstStyle/>
                    <a:p>
                      <a:pPr marL="342900" marR="0" lvl="0" indent="-342900" algn="ctr" defTabSz="914400" rtl="0" eaLnBrk="1" fontAlgn="base" latinLnBrk="0" hangingPunct="1">
                        <a:lnSpc>
                          <a:spcPct val="100000"/>
                        </a:lnSpc>
                        <a:spcBef>
                          <a:spcPct val="20000"/>
                        </a:spcBef>
                        <a:spcAft>
                          <a:spcPct val="0"/>
                        </a:spcAft>
                        <a:buClrTx/>
                        <a:buSzPct val="80000"/>
                        <a:buFont typeface="Arial"/>
                        <a:buChar char="•"/>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Primary Need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Messiahship and Kingdom Offer</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Model in Suffering (exhorts discipleship)</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a:ln>
                            <a:noFill/>
                          </a:ln>
                          <a:solidFill>
                            <a:schemeClr val="bg2"/>
                          </a:solidFill>
                          <a:effectLst/>
                          <a:latin typeface="Arial"/>
                          <a:ea typeface="SimSun" charset="0"/>
                          <a:cs typeface="Arial"/>
                        </a:rPr>
                        <a:t>Universality (and kingdom expansion)</a:t>
                      </a:r>
                      <a:endParaRPr kumimoji="0" lang="en-US" sz="2000" b="1" i="0" u="none" strike="noStrike" cap="none" normalizeH="0" baseline="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000" b="1" i="0" u="none" strike="noStrike" cap="none" normalizeH="0" baseline="0" dirty="0">
                          <a:ln>
                            <a:noFill/>
                          </a:ln>
                          <a:solidFill>
                            <a:schemeClr val="bg2"/>
                          </a:solidFill>
                          <a:effectLst/>
                          <a:latin typeface="Arial"/>
                          <a:ea typeface="SimSun" charset="0"/>
                          <a:cs typeface="Arial"/>
                        </a:rPr>
                        <a:t>Deity</a:t>
                      </a:r>
                      <a:endParaRPr kumimoji="0" lang="en-US" sz="2000" b="1" i="0" u="none" strike="noStrike" cap="none" normalizeH="0" baseline="0" dirty="0">
                        <a:ln>
                          <a:noFill/>
                        </a:ln>
                        <a:solidFill>
                          <a:schemeClr val="bg2"/>
                        </a:solidFill>
                        <a:effectLst/>
                        <a:latin typeface="Arial"/>
                        <a:ea typeface="SimSun" charset="0"/>
                        <a:cs typeface="Arial"/>
                      </a:endParaRPr>
                    </a:p>
                  </a:txBody>
                  <a:tcPr marT="45724" marB="45724"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bl>
          </a:graphicData>
        </a:graphic>
      </p:graphicFrame>
      <p:sp>
        <p:nvSpPr>
          <p:cNvPr id="209983"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52</a:t>
            </a:r>
          </a:p>
        </p:txBody>
      </p:sp>
      <p:sp>
        <p:nvSpPr>
          <p:cNvPr id="209984" name="Rectangle 71"/>
          <p:cNvSpPr>
            <a:spLocks noGrp="1" noChangeArrowheads="1"/>
          </p:cNvSpPr>
          <p:nvPr>
            <p:ph type="title"/>
          </p:nvPr>
        </p:nvSpPr>
        <p:spPr>
          <a:xfrm>
            <a:off x="2231759" y="1"/>
            <a:ext cx="4682072" cy="457390"/>
          </a:xfrm>
          <a:solidFill>
            <a:schemeClr val="bg2"/>
          </a:solidFill>
        </p:spPr>
        <p:txBody>
          <a:bodyPr wrap="none" anchor="t">
            <a:spAutoFit/>
          </a:bodyPr>
          <a:lstStyle/>
          <a:p>
            <a:pPr eaLnBrk="1" hangingPunct="1"/>
            <a:r>
              <a:rPr lang="en-US" sz="2400" b="1">
                <a:solidFill>
                  <a:schemeClr val="tx1"/>
                </a:solidFill>
                <a:latin typeface="Arial" charset="0"/>
                <a:ea typeface="SimSun" charset="0"/>
                <a:cs typeface="SimSun" charset="0"/>
              </a:rPr>
              <a:t>The Fours Gospels Compared</a:t>
            </a:r>
          </a:p>
        </p:txBody>
      </p:sp>
    </p:spTree>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showMasterPhAnim="0">
  <p:cSld>
    <p:spTree>
      <p:nvGrpSpPr>
        <p:cNvPr id="1" name=""/>
        <p:cNvGrpSpPr/>
        <p:nvPr/>
      </p:nvGrpSpPr>
      <p:grpSpPr>
        <a:xfrm>
          <a:off x="0" y="0"/>
          <a:ext cx="0" cy="0"/>
          <a:chOff x="0" y="0"/>
          <a:chExt cx="0" cy="0"/>
        </a:xfrm>
      </p:grpSpPr>
      <p:graphicFrame>
        <p:nvGraphicFramePr>
          <p:cNvPr id="91138" name="Group 2"/>
          <p:cNvGraphicFramePr>
            <a:graphicFrameLocks noGrp="1"/>
          </p:cNvGraphicFramePr>
          <p:nvPr>
            <p:ph type="tbl" idx="1"/>
          </p:nvPr>
        </p:nvGraphicFramePr>
        <p:xfrm>
          <a:off x="0" y="914400"/>
          <a:ext cx="9144000" cy="6075862"/>
        </p:xfrm>
        <a:graphic>
          <a:graphicData uri="http://schemas.openxmlformats.org/drawingml/2006/table">
            <a:tbl>
              <a:tblPr/>
              <a:tblGrid>
                <a:gridCol w="1827213">
                  <a:extLst>
                    <a:ext uri="{9D8B030D-6E8A-4147-A177-3AD203B41FA5}">
                      <a16:colId xmlns:a16="http://schemas.microsoft.com/office/drawing/2014/main" val="20000"/>
                    </a:ext>
                  </a:extLst>
                </a:gridCol>
                <a:gridCol w="1830387">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Matthew</a:t>
                      </a:r>
                      <a:endParaRPr kumimoji="0" lang="en-US" sz="2200" b="1" i="0" u="none" strike="noStrike" cap="none" normalizeH="0" baseline="0" dirty="0">
                        <a:ln>
                          <a:noFill/>
                        </a:ln>
                        <a:solidFill>
                          <a:srgbClr val="FFFFFF"/>
                        </a:solidFill>
                        <a:effectLst/>
                        <a:latin typeface="Arial"/>
                        <a:ea typeface="SimSun" charset="0"/>
                        <a:cs typeface="Arial"/>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Mark</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Luke</a:t>
                      </a:r>
                      <a:endParaRPr kumimoji="0" lang="en-US" sz="2200" b="1" i="0" u="none" strike="noStrike" cap="none" normalizeH="0" baseline="0">
                        <a:ln>
                          <a:noFill/>
                        </a:ln>
                        <a:solidFill>
                          <a:srgbClr val="FFFFFF"/>
                        </a:solidFill>
                        <a:effectLst/>
                        <a:latin typeface="Arial"/>
                        <a:ea typeface="SimSun" charset="0"/>
                        <a:cs typeface="Arial"/>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John</a:t>
                      </a: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Date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40s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64-68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57-59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late 60s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Written</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Antioch or Syria</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Caesarea or Rome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Ephesus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Place Sent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Palestine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Rome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 Theophilus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Asia, etc.</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1099954">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Jesus 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King of Israel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Suffering Servant (Deity)</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Ideal Man (Messiah)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Son of God (Deity)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Key Verse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21:5</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10:45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19:10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20:31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47933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Themes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Law</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Power</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Grace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Glory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763777">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Literary Emphasis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Sermons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Miracles</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Parables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Allegories</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01">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Arrangement</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Topical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Chronological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Topical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831012">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Genealogy</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Abraham to Joseph</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None</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Adam to </a:t>
                      </a:r>
                    </a:p>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Mary</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None</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12" marB="45712"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bl>
          </a:graphicData>
        </a:graphic>
      </p:graphicFrame>
      <p:sp>
        <p:nvSpPr>
          <p:cNvPr id="212037" name="Rectangle 71"/>
          <p:cNvSpPr>
            <a:spLocks noGrp="1" noChangeArrowheads="1"/>
          </p:cNvSpPr>
          <p:nvPr>
            <p:ph type="title"/>
          </p:nvPr>
        </p:nvSpPr>
        <p:spPr>
          <a:xfrm>
            <a:off x="2318496" y="228601"/>
            <a:ext cx="4507011" cy="457390"/>
          </a:xfrm>
          <a:solidFill>
            <a:schemeClr val="bg2"/>
          </a:solidFill>
        </p:spPr>
        <p:txBody>
          <a:bodyPr wrap="none" anchor="t">
            <a:spAutoFit/>
          </a:bodyPr>
          <a:lstStyle/>
          <a:p>
            <a:pPr eaLnBrk="1" hangingPunct="1"/>
            <a:r>
              <a:rPr lang="en-US" sz="2400" b="1">
                <a:solidFill>
                  <a:schemeClr val="tx1"/>
                </a:solidFill>
                <a:latin typeface="Arial" charset="0"/>
                <a:ea typeface="SimSun" charset="0"/>
                <a:cs typeface="SimSun" charset="0"/>
              </a:rPr>
              <a:t>The Four Gospels Compared</a:t>
            </a:r>
          </a:p>
        </p:txBody>
      </p:sp>
      <p:sp>
        <p:nvSpPr>
          <p:cNvPr id="212038" name="Text Box 70"/>
          <p:cNvSpPr txBox="1">
            <a:spLocks noChangeArrowheads="1"/>
          </p:cNvSpPr>
          <p:nvPr/>
        </p:nvSpPr>
        <p:spPr bwMode="auto">
          <a:xfrm>
            <a:off x="8604254" y="14291"/>
            <a:ext cx="52687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52</a:t>
            </a:r>
          </a:p>
        </p:txBody>
      </p:sp>
    </p:spTree>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25955" name="Group 3"/>
          <p:cNvGraphicFramePr>
            <a:graphicFrameLocks noGrp="1"/>
          </p:cNvGraphicFramePr>
          <p:nvPr>
            <p:ph type="tbl" idx="1"/>
          </p:nvPr>
        </p:nvGraphicFramePr>
        <p:xfrm>
          <a:off x="0" y="609600"/>
          <a:ext cx="9144000" cy="6527945"/>
        </p:xfrm>
        <a:graphic>
          <a:graphicData uri="http://schemas.openxmlformats.org/drawingml/2006/table">
            <a:tbl>
              <a:tblPr/>
              <a:tblGrid>
                <a:gridCol w="1907704">
                  <a:extLst>
                    <a:ext uri="{9D8B030D-6E8A-4147-A177-3AD203B41FA5}">
                      <a16:colId xmlns:a16="http://schemas.microsoft.com/office/drawing/2014/main" val="20000"/>
                    </a:ext>
                  </a:extLst>
                </a:gridCol>
                <a:gridCol w="1749896">
                  <a:extLst>
                    <a:ext uri="{9D8B030D-6E8A-4147-A177-3AD203B41FA5}">
                      <a16:colId xmlns:a16="http://schemas.microsoft.com/office/drawing/2014/main" val="20001"/>
                    </a:ext>
                  </a:extLst>
                </a:gridCol>
                <a:gridCol w="1828800">
                  <a:extLst>
                    <a:ext uri="{9D8B030D-6E8A-4147-A177-3AD203B41FA5}">
                      <a16:colId xmlns:a16="http://schemas.microsoft.com/office/drawing/2014/main" val="20002"/>
                    </a:ext>
                  </a:extLst>
                </a:gridCol>
                <a:gridCol w="1830388">
                  <a:extLst>
                    <a:ext uri="{9D8B030D-6E8A-4147-A177-3AD203B41FA5}">
                      <a16:colId xmlns:a16="http://schemas.microsoft.com/office/drawing/2014/main" val="20003"/>
                    </a:ext>
                  </a:extLst>
                </a:gridCol>
                <a:gridCol w="1827212">
                  <a:extLst>
                    <a:ext uri="{9D8B030D-6E8A-4147-A177-3AD203B41FA5}">
                      <a16:colId xmlns:a16="http://schemas.microsoft.com/office/drawing/2014/main" val="20004"/>
                    </a:ext>
                  </a:extLst>
                </a:gridCol>
              </a:tblGrid>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endParaRPr kumimoji="0" lang="en-US" sz="2200" b="1" i="0" u="none" strike="noStrike" cap="none" normalizeH="0" baseline="0" dirty="0">
                        <a:ln>
                          <a:noFill/>
                        </a:ln>
                        <a:solidFill>
                          <a:srgbClr val="FFFFFF"/>
                        </a:solidFill>
                        <a:effectLst/>
                        <a:latin typeface="Arial Narrow" charset="0"/>
                        <a:ea typeface="ＭＳ Ｐゴシック" charset="0"/>
                        <a:cs typeface="Times New Roma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Matthew</a:t>
                      </a:r>
                      <a:endParaRPr kumimoji="0" lang="en-US" sz="2200" b="1" i="0" u="none" strike="noStrike" cap="none" normalizeH="0" baseline="0" dirty="0">
                        <a:ln>
                          <a:noFill/>
                        </a:ln>
                        <a:solidFill>
                          <a:srgbClr val="FFFFFF"/>
                        </a:solidFill>
                        <a:effectLst/>
                        <a:latin typeface="Arial"/>
                        <a:ea typeface="SimSun" charset="0"/>
                        <a:cs typeface="Arial"/>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Mark</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rgbClr val="FFFFFF"/>
                          </a:solidFill>
                          <a:effectLst/>
                          <a:latin typeface="Arial"/>
                          <a:ea typeface="SimSun" charset="0"/>
                          <a:cs typeface="Arial"/>
                        </a:rPr>
                        <a:t>Luke</a:t>
                      </a:r>
                      <a:endParaRPr kumimoji="0" lang="en-US" sz="2200" b="1" i="0" u="none" strike="noStrike" cap="none" normalizeH="0" baseline="0">
                        <a:ln>
                          <a:noFill/>
                        </a:ln>
                        <a:solidFill>
                          <a:srgbClr val="FFFFFF"/>
                        </a:solidFill>
                        <a:effectLst/>
                        <a:latin typeface="Arial"/>
                        <a:ea typeface="SimSun" charset="0"/>
                        <a:cs typeface="Arial"/>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a:ea typeface="SimSun" charset="0"/>
                          <a:cs typeface="Arial"/>
                        </a:rPr>
                        <a:t>John</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90"/>
                    </a:solidFill>
                  </a:tcPr>
                </a:tc>
                <a:extLst>
                  <a:ext uri="{0D108BD9-81ED-4DB2-BD59-A6C34878D82A}">
                    <a16:rowId xmlns:a16="http://schemas.microsoft.com/office/drawing/2014/main" val="1000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Scope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Birth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Ministry to Resurrection</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1"/>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Tone</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Prophetic</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Pastoral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Historical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Spiritual</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2"/>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Christ</a:t>
                      </a:r>
                      <a:r>
                        <a:rPr kumimoji="0" lang="uk-UA" altLang="zh-CN" sz="2200" b="1" i="0" u="none" strike="noStrike" cap="none" normalizeH="0" baseline="0" dirty="0">
                          <a:ln>
                            <a:noFill/>
                          </a:ln>
                          <a:solidFill>
                            <a:srgbClr val="FFFFFF"/>
                          </a:solidFill>
                          <a:effectLst/>
                          <a:latin typeface="Arial Narrow" charset="0"/>
                          <a:ea typeface="SimSun" charset="0"/>
                          <a:cs typeface="SimSun" charset="0"/>
                        </a:rPr>
                        <a:t>'</a:t>
                      </a: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s Words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60%</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3"/>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Chapters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16</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24</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4"/>
                  </a:ext>
                </a:extLst>
              </a:tr>
              <a:tr h="479439">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1068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661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1149</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878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5"/>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Verses per Chap.</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38</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41</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48</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6"/>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Quotations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36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20</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7"/>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Allusions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76</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27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42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105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8"/>
                  </a:ext>
                </a:extLst>
              </a:tr>
              <a:tr h="427618">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OT References</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129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63</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67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125</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09"/>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Unique Material</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42% </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7%</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a:ln>
                            <a:noFill/>
                          </a:ln>
                          <a:solidFill>
                            <a:schemeClr val="bg1"/>
                          </a:solidFill>
                          <a:effectLst/>
                          <a:latin typeface="Arial Narrow" charset="0"/>
                          <a:ea typeface="SimSun" charset="0"/>
                          <a:cs typeface="SimSun" charset="0"/>
                        </a:rPr>
                        <a:t>59%</a:t>
                      </a:r>
                      <a:endParaRPr kumimoji="0" lang="en-US" sz="2200" b="1" i="0" u="none" strike="noStrike" cap="none" normalizeH="0" baseline="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92%</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0"/>
                  </a:ext>
                </a:extLst>
              </a:tr>
              <a:tr h="763795">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rgbClr val="FFFFFF"/>
                          </a:solidFill>
                          <a:effectLst/>
                          <a:latin typeface="Arial Narrow" charset="0"/>
                          <a:ea typeface="SimSun" charset="0"/>
                          <a:cs typeface="SimSun" charset="0"/>
                        </a:rPr>
                        <a:t>Broad Division </a:t>
                      </a:r>
                      <a:endParaRPr kumimoji="0" lang="en-US" sz="2200" b="1" i="0" u="none" strike="noStrike" cap="none" normalizeH="0" baseline="0" dirty="0">
                        <a:ln>
                          <a:noFill/>
                        </a:ln>
                        <a:solidFill>
                          <a:srgbClr val="FFFFFF"/>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rgbClr val="000000"/>
                    </a:solidFill>
                  </a:tcPr>
                </a:tc>
                <a:tc gridSpan="3">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sz="2200" b="1" i="0" u="none" strike="noStrike" cap="none" normalizeH="0" baseline="0" dirty="0">
                          <a:ln>
                            <a:noFill/>
                          </a:ln>
                          <a:solidFill>
                            <a:schemeClr val="bg1"/>
                          </a:solidFill>
                          <a:effectLst/>
                          <a:latin typeface="Arial Narrow" charset="0"/>
                          <a:ea typeface="ＭＳ Ｐゴシック" charset="0"/>
                          <a:cs typeface="Times New Roman" charset="0"/>
                        </a:rPr>
                        <a:t>------------------- Synoptic Gospels -------------------</a:t>
                      </a: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tc hMerge="1">
                  <a:txBody>
                    <a:bodyPr/>
                    <a:lstStyle/>
                    <a:p>
                      <a:endParaRPr lang="en-US"/>
                    </a:p>
                  </a:txBody>
                  <a:tcPr/>
                </a:tc>
                <a:tc hMerge="1">
                  <a:txBody>
                    <a:bodyPr/>
                    <a:lstStyle/>
                    <a:p>
                      <a:endParaRPr lang="en-US"/>
                    </a:p>
                  </a:txBody>
                  <a:tcPr/>
                </a:tc>
                <a:tc>
                  <a:txBody>
                    <a:bodyPr/>
                    <a:lstStyle/>
                    <a:p>
                      <a:pPr marL="0" marR="0" lvl="0" indent="0" algn="ctr" defTabSz="914400" rtl="0" eaLnBrk="1" fontAlgn="base" latinLnBrk="0" hangingPunct="1">
                        <a:lnSpc>
                          <a:spcPct val="100000"/>
                        </a:lnSpc>
                        <a:spcBef>
                          <a:spcPct val="20000"/>
                        </a:spcBef>
                        <a:spcAft>
                          <a:spcPct val="0"/>
                        </a:spcAft>
                        <a:buClrTx/>
                        <a:buSzPct val="80000"/>
                        <a:buFontTx/>
                        <a:buNone/>
                        <a:tabLst/>
                      </a:pPr>
                      <a:r>
                        <a:rPr kumimoji="0" lang="en-US" altLang="zh-CN" sz="2200" b="1" i="0" u="none" strike="noStrike" cap="none" normalizeH="0" baseline="0" dirty="0">
                          <a:ln>
                            <a:noFill/>
                          </a:ln>
                          <a:solidFill>
                            <a:schemeClr val="bg1"/>
                          </a:solidFill>
                          <a:effectLst/>
                          <a:latin typeface="Arial Narrow" charset="0"/>
                          <a:ea typeface="SimSun" charset="0"/>
                          <a:cs typeface="SimSun" charset="0"/>
                        </a:rPr>
                        <a:t>Supplemental Gospel</a:t>
                      </a:r>
                      <a:endParaRPr kumimoji="0" lang="en-US" sz="2200" b="1" i="0" u="none" strike="noStrike" cap="none" normalizeH="0" baseline="0" dirty="0">
                        <a:ln>
                          <a:noFill/>
                        </a:ln>
                        <a:solidFill>
                          <a:schemeClr val="bg1"/>
                        </a:solidFill>
                        <a:effectLst/>
                        <a:latin typeface="Arial Narrow" charset="0"/>
                        <a:ea typeface="SimSun" charset="0"/>
                        <a:cs typeface="SimSun" charset="0"/>
                      </a:endParaRPr>
                    </a:p>
                  </a:txBody>
                  <a:tcPr marT="45721" marB="45721" anchor="ctr" horzOverflow="overflow">
                    <a:lnL w="12700" cap="flat" cmpd="sng" algn="ctr">
                      <a:solidFill>
                        <a:schemeClr val="bg1"/>
                      </a:solidFill>
                      <a:prstDash val="solid"/>
                      <a:round/>
                      <a:headEnd type="none" w="sm" len="sm"/>
                      <a:tailEnd type="none" w="sm" len="sm"/>
                    </a:lnL>
                    <a:lnR w="12700" cap="flat" cmpd="sng" algn="ctr">
                      <a:solidFill>
                        <a:schemeClr val="bg1"/>
                      </a:solidFill>
                      <a:prstDash val="solid"/>
                      <a:round/>
                      <a:headEnd type="none" w="sm" len="sm"/>
                      <a:tailEnd type="none" w="sm" len="sm"/>
                    </a:lnR>
                    <a:lnT w="12700" cap="flat" cmpd="sng" algn="ctr">
                      <a:solidFill>
                        <a:schemeClr val="bg1"/>
                      </a:solidFill>
                      <a:prstDash val="solid"/>
                      <a:round/>
                      <a:headEnd type="none" w="sm" len="sm"/>
                      <a:tailEnd type="none" w="sm" len="sm"/>
                    </a:lnT>
                    <a:lnB w="12700" cap="flat" cmpd="sng" algn="ctr">
                      <a:solidFill>
                        <a:schemeClr val="bg1"/>
                      </a:solidFill>
                      <a:prstDash val="solid"/>
                      <a:round/>
                      <a:headEnd type="none" w="sm" len="sm"/>
                      <a:tailEnd type="none" w="sm" len="sm"/>
                    </a:lnB>
                    <a:lnTlToBr>
                      <a:noFill/>
                    </a:lnTlToBr>
                    <a:lnBlToTr>
                      <a:noFill/>
                    </a:lnBlToTr>
                    <a:solidFill>
                      <a:schemeClr val="tx1"/>
                    </a:solidFill>
                  </a:tcPr>
                </a:tc>
                <a:extLst>
                  <a:ext uri="{0D108BD9-81ED-4DB2-BD59-A6C34878D82A}">
                    <a16:rowId xmlns:a16="http://schemas.microsoft.com/office/drawing/2014/main" val="10011"/>
                  </a:ext>
                </a:extLst>
              </a:tr>
            </a:tbl>
          </a:graphicData>
        </a:graphic>
      </p:graphicFrame>
      <p:sp>
        <p:nvSpPr>
          <p:cNvPr id="214095" name="Rectangle 82"/>
          <p:cNvSpPr>
            <a:spLocks noGrp="1" noChangeArrowheads="1"/>
          </p:cNvSpPr>
          <p:nvPr>
            <p:ph type="title"/>
          </p:nvPr>
        </p:nvSpPr>
        <p:spPr>
          <a:xfrm>
            <a:off x="2318496" y="1"/>
            <a:ext cx="4507011" cy="457390"/>
          </a:xfrm>
          <a:solidFill>
            <a:schemeClr val="bg2"/>
          </a:solidFill>
        </p:spPr>
        <p:txBody>
          <a:bodyPr wrap="none" anchor="t">
            <a:spAutoFit/>
          </a:bodyPr>
          <a:lstStyle/>
          <a:p>
            <a:pPr eaLnBrk="1" hangingPunct="1"/>
            <a:r>
              <a:rPr lang="en-US" sz="2400" b="1">
                <a:solidFill>
                  <a:schemeClr val="tx1"/>
                </a:solidFill>
                <a:latin typeface="Arial" charset="0"/>
                <a:ea typeface="SimSun" charset="0"/>
                <a:cs typeface="SimSun" charset="0"/>
              </a:rPr>
              <a:t>The Four Gospels Compared</a:t>
            </a:r>
          </a:p>
        </p:txBody>
      </p:sp>
      <p:sp>
        <p:nvSpPr>
          <p:cNvPr id="214096" name="Text Box 70"/>
          <p:cNvSpPr txBox="1">
            <a:spLocks noChangeArrowheads="1"/>
          </p:cNvSpPr>
          <p:nvPr/>
        </p:nvSpPr>
        <p:spPr bwMode="auto">
          <a:xfrm>
            <a:off x="8604254" y="-26984"/>
            <a:ext cx="526878" cy="461600"/>
          </a:xfrm>
          <a:prstGeom prst="rect">
            <a:avLst/>
          </a:prstGeom>
          <a:noFill/>
          <a:ln>
            <a:noFill/>
          </a:ln>
          <a:extLst>
            <a:ext uri="{909E8E84-426E-40dd-AFC4-6F175D3DCCD1}">
              <a14:hiddenFill xmlns:a14="http://schemas.microsoft.com/office/drawing/2010/main" xmlns="">
                <a:solidFill>
                  <a:srgbClr val="FFFFFF"/>
                </a:solidFill>
              </a14:hiddenFill>
            </a:ext>
            <a:ext uri="{91240B29-F687-4f45-9708-019B960494DF}">
              <a14:hiddenLine xmlns:a14="http://schemas.microsoft.com/office/drawing/2010/main" xmlns="" w="12700">
                <a:solidFill>
                  <a:srgbClr val="000000"/>
                </a:solidFill>
                <a:miter lim="800000"/>
                <a:headEnd type="none" w="sm" len="sm"/>
                <a:tailEnd type="none" w="sm" len="sm"/>
              </a14:hiddenLine>
            </a:ext>
          </a:extLst>
        </p:spPr>
        <p:txBody>
          <a:bodyPr wrap="none" lIns="91376" tIns="45688" rIns="91376" bIns="45688">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sz="2400" b="1" i="0" u="none" strike="noStrike" kern="1200" cap="none" spc="0" normalizeH="0" baseline="0" noProof="0">
                <a:ln>
                  <a:noFill/>
                </a:ln>
                <a:solidFill>
                  <a:srgbClr val="FFFFCC"/>
                </a:solidFill>
                <a:effectLst/>
                <a:uLnTx/>
                <a:uFillTx/>
                <a:latin typeface="Arial" charset="0"/>
                <a:ea typeface="ＭＳ Ｐゴシック" charset="0"/>
                <a:cs typeface="Arial" charset="0"/>
              </a:rPr>
              <a:t>52</a:t>
            </a:r>
          </a:p>
        </p:txBody>
      </p:sp>
    </p:spTree>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Title 18"/>
          <p:cNvSpPr>
            <a:spLocks noGrp="1"/>
          </p:cNvSpPr>
          <p:nvPr>
            <p:ph type="title" idx="4294967295"/>
          </p:nvPr>
        </p:nvSpPr>
        <p:spPr bwMode="auto">
          <a:xfrm>
            <a:off x="5181023" y="3810000"/>
            <a:ext cx="1905000" cy="19050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82" tIns="45494" rIns="90982" bIns="45494"/>
          <a:lstStyle/>
          <a:p>
            <a:r>
              <a:rPr lang="en-GB" sz="2900" b="1" i="1" u="sng">
                <a:solidFill>
                  <a:srgbClr val="08F2EE"/>
                </a:solidFill>
                <a:latin typeface="Comic Sans MS" charset="0"/>
              </a:rPr>
              <a:t>6 GREAT TRUTHS</a:t>
            </a:r>
            <a:r>
              <a:rPr lang="en-GB" sz="2900" b="1" i="1">
                <a:solidFill>
                  <a:srgbClr val="FFFF00"/>
                </a:solidFill>
                <a:latin typeface="Comic Sans MS" charset="0"/>
              </a:rPr>
              <a:t> </a:t>
            </a:r>
            <a:endParaRPr lang="en-US">
              <a:latin typeface="Times New Roman" charset="0"/>
            </a:endParaRPr>
          </a:p>
        </p:txBody>
      </p:sp>
      <p:pic>
        <p:nvPicPr>
          <p:cNvPr id="52226"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2227" name="Rectangle 2"/>
          <p:cNvSpPr>
            <a:spLocks noChangeArrowheads="1"/>
          </p:cNvSpPr>
          <p:nvPr/>
        </p:nvSpPr>
        <p:spPr bwMode="auto">
          <a:xfrm>
            <a:off x="3535820" y="6645088"/>
            <a:ext cx="1321955"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52" tIns="40824" rIns="81652" bIns="40824" anchor="ctr"/>
          <a:lstStyle/>
          <a:p>
            <a:endParaRPr lang="en-US">
              <a:solidFill>
                <a:srgbClr val="000000"/>
              </a:solidFill>
            </a:endParaRPr>
          </a:p>
        </p:txBody>
      </p:sp>
      <p:sp>
        <p:nvSpPr>
          <p:cNvPr id="52228"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652" tIns="40824" rIns="81652" bIns="40824" anchor="ctr"/>
          <a:lstStyle/>
          <a:p>
            <a:endParaRPr lang="en-US">
              <a:solidFill>
                <a:srgbClr val="000000"/>
              </a:solidFill>
            </a:endParaRPr>
          </a:p>
        </p:txBody>
      </p:sp>
      <p:sp>
        <p:nvSpPr>
          <p:cNvPr id="52229" name="Text Box 4"/>
          <p:cNvSpPr txBox="1">
            <a:spLocks noChangeArrowheads="1"/>
          </p:cNvSpPr>
          <p:nvPr/>
        </p:nvSpPr>
        <p:spPr bwMode="auto">
          <a:xfrm>
            <a:off x="8781441" y="4228"/>
            <a:ext cx="162298" cy="3613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64" tIns="41778" rIns="80364" bIns="4177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122"/>
              </a:spcBef>
              <a:buClr>
                <a:srgbClr val="FFA27C"/>
              </a:buClr>
            </a:pPr>
            <a:r>
              <a:rPr lang="en-GB" sz="1800">
                <a:solidFill>
                  <a:srgbClr val="FFA27C"/>
                </a:solidFill>
                <a:latin typeface="Comic Sans MS" charset="0"/>
              </a:rPr>
              <a:t> </a:t>
            </a:r>
          </a:p>
        </p:txBody>
      </p:sp>
      <p:sp>
        <p:nvSpPr>
          <p:cNvPr id="52230" name="Text Box 5"/>
          <p:cNvSpPr txBox="1">
            <a:spLocks noChangeArrowheads="1"/>
          </p:cNvSpPr>
          <p:nvPr/>
        </p:nvSpPr>
        <p:spPr bwMode="auto">
          <a:xfrm>
            <a:off x="1291674" y="1480603"/>
            <a:ext cx="578715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52" tIns="40824" rIns="81652" bIns="4082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2231" name="Text Box 6"/>
          <p:cNvSpPr txBox="1">
            <a:spLocks noChangeArrowheads="1"/>
          </p:cNvSpPr>
          <p:nvPr/>
        </p:nvSpPr>
        <p:spPr bwMode="auto">
          <a:xfrm>
            <a:off x="1030457" y="893671"/>
            <a:ext cx="7163955" cy="5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795"/>
              </a:spcBef>
              <a:buClr>
                <a:srgbClr val="FFFF00"/>
              </a:buClr>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2232" name="Text Box 7"/>
          <p:cNvSpPr txBox="1">
            <a:spLocks noChangeArrowheads="1"/>
          </p:cNvSpPr>
          <p:nvPr/>
        </p:nvSpPr>
        <p:spPr bwMode="auto">
          <a:xfrm>
            <a:off x="4543137" y="1573026"/>
            <a:ext cx="3232727" cy="174661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3363"/>
              </a:spcBef>
              <a:buClr>
                <a:srgbClr val="FFFF00"/>
              </a:buClr>
            </a:pPr>
            <a:r>
              <a:rPr lang="en-GB" sz="5400" b="1">
                <a:solidFill>
                  <a:srgbClr val="FFFF00"/>
                </a:solidFill>
              </a:rPr>
              <a:t>JESUS CHRIST!</a:t>
            </a:r>
          </a:p>
        </p:txBody>
      </p:sp>
      <p:sp>
        <p:nvSpPr>
          <p:cNvPr id="25608" name="Oval 8"/>
          <p:cNvSpPr>
            <a:spLocks noChangeArrowheads="1"/>
          </p:cNvSpPr>
          <p:nvPr/>
        </p:nvSpPr>
        <p:spPr bwMode="auto">
          <a:xfrm>
            <a:off x="3423231" y="834839"/>
            <a:ext cx="4085648" cy="760600"/>
          </a:xfrm>
          <a:prstGeom prst="ellipse">
            <a:avLst/>
          </a:prstGeom>
          <a:noFill/>
          <a:ln w="76320">
            <a:solidFill>
              <a:srgbClr val="FFFFFF"/>
            </a:solidFill>
            <a:miter lim="800000"/>
            <a:headEnd/>
            <a:tailEnd/>
          </a:ln>
          <a:effectLst>
            <a:outerShdw blurRad="63500" dist="71785" dir="2700000" algn="ctr" rotWithShape="0">
              <a:srgbClr val="000000"/>
            </a:outerShdw>
          </a:effectLst>
        </p:spPr>
        <p:txBody>
          <a:bodyPr wrap="none" lIns="81652" tIns="40824" rIns="81652" bIns="40824" anchor="ctr"/>
          <a:lstStyle/>
          <a:p>
            <a:pPr defTabSz="408230">
              <a:defRPr/>
            </a:pPr>
            <a:endParaRPr lang="en-US" dirty="0">
              <a:solidFill>
                <a:srgbClr val="000000"/>
              </a:solidFill>
              <a:latin typeface="Times New Roman" pitchFamily="-107" charset="0"/>
              <a:ea typeface="+mn-ea"/>
              <a:cs typeface="+mn-cs"/>
            </a:endParaRPr>
          </a:p>
        </p:txBody>
      </p:sp>
      <p:sp>
        <p:nvSpPr>
          <p:cNvPr id="52234" name="Text Box 9"/>
          <p:cNvSpPr txBox="1">
            <a:spLocks noChangeArrowheads="1"/>
          </p:cNvSpPr>
          <p:nvPr/>
        </p:nvSpPr>
        <p:spPr bwMode="auto">
          <a:xfrm>
            <a:off x="8343036" y="645459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52" tIns="40824" rIns="81652" bIns="4082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2235" name="AutoShape 10"/>
          <p:cNvSpPr>
            <a:spLocks noChangeArrowheads="1"/>
          </p:cNvSpPr>
          <p:nvPr/>
        </p:nvSpPr>
        <p:spPr bwMode="auto">
          <a:xfrm>
            <a:off x="4752424"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652" tIns="40824" rIns="81652" bIns="40824" anchor="ctr"/>
          <a:lstStyle/>
          <a:p>
            <a:endParaRPr lang="en-US">
              <a:solidFill>
                <a:srgbClr val="000000"/>
              </a:solidFill>
            </a:endParaRPr>
          </a:p>
        </p:txBody>
      </p:sp>
      <p:sp>
        <p:nvSpPr>
          <p:cNvPr id="25611" name="Text Box 11"/>
          <p:cNvSpPr txBox="1">
            <a:spLocks noChangeArrowheads="1"/>
          </p:cNvSpPr>
          <p:nvPr/>
        </p:nvSpPr>
        <p:spPr bwMode="auto">
          <a:xfrm>
            <a:off x="4723535" y="3808614"/>
            <a:ext cx="2997488" cy="20079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570"/>
              </a:spcBef>
              <a:buClr>
                <a:srgbClr val="FFFFFF"/>
              </a:buClr>
            </a:pPr>
            <a:r>
              <a:rPr lang="en-US" altLang="ja-JP" b="1">
                <a:solidFill>
                  <a:srgbClr val="FFFFFF"/>
                </a:solidFill>
                <a:latin typeface="Helvetica" charset="0"/>
              </a:rPr>
              <a:t>"</a:t>
            </a:r>
            <a:r>
              <a:rPr lang="en-GB" altLang="ja-JP" b="1">
                <a:solidFill>
                  <a:srgbClr val="FFFFFF"/>
                </a:solidFill>
                <a:latin typeface="Helvetica" charset="0"/>
              </a:rPr>
              <a:t>In the beginning was the Word, and the Word was with God, and the Word was God."</a:t>
            </a:r>
            <a:endParaRPr lang="en-GB" b="1">
              <a:solidFill>
                <a:srgbClr val="FFFFFF"/>
              </a:solidFill>
              <a:latin typeface="Helvetica" charset="0"/>
            </a:endParaRPr>
          </a:p>
        </p:txBody>
      </p:sp>
      <p:sp>
        <p:nvSpPr>
          <p:cNvPr id="52237" name="Text Box 12"/>
          <p:cNvSpPr txBox="1">
            <a:spLocks noChangeArrowheads="1"/>
          </p:cNvSpPr>
          <p:nvPr/>
        </p:nvSpPr>
        <p:spPr bwMode="auto">
          <a:xfrm>
            <a:off x="8721148" y="6261287"/>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52" tIns="40824" rIns="81652" bIns="40824"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endParaRPr lang="en-US">
              <a:solidFill>
                <a:srgbClr val="000000"/>
              </a:solidFill>
            </a:endParaRPr>
          </a:p>
        </p:txBody>
      </p:sp>
      <p:sp>
        <p:nvSpPr>
          <p:cNvPr id="52238" name="Text Box 13"/>
          <p:cNvSpPr txBox="1">
            <a:spLocks noChangeArrowheads="1"/>
          </p:cNvSpPr>
          <p:nvPr/>
        </p:nvSpPr>
        <p:spPr bwMode="auto">
          <a:xfrm>
            <a:off x="8357422" y="6539966"/>
            <a:ext cx="303187" cy="2228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64" tIns="41778" rIns="80364" bIns="4177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561"/>
              </a:spcBef>
              <a:buClr>
                <a:srgbClr val="FFFFFF"/>
              </a:buClr>
            </a:pPr>
            <a:r>
              <a:rPr lang="en-GB" sz="900" b="1">
                <a:solidFill>
                  <a:srgbClr val="FFFFFF"/>
                </a:solidFill>
                <a:latin typeface="Comic Sans MS" charset="0"/>
              </a:rPr>
              <a:t>23</a:t>
            </a:r>
          </a:p>
        </p:txBody>
      </p:sp>
      <p:sp>
        <p:nvSpPr>
          <p:cNvPr id="52239" name="Text Box 14"/>
          <p:cNvSpPr txBox="1">
            <a:spLocks noChangeArrowheads="1"/>
          </p:cNvSpPr>
          <p:nvPr/>
        </p:nvSpPr>
        <p:spPr bwMode="auto">
          <a:xfrm>
            <a:off x="8695086" y="6482283"/>
            <a:ext cx="278709" cy="30044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64" tIns="41778" rIns="80364" bIns="4177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897"/>
              </a:spcBef>
              <a:buClr>
                <a:srgbClr val="FFFFFF"/>
              </a:buClr>
            </a:pPr>
            <a:r>
              <a:rPr lang="en-GB" sz="1400" b="1">
                <a:solidFill>
                  <a:srgbClr val="FFFFFF"/>
                </a:solidFill>
                <a:latin typeface="Comic Sans MS" charset="0"/>
              </a:rPr>
              <a:t>3</a:t>
            </a:r>
          </a:p>
        </p:txBody>
      </p:sp>
      <p:sp>
        <p:nvSpPr>
          <p:cNvPr id="52240" name="Text Box 15"/>
          <p:cNvSpPr txBox="1">
            <a:spLocks noChangeArrowheads="1"/>
          </p:cNvSpPr>
          <p:nvPr/>
        </p:nvSpPr>
        <p:spPr bwMode="auto">
          <a:xfrm>
            <a:off x="1021773" y="225519"/>
            <a:ext cx="7338580" cy="5309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795"/>
              </a:spcBef>
              <a:buClr>
                <a:srgbClr val="FAFD00"/>
              </a:buClr>
            </a:pPr>
            <a:r>
              <a:rPr lang="en-GB" sz="2900" b="1">
                <a:solidFill>
                  <a:srgbClr val="FAFD00"/>
                </a:solidFill>
                <a:latin typeface="Comic Sans MS" charset="0"/>
              </a:rPr>
              <a:t>JOHN: SUMMING UP THE MESSAGE</a:t>
            </a:r>
          </a:p>
        </p:txBody>
      </p:sp>
      <p:sp>
        <p:nvSpPr>
          <p:cNvPr id="25616" name="Text Box 16"/>
          <p:cNvSpPr txBox="1">
            <a:spLocks noChangeArrowheads="1"/>
          </p:cNvSpPr>
          <p:nvPr/>
        </p:nvSpPr>
        <p:spPr bwMode="auto">
          <a:xfrm>
            <a:off x="936628" y="144291"/>
            <a:ext cx="3603625" cy="469093"/>
          </a:xfrm>
          <a:prstGeom prst="rect">
            <a:avLst/>
          </a:prstGeom>
          <a:solidFill>
            <a:srgbClr val="1822CD"/>
          </a:solidFill>
          <a:ln w="38160">
            <a:solidFill>
              <a:srgbClr val="FFFF00"/>
            </a:solidFill>
            <a:miter lim="800000"/>
            <a:headEnd/>
            <a:tailEnd/>
          </a:ln>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570"/>
              </a:spcBef>
              <a:buClr>
                <a:srgbClr val="FFFF00"/>
              </a:buClr>
            </a:pPr>
            <a:r>
              <a:rPr lang="en-GB" b="1">
                <a:solidFill>
                  <a:srgbClr val="FFFF00"/>
                </a:solidFill>
                <a:latin typeface="Comic Sans MS" charset="0"/>
              </a:rPr>
              <a:t>STUDY HELP #22</a:t>
            </a:r>
          </a:p>
        </p:txBody>
      </p:sp>
      <p:sp>
        <p:nvSpPr>
          <p:cNvPr id="25617" name="Text Box 17"/>
          <p:cNvSpPr txBox="1">
            <a:spLocks noChangeArrowheads="1"/>
          </p:cNvSpPr>
          <p:nvPr/>
        </p:nvSpPr>
        <p:spPr bwMode="auto">
          <a:xfrm>
            <a:off x="1132923" y="1736912"/>
            <a:ext cx="3734955" cy="14803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364" tIns="41778" rIns="80364" bIns="4177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a:spcBef>
                <a:spcPts val="1122"/>
              </a:spcBef>
              <a:buClr>
                <a:srgbClr val="618FFD"/>
              </a:buClr>
            </a:pPr>
            <a:r>
              <a:rPr lang="en-GB" sz="1800" b="1">
                <a:solidFill>
                  <a:srgbClr val="618FFD"/>
                </a:solidFill>
                <a:latin typeface="Comic Sans MS" charset="0"/>
              </a:rPr>
              <a:t>VERSE 1:</a:t>
            </a:r>
            <a:r>
              <a:rPr lang="en-GB" sz="1800" b="1">
                <a:solidFill>
                  <a:srgbClr val="FFFF00"/>
                </a:solidFill>
                <a:latin typeface="Comic Sans MS" charset="0"/>
              </a:rPr>
              <a:t>                          The Pre-existent One</a:t>
            </a:r>
          </a:p>
          <a:p>
            <a:pPr algn="ctr">
              <a:spcBef>
                <a:spcPts val="1122"/>
              </a:spcBef>
              <a:buClr>
                <a:srgbClr val="FFFF00"/>
              </a:buClr>
            </a:pPr>
            <a:r>
              <a:rPr lang="en-GB" sz="1800" b="1">
                <a:solidFill>
                  <a:srgbClr val="FFFF00"/>
                </a:solidFill>
                <a:latin typeface="Comic Sans MS" charset="0"/>
              </a:rPr>
              <a:t>A Distinct Person</a:t>
            </a:r>
          </a:p>
          <a:p>
            <a:pPr algn="ctr">
              <a:spcBef>
                <a:spcPts val="1122"/>
              </a:spcBef>
              <a:buClr>
                <a:srgbClr val="FFFF00"/>
              </a:buClr>
            </a:pPr>
            <a:r>
              <a:rPr lang="en-GB" sz="1800" b="1">
                <a:solidFill>
                  <a:srgbClr val="FFFF00"/>
                </a:solidFill>
                <a:latin typeface="Comic Sans MS" charset="0"/>
              </a:rPr>
              <a:t>He Was and IS God</a:t>
            </a:r>
          </a:p>
        </p:txBody>
      </p:sp>
    </p:spTree>
    <p:extLst>
      <p:ext uri="{BB962C8B-B14F-4D97-AF65-F5344CB8AC3E}">
        <p14:creationId xmlns:p14="http://schemas.microsoft.com/office/powerpoint/2010/main" val="3801900688"/>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4" fill="hold" nodeType="withEffect">
                                  <p:stCondLst>
                                    <p:cond delay="0"/>
                                  </p:stCondLst>
                                  <p:childTnLst>
                                    <p:set>
                                      <p:cBhvr>
                                        <p:cTn id="6" dur="1" fill="hold">
                                          <p:stCondLst>
                                            <p:cond delay="0"/>
                                          </p:stCondLst>
                                        </p:cTn>
                                        <p:tgtEl>
                                          <p:spTgt spid="25616"/>
                                        </p:tgtEl>
                                        <p:attrNameLst>
                                          <p:attrName>style.visibility</p:attrName>
                                        </p:attrNameLst>
                                      </p:cBhvr>
                                      <p:to>
                                        <p:strVal val="visible"/>
                                      </p:to>
                                    </p:set>
                                    <p:anim calcmode="lin" valueType="num">
                                      <p:cBhvr>
                                        <p:cTn id="7" dur="500" fill="hold"/>
                                        <p:tgtEl>
                                          <p:spTgt spid="25616"/>
                                        </p:tgtEl>
                                        <p:attrNameLst>
                                          <p:attrName>ppt_x</p:attrName>
                                        </p:attrNameLst>
                                      </p:cBhvr>
                                      <p:tavLst>
                                        <p:tav tm="100000">
                                          <p:val>
                                            <p:strVal val="#ppt_x"/>
                                          </p:val>
                                        </p:tav>
                                        <p:tav>
                                          <p:val>
                                            <p:strVal val="#ppt_x"/>
                                          </p:val>
                                        </p:tav>
                                      </p:tavLst>
                                    </p:anim>
                                    <p:anim calcmode="lin" valueType="num">
                                      <p:cBhvr>
                                        <p:cTn id="8" dur="500" fill="hold"/>
                                        <p:tgtEl>
                                          <p:spTgt spid="25616"/>
                                        </p:tgtEl>
                                        <p:attrNameLst>
                                          <p:attrName>ppt_y</p:attrName>
                                        </p:attrNameLst>
                                      </p:cBhvr>
                                      <p:tavLst>
                                        <p:tav tm="100000">
                                          <p:val>
                                            <p:strVal val="1+#ppt_h/2"/>
                                          </p:val>
                                        </p:tav>
                                        <p:tav>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10" presetClass="entr" fill="hold" grpId="0" nodeType="clickEffect">
                                  <p:stCondLst>
                                    <p:cond delay="0"/>
                                  </p:stCondLst>
                                  <p:childTnLst>
                                    <p:set>
                                      <p:cBhvr>
                                        <p:cTn id="12" dur="1" fill="hold">
                                          <p:stCondLst>
                                            <p:cond delay="0"/>
                                          </p:stCondLst>
                                        </p:cTn>
                                        <p:tgtEl>
                                          <p:spTgt spid="25608"/>
                                        </p:tgtEl>
                                        <p:attrNameLst>
                                          <p:attrName>style.visibility</p:attrName>
                                        </p:attrNameLst>
                                      </p:cBhvr>
                                      <p:to>
                                        <p:strVal val="visible"/>
                                      </p:to>
                                    </p:set>
                                    <p:animEffect transition="in" filter="fade">
                                      <p:cBhvr>
                                        <p:cTn id="13" dur="1000"/>
                                        <p:tgtEl>
                                          <p:spTgt spid="25608"/>
                                        </p:tgtEl>
                                      </p:cBhvr>
                                    </p:animEffect>
                                  </p:childTnLst>
                                </p:cTn>
                              </p:par>
                            </p:childTnLst>
                          </p:cTn>
                        </p:par>
                      </p:childTnLst>
                    </p:cTn>
                  </p:par>
                  <p:par>
                    <p:cTn id="14" fill="hold" nodeType="clickPar">
                      <p:stCondLst>
                        <p:cond delay="indefinite"/>
                      </p:stCondLst>
                      <p:childTnLst>
                        <p:par>
                          <p:cTn id="15" fill="hold" nodeType="withGroup">
                            <p:stCondLst>
                              <p:cond delay="0"/>
                            </p:stCondLst>
                            <p:childTnLst>
                              <p:par>
                                <p:cTn id="16" presetID="10" presetClass="entr" fill="hold" nodeType="clickEffect">
                                  <p:stCondLst>
                                    <p:cond delay="0"/>
                                  </p:stCondLst>
                                  <p:childTnLst>
                                    <p:set>
                                      <p:cBhvr>
                                        <p:cTn id="17" dur="1" fill="hold">
                                          <p:stCondLst>
                                            <p:cond delay="0"/>
                                          </p:stCondLst>
                                        </p:cTn>
                                        <p:tgtEl>
                                          <p:spTgt spid="25617"/>
                                        </p:tgtEl>
                                        <p:attrNameLst>
                                          <p:attrName>style.visibility</p:attrName>
                                        </p:attrNameLst>
                                      </p:cBhvr>
                                      <p:to>
                                        <p:strVal val="visible"/>
                                      </p:to>
                                    </p:set>
                                    <p:animEffect transition="in" filter="fade">
                                      <p:cBhvr>
                                        <p:cTn id="18" dur="1000"/>
                                        <p:tgtEl>
                                          <p:spTgt spid="25617"/>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10" presetClass="entr" fill="hold" nodeType="clickEffect">
                                  <p:stCondLst>
                                    <p:cond delay="0"/>
                                  </p:stCondLst>
                                  <p:childTnLst>
                                    <p:set>
                                      <p:cBhvr>
                                        <p:cTn id="22" dur="1" fill="hold">
                                          <p:stCondLst>
                                            <p:cond delay="0"/>
                                          </p:stCondLst>
                                        </p:cTn>
                                        <p:tgtEl>
                                          <p:spTgt spid="25611"/>
                                        </p:tgtEl>
                                        <p:attrNameLst>
                                          <p:attrName>style.visibility</p:attrName>
                                        </p:attrNameLst>
                                      </p:cBhvr>
                                      <p:to>
                                        <p:strVal val="visible"/>
                                      </p:to>
                                    </p:set>
                                    <p:animEffect transition="in" filter="fade">
                                      <p:cBhvr>
                                        <p:cTn id="23" dur="1000"/>
                                        <p:tgtEl>
                                          <p:spTgt spid="256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608" grpId="0" animBg="1"/>
    </p:bld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6" name="Rectangle 3"/>
          <p:cNvSpPr txBox="1">
            <a:spLocks noChangeArrowheads="1"/>
          </p:cNvSpPr>
          <p:nvPr/>
        </p:nvSpPr>
        <p:spPr bwMode="auto">
          <a:xfrm>
            <a:off x="381000" y="1447800"/>
            <a:ext cx="8229600" cy="609600"/>
          </a:xfrm>
          <a:prstGeom prst="rect">
            <a:avLst/>
          </a:prstGeom>
          <a:noFill/>
          <a:ln w="9525">
            <a:noFill/>
            <a:miter lim="800000"/>
            <a:headEnd/>
            <a:tailEnd/>
          </a:ln>
        </p:spPr>
        <p:txBody>
          <a:bodyPr lIns="90993" tIns="45499" rIns="90993" bIns="45499"/>
          <a:lstStyle/>
          <a:p>
            <a:pPr>
              <a:lnSpc>
                <a:spcPct val="80000"/>
              </a:lnSpc>
              <a:spcBef>
                <a:spcPct val="20000"/>
              </a:spcBef>
              <a:defRPr/>
            </a:pPr>
            <a:r>
              <a:rPr lang="en-US" sz="3200" kern="0" dirty="0">
                <a:solidFill>
                  <a:srgbClr val="FFFFFF"/>
                </a:solidFill>
                <a:latin typeface="Arial"/>
                <a:ea typeface="Arial"/>
                <a:cs typeface="Arial"/>
              </a:rPr>
              <a:t>God has spoken in written &amp; oral language</a:t>
            </a:r>
          </a:p>
        </p:txBody>
      </p:sp>
      <p:pic>
        <p:nvPicPr>
          <p:cNvPr id="390148" name="Picture 7" descr="word-weight-john.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0" y="2462247"/>
            <a:ext cx="9144000" cy="439578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animScale>
                                      <p:cBhvr>
                                        <p:cTn id="7" dur="1000" decel="50000" fill="hold">
                                          <p:stCondLst>
                                            <p:cond delay="0"/>
                                          </p:stCondLst>
                                        </p:cTn>
                                        <p:tgtEl>
                                          <p:spTgt spid="6">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6">
                                            <p:txEl>
                                              <p:pRg st="0" end="0"/>
                                            </p:txEl>
                                          </p:spTgt>
                                        </p:tgtEl>
                                        <p:attrNameLst>
                                          <p:attrName>ppt_x</p:attrName>
                                          <p:attrName>ppt_y</p:attrName>
                                        </p:attrNameLst>
                                      </p:cBhvr>
                                    </p:animMotion>
                                    <p:animEffect transition="in" filter="fade">
                                      <p:cBhvr>
                                        <p:cTn id="9" dur="1000"/>
                                        <p:tgtEl>
                                          <p:spTgt spid="6">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a:ea typeface="Arial"/>
              <a:cs typeface="Arial"/>
            </a:endParaRPr>
          </a:p>
        </p:txBody>
      </p:sp>
      <p:sp>
        <p:nvSpPr>
          <p:cNvPr id="19458" name="Rectangle 2"/>
          <p:cNvSpPr>
            <a:spLocks noGrp="1" noChangeArrowheads="1"/>
          </p:cNvSpPr>
          <p:nvPr>
            <p:ph type="title"/>
          </p:nvPr>
        </p:nvSpPr>
        <p:spPr>
          <a:xfrm>
            <a:off x="457200" y="0"/>
            <a:ext cx="8229600" cy="838200"/>
          </a:xfrm>
        </p:spPr>
        <p:txBody>
          <a:bodyPr/>
          <a:lstStyle/>
          <a:p>
            <a:pPr eaLnBrk="1" hangingPunct="1">
              <a:defRPr/>
            </a:pPr>
            <a:r>
              <a:rPr lang="en-US" dirty="0">
                <a:solidFill>
                  <a:schemeClr val="bg1"/>
                </a:solidFill>
                <a:latin typeface="Arial" charset="0"/>
                <a:cs typeface="Arial" charset="0"/>
              </a:rPr>
              <a:t>How Does God Speak to Us?</a:t>
            </a:r>
          </a:p>
        </p:txBody>
      </p:sp>
      <p:sp>
        <p:nvSpPr>
          <p:cNvPr id="4" name="Rectangle 3"/>
          <p:cNvSpPr txBox="1">
            <a:spLocks noChangeArrowheads="1"/>
          </p:cNvSpPr>
          <p:nvPr/>
        </p:nvSpPr>
        <p:spPr bwMode="auto">
          <a:xfrm>
            <a:off x="5715000" y="1371600"/>
            <a:ext cx="3048000" cy="2590800"/>
          </a:xfrm>
          <a:prstGeom prst="rect">
            <a:avLst/>
          </a:prstGeom>
          <a:noFill/>
          <a:ln w="9525">
            <a:noFill/>
            <a:miter lim="800000"/>
            <a:headEnd/>
            <a:tailEnd/>
          </a:ln>
        </p:spPr>
        <p:txBody>
          <a:bodyPr lIns="90993" tIns="45499" rIns="90993" bIns="45499"/>
          <a:lstStyle/>
          <a:p>
            <a:pPr>
              <a:lnSpc>
                <a:spcPct val="80000"/>
              </a:lnSpc>
              <a:spcBef>
                <a:spcPct val="20000"/>
              </a:spcBef>
              <a:defRPr/>
            </a:pPr>
            <a:r>
              <a:rPr lang="en-US" sz="3600" kern="0" dirty="0">
                <a:solidFill>
                  <a:srgbClr val="FFFFFF"/>
                </a:solidFill>
                <a:latin typeface="Arial"/>
                <a:ea typeface="Arial"/>
                <a:cs typeface="Arial"/>
              </a:rPr>
              <a:t>But has especially spoken through a person—Jesus Christ!</a:t>
            </a:r>
          </a:p>
        </p:txBody>
      </p:sp>
      <p:sp>
        <p:nvSpPr>
          <p:cNvPr id="7" name="Rectangle 3"/>
          <p:cNvSpPr txBox="1">
            <a:spLocks noChangeArrowheads="1"/>
          </p:cNvSpPr>
          <p:nvPr/>
        </p:nvSpPr>
        <p:spPr bwMode="auto">
          <a:xfrm>
            <a:off x="228600" y="5105400"/>
            <a:ext cx="8686800" cy="16002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lvl1pPr marL="342900" indent="-342900"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lnSpc>
                <a:spcPct val="80000"/>
              </a:lnSpc>
              <a:spcBef>
                <a:spcPct val="20000"/>
              </a:spcBef>
            </a:pPr>
            <a:r>
              <a:rPr lang="en-US" sz="3200">
                <a:solidFill>
                  <a:srgbClr val="FFFF00"/>
                </a:solidFill>
                <a:latin typeface="Arial" charset="0"/>
              </a:rPr>
              <a:t>Jesus is the </a:t>
            </a:r>
            <a:r>
              <a:rPr lang="en-US" sz="3200" i="1">
                <a:solidFill>
                  <a:srgbClr val="FFFF00"/>
                </a:solidFill>
                <a:latin typeface="Arial" charset="0"/>
              </a:rPr>
              <a:t>logos </a:t>
            </a:r>
            <a:r>
              <a:rPr lang="en-US" sz="3200">
                <a:solidFill>
                  <a:srgbClr val="FFFF00"/>
                </a:solidFill>
                <a:latin typeface="Arial" charset="0"/>
              </a:rPr>
              <a:t>(word)</a:t>
            </a:r>
          </a:p>
          <a:p>
            <a:pPr eaLnBrk="1" hangingPunct="1">
              <a:lnSpc>
                <a:spcPct val="80000"/>
              </a:lnSpc>
              <a:spcBef>
                <a:spcPct val="20000"/>
              </a:spcBef>
              <a:buFont typeface="Arial" charset="0"/>
              <a:buChar char="•"/>
            </a:pPr>
            <a:r>
              <a:rPr lang="en-US" sz="3200">
                <a:solidFill>
                  <a:srgbClr val="FFFFFF"/>
                </a:solidFill>
                <a:latin typeface="Arial" charset="0"/>
              </a:rPr>
              <a:t>This means Jesus fully reveals who God is. </a:t>
            </a:r>
          </a:p>
          <a:p>
            <a:pPr eaLnBrk="1" hangingPunct="1">
              <a:lnSpc>
                <a:spcPct val="80000"/>
              </a:lnSpc>
              <a:spcBef>
                <a:spcPct val="20000"/>
              </a:spcBef>
              <a:buFont typeface="Arial" charset="0"/>
              <a:buChar char="•"/>
            </a:pPr>
            <a:r>
              <a:rPr lang="en-US" sz="3200">
                <a:solidFill>
                  <a:srgbClr val="FFFFFF"/>
                </a:solidFill>
                <a:latin typeface="Arial" charset="0"/>
              </a:rPr>
              <a:t>He is the Perfect Revelation.</a:t>
            </a:r>
          </a:p>
        </p:txBody>
      </p:sp>
      <p:pic>
        <p:nvPicPr>
          <p:cNvPr id="391173" name="Picture 9" descr="jesus speaking.jpg"/>
          <p:cNvPicPr>
            <a:picLocks noChangeAspect="1"/>
          </p:cNvPicPr>
          <p:nvPr/>
        </p:nvPicPr>
        <p:blipFill>
          <a:blip r:embed="rId2">
            <a:extLst>
              <a:ext uri="{28A0092B-C50C-407E-A947-70E740481C1C}">
                <a14:useLocalDpi xmlns:a14="http://schemas.microsoft.com/office/drawing/2010/main"/>
              </a:ext>
            </a:extLst>
          </a:blip>
          <a:srcRect/>
          <a:stretch>
            <a:fillRect/>
          </a:stretch>
        </p:blipFill>
        <p:spPr bwMode="auto">
          <a:xfrm>
            <a:off x="228601" y="1219200"/>
            <a:ext cx="5126038" cy="33528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52" presetClass="entr" presetSubtype="0" fill="hold" nodeType="withEffect">
                                  <p:stCondLst>
                                    <p:cond delay="0"/>
                                  </p:stCondLst>
                                  <p:childTnLst>
                                    <p:set>
                                      <p:cBhvr>
                                        <p:cTn id="6" dur="1" fill="hold">
                                          <p:stCondLst>
                                            <p:cond delay="0"/>
                                          </p:stCondLst>
                                        </p:cTn>
                                        <p:tgtEl>
                                          <p:spTgt spid="4">
                                            <p:txEl>
                                              <p:pRg st="0" end="0"/>
                                            </p:txEl>
                                          </p:spTgt>
                                        </p:tgtEl>
                                        <p:attrNameLst>
                                          <p:attrName>style.visibility</p:attrName>
                                        </p:attrNameLst>
                                      </p:cBhvr>
                                      <p:to>
                                        <p:strVal val="visible"/>
                                      </p:to>
                                    </p:set>
                                    <p:animScale>
                                      <p:cBhvr>
                                        <p:cTn id="7" dur="1000" decel="50000" fill="hold">
                                          <p:stCondLst>
                                            <p:cond delay="0"/>
                                          </p:stCondLst>
                                        </p:cTn>
                                        <p:tgtEl>
                                          <p:spTgt spid="4">
                                            <p:txEl>
                                              <p:pRg st="0" end="0"/>
                                            </p:txEl>
                                          </p:spTgt>
                                        </p:tgtEl>
                                      </p:cBhvr>
                                      <p:from x="250000" y="250000"/>
                                      <p:to x="100000" y="100000"/>
                                    </p:animScale>
                                    <p:animMotion origin="layout" path="M -0.46736 0.92887  C -0.37517 0.88508  -0.02552 0.75279  0.0908 0.66613  C  0.20747 0.57948  0.21649 0.50394  0.23177 0.40825  C 0.24705 0.31256  0.22118 0.15964   0.18264 0.09152  C 0.1441 0.02341  0.03802 0.0  0.0 0.0  " pathEditMode="relative" ptsTypes="">
                                      <p:cBhvr>
                                        <p:cTn id="8" dur="1000" decel="50000" fill="hold">
                                          <p:stCondLst>
                                            <p:cond delay="0"/>
                                          </p:stCondLst>
                                        </p:cTn>
                                        <p:tgtEl>
                                          <p:spTgt spid="4">
                                            <p:txEl>
                                              <p:pRg st="0" end="0"/>
                                            </p:txEl>
                                          </p:spTgt>
                                        </p:tgtEl>
                                        <p:attrNameLst>
                                          <p:attrName>ppt_x</p:attrName>
                                          <p:attrName>ppt_y</p:attrName>
                                        </p:attrNameLst>
                                      </p:cBhvr>
                                    </p:animMotion>
                                    <p:animEffect transition="in" filter="fade">
                                      <p:cBhvr>
                                        <p:cTn id="9" dur="1000"/>
                                        <p:tgtEl>
                                          <p:spTgt spid="4">
                                            <p:txEl>
                                              <p:pRg st="0" end="0"/>
                                            </p:txEl>
                                          </p:spTgt>
                                        </p:tgtEl>
                                      </p:cBhvr>
                                    </p:animEffect>
                                  </p:childTnLst>
                                </p:cTn>
                              </p:par>
                            </p:childTnLst>
                          </p:cTn>
                        </p:par>
                      </p:childTnLst>
                    </p:cTn>
                  </p:par>
                  <p:par>
                    <p:cTn id="10" fill="hold" nodeType="clickPar">
                      <p:stCondLst>
                        <p:cond delay="indefinite"/>
                      </p:stCondLst>
                      <p:childTnLst>
                        <p:par>
                          <p:cTn id="11" fill="hold" nodeType="withGroup">
                            <p:stCondLst>
                              <p:cond delay="0"/>
                            </p:stCondLst>
                            <p:childTnLst>
                              <p:par>
                                <p:cTn id="12" presetID="54" presetClass="entr" presetSubtype="0" accel="100000" fill="hold" nodeType="clickEffect">
                                  <p:stCondLst>
                                    <p:cond delay="0"/>
                                  </p:stCondLst>
                                  <p:childTnLst>
                                    <p:set>
                                      <p:cBhvr>
                                        <p:cTn id="13" dur="1" fill="hold">
                                          <p:stCondLst>
                                            <p:cond delay="0"/>
                                          </p:stCondLst>
                                        </p:cTn>
                                        <p:tgtEl>
                                          <p:spTgt spid="7">
                                            <p:txEl>
                                              <p:pRg st="0" end="0"/>
                                            </p:txEl>
                                          </p:spTgt>
                                        </p:tgtEl>
                                        <p:attrNameLst>
                                          <p:attrName>style.visibility</p:attrName>
                                        </p:attrNameLst>
                                      </p:cBhvr>
                                      <p:to>
                                        <p:strVal val="visible"/>
                                      </p:to>
                                    </p:set>
                                    <p:anim calcmode="lin" valueType="num">
                                      <p:cBhvr>
                                        <p:cTn id="14" dur="500" fill="hold"/>
                                        <p:tgtEl>
                                          <p:spTgt spid="7">
                                            <p:txEl>
                                              <p:pRg st="0" end="0"/>
                                            </p:txEl>
                                          </p:spTgt>
                                        </p:tgtEl>
                                        <p:attrNameLst>
                                          <p:attrName>ppt_w</p:attrName>
                                        </p:attrNameLst>
                                      </p:cBhvr>
                                      <p:tavLst>
                                        <p:tav tm="0">
                                          <p:val>
                                            <p:strVal val="#ppt_w*0.05"/>
                                          </p:val>
                                        </p:tav>
                                        <p:tav tm="100000">
                                          <p:val>
                                            <p:strVal val="#ppt_w"/>
                                          </p:val>
                                        </p:tav>
                                      </p:tavLst>
                                    </p:anim>
                                    <p:anim calcmode="lin" valueType="num">
                                      <p:cBhvr>
                                        <p:cTn id="15" dur="500" fill="hold"/>
                                        <p:tgtEl>
                                          <p:spTgt spid="7">
                                            <p:txEl>
                                              <p:pRg st="0" end="0"/>
                                            </p:txEl>
                                          </p:spTgt>
                                        </p:tgtEl>
                                        <p:attrNameLst>
                                          <p:attrName>ppt_h</p:attrName>
                                        </p:attrNameLst>
                                      </p:cBhvr>
                                      <p:tavLst>
                                        <p:tav tm="0">
                                          <p:val>
                                            <p:strVal val="#ppt_h"/>
                                          </p:val>
                                        </p:tav>
                                        <p:tav tm="100000">
                                          <p:val>
                                            <p:strVal val="#ppt_h"/>
                                          </p:val>
                                        </p:tav>
                                      </p:tavLst>
                                    </p:anim>
                                    <p:anim calcmode="lin" valueType="num">
                                      <p:cBhvr>
                                        <p:cTn id="16" dur="500" fill="hold"/>
                                        <p:tgtEl>
                                          <p:spTgt spid="7">
                                            <p:txEl>
                                              <p:pRg st="0" end="0"/>
                                            </p:txEl>
                                          </p:spTgt>
                                        </p:tgtEl>
                                        <p:attrNameLst>
                                          <p:attrName>ppt_x</p:attrName>
                                        </p:attrNameLst>
                                      </p:cBhvr>
                                      <p:tavLst>
                                        <p:tav tm="0">
                                          <p:val>
                                            <p:strVal val="#ppt_x-.2"/>
                                          </p:val>
                                        </p:tav>
                                        <p:tav tm="100000">
                                          <p:val>
                                            <p:strVal val="#ppt_x"/>
                                          </p:val>
                                        </p:tav>
                                      </p:tavLst>
                                    </p:anim>
                                    <p:anim calcmode="lin" valueType="num">
                                      <p:cBhvr>
                                        <p:cTn id="17" dur="500" fill="hold"/>
                                        <p:tgtEl>
                                          <p:spTgt spid="7">
                                            <p:txEl>
                                              <p:pRg st="0" end="0"/>
                                            </p:txEl>
                                          </p:spTgt>
                                        </p:tgtEl>
                                        <p:attrNameLst>
                                          <p:attrName>ppt_y</p:attrName>
                                        </p:attrNameLst>
                                      </p:cBhvr>
                                      <p:tavLst>
                                        <p:tav tm="0">
                                          <p:val>
                                            <p:strVal val="#ppt_y"/>
                                          </p:val>
                                        </p:tav>
                                        <p:tav tm="100000">
                                          <p:val>
                                            <p:strVal val="#ppt_y"/>
                                          </p:val>
                                        </p:tav>
                                      </p:tavLst>
                                    </p:anim>
                                    <p:animEffect transition="in" filter="fade">
                                      <p:cBhvr>
                                        <p:cTn id="18" dur="500"/>
                                        <p:tgtEl>
                                          <p:spTgt spid="7">
                                            <p:txEl>
                                              <p:pRg st="0" end="0"/>
                                            </p:txEl>
                                          </p:spTgt>
                                        </p:tgtEl>
                                      </p:cBhvr>
                                    </p:animEffect>
                                  </p:childTnLst>
                                </p:cTn>
                              </p:par>
                            </p:childTnLst>
                          </p:cTn>
                        </p:par>
                      </p:childTnLst>
                    </p:cTn>
                  </p:par>
                  <p:par>
                    <p:cTn id="19" fill="hold" nodeType="clickPar">
                      <p:stCondLst>
                        <p:cond delay="indefinite"/>
                      </p:stCondLst>
                      <p:childTnLst>
                        <p:par>
                          <p:cTn id="20" fill="hold" nodeType="withGroup">
                            <p:stCondLst>
                              <p:cond delay="0"/>
                            </p:stCondLst>
                            <p:childTnLst>
                              <p:par>
                                <p:cTn id="21" presetID="54" presetClass="entr" presetSubtype="0" accel="100000" fill="hold" nodeType="clickEffect">
                                  <p:stCondLst>
                                    <p:cond delay="0"/>
                                  </p:stCondLst>
                                  <p:childTnLst>
                                    <p:set>
                                      <p:cBhvr>
                                        <p:cTn id="22" dur="1" fill="hold">
                                          <p:stCondLst>
                                            <p:cond delay="0"/>
                                          </p:stCondLst>
                                        </p:cTn>
                                        <p:tgtEl>
                                          <p:spTgt spid="7">
                                            <p:txEl>
                                              <p:pRg st="1" end="1"/>
                                            </p:txEl>
                                          </p:spTgt>
                                        </p:tgtEl>
                                        <p:attrNameLst>
                                          <p:attrName>style.visibility</p:attrName>
                                        </p:attrNameLst>
                                      </p:cBhvr>
                                      <p:to>
                                        <p:strVal val="visible"/>
                                      </p:to>
                                    </p:set>
                                    <p:anim calcmode="lin" valueType="num">
                                      <p:cBhvr>
                                        <p:cTn id="23" dur="500" fill="hold"/>
                                        <p:tgtEl>
                                          <p:spTgt spid="7">
                                            <p:txEl>
                                              <p:pRg st="1" end="1"/>
                                            </p:txEl>
                                          </p:spTgt>
                                        </p:tgtEl>
                                        <p:attrNameLst>
                                          <p:attrName>ppt_w</p:attrName>
                                        </p:attrNameLst>
                                      </p:cBhvr>
                                      <p:tavLst>
                                        <p:tav tm="0">
                                          <p:val>
                                            <p:strVal val="#ppt_w*0.05"/>
                                          </p:val>
                                        </p:tav>
                                        <p:tav tm="100000">
                                          <p:val>
                                            <p:strVal val="#ppt_w"/>
                                          </p:val>
                                        </p:tav>
                                      </p:tavLst>
                                    </p:anim>
                                    <p:anim calcmode="lin" valueType="num">
                                      <p:cBhvr>
                                        <p:cTn id="24" dur="500" fill="hold"/>
                                        <p:tgtEl>
                                          <p:spTgt spid="7">
                                            <p:txEl>
                                              <p:pRg st="1" end="1"/>
                                            </p:txEl>
                                          </p:spTgt>
                                        </p:tgtEl>
                                        <p:attrNameLst>
                                          <p:attrName>ppt_h</p:attrName>
                                        </p:attrNameLst>
                                      </p:cBhvr>
                                      <p:tavLst>
                                        <p:tav tm="0">
                                          <p:val>
                                            <p:strVal val="#ppt_h"/>
                                          </p:val>
                                        </p:tav>
                                        <p:tav tm="100000">
                                          <p:val>
                                            <p:strVal val="#ppt_h"/>
                                          </p:val>
                                        </p:tav>
                                      </p:tavLst>
                                    </p:anim>
                                    <p:anim calcmode="lin" valueType="num">
                                      <p:cBhvr>
                                        <p:cTn id="25" dur="500" fill="hold"/>
                                        <p:tgtEl>
                                          <p:spTgt spid="7">
                                            <p:txEl>
                                              <p:pRg st="1" end="1"/>
                                            </p:txEl>
                                          </p:spTgt>
                                        </p:tgtEl>
                                        <p:attrNameLst>
                                          <p:attrName>ppt_x</p:attrName>
                                        </p:attrNameLst>
                                      </p:cBhvr>
                                      <p:tavLst>
                                        <p:tav tm="0">
                                          <p:val>
                                            <p:strVal val="#ppt_x-.2"/>
                                          </p:val>
                                        </p:tav>
                                        <p:tav tm="100000">
                                          <p:val>
                                            <p:strVal val="#ppt_x"/>
                                          </p:val>
                                        </p:tav>
                                      </p:tavLst>
                                    </p:anim>
                                    <p:anim calcmode="lin" valueType="num">
                                      <p:cBhvr>
                                        <p:cTn id="26" dur="500" fill="hold"/>
                                        <p:tgtEl>
                                          <p:spTgt spid="7">
                                            <p:txEl>
                                              <p:pRg st="1" end="1"/>
                                            </p:txEl>
                                          </p:spTgt>
                                        </p:tgtEl>
                                        <p:attrNameLst>
                                          <p:attrName>ppt_y</p:attrName>
                                        </p:attrNameLst>
                                      </p:cBhvr>
                                      <p:tavLst>
                                        <p:tav tm="0">
                                          <p:val>
                                            <p:strVal val="#ppt_y"/>
                                          </p:val>
                                        </p:tav>
                                        <p:tav tm="100000">
                                          <p:val>
                                            <p:strVal val="#ppt_y"/>
                                          </p:val>
                                        </p:tav>
                                      </p:tavLst>
                                    </p:anim>
                                    <p:animEffect transition="in" filter="fade">
                                      <p:cBhvr>
                                        <p:cTn id="27" dur="500"/>
                                        <p:tgtEl>
                                          <p:spTgt spid="7">
                                            <p:txEl>
                                              <p:pRg st="1" end="1"/>
                                            </p:txEl>
                                          </p:spTgt>
                                        </p:tgtEl>
                                      </p:cBhvr>
                                    </p:animEffect>
                                  </p:childTnLst>
                                </p:cTn>
                              </p:par>
                            </p:childTnLst>
                          </p:cTn>
                        </p:par>
                      </p:childTnLst>
                    </p:cTn>
                  </p:par>
                  <p:par>
                    <p:cTn id="28" fill="hold" nodeType="clickPar">
                      <p:stCondLst>
                        <p:cond delay="indefinite"/>
                      </p:stCondLst>
                      <p:childTnLst>
                        <p:par>
                          <p:cTn id="29" fill="hold" nodeType="withGroup">
                            <p:stCondLst>
                              <p:cond delay="0"/>
                            </p:stCondLst>
                            <p:childTnLst>
                              <p:par>
                                <p:cTn id="30" presetID="54" presetClass="entr" presetSubtype="0" accel="100000" fill="hold" nodeType="clickEffect">
                                  <p:stCondLst>
                                    <p:cond delay="0"/>
                                  </p:stCondLst>
                                  <p:childTnLst>
                                    <p:set>
                                      <p:cBhvr>
                                        <p:cTn id="31" dur="1" fill="hold">
                                          <p:stCondLst>
                                            <p:cond delay="0"/>
                                          </p:stCondLst>
                                        </p:cTn>
                                        <p:tgtEl>
                                          <p:spTgt spid="7">
                                            <p:txEl>
                                              <p:pRg st="2" end="2"/>
                                            </p:txEl>
                                          </p:spTgt>
                                        </p:tgtEl>
                                        <p:attrNameLst>
                                          <p:attrName>style.visibility</p:attrName>
                                        </p:attrNameLst>
                                      </p:cBhvr>
                                      <p:to>
                                        <p:strVal val="visible"/>
                                      </p:to>
                                    </p:set>
                                    <p:anim calcmode="lin" valueType="num">
                                      <p:cBhvr>
                                        <p:cTn id="32" dur="500" fill="hold"/>
                                        <p:tgtEl>
                                          <p:spTgt spid="7">
                                            <p:txEl>
                                              <p:pRg st="2" end="2"/>
                                            </p:txEl>
                                          </p:spTgt>
                                        </p:tgtEl>
                                        <p:attrNameLst>
                                          <p:attrName>ppt_w</p:attrName>
                                        </p:attrNameLst>
                                      </p:cBhvr>
                                      <p:tavLst>
                                        <p:tav tm="0">
                                          <p:val>
                                            <p:strVal val="#ppt_w*0.05"/>
                                          </p:val>
                                        </p:tav>
                                        <p:tav tm="100000">
                                          <p:val>
                                            <p:strVal val="#ppt_w"/>
                                          </p:val>
                                        </p:tav>
                                      </p:tavLst>
                                    </p:anim>
                                    <p:anim calcmode="lin" valueType="num">
                                      <p:cBhvr>
                                        <p:cTn id="33" dur="500" fill="hold"/>
                                        <p:tgtEl>
                                          <p:spTgt spid="7">
                                            <p:txEl>
                                              <p:pRg st="2" end="2"/>
                                            </p:txEl>
                                          </p:spTgt>
                                        </p:tgtEl>
                                        <p:attrNameLst>
                                          <p:attrName>ppt_h</p:attrName>
                                        </p:attrNameLst>
                                      </p:cBhvr>
                                      <p:tavLst>
                                        <p:tav tm="0">
                                          <p:val>
                                            <p:strVal val="#ppt_h"/>
                                          </p:val>
                                        </p:tav>
                                        <p:tav tm="100000">
                                          <p:val>
                                            <p:strVal val="#ppt_h"/>
                                          </p:val>
                                        </p:tav>
                                      </p:tavLst>
                                    </p:anim>
                                    <p:anim calcmode="lin" valueType="num">
                                      <p:cBhvr>
                                        <p:cTn id="34" dur="500" fill="hold"/>
                                        <p:tgtEl>
                                          <p:spTgt spid="7">
                                            <p:txEl>
                                              <p:pRg st="2" end="2"/>
                                            </p:txEl>
                                          </p:spTgt>
                                        </p:tgtEl>
                                        <p:attrNameLst>
                                          <p:attrName>ppt_x</p:attrName>
                                        </p:attrNameLst>
                                      </p:cBhvr>
                                      <p:tavLst>
                                        <p:tav tm="0">
                                          <p:val>
                                            <p:strVal val="#ppt_x-.2"/>
                                          </p:val>
                                        </p:tav>
                                        <p:tav tm="100000">
                                          <p:val>
                                            <p:strVal val="#ppt_x"/>
                                          </p:val>
                                        </p:tav>
                                      </p:tavLst>
                                    </p:anim>
                                    <p:anim calcmode="lin" valueType="num">
                                      <p:cBhvr>
                                        <p:cTn id="35" dur="500" fill="hold"/>
                                        <p:tgtEl>
                                          <p:spTgt spid="7">
                                            <p:txEl>
                                              <p:pRg st="2" end="2"/>
                                            </p:txEl>
                                          </p:spTgt>
                                        </p:tgtEl>
                                        <p:attrNameLst>
                                          <p:attrName>ppt_y</p:attrName>
                                        </p:attrNameLst>
                                      </p:cBhvr>
                                      <p:tavLst>
                                        <p:tav tm="0">
                                          <p:val>
                                            <p:strVal val="#ppt_y"/>
                                          </p:val>
                                        </p:tav>
                                        <p:tav tm="100000">
                                          <p:val>
                                            <p:strVal val="#ppt_y"/>
                                          </p:val>
                                        </p:tav>
                                      </p:tavLst>
                                    </p:anim>
                                    <p:animEffect transition="in" filter="fade">
                                      <p:cBhvr>
                                        <p:cTn id="36" dur="500"/>
                                        <p:tgtEl>
                                          <p:spTgt spid="7">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 name="Rectangle 36"/>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effectLst>
                <a:outerShdw blurRad="38100" dist="38100" dir="2700000" algn="tl">
                  <a:srgbClr val="000000">
                    <a:alpha val="43137"/>
                  </a:srgbClr>
                </a:outerShdw>
              </a:effectLst>
              <a:latin typeface="Arial"/>
              <a:ea typeface="Arial"/>
              <a:cs typeface="Arial"/>
            </a:endParaRPr>
          </a:p>
        </p:txBody>
      </p:sp>
      <p:sp>
        <p:nvSpPr>
          <p:cNvPr id="55299" name="Rectangle 2"/>
          <p:cNvSpPr>
            <a:spLocks noChangeArrowheads="1"/>
          </p:cNvSpPr>
          <p:nvPr/>
        </p:nvSpPr>
        <p:spPr bwMode="auto">
          <a:xfrm>
            <a:off x="154027" y="6257959"/>
            <a:ext cx="1322387" cy="21272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p>
            <a:pPr eaLnBrk="0" hangingPunct="0">
              <a:defRPr/>
            </a:pPr>
            <a:endParaRPr lang="en-US" sz="1800">
              <a:solidFill>
                <a:srgbClr val="000000"/>
              </a:solidFill>
              <a:effectLst>
                <a:outerShdw blurRad="38100" dist="38100" dir="2700000" algn="tl">
                  <a:srgbClr val="000000">
                    <a:alpha val="43137"/>
                  </a:srgbClr>
                </a:outerShdw>
              </a:effectLst>
              <a:latin typeface="Sand" charset="0"/>
              <a:ea typeface="MS Gothic" charset="0"/>
              <a:cs typeface="MS Gothic" charset="0"/>
            </a:endParaRPr>
          </a:p>
        </p:txBody>
      </p:sp>
      <p:sp>
        <p:nvSpPr>
          <p:cNvPr id="25" name="Oval 24"/>
          <p:cNvSpPr>
            <a:spLocks noChangeArrowheads="1"/>
          </p:cNvSpPr>
          <p:nvPr/>
        </p:nvSpPr>
        <p:spPr bwMode="auto">
          <a:xfrm rot="2177326">
            <a:off x="1054100" y="355600"/>
            <a:ext cx="4419600" cy="4325938"/>
          </a:xfrm>
          <a:prstGeom prst="ellipse">
            <a:avLst/>
          </a:prstGeom>
          <a:solidFill>
            <a:srgbClr val="660066">
              <a:alpha val="58823"/>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sz="1800">
              <a:solidFill>
                <a:srgbClr val="FFFFFF"/>
              </a:solidFill>
              <a:effectLst>
                <a:outerShdw blurRad="38100" dist="38100" dir="2700000" algn="tl">
                  <a:srgbClr val="000000">
                    <a:alpha val="43137"/>
                  </a:srgbClr>
                </a:outerShdw>
              </a:effectLst>
              <a:latin typeface="Sand" charset="0"/>
              <a:ea typeface="MS Gothic" charset="0"/>
              <a:cs typeface="MS Gothic" charset="0"/>
            </a:endParaRPr>
          </a:p>
        </p:txBody>
      </p:sp>
      <p:sp>
        <p:nvSpPr>
          <p:cNvPr id="27" name="Oval 26"/>
          <p:cNvSpPr>
            <a:spLocks noChangeArrowheads="1"/>
          </p:cNvSpPr>
          <p:nvPr/>
        </p:nvSpPr>
        <p:spPr bwMode="auto">
          <a:xfrm rot="-2888524">
            <a:off x="3887055" y="464345"/>
            <a:ext cx="5000625" cy="4967287"/>
          </a:xfrm>
          <a:prstGeom prst="ellipse">
            <a:avLst/>
          </a:prstGeom>
          <a:solidFill>
            <a:srgbClr val="333399">
              <a:alpha val="58823"/>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sz="1800">
              <a:solidFill>
                <a:srgbClr val="FFFFFF"/>
              </a:solidFill>
              <a:effectLst>
                <a:outerShdw blurRad="38100" dist="38100" dir="2700000" algn="tl">
                  <a:srgbClr val="000000">
                    <a:alpha val="43137"/>
                  </a:srgbClr>
                </a:outerShdw>
              </a:effectLst>
            </a:endParaRPr>
          </a:p>
        </p:txBody>
      </p:sp>
      <p:sp>
        <p:nvSpPr>
          <p:cNvPr id="26" name="Oval 25"/>
          <p:cNvSpPr>
            <a:spLocks noChangeArrowheads="1"/>
          </p:cNvSpPr>
          <p:nvPr/>
        </p:nvSpPr>
        <p:spPr bwMode="auto">
          <a:xfrm rot="9274204">
            <a:off x="727080" y="2692400"/>
            <a:ext cx="5213350" cy="3849688"/>
          </a:xfrm>
          <a:prstGeom prst="ellipse">
            <a:avLst/>
          </a:prstGeom>
          <a:solidFill>
            <a:srgbClr val="008000">
              <a:alpha val="41176"/>
            </a:srgbClr>
          </a:solidFill>
          <a:ln w="76200">
            <a:solidFill>
              <a:schemeClr val="bg1"/>
            </a:solidFill>
            <a:round/>
            <a:headEnd/>
            <a:tailEnd/>
          </a:ln>
        </p:spPr>
        <p:txBody>
          <a:bodyPr lIns="90993" tIns="45499" rIns="90993" bIns="45499"/>
          <a:lstStyle/>
          <a:p>
            <a:pPr defTabSz="454998" eaLnBrk="0" hangingPunct="0">
              <a:lnSpc>
                <a:spcPct val="93000"/>
              </a:lnSpc>
              <a:buClr>
                <a:srgbClr val="000000"/>
              </a:buClr>
              <a:buSzPct val="100000"/>
              <a:defRPr/>
            </a:pPr>
            <a:endParaRPr lang="en-US" sz="1800">
              <a:solidFill>
                <a:srgbClr val="FFFFFF"/>
              </a:solidFill>
              <a:effectLst>
                <a:outerShdw blurRad="38100" dist="38100" dir="2700000" algn="tl">
                  <a:srgbClr val="000000">
                    <a:alpha val="43137"/>
                  </a:srgbClr>
                </a:outerShdw>
              </a:effectLst>
              <a:latin typeface="Sand" charset="0"/>
              <a:ea typeface="MS Gothic" charset="0"/>
              <a:cs typeface="MS Gothic" charset="0"/>
            </a:endParaRPr>
          </a:p>
        </p:txBody>
      </p:sp>
      <p:sp>
        <p:nvSpPr>
          <p:cNvPr id="99342" name="Rectangle 13"/>
          <p:cNvSpPr>
            <a:spLocks noChangeArrowheads="1"/>
          </p:cNvSpPr>
          <p:nvPr/>
        </p:nvSpPr>
        <p:spPr bwMode="auto">
          <a:xfrm>
            <a:off x="1600200" y="4691090"/>
            <a:ext cx="2514600" cy="157368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OT: "that which lies behind"</a:t>
            </a:r>
          </a:p>
        </p:txBody>
      </p:sp>
      <p:sp>
        <p:nvSpPr>
          <p:cNvPr id="99343" name="Rectangle 14"/>
          <p:cNvSpPr>
            <a:spLocks noChangeArrowheads="1"/>
          </p:cNvSpPr>
          <p:nvPr/>
        </p:nvSpPr>
        <p:spPr bwMode="auto">
          <a:xfrm>
            <a:off x="1757424" y="708026"/>
            <a:ext cx="2738437" cy="1833410"/>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Greek Philosophy:</a:t>
            </a:r>
          </a:p>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"Reason"</a:t>
            </a:r>
          </a:p>
        </p:txBody>
      </p:sp>
      <p:sp>
        <p:nvSpPr>
          <p:cNvPr id="99344" name="Rectangle 15"/>
          <p:cNvSpPr>
            <a:spLocks noChangeArrowheads="1"/>
          </p:cNvSpPr>
          <p:nvPr/>
        </p:nvSpPr>
        <p:spPr bwMode="auto">
          <a:xfrm>
            <a:off x="5867400" y="1316042"/>
            <a:ext cx="2794000" cy="3067121"/>
          </a:xfrm>
          <a:prstGeom prst="rect">
            <a:avLst/>
          </a:prstGeom>
          <a:noFill/>
          <a:ln w="9525">
            <a:noFill/>
            <a:round/>
            <a:headEnd/>
            <a:tailEnd/>
          </a:ln>
          <a:effectLst>
            <a:outerShdw blurRad="50800" dist="38100" dir="2700000">
              <a:srgbClr val="000000">
                <a:alpha val="43000"/>
              </a:srgbClr>
            </a:outerShdw>
          </a:effectLst>
        </p:spPr>
        <p:txBody>
          <a:bodyPr lIns="80696" tIns="39541" rIns="80696" bIns="39541">
            <a:spAutoFit/>
          </a:bodyPr>
          <a:lstStyle/>
          <a:p>
            <a:pPr eaLnBrk="0" hangingPunct="0">
              <a:spcBef>
                <a:spcPts val="2025"/>
              </a:spcBef>
              <a:buClr>
                <a:srgbClr val="66FF99"/>
              </a:buClr>
              <a:tabLst>
                <a:tab pos="0" algn="l"/>
                <a:tab pos="815195" algn="l"/>
                <a:tab pos="1631963" algn="l"/>
                <a:tab pos="2448734" algn="l"/>
                <a:tab pos="3265505" algn="l"/>
                <a:tab pos="4082279" algn="l"/>
                <a:tab pos="4899056" algn="l"/>
                <a:tab pos="5714247" algn="l"/>
                <a:tab pos="6531020" algn="l"/>
                <a:tab pos="7347793" algn="l"/>
                <a:tab pos="8164559" algn="l"/>
                <a:tab pos="8981332" algn="l"/>
              </a:tabLst>
              <a:defRPr/>
            </a:pP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Philo: "unity with God but distinct; creator, </a:t>
            </a:r>
            <a:r>
              <a:rPr lang="en-GB" sz="3200" b="1" dirty="0" err="1">
                <a:solidFill>
                  <a:srgbClr val="66FF99"/>
                </a:solidFill>
                <a:effectLst>
                  <a:outerShdw blurRad="38100" dist="38100" dir="2700000" algn="tl">
                    <a:srgbClr val="000000">
                      <a:alpha val="43137"/>
                    </a:srgbClr>
                  </a:outerShdw>
                </a:effectLst>
                <a:latin typeface="Helvetica" charset="0"/>
                <a:ea typeface="MS Gothic" charset="0"/>
                <a:cs typeface="MS Gothic" charset="0"/>
              </a:rPr>
              <a:t>sustainer</a:t>
            </a: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 &amp; </a:t>
            </a:r>
            <a:r>
              <a:rPr lang="en-GB" sz="3200" b="1" dirty="0" err="1">
                <a:solidFill>
                  <a:srgbClr val="66FF99"/>
                </a:solidFill>
                <a:effectLst>
                  <a:outerShdw blurRad="38100" dist="38100" dir="2700000" algn="tl">
                    <a:srgbClr val="000000">
                      <a:alpha val="43137"/>
                    </a:srgbClr>
                  </a:outerShdw>
                </a:effectLst>
                <a:latin typeface="Helvetica" charset="0"/>
                <a:ea typeface="MS Gothic" charset="0"/>
                <a:cs typeface="MS Gothic" charset="0"/>
              </a:rPr>
              <a:t>revealer</a:t>
            </a:r>
            <a:r>
              <a:rPr lang="en-GB" sz="3200" b="1" dirty="0">
                <a:solidFill>
                  <a:srgbClr val="66FF99"/>
                </a:solidFill>
                <a:effectLst>
                  <a:outerShdw blurRad="38100" dist="38100" dir="2700000" algn="tl">
                    <a:srgbClr val="000000">
                      <a:alpha val="43137"/>
                    </a:srgbClr>
                  </a:outerShdw>
                </a:effectLst>
                <a:latin typeface="Helvetica" charset="0"/>
                <a:ea typeface="MS Gothic" charset="0"/>
                <a:cs typeface="MS Gothic" charset="0"/>
              </a:rPr>
              <a:t>" </a:t>
            </a:r>
          </a:p>
        </p:txBody>
      </p:sp>
      <p:sp>
        <p:nvSpPr>
          <p:cNvPr id="55306" name="Text Box 17"/>
          <p:cNvSpPr txBox="1">
            <a:spLocks noChangeArrowheads="1"/>
          </p:cNvSpPr>
          <p:nvPr/>
        </p:nvSpPr>
        <p:spPr bwMode="auto">
          <a:xfrm>
            <a:off x="8781073" y="-292601"/>
            <a:ext cx="162318" cy="3614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374" tIns="41793" rIns="80374" bIns="41793" anchor="ctr">
            <a:spAutoFit/>
          </a:bodyPr>
          <a:lstStyle>
            <a:lvl1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ＭＳ Ｐゴシック" charset="0"/>
                <a:cs typeface="Arial" charset="0"/>
              </a:defRPr>
            </a:lvl1pPr>
            <a:lvl2pPr marL="37931725" indent="-37474525"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2pPr>
            <a:lvl3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3pPr>
            <a:lvl4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4pPr>
            <a:lvl5pPr eaLnBrk="0" hangingPunct="0">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5pPr>
            <a:lvl6pPr marL="4572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6pPr>
            <a:lvl7pPr marL="9144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7pPr>
            <a:lvl8pPr marL="13716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8pPr>
            <a:lvl9pPr marL="1828800" eaLnBrk="0" fontAlgn="base" hangingPunct="0">
              <a:spcBef>
                <a:spcPct val="0"/>
              </a:spcBef>
              <a:spcAft>
                <a:spcPct val="0"/>
              </a:spcAft>
              <a:tabLst>
                <a:tab pos="0" algn="l"/>
                <a:tab pos="819150" algn="l"/>
                <a:tab pos="1639888" algn="l"/>
                <a:tab pos="2460625" algn="l"/>
                <a:tab pos="3281363" algn="l"/>
                <a:tab pos="4102100" algn="l"/>
                <a:tab pos="4922838" algn="l"/>
                <a:tab pos="5741988" algn="l"/>
                <a:tab pos="6562725" algn="l"/>
                <a:tab pos="7383463" algn="l"/>
                <a:tab pos="8204200" algn="l"/>
                <a:tab pos="9024938" algn="l"/>
              </a:tabLst>
              <a:defRPr sz="2400">
                <a:solidFill>
                  <a:schemeClr val="tx1"/>
                </a:solidFill>
                <a:latin typeface="Sand" charset="0"/>
                <a:ea typeface="Arial" charset="0"/>
                <a:cs typeface="Arial" charset="0"/>
              </a:defRPr>
            </a:lvl9pPr>
          </a:lstStyle>
          <a:p>
            <a:pPr algn="ctr">
              <a:spcBef>
                <a:spcPts val="1124"/>
              </a:spcBef>
              <a:buClr>
                <a:srgbClr val="FFA27C"/>
              </a:buClr>
              <a:defRPr/>
            </a:pPr>
            <a:r>
              <a:rPr lang="en-GB" sz="1800">
                <a:solidFill>
                  <a:srgbClr val="FFA27C"/>
                </a:solidFill>
                <a:effectLst>
                  <a:outerShdw blurRad="38100" dist="38100" dir="2700000" algn="tl">
                    <a:srgbClr val="000000">
                      <a:alpha val="43137"/>
                    </a:srgbClr>
                  </a:outerShdw>
                </a:effectLst>
                <a:latin typeface="Comic Sans MS" charset="0"/>
                <a:ea typeface="MS Gothic" charset="0"/>
                <a:cs typeface="MS Gothic" charset="0"/>
              </a:rPr>
              <a:t> </a:t>
            </a:r>
          </a:p>
        </p:txBody>
      </p:sp>
      <p:sp>
        <p:nvSpPr>
          <p:cNvPr id="55307" name="Text Box 18"/>
          <p:cNvSpPr txBox="1">
            <a:spLocks noChangeArrowheads="1"/>
          </p:cNvSpPr>
          <p:nvPr/>
        </p:nvSpPr>
        <p:spPr bwMode="auto">
          <a:xfrm>
            <a:off x="8764627" y="5835650"/>
            <a:ext cx="166687" cy="3238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661" tIns="40830" rIns="81661" bIns="40830"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a:defRPr/>
            </a:pPr>
            <a:endParaRPr lang="en-US" sz="1800">
              <a:solidFill>
                <a:srgbClr val="000000"/>
              </a:solidFill>
              <a:effectLst>
                <a:outerShdw blurRad="38100" dist="38100" dir="2700000" algn="tl">
                  <a:srgbClr val="000000">
                    <a:alpha val="43137"/>
                  </a:srgbClr>
                </a:outerShdw>
              </a:effectLst>
              <a:ea typeface="MS Gothic" charset="0"/>
              <a:cs typeface="MS Gothic" charset="0"/>
            </a:endParaRPr>
          </a:p>
        </p:txBody>
      </p:sp>
      <p:sp>
        <p:nvSpPr>
          <p:cNvPr id="24" name="Title 23"/>
          <p:cNvSpPr>
            <a:spLocks noGrp="1"/>
          </p:cNvSpPr>
          <p:nvPr>
            <p:ph type="title" idx="4294967295"/>
          </p:nvPr>
        </p:nvSpPr>
        <p:spPr>
          <a:xfrm>
            <a:off x="3886200" y="2903538"/>
            <a:ext cx="1600200" cy="609600"/>
          </a:xfrm>
        </p:spPr>
        <p:txBody>
          <a:bodyPr/>
          <a:lstStyle/>
          <a:p>
            <a:pPr>
              <a:buFont typeface="Times New Roman" charset="0"/>
              <a:buNone/>
              <a:defRPr/>
            </a:pPr>
            <a:r>
              <a:rPr lang="en-GB" sz="2900">
                <a:solidFill>
                  <a:srgbClr val="FFEA18"/>
                </a:solidFill>
                <a:latin typeface="Comic Sans MS" charset="0"/>
                <a:cs typeface="Arial" charset="0"/>
              </a:rPr>
              <a:t>LOGOS</a:t>
            </a:r>
            <a:endParaRPr lang="en-US">
              <a:latin typeface="Arial" charset="0"/>
              <a:cs typeface="Arial" charset="0"/>
            </a:endParaRPr>
          </a:p>
        </p:txBody>
      </p:sp>
    </p:spTree>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49" presetClass="entr" presetSubtype="0" decel="100000" fill="hold" grpId="0" nodeType="clickEffect">
                                  <p:stCondLst>
                                    <p:cond delay="0"/>
                                  </p:stCondLst>
                                  <p:childTnLst>
                                    <p:set>
                                      <p:cBhvr>
                                        <p:cTn id="6" dur="1" fill="hold">
                                          <p:stCondLst>
                                            <p:cond delay="0"/>
                                          </p:stCondLst>
                                        </p:cTn>
                                        <p:tgtEl>
                                          <p:spTgt spid="25"/>
                                        </p:tgtEl>
                                        <p:attrNameLst>
                                          <p:attrName>style.visibility</p:attrName>
                                        </p:attrNameLst>
                                      </p:cBhvr>
                                      <p:to>
                                        <p:strVal val="visible"/>
                                      </p:to>
                                    </p:set>
                                    <p:anim calcmode="lin" valueType="num">
                                      <p:cBhvr>
                                        <p:cTn id="7" dur="500" fill="hold"/>
                                        <p:tgtEl>
                                          <p:spTgt spid="25"/>
                                        </p:tgtEl>
                                        <p:attrNameLst>
                                          <p:attrName>ppt_w</p:attrName>
                                        </p:attrNameLst>
                                      </p:cBhvr>
                                      <p:tavLst>
                                        <p:tav tm="0">
                                          <p:val>
                                            <p:fltVal val="0"/>
                                          </p:val>
                                        </p:tav>
                                        <p:tav tm="100000">
                                          <p:val>
                                            <p:strVal val="#ppt_w"/>
                                          </p:val>
                                        </p:tav>
                                      </p:tavLst>
                                    </p:anim>
                                    <p:anim calcmode="lin" valueType="num">
                                      <p:cBhvr>
                                        <p:cTn id="8" dur="500" fill="hold"/>
                                        <p:tgtEl>
                                          <p:spTgt spid="25"/>
                                        </p:tgtEl>
                                        <p:attrNameLst>
                                          <p:attrName>ppt_h</p:attrName>
                                        </p:attrNameLst>
                                      </p:cBhvr>
                                      <p:tavLst>
                                        <p:tav tm="0">
                                          <p:val>
                                            <p:fltVal val="0"/>
                                          </p:val>
                                        </p:tav>
                                        <p:tav tm="100000">
                                          <p:val>
                                            <p:strVal val="#ppt_h"/>
                                          </p:val>
                                        </p:tav>
                                      </p:tavLst>
                                    </p:anim>
                                    <p:anim calcmode="lin" valueType="num">
                                      <p:cBhvr>
                                        <p:cTn id="9" dur="500" fill="hold"/>
                                        <p:tgtEl>
                                          <p:spTgt spid="25"/>
                                        </p:tgtEl>
                                        <p:attrNameLst>
                                          <p:attrName>style.rotation</p:attrName>
                                        </p:attrNameLst>
                                      </p:cBhvr>
                                      <p:tavLst>
                                        <p:tav tm="0">
                                          <p:val>
                                            <p:fltVal val="360"/>
                                          </p:val>
                                        </p:tav>
                                        <p:tav tm="100000">
                                          <p:val>
                                            <p:fltVal val="0"/>
                                          </p:val>
                                        </p:tav>
                                      </p:tavLst>
                                    </p:anim>
                                    <p:animEffect transition="in" filter="fade">
                                      <p:cBhvr>
                                        <p:cTn id="10" dur="500"/>
                                        <p:tgtEl>
                                          <p:spTgt spid="25"/>
                                        </p:tgtEl>
                                      </p:cBhvr>
                                    </p:animEffect>
                                  </p:childTnLst>
                                </p:cTn>
                              </p:par>
                              <p:par>
                                <p:cTn id="11" presetID="1" presetClass="entr" presetSubtype="0" fill="hold" grpId="0" nodeType="withEffect">
                                  <p:stCondLst>
                                    <p:cond delay="0"/>
                                  </p:stCondLst>
                                  <p:childTnLst>
                                    <p:set>
                                      <p:cBhvr>
                                        <p:cTn id="12" dur="1" fill="hold">
                                          <p:stCondLst>
                                            <p:cond delay="0"/>
                                          </p:stCondLst>
                                        </p:cTn>
                                        <p:tgtEl>
                                          <p:spTgt spid="99343"/>
                                        </p:tgtEl>
                                        <p:attrNameLst>
                                          <p:attrName>style.visibility</p:attrName>
                                        </p:attrNameLst>
                                      </p:cBhvr>
                                      <p:to>
                                        <p:strVal val="visible"/>
                                      </p:to>
                                    </p:set>
                                  </p:childTnLst>
                                </p:cTn>
                              </p:par>
                            </p:childTnLst>
                          </p:cTn>
                        </p:par>
                      </p:childTnLst>
                    </p:cTn>
                  </p:par>
                  <p:par>
                    <p:cTn id="13" fill="hold" nodeType="clickPar">
                      <p:stCondLst>
                        <p:cond delay="indefinite"/>
                      </p:stCondLst>
                      <p:childTnLst>
                        <p:par>
                          <p:cTn id="14" fill="hold" nodeType="withGroup">
                            <p:stCondLst>
                              <p:cond delay="0"/>
                            </p:stCondLst>
                            <p:childTnLst>
                              <p:par>
                                <p:cTn id="15" presetID="49" presetClass="entr" presetSubtype="0" decel="100000" fill="hold" grpId="0" nodeType="clickEffect">
                                  <p:stCondLst>
                                    <p:cond delay="0"/>
                                  </p:stCondLst>
                                  <p:childTnLst>
                                    <p:set>
                                      <p:cBhvr>
                                        <p:cTn id="16" dur="1" fill="hold">
                                          <p:stCondLst>
                                            <p:cond delay="0"/>
                                          </p:stCondLst>
                                        </p:cTn>
                                        <p:tgtEl>
                                          <p:spTgt spid="26"/>
                                        </p:tgtEl>
                                        <p:attrNameLst>
                                          <p:attrName>style.visibility</p:attrName>
                                        </p:attrNameLst>
                                      </p:cBhvr>
                                      <p:to>
                                        <p:strVal val="visible"/>
                                      </p:to>
                                    </p:set>
                                    <p:anim calcmode="lin" valueType="num">
                                      <p:cBhvr>
                                        <p:cTn id="17" dur="500" fill="hold"/>
                                        <p:tgtEl>
                                          <p:spTgt spid="26"/>
                                        </p:tgtEl>
                                        <p:attrNameLst>
                                          <p:attrName>ppt_w</p:attrName>
                                        </p:attrNameLst>
                                      </p:cBhvr>
                                      <p:tavLst>
                                        <p:tav tm="0">
                                          <p:val>
                                            <p:fltVal val="0"/>
                                          </p:val>
                                        </p:tav>
                                        <p:tav tm="100000">
                                          <p:val>
                                            <p:strVal val="#ppt_w"/>
                                          </p:val>
                                        </p:tav>
                                      </p:tavLst>
                                    </p:anim>
                                    <p:anim calcmode="lin" valueType="num">
                                      <p:cBhvr>
                                        <p:cTn id="18" dur="500" fill="hold"/>
                                        <p:tgtEl>
                                          <p:spTgt spid="26"/>
                                        </p:tgtEl>
                                        <p:attrNameLst>
                                          <p:attrName>ppt_h</p:attrName>
                                        </p:attrNameLst>
                                      </p:cBhvr>
                                      <p:tavLst>
                                        <p:tav tm="0">
                                          <p:val>
                                            <p:fltVal val="0"/>
                                          </p:val>
                                        </p:tav>
                                        <p:tav tm="100000">
                                          <p:val>
                                            <p:strVal val="#ppt_h"/>
                                          </p:val>
                                        </p:tav>
                                      </p:tavLst>
                                    </p:anim>
                                    <p:anim calcmode="lin" valueType="num">
                                      <p:cBhvr>
                                        <p:cTn id="19" dur="500" fill="hold"/>
                                        <p:tgtEl>
                                          <p:spTgt spid="26"/>
                                        </p:tgtEl>
                                        <p:attrNameLst>
                                          <p:attrName>style.rotation</p:attrName>
                                        </p:attrNameLst>
                                      </p:cBhvr>
                                      <p:tavLst>
                                        <p:tav tm="0">
                                          <p:val>
                                            <p:fltVal val="360"/>
                                          </p:val>
                                        </p:tav>
                                        <p:tav tm="100000">
                                          <p:val>
                                            <p:fltVal val="0"/>
                                          </p:val>
                                        </p:tav>
                                      </p:tavLst>
                                    </p:anim>
                                    <p:animEffect transition="in" filter="fade">
                                      <p:cBhvr>
                                        <p:cTn id="20" dur="500"/>
                                        <p:tgtEl>
                                          <p:spTgt spid="26"/>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99342"/>
                                        </p:tgtEl>
                                        <p:attrNameLst>
                                          <p:attrName>style.visibility</p:attrName>
                                        </p:attrNameLst>
                                      </p:cBhvr>
                                      <p:to>
                                        <p:strVal val="visible"/>
                                      </p:to>
                                    </p:set>
                                  </p:childTnLst>
                                </p:cTn>
                              </p:par>
                            </p:childTnLst>
                          </p:cTn>
                        </p:par>
                      </p:childTnLst>
                    </p:cTn>
                  </p:par>
                  <p:par>
                    <p:cTn id="23" fill="hold" nodeType="clickPar">
                      <p:stCondLst>
                        <p:cond delay="indefinite"/>
                      </p:stCondLst>
                      <p:childTnLst>
                        <p:par>
                          <p:cTn id="24" fill="hold" nodeType="withGroup">
                            <p:stCondLst>
                              <p:cond delay="0"/>
                            </p:stCondLst>
                            <p:childTnLst>
                              <p:par>
                                <p:cTn id="25" presetID="49" presetClass="entr" presetSubtype="0" decel="100000" fill="hold" grpId="0" nodeType="click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p:cTn id="27" dur="500" fill="hold"/>
                                        <p:tgtEl>
                                          <p:spTgt spid="27"/>
                                        </p:tgtEl>
                                        <p:attrNameLst>
                                          <p:attrName>ppt_w</p:attrName>
                                        </p:attrNameLst>
                                      </p:cBhvr>
                                      <p:tavLst>
                                        <p:tav tm="0">
                                          <p:val>
                                            <p:fltVal val="0"/>
                                          </p:val>
                                        </p:tav>
                                        <p:tav tm="100000">
                                          <p:val>
                                            <p:strVal val="#ppt_w"/>
                                          </p:val>
                                        </p:tav>
                                      </p:tavLst>
                                    </p:anim>
                                    <p:anim calcmode="lin" valueType="num">
                                      <p:cBhvr>
                                        <p:cTn id="28" dur="500" fill="hold"/>
                                        <p:tgtEl>
                                          <p:spTgt spid="27"/>
                                        </p:tgtEl>
                                        <p:attrNameLst>
                                          <p:attrName>ppt_h</p:attrName>
                                        </p:attrNameLst>
                                      </p:cBhvr>
                                      <p:tavLst>
                                        <p:tav tm="0">
                                          <p:val>
                                            <p:fltVal val="0"/>
                                          </p:val>
                                        </p:tav>
                                        <p:tav tm="100000">
                                          <p:val>
                                            <p:strVal val="#ppt_h"/>
                                          </p:val>
                                        </p:tav>
                                      </p:tavLst>
                                    </p:anim>
                                    <p:anim calcmode="lin" valueType="num">
                                      <p:cBhvr>
                                        <p:cTn id="29" dur="500" fill="hold"/>
                                        <p:tgtEl>
                                          <p:spTgt spid="27"/>
                                        </p:tgtEl>
                                        <p:attrNameLst>
                                          <p:attrName>style.rotation</p:attrName>
                                        </p:attrNameLst>
                                      </p:cBhvr>
                                      <p:tavLst>
                                        <p:tav tm="0">
                                          <p:val>
                                            <p:fltVal val="360"/>
                                          </p:val>
                                        </p:tav>
                                        <p:tav tm="100000">
                                          <p:val>
                                            <p:fltVal val="0"/>
                                          </p:val>
                                        </p:tav>
                                      </p:tavLst>
                                    </p:anim>
                                    <p:animEffect transition="in" filter="fade">
                                      <p:cBhvr>
                                        <p:cTn id="30" dur="500"/>
                                        <p:tgtEl>
                                          <p:spTgt spid="27"/>
                                        </p:tgtEl>
                                      </p:cBhvr>
                                    </p:animEffect>
                                  </p:childTnLst>
                                </p:cTn>
                              </p:par>
                              <p:par>
                                <p:cTn id="31" presetID="1" presetClass="entr" presetSubtype="0" fill="hold" grpId="0" nodeType="withEffect">
                                  <p:stCondLst>
                                    <p:cond delay="0"/>
                                  </p:stCondLst>
                                  <p:childTnLst>
                                    <p:set>
                                      <p:cBhvr>
                                        <p:cTn id="32" dur="1" fill="hold">
                                          <p:stCondLst>
                                            <p:cond delay="0"/>
                                          </p:stCondLst>
                                        </p:cTn>
                                        <p:tgtEl>
                                          <p:spTgt spid="9934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27" grpId="0" animBg="1"/>
      <p:bldP spid="26" grpId="0" animBg="1"/>
      <p:bldP spid="99342" grpId="0"/>
      <p:bldP spid="99343" grpId="0"/>
      <p:bldP spid="99344"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Rectangle 4"/>
          <p:cNvSpPr/>
          <p:nvPr/>
        </p:nvSpPr>
        <p:spPr>
          <a:xfrm>
            <a:off x="0" y="0"/>
            <a:ext cx="9144000" cy="6858000"/>
          </a:xfrm>
          <a:prstGeom prst="rect">
            <a:avLst/>
          </a:prstGeom>
          <a:solidFill>
            <a:srgbClr val="000000"/>
          </a:solidFill>
          <a:ln>
            <a:noFill/>
          </a:ln>
        </p:spPr>
        <p:style>
          <a:lnRef idx="1">
            <a:schemeClr val="accent1"/>
          </a:lnRef>
          <a:fillRef idx="3">
            <a:schemeClr val="accent1"/>
          </a:fillRef>
          <a:effectRef idx="2">
            <a:schemeClr val="accent1"/>
          </a:effectRef>
          <a:fontRef idx="minor">
            <a:schemeClr val="lt1"/>
          </a:fontRef>
        </p:style>
        <p:txBody>
          <a:bodyPr lIns="90993" tIns="45499" rIns="90993" bIns="45499" anchor="ctr"/>
          <a:lstStyle/>
          <a:p>
            <a:pPr algn="ctr">
              <a:defRPr/>
            </a:pPr>
            <a:endParaRPr lang="en-US" sz="1800">
              <a:solidFill>
                <a:srgbClr val="FFFFFF"/>
              </a:solidFill>
              <a:latin typeface="Arial"/>
              <a:ea typeface="Arial"/>
              <a:cs typeface="Arial"/>
            </a:endParaRPr>
          </a:p>
        </p:txBody>
      </p:sp>
      <p:pic>
        <p:nvPicPr>
          <p:cNvPr id="4" name="Content Placeholder 3" descr="hebrews1_1_2.jpg"/>
          <p:cNvPicPr>
            <a:picLocks noGrp="1" noChangeAspect="1"/>
          </p:cNvPicPr>
          <p:nvPr>
            <p:ph idx="1"/>
          </p:nvPr>
        </p:nvPicPr>
        <p:blipFill rotWithShape="1">
          <a:blip r:embed="rId3" cstate="screen">
            <a:extLst>
              <a:ext uri="{28A0092B-C50C-407E-A947-70E740481C1C}">
                <a14:useLocalDpi xmlns:a14="http://schemas.microsoft.com/office/drawing/2010/main"/>
              </a:ext>
            </a:extLst>
          </a:blip>
          <a:srcRect l="-961"/>
          <a:stretch/>
        </p:blipFill>
        <p:spPr>
          <a:xfrm>
            <a:off x="684213" y="260388"/>
            <a:ext cx="8388350" cy="6194425"/>
          </a:xfrm>
        </p:spPr>
      </p:pic>
      <p:sp>
        <p:nvSpPr>
          <p:cNvPr id="2" name="Title 1"/>
          <p:cNvSpPr>
            <a:spLocks noGrp="1"/>
          </p:cNvSpPr>
          <p:nvPr>
            <p:ph type="title"/>
          </p:nvPr>
        </p:nvSpPr>
        <p:spPr>
          <a:xfrm>
            <a:off x="6011863" y="1"/>
            <a:ext cx="3143250" cy="1341438"/>
          </a:xfrm>
          <a:solidFill>
            <a:schemeClr val="tx1"/>
          </a:solidFill>
        </p:spPr>
        <p:txBody>
          <a:bodyPr/>
          <a:lstStyle/>
          <a:p>
            <a:pPr>
              <a:defRPr/>
            </a:pPr>
            <a:r>
              <a:rPr lang="en-US" dirty="0">
                <a:latin typeface="Arial" charset="0"/>
                <a:cs typeface="Arial" charset="0"/>
              </a:rPr>
              <a:t>Hebrews 1:1-2 </a:t>
            </a:r>
            <a:r>
              <a:rPr lang="en-US" sz="3200" dirty="0">
                <a:latin typeface="Arial" charset="0"/>
                <a:cs typeface="Arial" charset="0"/>
              </a:rPr>
              <a:t>NLT</a:t>
            </a:r>
            <a:endParaRPr lang="en-US" dirty="0">
              <a:latin typeface="Arial" charset="0"/>
              <a:cs typeface="Arial" charset="0"/>
            </a:endParaRPr>
          </a:p>
        </p:txBody>
      </p:sp>
      <p:sp>
        <p:nvSpPr>
          <p:cNvPr id="6" name="Title 1"/>
          <p:cNvSpPr txBox="1">
            <a:spLocks/>
          </p:cNvSpPr>
          <p:nvPr/>
        </p:nvSpPr>
        <p:spPr bwMode="auto">
          <a:xfrm>
            <a:off x="107950" y="115890"/>
            <a:ext cx="4032250" cy="6481762"/>
          </a:xfrm>
          <a:prstGeom prst="rect">
            <a:avLst/>
          </a:prstGeom>
          <a:solidFill>
            <a:schemeClr val="tx1"/>
          </a:solidFill>
          <a:ln w="9525">
            <a:noFill/>
            <a:miter lim="800000"/>
            <a:headEnd/>
            <a:tailEnd/>
          </a:ln>
          <a:effectLst>
            <a:outerShdw blurRad="50800" dist="38100" dir="2700000">
              <a:srgbClr val="000000">
                <a:alpha val="43000"/>
              </a:srgbClr>
            </a:outerShdw>
          </a:effectLst>
        </p:spPr>
        <p:txBody>
          <a:bodyPr lIns="90993" tIns="45499" rIns="90993" bIns="45499" anchor="ctr"/>
          <a:lstStyle>
            <a:lvl1pPr algn="ctr" rtl="0" eaLnBrk="0" fontAlgn="base" hangingPunct="0">
              <a:spcBef>
                <a:spcPct val="0"/>
              </a:spcBef>
              <a:spcAft>
                <a:spcPct val="0"/>
              </a:spcAft>
              <a:defRPr sz="4400" b="1">
                <a:solidFill>
                  <a:srgbClr val="FFFFFF"/>
                </a:solidFill>
                <a:effectLst>
                  <a:outerShdw blurRad="38100" dist="38100" dir="2700000" algn="tl">
                    <a:srgbClr val="000000">
                      <a:alpha val="43137"/>
                    </a:srgbClr>
                  </a:outerShdw>
                </a:effectLst>
                <a:latin typeface="+mj-lt"/>
                <a:ea typeface="ＭＳ Ｐゴシック" charset="0"/>
                <a:cs typeface="+mj-cs"/>
              </a:defRPr>
            </a:lvl1pPr>
            <a:lvl2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2pPr>
            <a:lvl3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3pPr>
            <a:lvl4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4pPr>
            <a:lvl5pPr algn="ctr" rtl="0" eaLnBrk="0" fontAlgn="base" hangingPunct="0">
              <a:spcBef>
                <a:spcPct val="0"/>
              </a:spcBef>
              <a:spcAft>
                <a:spcPct val="0"/>
              </a:spcAft>
              <a:defRPr sz="4400" b="1">
                <a:solidFill>
                  <a:srgbClr val="FFFFFF"/>
                </a:solidFill>
                <a:latin typeface="Arial" pitchFamily="-107" charset="0"/>
                <a:ea typeface="ＭＳ Ｐゴシック" charset="0"/>
                <a:cs typeface="Arial" pitchFamily="-107" charset="0"/>
              </a:defRPr>
            </a:lvl5pPr>
            <a:lvl6pPr marL="4572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6pPr>
            <a:lvl7pPr marL="9144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7pPr>
            <a:lvl8pPr marL="13716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8pPr>
            <a:lvl9pPr marL="1828800" algn="ctr" rtl="0" fontAlgn="base">
              <a:spcBef>
                <a:spcPct val="0"/>
              </a:spcBef>
              <a:spcAft>
                <a:spcPct val="0"/>
              </a:spcAft>
              <a:defRPr sz="4400">
                <a:solidFill>
                  <a:schemeClr val="tx2"/>
                </a:solidFill>
                <a:latin typeface="Arial" pitchFamily="-107" charset="0"/>
                <a:ea typeface="Arial" pitchFamily="-107" charset="0"/>
                <a:cs typeface="Arial" pitchFamily="-107" charset="0"/>
              </a:defRPr>
            </a:lvl9pPr>
          </a:lstStyle>
          <a:p>
            <a:pPr>
              <a:defRPr/>
            </a:pPr>
            <a:r>
              <a:rPr lang="en-US" sz="2800" dirty="0">
                <a:latin typeface="Arial"/>
                <a:cs typeface="Arial"/>
              </a:rPr>
              <a:t>"Long ago God spoke many times and in many ways to our ancestors through the prophets.  </a:t>
            </a:r>
            <a:r>
              <a:rPr lang="en-US" sz="2800" baseline="30000" dirty="0">
                <a:latin typeface="Arial"/>
                <a:cs typeface="Arial"/>
              </a:rPr>
              <a:t>2</a:t>
            </a:r>
            <a:r>
              <a:rPr lang="en-US" sz="2800" dirty="0">
                <a:latin typeface="Arial"/>
                <a:cs typeface="Arial"/>
              </a:rPr>
              <a:t>And now in these final days, he has spoken to us through his Son. God promised everything to the Son as an inheritance, and through the Son he created the universe."</a:t>
            </a:r>
            <a:endParaRPr lang="en-US" sz="2800" dirty="0">
              <a:effectLst/>
              <a:latin typeface="Arial"/>
              <a:cs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Cross Sky View Christian Stock Photography.jp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8" y="0"/>
            <a:ext cx="9139943" cy="6858000"/>
          </a:xfrm>
          <a:prstGeom prst="rect">
            <a:avLst/>
          </a:prstGeom>
        </p:spPr>
      </p:pic>
      <p:sp>
        <p:nvSpPr>
          <p:cNvPr id="2" name="Title 1"/>
          <p:cNvSpPr>
            <a:spLocks noGrp="1"/>
          </p:cNvSpPr>
          <p:nvPr>
            <p:ph type="ctrTitle"/>
          </p:nvPr>
        </p:nvSpPr>
        <p:spPr>
          <a:xfrm>
            <a:off x="180966" y="102584"/>
            <a:ext cx="8236820" cy="799420"/>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Redemption</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204864"/>
            <a:ext cx="9144000" cy="3493806"/>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2800" b="1" dirty="0">
                <a:solidFill>
                  <a:srgbClr val="FFFFFF"/>
                </a:solidFill>
                <a:effectLst>
                  <a:glow rad="127000">
                    <a:srgbClr val="000000"/>
                  </a:glow>
                </a:effectLst>
                <a:latin typeface="Arial" charset="0"/>
                <a:ea typeface="ＭＳ Ｐゴシック" charset="0"/>
                <a:cs typeface="ＭＳ Ｐゴシック" charset="0"/>
              </a:rPr>
              <a:t>We must be “born of the Spirit” to be “born again” (3:3) when we simply “believe” Jesus to be the Son of God who forgives our sins (3:16). The noun “belief” is never noted, but the verb forms to “believe” appear 87 times and in nearly every chapter!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7" name="Rectangle 2">
            <a:extLst>
              <a:ext uri="{FF2B5EF4-FFF2-40B4-BE49-F238E27FC236}">
                <a16:creationId xmlns:a16="http://schemas.microsoft.com/office/drawing/2014/main" id="{2E92269D-F173-F644-B193-5FDC1EED01AD}"/>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13201573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96289" name="Picture 6" descr="inthebeginning.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 name="Title 1"/>
          <p:cNvSpPr txBox="1">
            <a:spLocks/>
          </p:cNvSpPr>
          <p:nvPr/>
        </p:nvSpPr>
        <p:spPr bwMode="auto">
          <a:xfrm>
            <a:off x="457200" y="1371600"/>
            <a:ext cx="3124200" cy="4038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algn="ctr">
              <a:defRPr/>
            </a:pPr>
            <a:r>
              <a:rPr lang="en-US" altLang="ja-JP" sz="3600" b="1" dirty="0">
                <a:solidFill>
                  <a:srgbClr val="FFFFFF"/>
                </a:solidFill>
                <a:latin typeface="Arial" charset="0"/>
              </a:rPr>
              <a:t>"</a:t>
            </a:r>
            <a:r>
              <a:rPr lang="en-US" sz="3600" b="1" dirty="0">
                <a:solidFill>
                  <a:srgbClr val="FFFF00"/>
                </a:solidFill>
                <a:latin typeface="Arial" charset="0"/>
              </a:rPr>
              <a:t>In the beginning </a:t>
            </a:r>
            <a:r>
              <a:rPr lang="en-US" sz="3600" b="1" dirty="0">
                <a:solidFill>
                  <a:srgbClr val="FFFFFF"/>
                </a:solidFill>
                <a:latin typeface="Arial" charset="0"/>
              </a:rPr>
              <a:t>God created the heavens and the earth</a:t>
            </a:r>
            <a:r>
              <a:rPr lang="en-US" altLang="ja-JP" sz="3600" b="1" dirty="0">
                <a:solidFill>
                  <a:srgbClr val="FFFFFF"/>
                </a:solidFill>
                <a:latin typeface="Arial" charset="0"/>
              </a:rPr>
              <a:t>"</a:t>
            </a:r>
            <a:r>
              <a:rPr lang="en-US" sz="3600" b="1" dirty="0">
                <a:solidFill>
                  <a:srgbClr val="FFFFFF"/>
                </a:solidFill>
                <a:latin typeface="Arial" charset="0"/>
              </a:rPr>
              <a:t> </a:t>
            </a:r>
            <a:br>
              <a:rPr lang="en-US" sz="3600" b="1" dirty="0">
                <a:solidFill>
                  <a:srgbClr val="FFFFFF"/>
                </a:solidFill>
                <a:latin typeface="Arial" charset="0"/>
              </a:rPr>
            </a:br>
            <a:r>
              <a:rPr lang="en-US" sz="3600" b="1" dirty="0">
                <a:solidFill>
                  <a:srgbClr val="FFFFFF"/>
                </a:solidFill>
                <a:latin typeface="Arial" charset="0"/>
              </a:rPr>
              <a:t>(Genesis 1:1)</a:t>
            </a:r>
          </a:p>
        </p:txBody>
      </p:sp>
      <p:pic>
        <p:nvPicPr>
          <p:cNvPr id="6" name="Picture 5" descr="gospel of john title.jpg"/>
          <p:cNvPicPr>
            <a:picLocks noChangeAspect="1"/>
          </p:cNvPicPr>
          <p:nvPr/>
        </p:nvPicPr>
        <p:blipFill>
          <a:blip r:embed="rId4" cstate="screen">
            <a:extLst>
              <a:ext uri="{28A0092B-C50C-407E-A947-70E740481C1C}">
                <a14:useLocalDpi xmlns:a14="http://schemas.microsoft.com/office/drawing/2010/main"/>
              </a:ext>
            </a:extLst>
          </a:blip>
          <a:srcRect/>
          <a:stretch>
            <a:fillRect/>
          </a:stretch>
        </p:blipFill>
        <p:spPr bwMode="auto">
          <a:xfrm>
            <a:off x="4495800" y="914400"/>
            <a:ext cx="4724400" cy="59436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8" name="Title 1"/>
          <p:cNvSpPr txBox="1">
            <a:spLocks/>
          </p:cNvSpPr>
          <p:nvPr/>
        </p:nvSpPr>
        <p:spPr bwMode="auto">
          <a:xfrm>
            <a:off x="5410200" y="990600"/>
            <a:ext cx="3733800" cy="3276600"/>
          </a:xfrm>
          <a:prstGeom prst="rect">
            <a:avLst/>
          </a:prstGeom>
          <a:noFill/>
          <a:ln w="9525">
            <a:noFill/>
            <a:miter lim="800000"/>
            <a:headEnd/>
            <a:tailEnd/>
          </a:ln>
          <a:effectLst>
            <a:outerShdw blurRad="50800" dist="38100" dir="2700000">
              <a:srgbClr val="000000">
                <a:alpha val="43000"/>
              </a:srgbClr>
            </a:outerShdw>
          </a:effectLst>
        </p:spPr>
        <p:txBody>
          <a:bodyPr lIns="90993" tIns="45499" rIns="90993" bIns="45499" anchor="ctr"/>
          <a:lstStyle>
            <a:lvl1pPr eaLnBrk="0" hangingPunct="0">
              <a:defRPr sz="2400">
                <a:solidFill>
                  <a:schemeClr val="tx1"/>
                </a:solidFill>
                <a:latin typeface="Sand" charset="0"/>
                <a:ea typeface="ＭＳ Ｐゴシック" charset="0"/>
                <a:cs typeface="Arial" charset="0"/>
              </a:defRPr>
            </a:lvl1pPr>
            <a:lvl2pPr marL="37931725" indent="-37474525" eaLnBrk="0" hangingPunct="0">
              <a:defRPr sz="2400">
                <a:solidFill>
                  <a:schemeClr val="tx1"/>
                </a:solidFill>
                <a:latin typeface="Sand" charset="0"/>
                <a:ea typeface="Arial" charset="0"/>
                <a:cs typeface="Arial" charset="0"/>
              </a:defRPr>
            </a:lvl2pPr>
            <a:lvl3pPr eaLnBrk="0" hangingPunct="0">
              <a:defRPr sz="2400">
                <a:solidFill>
                  <a:schemeClr val="tx1"/>
                </a:solidFill>
                <a:latin typeface="Sand" charset="0"/>
                <a:ea typeface="Arial" charset="0"/>
                <a:cs typeface="Arial" charset="0"/>
              </a:defRPr>
            </a:lvl3pPr>
            <a:lvl4pPr eaLnBrk="0" hangingPunct="0">
              <a:defRPr sz="2400">
                <a:solidFill>
                  <a:schemeClr val="tx1"/>
                </a:solidFill>
                <a:latin typeface="Sand" charset="0"/>
                <a:ea typeface="Arial" charset="0"/>
                <a:cs typeface="Arial" charset="0"/>
              </a:defRPr>
            </a:lvl4pPr>
            <a:lvl5pPr eaLnBrk="0" hangingPunct="0">
              <a:defRPr sz="2400">
                <a:solidFill>
                  <a:schemeClr val="tx1"/>
                </a:solidFill>
                <a:latin typeface="Sand" charset="0"/>
                <a:ea typeface="Arial" charset="0"/>
                <a:cs typeface="Arial" charset="0"/>
              </a:defRPr>
            </a:lvl5pPr>
            <a:lvl6pPr marL="457200" eaLnBrk="0" fontAlgn="base" hangingPunct="0">
              <a:spcBef>
                <a:spcPct val="0"/>
              </a:spcBef>
              <a:spcAft>
                <a:spcPct val="0"/>
              </a:spcAft>
              <a:defRPr sz="2400">
                <a:solidFill>
                  <a:schemeClr val="tx1"/>
                </a:solidFill>
                <a:latin typeface="Sand" charset="0"/>
                <a:ea typeface="Arial" charset="0"/>
                <a:cs typeface="Arial" charset="0"/>
              </a:defRPr>
            </a:lvl6pPr>
            <a:lvl7pPr marL="914400" eaLnBrk="0" fontAlgn="base" hangingPunct="0">
              <a:spcBef>
                <a:spcPct val="0"/>
              </a:spcBef>
              <a:spcAft>
                <a:spcPct val="0"/>
              </a:spcAft>
              <a:defRPr sz="2400">
                <a:solidFill>
                  <a:schemeClr val="tx1"/>
                </a:solidFill>
                <a:latin typeface="Sand" charset="0"/>
                <a:ea typeface="Arial" charset="0"/>
                <a:cs typeface="Arial" charset="0"/>
              </a:defRPr>
            </a:lvl7pPr>
            <a:lvl8pPr marL="1371600" eaLnBrk="0" fontAlgn="base" hangingPunct="0">
              <a:spcBef>
                <a:spcPct val="0"/>
              </a:spcBef>
              <a:spcAft>
                <a:spcPct val="0"/>
              </a:spcAft>
              <a:defRPr sz="2400">
                <a:solidFill>
                  <a:schemeClr val="tx1"/>
                </a:solidFill>
                <a:latin typeface="Sand" charset="0"/>
                <a:ea typeface="Arial" charset="0"/>
                <a:cs typeface="Arial" charset="0"/>
              </a:defRPr>
            </a:lvl8pPr>
            <a:lvl9pPr marL="1828800" eaLnBrk="0" fontAlgn="base" hangingPunct="0">
              <a:spcBef>
                <a:spcPct val="0"/>
              </a:spcBef>
              <a:spcAft>
                <a:spcPct val="0"/>
              </a:spcAft>
              <a:defRPr sz="2400">
                <a:solidFill>
                  <a:schemeClr val="tx1"/>
                </a:solidFill>
                <a:latin typeface="Sand" charset="0"/>
                <a:ea typeface="Arial" charset="0"/>
                <a:cs typeface="Arial" charset="0"/>
              </a:defRPr>
            </a:lvl9pPr>
          </a:lstStyle>
          <a:p>
            <a:pPr algn="ctr">
              <a:defRPr/>
            </a:pPr>
            <a:r>
              <a:rPr lang="en-US" altLang="ja-JP" sz="3600" b="1" dirty="0">
                <a:solidFill>
                  <a:srgbClr val="FFFFFF"/>
                </a:solidFill>
                <a:latin typeface="Arial" charset="0"/>
              </a:rPr>
              <a:t>"</a:t>
            </a:r>
            <a:r>
              <a:rPr lang="en-US" sz="3600" b="1" dirty="0">
                <a:solidFill>
                  <a:srgbClr val="FFFF00"/>
                </a:solidFill>
                <a:latin typeface="Arial" charset="0"/>
              </a:rPr>
              <a:t>In the beginning </a:t>
            </a:r>
            <a:br>
              <a:rPr lang="en-US" sz="3600" b="1" dirty="0">
                <a:solidFill>
                  <a:srgbClr val="FFFFFF"/>
                </a:solidFill>
                <a:latin typeface="Arial" charset="0"/>
              </a:rPr>
            </a:br>
            <a:r>
              <a:rPr lang="en-US" sz="3600" b="1" dirty="0">
                <a:solidFill>
                  <a:srgbClr val="FFFFFF"/>
                </a:solidFill>
                <a:latin typeface="Arial" charset="0"/>
              </a:rPr>
              <a:t>was the Word</a:t>
            </a:r>
            <a:r>
              <a:rPr lang="en-US" altLang="ja-JP" sz="3600" b="1" dirty="0">
                <a:solidFill>
                  <a:srgbClr val="FFFFFF"/>
                </a:solidFill>
                <a:latin typeface="Arial" charset="0"/>
              </a:rPr>
              <a:t>"</a:t>
            </a:r>
            <a:r>
              <a:rPr lang="en-US" sz="3600" b="1" dirty="0">
                <a:solidFill>
                  <a:srgbClr val="FFFFFF"/>
                </a:solidFill>
                <a:latin typeface="Arial" charset="0"/>
              </a:rPr>
              <a:t> </a:t>
            </a:r>
            <a:br>
              <a:rPr lang="en-US" sz="3600" b="1" dirty="0">
                <a:solidFill>
                  <a:srgbClr val="FFFFFF"/>
                </a:solidFill>
                <a:latin typeface="Arial" charset="0"/>
              </a:rPr>
            </a:br>
            <a:r>
              <a:rPr lang="en-US" sz="3600" b="1" dirty="0">
                <a:solidFill>
                  <a:srgbClr val="FFFFFF"/>
                </a:solidFill>
                <a:latin typeface="Arial" charset="0"/>
              </a:rPr>
              <a:t>(John 1:1)</a:t>
            </a:r>
          </a:p>
        </p:txBody>
      </p:sp>
      <p:sp>
        <p:nvSpPr>
          <p:cNvPr id="2" name="Title 1"/>
          <p:cNvSpPr>
            <a:spLocks noGrp="1"/>
          </p:cNvSpPr>
          <p:nvPr>
            <p:ph type="title"/>
          </p:nvPr>
        </p:nvSpPr>
        <p:spPr>
          <a:xfrm>
            <a:off x="0" y="28"/>
            <a:ext cx="9144000" cy="944563"/>
          </a:xfrm>
          <a:solidFill>
            <a:schemeClr val="tx1"/>
          </a:solidFill>
        </p:spPr>
        <p:txBody>
          <a:bodyPr/>
          <a:lstStyle/>
          <a:p>
            <a:pPr>
              <a:defRPr/>
            </a:pPr>
            <a:r>
              <a:rPr lang="en-US" dirty="0">
                <a:latin typeface="Arial" charset="0"/>
                <a:cs typeface="Arial" charset="0"/>
              </a:rPr>
              <a:t>Exact Beginnings</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8"/>
                                        </p:tgtEl>
                                        <p:attrNameLst>
                                          <p:attrName>style.visibility</p:attrName>
                                        </p:attrNameLst>
                                      </p:cBhvr>
                                      <p:to>
                                        <p:strVal val="visible"/>
                                      </p:to>
                                    </p:set>
                                    <p:anim calcmode="lin" valueType="num">
                                      <p:cBhvr>
                                        <p:cTn id="13" dur="500" fill="hold"/>
                                        <p:tgtEl>
                                          <p:spTgt spid="8"/>
                                        </p:tgtEl>
                                        <p:attrNameLst>
                                          <p:attrName>ppt_w</p:attrName>
                                        </p:attrNameLst>
                                      </p:cBhvr>
                                      <p:tavLst>
                                        <p:tav tm="0">
                                          <p:val>
                                            <p:fltVal val="0"/>
                                          </p:val>
                                        </p:tav>
                                        <p:tav tm="100000">
                                          <p:val>
                                            <p:strVal val="#ppt_w"/>
                                          </p:val>
                                        </p:tav>
                                      </p:tavLst>
                                    </p:anim>
                                    <p:anim calcmode="lin" valueType="num">
                                      <p:cBhvr>
                                        <p:cTn id="14" dur="500" fill="hold"/>
                                        <p:tgtEl>
                                          <p:spTgt spid="8"/>
                                        </p:tgtEl>
                                        <p:attrNameLst>
                                          <p:attrName>ppt_h</p:attrName>
                                        </p:attrNameLst>
                                      </p:cBhvr>
                                      <p:tavLst>
                                        <p:tav tm="0">
                                          <p:val>
                                            <p:fltVal val="0"/>
                                          </p:val>
                                        </p:tav>
                                        <p:tav tm="100000">
                                          <p:val>
                                            <p:strVal val="#ppt_h"/>
                                          </p:val>
                                        </p:tav>
                                      </p:tavLst>
                                    </p:anim>
                                  </p:childTnLst>
                                </p:cTn>
                              </p:par>
                              <p:par>
                                <p:cTn id="15" presetID="23" presetClass="entr" presetSubtype="16" fill="hold" nodeType="with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8"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8"/>
          <p:cNvSpPr>
            <a:spLocks noGrp="1"/>
          </p:cNvSpPr>
          <p:nvPr>
            <p:ph type="title" idx="4294967295"/>
          </p:nvPr>
        </p:nvSpPr>
        <p:spPr bwMode="auto">
          <a:xfrm>
            <a:off x="-609022" y="6171640"/>
            <a:ext cx="9753023" cy="533681"/>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99" tIns="45552" rIns="91099" bIns="45552"/>
          <a:lstStyle/>
          <a:p>
            <a:r>
              <a:rPr lang="en-US" sz="3200">
                <a:latin typeface="Times New Roman" charset="0"/>
              </a:rPr>
              <a:t>John 1:2</a:t>
            </a:r>
          </a:p>
        </p:txBody>
      </p:sp>
      <p:pic>
        <p:nvPicPr>
          <p:cNvPr id="54274"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4275" name="Rectangle 2"/>
          <p:cNvSpPr>
            <a:spLocks noChangeArrowheads="1"/>
          </p:cNvSpPr>
          <p:nvPr/>
        </p:nvSpPr>
        <p:spPr bwMode="auto">
          <a:xfrm>
            <a:off x="3535809" y="6645088"/>
            <a:ext cx="1321955"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4276"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4277" name="Text Box 4"/>
          <p:cNvSpPr txBox="1">
            <a:spLocks noChangeArrowheads="1"/>
          </p:cNvSpPr>
          <p:nvPr/>
        </p:nvSpPr>
        <p:spPr bwMode="auto">
          <a:xfrm>
            <a:off x="8781336" y="12242"/>
            <a:ext cx="162498" cy="345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54278" name="Text Box 5"/>
          <p:cNvSpPr txBox="1">
            <a:spLocks noChangeArrowheads="1"/>
          </p:cNvSpPr>
          <p:nvPr/>
        </p:nvSpPr>
        <p:spPr bwMode="auto">
          <a:xfrm>
            <a:off x="1291663" y="1480592"/>
            <a:ext cx="578715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79" name="Text Box 6"/>
          <p:cNvSpPr txBox="1">
            <a:spLocks noChangeArrowheads="1"/>
          </p:cNvSpPr>
          <p:nvPr/>
        </p:nvSpPr>
        <p:spPr bwMode="auto">
          <a:xfrm>
            <a:off x="1030446" y="893669"/>
            <a:ext cx="7163955" cy="505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FFF00"/>
              </a:buClr>
              <a:buSzPct val="100000"/>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4280" name="Text Box 7"/>
          <p:cNvSpPr txBox="1">
            <a:spLocks noChangeArrowheads="1"/>
          </p:cNvSpPr>
          <p:nvPr/>
        </p:nvSpPr>
        <p:spPr bwMode="auto">
          <a:xfrm>
            <a:off x="8019766" y="6538647"/>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81" name="Text Box 8"/>
          <p:cNvSpPr txBox="1">
            <a:spLocks noChangeArrowheads="1"/>
          </p:cNvSpPr>
          <p:nvPr/>
        </p:nvSpPr>
        <p:spPr bwMode="auto">
          <a:xfrm>
            <a:off x="8343036" y="645459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82" name="AutoShape 9"/>
          <p:cNvSpPr>
            <a:spLocks noChangeArrowheads="1"/>
          </p:cNvSpPr>
          <p:nvPr/>
        </p:nvSpPr>
        <p:spPr bwMode="auto">
          <a:xfrm>
            <a:off x="4752413"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26634" name="Text Box 10"/>
          <p:cNvSpPr txBox="1">
            <a:spLocks noChangeArrowheads="1"/>
          </p:cNvSpPr>
          <p:nvPr/>
        </p:nvSpPr>
        <p:spPr bwMode="auto">
          <a:xfrm>
            <a:off x="4905390" y="3759574"/>
            <a:ext cx="2629477" cy="190780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2019"/>
              </a:spcBef>
              <a:buClr>
                <a:srgbClr val="FFFFFF"/>
              </a:buClr>
              <a:buSzPct val="100000"/>
            </a:pPr>
            <a:r>
              <a:rPr lang="en-US" altLang="ja-JP" sz="3200" b="1">
                <a:solidFill>
                  <a:srgbClr val="FFFFFF"/>
                </a:solidFill>
                <a:latin typeface="Helvetica" charset="0"/>
              </a:rPr>
              <a:t>"</a:t>
            </a:r>
            <a:r>
              <a:rPr lang="en-GB" altLang="ja-JP" sz="3200" b="1">
                <a:solidFill>
                  <a:srgbClr val="FFFFFF"/>
                </a:solidFill>
                <a:latin typeface="Helvetica" charset="0"/>
              </a:rPr>
              <a:t>He was with God in the beginning."</a:t>
            </a:r>
            <a:endParaRPr lang="en-GB" sz="3200" b="1">
              <a:solidFill>
                <a:srgbClr val="FFFFFF"/>
              </a:solidFill>
              <a:latin typeface="Helvetica" charset="0"/>
            </a:endParaRPr>
          </a:p>
        </p:txBody>
      </p:sp>
      <p:sp>
        <p:nvSpPr>
          <p:cNvPr id="54284" name="Text Box 11"/>
          <p:cNvSpPr txBox="1">
            <a:spLocks noChangeArrowheads="1"/>
          </p:cNvSpPr>
          <p:nvPr/>
        </p:nvSpPr>
        <p:spPr bwMode="auto">
          <a:xfrm>
            <a:off x="8677856" y="6194052"/>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4285" name="Text Box 12"/>
          <p:cNvSpPr txBox="1">
            <a:spLocks noChangeArrowheads="1"/>
          </p:cNvSpPr>
          <p:nvPr/>
        </p:nvSpPr>
        <p:spPr bwMode="auto">
          <a:xfrm>
            <a:off x="8358669" y="6543947"/>
            <a:ext cx="303562" cy="2149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561"/>
              </a:spcBef>
              <a:buClr>
                <a:srgbClr val="FFFFFF"/>
              </a:buClr>
              <a:buSzPct val="100000"/>
            </a:pPr>
            <a:r>
              <a:rPr lang="en-GB" sz="900" b="1">
                <a:solidFill>
                  <a:srgbClr val="FFFFFF"/>
                </a:solidFill>
                <a:latin typeface="Comic Sans MS" charset="0"/>
              </a:rPr>
              <a:t>24</a:t>
            </a:r>
          </a:p>
        </p:txBody>
      </p:sp>
      <p:sp>
        <p:nvSpPr>
          <p:cNvPr id="54286" name="Text Box 13"/>
          <p:cNvSpPr txBox="1">
            <a:spLocks noChangeArrowheads="1"/>
          </p:cNvSpPr>
          <p:nvPr/>
        </p:nvSpPr>
        <p:spPr bwMode="auto">
          <a:xfrm>
            <a:off x="8700948" y="6488207"/>
            <a:ext cx="278534" cy="288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897"/>
              </a:spcBef>
              <a:buClr>
                <a:srgbClr val="FFFFFF"/>
              </a:buClr>
              <a:buSzPct val="100000"/>
            </a:pPr>
            <a:r>
              <a:rPr lang="en-GB" sz="1400" b="1">
                <a:solidFill>
                  <a:srgbClr val="FFFFFF"/>
                </a:solidFill>
                <a:latin typeface="Comic Sans MS" charset="0"/>
              </a:rPr>
              <a:t>1</a:t>
            </a:r>
          </a:p>
        </p:txBody>
      </p:sp>
      <p:sp>
        <p:nvSpPr>
          <p:cNvPr id="54287" name="Text Box 14"/>
          <p:cNvSpPr txBox="1">
            <a:spLocks noChangeArrowheads="1"/>
          </p:cNvSpPr>
          <p:nvPr/>
        </p:nvSpPr>
        <p:spPr bwMode="auto">
          <a:xfrm>
            <a:off x="1021773" y="225533"/>
            <a:ext cx="7338580" cy="505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AFD00"/>
              </a:buClr>
              <a:buSzPct val="100000"/>
            </a:pPr>
            <a:r>
              <a:rPr lang="en-GB" sz="2900" b="1">
                <a:solidFill>
                  <a:srgbClr val="FAFD00"/>
                </a:solidFill>
                <a:latin typeface="Comic Sans MS" charset="0"/>
              </a:rPr>
              <a:t>JOHN: SUMMING UP THE MESSAGE</a:t>
            </a:r>
          </a:p>
        </p:txBody>
      </p:sp>
      <p:sp>
        <p:nvSpPr>
          <p:cNvPr id="54288" name="Text Box 15"/>
          <p:cNvSpPr txBox="1">
            <a:spLocks noChangeArrowheads="1"/>
          </p:cNvSpPr>
          <p:nvPr/>
        </p:nvSpPr>
        <p:spPr bwMode="auto">
          <a:xfrm>
            <a:off x="1132912" y="1736912"/>
            <a:ext cx="3734955" cy="1406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1:</a:t>
            </a:r>
            <a:br>
              <a:rPr lang="en-GB" sz="1800" b="1">
                <a:solidFill>
                  <a:srgbClr val="FFFF00"/>
                </a:solidFill>
                <a:latin typeface="Comic Sans MS" charset="0"/>
              </a:rPr>
            </a:br>
            <a:r>
              <a:rPr lang="en-GB" sz="1800" b="1">
                <a:solidFill>
                  <a:srgbClr val="FFFF00"/>
                </a:solidFill>
                <a:latin typeface="Comic Sans MS" charset="0"/>
              </a:rPr>
              <a:t>The Pre-existent One</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A Distinct Person </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He Was and IS God</a:t>
            </a:r>
          </a:p>
        </p:txBody>
      </p:sp>
      <p:sp>
        <p:nvSpPr>
          <p:cNvPr id="54289" name="Text Box 16"/>
          <p:cNvSpPr txBox="1">
            <a:spLocks noChangeArrowheads="1"/>
          </p:cNvSpPr>
          <p:nvPr/>
        </p:nvSpPr>
        <p:spPr bwMode="auto">
          <a:xfrm>
            <a:off x="972710" y="3459831"/>
            <a:ext cx="4095750" cy="603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2:</a:t>
            </a:r>
            <a:br>
              <a:rPr lang="en-GB" sz="1800" b="1">
                <a:solidFill>
                  <a:srgbClr val="FFFF00"/>
                </a:solidFill>
                <a:latin typeface="Comic Sans MS" charset="0"/>
              </a:rPr>
            </a:br>
            <a:r>
              <a:rPr lang="en-GB" sz="1800" b="1">
                <a:solidFill>
                  <a:srgbClr val="FFFF00"/>
                </a:solidFill>
                <a:latin typeface="Comic Sans MS" charset="0"/>
              </a:rPr>
              <a:t>Eternally Co-existent</a:t>
            </a:r>
          </a:p>
        </p:txBody>
      </p:sp>
      <p:sp>
        <p:nvSpPr>
          <p:cNvPr id="54290" name="Text Box 17"/>
          <p:cNvSpPr txBox="1">
            <a:spLocks noChangeArrowheads="1"/>
          </p:cNvSpPr>
          <p:nvPr/>
        </p:nvSpPr>
        <p:spPr bwMode="auto">
          <a:xfrm>
            <a:off x="4543137" y="1573030"/>
            <a:ext cx="3232727" cy="1640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3363"/>
              </a:spcBef>
              <a:buClr>
                <a:srgbClr val="FFFF00"/>
              </a:buClr>
              <a:buSzPct val="100000"/>
            </a:pPr>
            <a:r>
              <a:rPr lang="en-GB" sz="5400" b="1">
                <a:solidFill>
                  <a:srgbClr val="FFFF00"/>
                </a:solidFill>
              </a:rPr>
              <a:t>JESUS CHRIST!</a:t>
            </a:r>
          </a:p>
        </p:txBody>
      </p:sp>
    </p:spTree>
    <p:extLst>
      <p:ext uri="{BB962C8B-B14F-4D97-AF65-F5344CB8AC3E}">
        <p14:creationId xmlns:p14="http://schemas.microsoft.com/office/powerpoint/2010/main" val="166938163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6634"/>
                                        </p:tgtEl>
                                        <p:attrNameLst>
                                          <p:attrName>style.visibility</p:attrName>
                                        </p:attrNameLst>
                                      </p:cBhvr>
                                      <p:to>
                                        <p:strVal val="visible"/>
                                      </p:to>
                                    </p:set>
                                    <p:animEffect transition="in" filter="fade">
                                      <p:cBhvr>
                                        <p:cTn id="7" dur="1000"/>
                                        <p:tgtEl>
                                          <p:spTgt spid="266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itle 19"/>
          <p:cNvSpPr>
            <a:spLocks noGrp="1"/>
          </p:cNvSpPr>
          <p:nvPr>
            <p:ph type="title" idx="4294967295"/>
          </p:nvPr>
        </p:nvSpPr>
        <p:spPr bwMode="auto">
          <a:xfrm>
            <a:off x="457503" y="6171640"/>
            <a:ext cx="8229023" cy="30536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099" tIns="45552" rIns="91099" bIns="45552"/>
          <a:lstStyle/>
          <a:p>
            <a:r>
              <a:rPr lang="en-US" sz="2800">
                <a:latin typeface="Times New Roman" charset="0"/>
              </a:rPr>
              <a:t>John 1:3</a:t>
            </a:r>
          </a:p>
        </p:txBody>
      </p:sp>
      <p:pic>
        <p:nvPicPr>
          <p:cNvPr id="56322"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6323" name="Rectangle 2"/>
          <p:cNvSpPr>
            <a:spLocks noChangeArrowheads="1"/>
          </p:cNvSpPr>
          <p:nvPr/>
        </p:nvSpPr>
        <p:spPr bwMode="auto">
          <a:xfrm>
            <a:off x="3535809" y="6645088"/>
            <a:ext cx="1321955"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6324" name="Rectangle 3"/>
          <p:cNvSpPr>
            <a:spLocks noChangeArrowheads="1"/>
          </p:cNvSpPr>
          <p:nvPr/>
        </p:nvSpPr>
        <p:spPr bwMode="auto">
          <a:xfrm>
            <a:off x="1140114" y="762008"/>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56325" name="Text Box 4"/>
          <p:cNvSpPr txBox="1">
            <a:spLocks noChangeArrowheads="1"/>
          </p:cNvSpPr>
          <p:nvPr/>
        </p:nvSpPr>
        <p:spPr bwMode="auto">
          <a:xfrm>
            <a:off x="8781336" y="12242"/>
            <a:ext cx="162498" cy="345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56326" name="Text Box 5"/>
          <p:cNvSpPr txBox="1">
            <a:spLocks noChangeArrowheads="1"/>
          </p:cNvSpPr>
          <p:nvPr/>
        </p:nvSpPr>
        <p:spPr bwMode="auto">
          <a:xfrm>
            <a:off x="1291663" y="1480592"/>
            <a:ext cx="578715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27" name="Text Box 6"/>
          <p:cNvSpPr txBox="1">
            <a:spLocks noChangeArrowheads="1"/>
          </p:cNvSpPr>
          <p:nvPr/>
        </p:nvSpPr>
        <p:spPr bwMode="auto">
          <a:xfrm>
            <a:off x="1030446" y="893669"/>
            <a:ext cx="7163955" cy="505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FFF00"/>
              </a:buClr>
              <a:buSzPct val="100000"/>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6328" name="Text Box 7"/>
          <p:cNvSpPr txBox="1">
            <a:spLocks noChangeArrowheads="1"/>
          </p:cNvSpPr>
          <p:nvPr/>
        </p:nvSpPr>
        <p:spPr bwMode="auto">
          <a:xfrm>
            <a:off x="8019766" y="6538647"/>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29" name="Text Box 8"/>
          <p:cNvSpPr txBox="1">
            <a:spLocks noChangeArrowheads="1"/>
          </p:cNvSpPr>
          <p:nvPr/>
        </p:nvSpPr>
        <p:spPr bwMode="auto">
          <a:xfrm>
            <a:off x="8343036" y="6454591"/>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30" name="AutoShape 9"/>
          <p:cNvSpPr>
            <a:spLocks noChangeArrowheads="1"/>
          </p:cNvSpPr>
          <p:nvPr/>
        </p:nvSpPr>
        <p:spPr bwMode="auto">
          <a:xfrm>
            <a:off x="4752413"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753" tIns="40875" rIns="81753" bIns="40875" anchor="ctr"/>
          <a:lstStyle/>
          <a:p>
            <a:pPr defTabSz="403933" eaLnBrk="0" hangingPunct="0">
              <a:lnSpc>
                <a:spcPct val="93000"/>
              </a:lnSpc>
              <a:buClr>
                <a:srgbClr val="000000"/>
              </a:buClr>
              <a:buSzPct val="100000"/>
            </a:pPr>
            <a:endParaRPr lang="en-US" sz="2200">
              <a:solidFill>
                <a:srgbClr val="000000"/>
              </a:solidFill>
            </a:endParaRPr>
          </a:p>
        </p:txBody>
      </p:sp>
      <p:sp>
        <p:nvSpPr>
          <p:cNvPr id="27658" name="Text Box 10"/>
          <p:cNvSpPr txBox="1">
            <a:spLocks noChangeArrowheads="1"/>
          </p:cNvSpPr>
          <p:nvPr/>
        </p:nvSpPr>
        <p:spPr bwMode="auto">
          <a:xfrm>
            <a:off x="4756742" y="3626510"/>
            <a:ext cx="2936875" cy="223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570"/>
              </a:spcBef>
              <a:buClr>
                <a:srgbClr val="FFFFFF"/>
              </a:buClr>
              <a:buSzPct val="100000"/>
            </a:pPr>
            <a:r>
              <a:rPr lang="en-US" altLang="ja-JP" b="1">
                <a:solidFill>
                  <a:srgbClr val="FFFFFF"/>
                </a:solidFill>
                <a:latin typeface="Helvetica" charset="0"/>
              </a:rPr>
              <a:t>"</a:t>
            </a:r>
            <a:r>
              <a:rPr lang="en-GB" altLang="ja-JP" b="1">
                <a:solidFill>
                  <a:srgbClr val="FFFFFF"/>
                </a:solidFill>
                <a:latin typeface="Helvetica" charset="0"/>
              </a:rPr>
              <a:t>Through him all things were made; without him nothing was made that has been made."</a:t>
            </a:r>
            <a:endParaRPr lang="en-GB" b="1">
              <a:solidFill>
                <a:srgbClr val="FFFFFF"/>
              </a:solidFill>
              <a:latin typeface="Helvetica" charset="0"/>
            </a:endParaRPr>
          </a:p>
        </p:txBody>
      </p:sp>
      <p:sp>
        <p:nvSpPr>
          <p:cNvPr id="56332" name="Text Box 11"/>
          <p:cNvSpPr txBox="1">
            <a:spLocks noChangeArrowheads="1"/>
          </p:cNvSpPr>
          <p:nvPr/>
        </p:nvSpPr>
        <p:spPr bwMode="auto">
          <a:xfrm>
            <a:off x="8588376" y="6079194"/>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753" tIns="40875" rIns="81753" bIns="4087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3933" eaLnBrk="0" hangingPunct="0">
              <a:lnSpc>
                <a:spcPct val="93000"/>
              </a:lnSpc>
              <a:buClr>
                <a:srgbClr val="000000"/>
              </a:buClr>
              <a:buSzPct val="100000"/>
            </a:pPr>
            <a:endParaRPr lang="en-US">
              <a:solidFill>
                <a:srgbClr val="000000"/>
              </a:solidFill>
            </a:endParaRPr>
          </a:p>
        </p:txBody>
      </p:sp>
      <p:sp>
        <p:nvSpPr>
          <p:cNvPr id="56333" name="Text Box 12"/>
          <p:cNvSpPr txBox="1">
            <a:spLocks noChangeArrowheads="1"/>
          </p:cNvSpPr>
          <p:nvPr/>
        </p:nvSpPr>
        <p:spPr bwMode="auto">
          <a:xfrm>
            <a:off x="8359482" y="6543947"/>
            <a:ext cx="303386" cy="21490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561"/>
              </a:spcBef>
              <a:buClr>
                <a:srgbClr val="FFFFFF"/>
              </a:buClr>
              <a:buSzPct val="100000"/>
            </a:pPr>
            <a:r>
              <a:rPr lang="en-GB" sz="900" b="1">
                <a:solidFill>
                  <a:srgbClr val="FFFFFF"/>
                </a:solidFill>
                <a:latin typeface="Comic Sans MS" charset="0"/>
              </a:rPr>
              <a:t>25</a:t>
            </a:r>
          </a:p>
        </p:txBody>
      </p:sp>
      <p:sp>
        <p:nvSpPr>
          <p:cNvPr id="56334" name="Text Box 13"/>
          <p:cNvSpPr txBox="1">
            <a:spLocks noChangeArrowheads="1"/>
          </p:cNvSpPr>
          <p:nvPr/>
        </p:nvSpPr>
        <p:spPr bwMode="auto">
          <a:xfrm>
            <a:off x="8700948" y="6492409"/>
            <a:ext cx="278534" cy="287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463" tIns="41833" rIns="80463" bIns="41833"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897"/>
              </a:spcBef>
              <a:buClr>
                <a:srgbClr val="FFFFFF"/>
              </a:buClr>
              <a:buSzPct val="100000"/>
            </a:pPr>
            <a:r>
              <a:rPr lang="en-GB" sz="1400" b="1">
                <a:solidFill>
                  <a:srgbClr val="FFFFFF"/>
                </a:solidFill>
                <a:latin typeface="Comic Sans MS" charset="0"/>
              </a:rPr>
              <a:t>1</a:t>
            </a:r>
          </a:p>
        </p:txBody>
      </p:sp>
      <p:sp>
        <p:nvSpPr>
          <p:cNvPr id="56335" name="Text Box 14"/>
          <p:cNvSpPr txBox="1">
            <a:spLocks noChangeArrowheads="1"/>
          </p:cNvSpPr>
          <p:nvPr/>
        </p:nvSpPr>
        <p:spPr bwMode="auto">
          <a:xfrm>
            <a:off x="1021773" y="225533"/>
            <a:ext cx="7338580" cy="505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795"/>
              </a:spcBef>
              <a:buClr>
                <a:srgbClr val="FAFD00"/>
              </a:buClr>
              <a:buSzPct val="100000"/>
            </a:pPr>
            <a:r>
              <a:rPr lang="en-GB" sz="2900" b="1">
                <a:solidFill>
                  <a:srgbClr val="FAFD00"/>
                </a:solidFill>
                <a:latin typeface="Comic Sans MS" charset="0"/>
              </a:rPr>
              <a:t>JOHN: SUMMING UP THE MESSAGE</a:t>
            </a:r>
          </a:p>
        </p:txBody>
      </p:sp>
      <p:sp>
        <p:nvSpPr>
          <p:cNvPr id="56336" name="Text Box 15"/>
          <p:cNvSpPr txBox="1">
            <a:spLocks noChangeArrowheads="1"/>
          </p:cNvSpPr>
          <p:nvPr/>
        </p:nvSpPr>
        <p:spPr bwMode="auto">
          <a:xfrm>
            <a:off x="1132912" y="1736912"/>
            <a:ext cx="3734955" cy="1406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1:</a:t>
            </a:r>
            <a:br>
              <a:rPr lang="en-GB" sz="1800" b="1">
                <a:solidFill>
                  <a:srgbClr val="FFFF00"/>
                </a:solidFill>
                <a:latin typeface="Comic Sans MS" charset="0"/>
              </a:rPr>
            </a:br>
            <a:r>
              <a:rPr lang="en-GB" sz="1800" b="1">
                <a:solidFill>
                  <a:srgbClr val="FFFF00"/>
                </a:solidFill>
                <a:latin typeface="Comic Sans MS" charset="0"/>
              </a:rPr>
              <a:t>The Pre-existent One</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A Distinct Person </a:t>
            </a:r>
          </a:p>
          <a:p>
            <a:pPr algn="ctr" defTabSz="403933" eaLnBrk="0" hangingPunct="0">
              <a:lnSpc>
                <a:spcPct val="93000"/>
              </a:lnSpc>
              <a:spcBef>
                <a:spcPts val="1122"/>
              </a:spcBef>
              <a:buClr>
                <a:srgbClr val="FFFF00"/>
              </a:buClr>
              <a:buSzPct val="100000"/>
            </a:pPr>
            <a:r>
              <a:rPr lang="en-GB" sz="1800" b="1">
                <a:solidFill>
                  <a:srgbClr val="FFFF00"/>
                </a:solidFill>
                <a:latin typeface="Comic Sans MS" charset="0"/>
              </a:rPr>
              <a:t>He Was and IS God</a:t>
            </a:r>
          </a:p>
        </p:txBody>
      </p:sp>
      <p:sp>
        <p:nvSpPr>
          <p:cNvPr id="56337" name="Text Box 16"/>
          <p:cNvSpPr txBox="1">
            <a:spLocks noChangeArrowheads="1"/>
          </p:cNvSpPr>
          <p:nvPr/>
        </p:nvSpPr>
        <p:spPr bwMode="auto">
          <a:xfrm>
            <a:off x="972710" y="3459831"/>
            <a:ext cx="4095750" cy="603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2:</a:t>
            </a:r>
            <a:br>
              <a:rPr lang="en-GB" sz="1800" b="1">
                <a:solidFill>
                  <a:srgbClr val="FFFF00"/>
                </a:solidFill>
                <a:latin typeface="Comic Sans MS" charset="0"/>
              </a:rPr>
            </a:br>
            <a:r>
              <a:rPr lang="en-GB" sz="1800" b="1">
                <a:solidFill>
                  <a:srgbClr val="FFFF00"/>
                </a:solidFill>
                <a:latin typeface="Comic Sans MS" charset="0"/>
              </a:rPr>
              <a:t>Eternally Co-existent</a:t>
            </a:r>
          </a:p>
        </p:txBody>
      </p:sp>
      <p:sp>
        <p:nvSpPr>
          <p:cNvPr id="56338" name="Text Box 17"/>
          <p:cNvSpPr txBox="1">
            <a:spLocks noChangeArrowheads="1"/>
          </p:cNvSpPr>
          <p:nvPr/>
        </p:nvSpPr>
        <p:spPr bwMode="auto">
          <a:xfrm>
            <a:off x="751898" y="4436129"/>
            <a:ext cx="4495511" cy="603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1122"/>
              </a:spcBef>
              <a:buClr>
                <a:srgbClr val="618FFD"/>
              </a:buClr>
              <a:buSzPct val="100000"/>
            </a:pPr>
            <a:r>
              <a:rPr lang="en-GB" sz="1800" b="1">
                <a:solidFill>
                  <a:srgbClr val="618FFD"/>
                </a:solidFill>
                <a:latin typeface="Comic Sans MS" charset="0"/>
              </a:rPr>
              <a:t>VERSE 3:</a:t>
            </a:r>
            <a:br>
              <a:rPr lang="en-GB" sz="1800" b="1">
                <a:solidFill>
                  <a:srgbClr val="FFFF00"/>
                </a:solidFill>
                <a:latin typeface="Comic Sans MS" charset="0"/>
              </a:rPr>
            </a:br>
            <a:r>
              <a:rPr lang="en-GB" sz="1800" b="1">
                <a:solidFill>
                  <a:srgbClr val="FFFF00"/>
                </a:solidFill>
                <a:latin typeface="Comic Sans MS" charset="0"/>
              </a:rPr>
              <a:t>Creator of the Universe</a:t>
            </a:r>
          </a:p>
        </p:txBody>
      </p:sp>
      <p:sp>
        <p:nvSpPr>
          <p:cNvPr id="56339" name="Text Box 18"/>
          <p:cNvSpPr txBox="1">
            <a:spLocks noChangeArrowheads="1"/>
          </p:cNvSpPr>
          <p:nvPr/>
        </p:nvSpPr>
        <p:spPr bwMode="auto">
          <a:xfrm>
            <a:off x="4543137" y="1573030"/>
            <a:ext cx="3232727" cy="1640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463" tIns="41833" rIns="80463" bIns="41833">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3933" eaLnBrk="0" hangingPunct="0">
              <a:lnSpc>
                <a:spcPct val="93000"/>
              </a:lnSpc>
              <a:spcBef>
                <a:spcPts val="3363"/>
              </a:spcBef>
              <a:buClr>
                <a:srgbClr val="FFFF00"/>
              </a:buClr>
              <a:buSzPct val="100000"/>
            </a:pPr>
            <a:r>
              <a:rPr lang="en-GB" sz="5400" b="1">
                <a:solidFill>
                  <a:srgbClr val="FFFF00"/>
                </a:solidFill>
              </a:rPr>
              <a:t>JESUS CHRIST!</a:t>
            </a:r>
          </a:p>
        </p:txBody>
      </p:sp>
    </p:spTree>
    <p:extLst>
      <p:ext uri="{BB962C8B-B14F-4D97-AF65-F5344CB8AC3E}">
        <p14:creationId xmlns:p14="http://schemas.microsoft.com/office/powerpoint/2010/main" val="10381294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7658"/>
                                        </p:tgtEl>
                                        <p:attrNameLst>
                                          <p:attrName>style.visibility</p:attrName>
                                        </p:attrNameLst>
                                      </p:cBhvr>
                                      <p:to>
                                        <p:strVal val="visible"/>
                                      </p:to>
                                    </p:set>
                                    <p:animEffect transition="in" filter="fade">
                                      <p:cBhvr>
                                        <p:cTn id="7" dur="1000"/>
                                        <p:tgtEl>
                                          <p:spTgt spid="276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2433" name="Picture 5" descr="John 1.3 jesus creating_adam.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2530" name="Rectangle 2"/>
          <p:cNvSpPr>
            <a:spLocks noGrp="1" noChangeArrowheads="1"/>
          </p:cNvSpPr>
          <p:nvPr>
            <p:ph type="title"/>
          </p:nvPr>
        </p:nvSpPr>
        <p:spPr>
          <a:xfrm>
            <a:off x="0" y="0"/>
            <a:ext cx="2895600" cy="4648200"/>
          </a:xfrm>
          <a:effectLst/>
        </p:spPr>
        <p:txBody>
          <a:bodyPr/>
          <a:lstStyle/>
          <a:p>
            <a:pPr eaLnBrk="1" hangingPunct="1">
              <a:defRPr/>
            </a:pPr>
            <a:r>
              <a:rPr lang="en-US" sz="4000" dirty="0">
                <a:solidFill>
                  <a:schemeClr val="bg1"/>
                </a:solidFill>
                <a:effectLst>
                  <a:outerShdw blurRad="50800" dist="38100" dir="2700000" algn="tl" rotWithShape="0">
                    <a:srgbClr val="000000">
                      <a:alpha val="95000"/>
                    </a:srgbClr>
                  </a:outerShdw>
                </a:effectLst>
                <a:latin typeface="Arial" charset="0"/>
                <a:cs typeface="Arial" charset="0"/>
              </a:rPr>
              <a:t>Jesus </a:t>
            </a:r>
            <a:r>
              <a:rPr lang="en-US" sz="4000" dirty="0">
                <a:effectLst>
                  <a:outerShdw blurRad="50800" dist="38100" dir="2700000" algn="tl" rotWithShape="0">
                    <a:srgbClr val="000000">
                      <a:alpha val="95000"/>
                    </a:srgbClr>
                  </a:outerShdw>
                </a:effectLst>
                <a:latin typeface="Arial" charset="0"/>
                <a:cs typeface="Arial" charset="0"/>
              </a:rPr>
              <a:t>formed </a:t>
            </a:r>
            <a:r>
              <a:rPr lang="en-US" sz="4000" dirty="0">
                <a:solidFill>
                  <a:schemeClr val="bg1"/>
                </a:solidFill>
                <a:effectLst>
                  <a:outerShdw blurRad="50800" dist="38100" dir="2700000" algn="tl" rotWithShape="0">
                    <a:srgbClr val="000000">
                      <a:alpha val="95000"/>
                    </a:srgbClr>
                  </a:outerShdw>
                </a:effectLst>
                <a:latin typeface="Arial" charset="0"/>
                <a:cs typeface="Arial" charset="0"/>
              </a:rPr>
              <a:t>Adam from the dust (John 1:3; Gen. 2:7).</a:t>
            </a:r>
          </a:p>
        </p:txBody>
      </p:sp>
    </p:spTree>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3457" name="Picture 4" descr="Jesus Creator-Adam Eve.jpg"/>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1" y="0"/>
            <a:ext cx="9221788"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2" name="Title 1"/>
          <p:cNvSpPr>
            <a:spLocks noGrp="1"/>
          </p:cNvSpPr>
          <p:nvPr>
            <p:ph type="title"/>
          </p:nvPr>
        </p:nvSpPr>
        <p:spPr>
          <a:xfrm>
            <a:off x="4953000" y="3124200"/>
            <a:ext cx="4114800" cy="3581400"/>
          </a:xfrm>
          <a:effectLst/>
        </p:spPr>
        <p:txBody>
          <a:bodyPr/>
          <a:lstStyle/>
          <a:p>
            <a:pPr eaLnBrk="1" hangingPunct="1">
              <a:defRPr/>
            </a:pPr>
            <a:r>
              <a:rPr lang="en-US" sz="4000">
                <a:solidFill>
                  <a:schemeClr val="bg1"/>
                </a:solidFill>
                <a:effectLst>
                  <a:outerShdw blurRad="50800" dist="38100" dir="2700000" algn="tl" rotWithShape="0">
                    <a:srgbClr val="000000">
                      <a:alpha val="95000"/>
                    </a:srgbClr>
                  </a:outerShdw>
                </a:effectLst>
                <a:latin typeface="Arial" charset="0"/>
                <a:cs typeface="Arial" charset="0"/>
              </a:rPr>
              <a:t>Jesus Created Adam and Eve (John 1:3; Gen. 2:21-23)</a:t>
            </a:r>
          </a:p>
        </p:txBody>
      </p:sp>
    </p:spTree>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20"/>
          <p:cNvSpPr>
            <a:spLocks noGrp="1"/>
          </p:cNvSpPr>
          <p:nvPr>
            <p:ph type="title" idx="4294967295"/>
          </p:nvPr>
        </p:nvSpPr>
        <p:spPr bwMode="auto">
          <a:xfrm>
            <a:off x="304513" y="6171640"/>
            <a:ext cx="8230465" cy="762000"/>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238" tIns="45619" rIns="91238" bIns="45619"/>
          <a:lstStyle/>
          <a:p>
            <a:r>
              <a:rPr lang="en-US" sz="2800">
                <a:latin typeface="Times New Roman" charset="0"/>
              </a:rPr>
              <a:t>John 1:4, 5, 9</a:t>
            </a:r>
          </a:p>
        </p:txBody>
      </p:sp>
      <p:pic>
        <p:nvPicPr>
          <p:cNvPr id="58370"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58371" name="Rectangle 2"/>
          <p:cNvSpPr>
            <a:spLocks noChangeArrowheads="1"/>
          </p:cNvSpPr>
          <p:nvPr/>
        </p:nvSpPr>
        <p:spPr bwMode="auto">
          <a:xfrm>
            <a:off x="3535796" y="6645088"/>
            <a:ext cx="1321955" cy="212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58372" name="Rectangle 3"/>
          <p:cNvSpPr>
            <a:spLocks noChangeArrowheads="1"/>
          </p:cNvSpPr>
          <p:nvPr/>
        </p:nvSpPr>
        <p:spPr bwMode="auto">
          <a:xfrm>
            <a:off x="1140114" y="762002"/>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58373" name="Text Box 4"/>
          <p:cNvSpPr txBox="1">
            <a:spLocks noChangeArrowheads="1"/>
          </p:cNvSpPr>
          <p:nvPr/>
        </p:nvSpPr>
        <p:spPr bwMode="auto">
          <a:xfrm>
            <a:off x="8781210" y="12172"/>
            <a:ext cx="162740" cy="345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58374" name="Text Box 5"/>
          <p:cNvSpPr txBox="1">
            <a:spLocks noChangeArrowheads="1"/>
          </p:cNvSpPr>
          <p:nvPr/>
        </p:nvSpPr>
        <p:spPr bwMode="auto">
          <a:xfrm>
            <a:off x="1291650" y="1480579"/>
            <a:ext cx="5787159" cy="24232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75" name="Text Box 6"/>
          <p:cNvSpPr txBox="1">
            <a:spLocks noChangeArrowheads="1"/>
          </p:cNvSpPr>
          <p:nvPr/>
        </p:nvSpPr>
        <p:spPr bwMode="auto">
          <a:xfrm>
            <a:off x="1030433" y="893669"/>
            <a:ext cx="7163955" cy="5056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795"/>
              </a:spcBef>
              <a:buClr>
                <a:srgbClr val="FFFF00"/>
              </a:buClr>
              <a:buSzPct val="100000"/>
            </a:pPr>
            <a:r>
              <a:rPr lang="en-GB" sz="2900" b="1" i="1">
                <a:solidFill>
                  <a:srgbClr val="FFFF00"/>
                </a:solidFill>
                <a:latin typeface="Comic Sans MS" charset="0"/>
              </a:rPr>
              <a:t>CHAPTER 1: </a:t>
            </a:r>
            <a:r>
              <a:rPr lang="en-GB" sz="2900" b="1" i="1" u="sng">
                <a:solidFill>
                  <a:srgbClr val="08F2EE"/>
                </a:solidFill>
                <a:latin typeface="Comic Sans MS" charset="0"/>
              </a:rPr>
              <a:t>6 GREAT TRUTHS</a:t>
            </a:r>
            <a:r>
              <a:rPr lang="en-GB" sz="2900" b="1" i="1">
                <a:solidFill>
                  <a:srgbClr val="FFFF00"/>
                </a:solidFill>
                <a:latin typeface="Comic Sans MS" charset="0"/>
              </a:rPr>
              <a:t> OF</a:t>
            </a:r>
          </a:p>
        </p:txBody>
      </p:sp>
      <p:sp>
        <p:nvSpPr>
          <p:cNvPr id="58376" name="Text Box 7"/>
          <p:cNvSpPr txBox="1">
            <a:spLocks noChangeArrowheads="1"/>
          </p:cNvSpPr>
          <p:nvPr/>
        </p:nvSpPr>
        <p:spPr bwMode="auto">
          <a:xfrm>
            <a:off x="1132899" y="1736912"/>
            <a:ext cx="3734955" cy="140633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 1:</a:t>
            </a:r>
            <a:br>
              <a:rPr lang="en-GB" sz="1800" b="1">
                <a:solidFill>
                  <a:srgbClr val="FFFF00"/>
                </a:solidFill>
                <a:latin typeface="Comic Sans MS" charset="0"/>
              </a:rPr>
            </a:br>
            <a:r>
              <a:rPr lang="en-GB" sz="1800" b="1">
                <a:solidFill>
                  <a:srgbClr val="FFFF00"/>
                </a:solidFill>
                <a:latin typeface="Comic Sans MS" charset="0"/>
              </a:rPr>
              <a:t>The Pre-existent One</a:t>
            </a:r>
          </a:p>
          <a:p>
            <a:pPr algn="ctr" defTabSz="404546" eaLnBrk="0" hangingPunct="0">
              <a:lnSpc>
                <a:spcPct val="93000"/>
              </a:lnSpc>
              <a:spcBef>
                <a:spcPts val="1122"/>
              </a:spcBef>
              <a:buClr>
                <a:srgbClr val="FFFF00"/>
              </a:buClr>
              <a:buSzPct val="100000"/>
            </a:pPr>
            <a:r>
              <a:rPr lang="en-GB" sz="1800" b="1">
                <a:solidFill>
                  <a:srgbClr val="FFFF00"/>
                </a:solidFill>
                <a:latin typeface="Comic Sans MS" charset="0"/>
              </a:rPr>
              <a:t>A Distinct Person</a:t>
            </a:r>
          </a:p>
          <a:p>
            <a:pPr algn="ctr" defTabSz="404546" eaLnBrk="0" hangingPunct="0">
              <a:lnSpc>
                <a:spcPct val="93000"/>
              </a:lnSpc>
              <a:spcBef>
                <a:spcPts val="1122"/>
              </a:spcBef>
              <a:buClr>
                <a:srgbClr val="FFFF00"/>
              </a:buClr>
              <a:buSzPct val="100000"/>
            </a:pPr>
            <a:r>
              <a:rPr lang="en-GB" sz="1800" b="1">
                <a:solidFill>
                  <a:srgbClr val="FFFF00"/>
                </a:solidFill>
                <a:latin typeface="Comic Sans MS" charset="0"/>
              </a:rPr>
              <a:t>He Was and IS God</a:t>
            </a:r>
          </a:p>
        </p:txBody>
      </p:sp>
      <p:sp>
        <p:nvSpPr>
          <p:cNvPr id="58377" name="Text Box 8"/>
          <p:cNvSpPr txBox="1">
            <a:spLocks noChangeArrowheads="1"/>
          </p:cNvSpPr>
          <p:nvPr/>
        </p:nvSpPr>
        <p:spPr bwMode="auto">
          <a:xfrm>
            <a:off x="972706" y="3459818"/>
            <a:ext cx="4095750" cy="60371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 2:</a:t>
            </a:r>
            <a:br>
              <a:rPr lang="en-GB" sz="1800" b="1">
                <a:solidFill>
                  <a:srgbClr val="FFFF00"/>
                </a:solidFill>
                <a:latin typeface="Comic Sans MS" charset="0"/>
              </a:rPr>
            </a:br>
            <a:r>
              <a:rPr lang="en-GB" sz="1800" b="1">
                <a:solidFill>
                  <a:srgbClr val="FFFF00"/>
                </a:solidFill>
                <a:latin typeface="Comic Sans MS" charset="0"/>
              </a:rPr>
              <a:t>Eternally Co-existent</a:t>
            </a:r>
          </a:p>
        </p:txBody>
      </p:sp>
      <p:sp>
        <p:nvSpPr>
          <p:cNvPr id="58378" name="Text Box 9"/>
          <p:cNvSpPr txBox="1">
            <a:spLocks noChangeArrowheads="1"/>
          </p:cNvSpPr>
          <p:nvPr/>
        </p:nvSpPr>
        <p:spPr bwMode="auto">
          <a:xfrm>
            <a:off x="751898" y="4436129"/>
            <a:ext cx="4495511" cy="603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 3:</a:t>
            </a:r>
            <a:r>
              <a:rPr lang="en-GB" sz="1800" b="1">
                <a:solidFill>
                  <a:srgbClr val="FFFF00"/>
                </a:solidFill>
                <a:latin typeface="Comic Sans MS" charset="0"/>
              </a:rPr>
              <a:t> </a:t>
            </a:r>
            <a:br>
              <a:rPr lang="en-GB" sz="1800" b="1">
                <a:solidFill>
                  <a:srgbClr val="FFFF00"/>
                </a:solidFill>
                <a:latin typeface="Comic Sans MS" charset="0"/>
              </a:rPr>
            </a:br>
            <a:r>
              <a:rPr lang="en-GB" sz="1800" b="1">
                <a:solidFill>
                  <a:srgbClr val="FFFF00"/>
                </a:solidFill>
                <a:latin typeface="Comic Sans MS" charset="0"/>
              </a:rPr>
              <a:t>Creator of the Universe</a:t>
            </a:r>
          </a:p>
        </p:txBody>
      </p:sp>
      <p:sp>
        <p:nvSpPr>
          <p:cNvPr id="58379" name="Text Box 10"/>
          <p:cNvSpPr txBox="1">
            <a:spLocks noChangeArrowheads="1"/>
          </p:cNvSpPr>
          <p:nvPr/>
        </p:nvSpPr>
        <p:spPr bwMode="auto">
          <a:xfrm>
            <a:off x="1109808" y="5357813"/>
            <a:ext cx="3807114" cy="60371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618FFD"/>
              </a:buClr>
              <a:buSzPct val="100000"/>
            </a:pPr>
            <a:r>
              <a:rPr lang="en-GB" sz="1800" b="1">
                <a:solidFill>
                  <a:srgbClr val="618FFD"/>
                </a:solidFill>
                <a:latin typeface="Comic Sans MS" charset="0"/>
              </a:rPr>
              <a:t>VERSES 4, 5, 9:</a:t>
            </a:r>
            <a:br>
              <a:rPr lang="en-GB" sz="1800" b="1">
                <a:solidFill>
                  <a:srgbClr val="FFFF00"/>
                </a:solidFill>
                <a:latin typeface="Comic Sans MS" charset="0"/>
              </a:rPr>
            </a:br>
            <a:r>
              <a:rPr lang="en-GB" sz="1800" b="1">
                <a:solidFill>
                  <a:srgbClr val="FFFF00"/>
                </a:solidFill>
                <a:latin typeface="Comic Sans MS" charset="0"/>
              </a:rPr>
              <a:t>Source of all Light and Life</a:t>
            </a:r>
          </a:p>
        </p:txBody>
      </p:sp>
      <p:sp>
        <p:nvSpPr>
          <p:cNvPr id="58380" name="Text Box 11"/>
          <p:cNvSpPr txBox="1">
            <a:spLocks noChangeArrowheads="1"/>
          </p:cNvSpPr>
          <p:nvPr/>
        </p:nvSpPr>
        <p:spPr bwMode="auto">
          <a:xfrm>
            <a:off x="8019763" y="6538634"/>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81" name="Text Box 12"/>
          <p:cNvSpPr txBox="1">
            <a:spLocks noChangeArrowheads="1"/>
          </p:cNvSpPr>
          <p:nvPr/>
        </p:nvSpPr>
        <p:spPr bwMode="auto">
          <a:xfrm>
            <a:off x="8343036" y="6454590"/>
            <a:ext cx="167409" cy="32357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82" name="AutoShape 13"/>
          <p:cNvSpPr>
            <a:spLocks noChangeArrowheads="1"/>
          </p:cNvSpPr>
          <p:nvPr/>
        </p:nvSpPr>
        <p:spPr bwMode="auto">
          <a:xfrm>
            <a:off x="4752400" y="3543860"/>
            <a:ext cx="3003261" cy="2487706"/>
          </a:xfrm>
          <a:prstGeom prst="roundRect">
            <a:avLst>
              <a:gd name="adj" fmla="val 16667"/>
            </a:avLst>
          </a:prstGeom>
          <a:gradFill rotWithShape="0">
            <a:gsLst>
              <a:gs pos="0">
                <a:srgbClr val="0000FF"/>
              </a:gs>
              <a:gs pos="50000">
                <a:srgbClr val="000000"/>
              </a:gs>
              <a:gs pos="100000">
                <a:srgbClr val="0000FF"/>
              </a:gs>
            </a:gsLst>
            <a:lin ang="18900000" scaled="1"/>
          </a:gradFill>
          <a:ln w="76320">
            <a:solidFill>
              <a:srgbClr val="FC0128"/>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28686" name="Text Box 14"/>
          <p:cNvSpPr txBox="1">
            <a:spLocks noChangeArrowheads="1"/>
          </p:cNvSpPr>
          <p:nvPr/>
        </p:nvSpPr>
        <p:spPr bwMode="auto">
          <a:xfrm>
            <a:off x="4914036" y="3650318"/>
            <a:ext cx="2687205" cy="21319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010"/>
              </a:spcBef>
              <a:buClr>
                <a:srgbClr val="FFFFFF"/>
              </a:buClr>
              <a:buSzPct val="100000"/>
            </a:pPr>
            <a:r>
              <a:rPr lang="en-US" altLang="ja-JP" sz="1600" b="1">
                <a:solidFill>
                  <a:srgbClr val="FFFFFF"/>
                </a:solidFill>
                <a:latin typeface="Helvetica" charset="0"/>
              </a:rPr>
              <a:t>"</a:t>
            </a:r>
            <a:r>
              <a:rPr lang="en-GB" altLang="ja-JP" sz="1600" b="1">
                <a:solidFill>
                  <a:srgbClr val="FFFFFF"/>
                </a:solidFill>
                <a:latin typeface="Helvetica" charset="0"/>
              </a:rPr>
              <a:t>In him was life, and that life was the light of men.  The light shines in the darkness, but the darkness has not understood it….The true light that gives light to every man was coming into the world."</a:t>
            </a:r>
            <a:endParaRPr lang="en-GB" sz="1600" b="1">
              <a:solidFill>
                <a:srgbClr val="FFFFFF"/>
              </a:solidFill>
              <a:latin typeface="Helvetica" charset="0"/>
            </a:endParaRPr>
          </a:p>
        </p:txBody>
      </p:sp>
      <p:sp>
        <p:nvSpPr>
          <p:cNvPr id="58384" name="Text Box 15"/>
          <p:cNvSpPr txBox="1">
            <a:spLocks noChangeArrowheads="1"/>
          </p:cNvSpPr>
          <p:nvPr/>
        </p:nvSpPr>
        <p:spPr bwMode="auto">
          <a:xfrm>
            <a:off x="8507559" y="6184247"/>
            <a:ext cx="168852" cy="3249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58385" name="Text Box 16"/>
          <p:cNvSpPr txBox="1">
            <a:spLocks noChangeArrowheads="1"/>
          </p:cNvSpPr>
          <p:nvPr/>
        </p:nvSpPr>
        <p:spPr bwMode="auto">
          <a:xfrm>
            <a:off x="8357187" y="6543875"/>
            <a:ext cx="303629" cy="2150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561"/>
              </a:spcBef>
              <a:buClr>
                <a:srgbClr val="FFFFFF"/>
              </a:buClr>
              <a:buSzPct val="100000"/>
            </a:pPr>
            <a:r>
              <a:rPr lang="en-GB" sz="900" b="1">
                <a:solidFill>
                  <a:srgbClr val="FFFFFF"/>
                </a:solidFill>
                <a:latin typeface="Comic Sans MS" charset="0"/>
              </a:rPr>
              <a:t>26</a:t>
            </a:r>
          </a:p>
        </p:txBody>
      </p:sp>
      <p:sp>
        <p:nvSpPr>
          <p:cNvPr id="58386" name="Text Box 17"/>
          <p:cNvSpPr txBox="1">
            <a:spLocks noChangeArrowheads="1"/>
          </p:cNvSpPr>
          <p:nvPr/>
        </p:nvSpPr>
        <p:spPr bwMode="auto">
          <a:xfrm>
            <a:off x="8700945" y="6492409"/>
            <a:ext cx="278534" cy="2871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897"/>
              </a:spcBef>
              <a:buClr>
                <a:srgbClr val="FFFFFF"/>
              </a:buClr>
              <a:buSzPct val="100000"/>
            </a:pPr>
            <a:r>
              <a:rPr lang="en-GB" sz="1400" b="1">
                <a:solidFill>
                  <a:srgbClr val="FFFFFF"/>
                </a:solidFill>
                <a:latin typeface="Comic Sans MS" charset="0"/>
              </a:rPr>
              <a:t>1</a:t>
            </a:r>
          </a:p>
        </p:txBody>
      </p:sp>
      <p:sp>
        <p:nvSpPr>
          <p:cNvPr id="58387" name="Text Box 18"/>
          <p:cNvSpPr txBox="1">
            <a:spLocks noChangeArrowheads="1"/>
          </p:cNvSpPr>
          <p:nvPr/>
        </p:nvSpPr>
        <p:spPr bwMode="auto">
          <a:xfrm>
            <a:off x="1021773" y="225520"/>
            <a:ext cx="7338580" cy="50566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795"/>
              </a:spcBef>
              <a:buClr>
                <a:srgbClr val="FAFD00"/>
              </a:buClr>
              <a:buSzPct val="100000"/>
            </a:pPr>
            <a:r>
              <a:rPr lang="en-GB" sz="2900" b="1">
                <a:solidFill>
                  <a:srgbClr val="FAFD00"/>
                </a:solidFill>
                <a:latin typeface="Comic Sans MS" charset="0"/>
              </a:rPr>
              <a:t>JOHN: SUMMING UP THE MESSAGE</a:t>
            </a:r>
          </a:p>
        </p:txBody>
      </p:sp>
      <p:sp>
        <p:nvSpPr>
          <p:cNvPr id="58388" name="Text Box 19"/>
          <p:cNvSpPr txBox="1">
            <a:spLocks noChangeArrowheads="1"/>
          </p:cNvSpPr>
          <p:nvPr/>
        </p:nvSpPr>
        <p:spPr bwMode="auto">
          <a:xfrm>
            <a:off x="4543137" y="1573027"/>
            <a:ext cx="3232727" cy="164026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3364"/>
              </a:spcBef>
              <a:buClr>
                <a:srgbClr val="FFFF00"/>
              </a:buClr>
              <a:buSzPct val="100000"/>
            </a:pPr>
            <a:r>
              <a:rPr lang="en-GB" sz="5400" b="1">
                <a:solidFill>
                  <a:srgbClr val="FFFF00"/>
                </a:solidFill>
              </a:rPr>
              <a:t>JESUS CHRIST!</a:t>
            </a:r>
          </a:p>
        </p:txBody>
      </p:sp>
    </p:spTree>
    <p:extLst>
      <p:ext uri="{BB962C8B-B14F-4D97-AF65-F5344CB8AC3E}">
        <p14:creationId xmlns:p14="http://schemas.microsoft.com/office/powerpoint/2010/main" val="2171716233"/>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fill="hold" nodeType="clickEffect">
                                  <p:stCondLst>
                                    <p:cond delay="0"/>
                                  </p:stCondLst>
                                  <p:childTnLst>
                                    <p:set>
                                      <p:cBhvr>
                                        <p:cTn id="6" dur="1" fill="hold">
                                          <p:stCondLst>
                                            <p:cond delay="0"/>
                                          </p:stCondLst>
                                        </p:cTn>
                                        <p:tgtEl>
                                          <p:spTgt spid="28686"/>
                                        </p:tgtEl>
                                        <p:attrNameLst>
                                          <p:attrName>style.visibility</p:attrName>
                                        </p:attrNameLst>
                                      </p:cBhvr>
                                      <p:to>
                                        <p:strVal val="visible"/>
                                      </p:to>
                                    </p:set>
                                    <p:animEffect transition="in" filter="fade">
                                      <p:cBhvr>
                                        <p:cTn id="7" dur="1000"/>
                                        <p:tgtEl>
                                          <p:spTgt spid="286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0417" name="Picture 1"/>
          <p:cNvPicPr>
            <a:picLocks noChangeAspect="1" noChangeArrowheads="1"/>
          </p:cNvPicPr>
          <p:nvPr/>
        </p:nvPicPr>
        <p:blipFill>
          <a:blip r:embed="rId3">
            <a:extLst>
              <a:ext uri="{28A0092B-C50C-407E-A947-70E740481C1C}">
                <a14:useLocalDpi xmlns:a14="http://schemas.microsoft.com/office/drawing/2010/main"/>
              </a:ext>
            </a:extLst>
          </a:blip>
          <a:srcRect/>
          <a:stretch>
            <a:fillRect/>
          </a:stretch>
        </p:blipFill>
        <p:spPr bwMode="auto">
          <a:xfrm>
            <a:off x="344922" y="231122"/>
            <a:ext cx="8400761" cy="6402761"/>
          </a:xfrm>
          <a:prstGeom prst="rect">
            <a:avLst/>
          </a:prstGeom>
          <a:blipFill dpi="0" rotWithShape="0">
            <a:blip r:embed="rId4"/>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0418" name="Rectangle 2"/>
          <p:cNvSpPr>
            <a:spLocks noChangeArrowheads="1"/>
          </p:cNvSpPr>
          <p:nvPr/>
        </p:nvSpPr>
        <p:spPr bwMode="auto">
          <a:xfrm>
            <a:off x="154422" y="6555443"/>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0419" name="Rectangle 3"/>
          <p:cNvSpPr>
            <a:spLocks noChangeArrowheads="1"/>
          </p:cNvSpPr>
          <p:nvPr/>
        </p:nvSpPr>
        <p:spPr bwMode="auto">
          <a:xfrm>
            <a:off x="1140114" y="762002"/>
            <a:ext cx="6801716" cy="5454463"/>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29700" name="AutoShape 4"/>
          <p:cNvSpPr>
            <a:spLocks noChangeArrowheads="1"/>
          </p:cNvSpPr>
          <p:nvPr/>
        </p:nvSpPr>
        <p:spPr bwMode="auto">
          <a:xfrm>
            <a:off x="4726422" y="889469"/>
            <a:ext cx="3003261" cy="2484904"/>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sp>
        <p:nvSpPr>
          <p:cNvPr id="29701" name="AutoShape 5"/>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sp>
        <p:nvSpPr>
          <p:cNvPr id="29702" name="AutoShape 6"/>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sp>
        <p:nvSpPr>
          <p:cNvPr id="67592" name="Rectangle 7"/>
          <p:cNvSpPr>
            <a:spLocks noChangeArrowheads="1"/>
          </p:cNvSpPr>
          <p:nvPr/>
        </p:nvSpPr>
        <p:spPr bwMode="auto">
          <a:xfrm>
            <a:off x="2287445" y="3692339"/>
            <a:ext cx="2036329" cy="539284"/>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LUKE</a:t>
            </a:r>
          </a:p>
        </p:txBody>
      </p:sp>
      <p:sp>
        <p:nvSpPr>
          <p:cNvPr id="67593" name="Rectangle 8"/>
          <p:cNvSpPr>
            <a:spLocks noChangeArrowheads="1"/>
          </p:cNvSpPr>
          <p:nvPr/>
        </p:nvSpPr>
        <p:spPr bwMode="auto">
          <a:xfrm>
            <a:off x="1757795" y="1004329"/>
            <a:ext cx="2355273" cy="539283"/>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MATTHEW</a:t>
            </a:r>
          </a:p>
        </p:txBody>
      </p:sp>
      <p:sp>
        <p:nvSpPr>
          <p:cNvPr id="67594" name="Rectangle 9"/>
          <p:cNvSpPr>
            <a:spLocks noChangeArrowheads="1"/>
          </p:cNvSpPr>
          <p:nvPr/>
        </p:nvSpPr>
        <p:spPr bwMode="auto">
          <a:xfrm>
            <a:off x="5588000" y="1025339"/>
            <a:ext cx="2036330" cy="539284"/>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MARK</a:t>
            </a:r>
          </a:p>
        </p:txBody>
      </p:sp>
      <p:sp>
        <p:nvSpPr>
          <p:cNvPr id="60426" name="Rectangle 10"/>
          <p:cNvSpPr>
            <a:spLocks noChangeArrowheads="1"/>
          </p:cNvSpPr>
          <p:nvPr/>
        </p:nvSpPr>
        <p:spPr bwMode="auto">
          <a:xfrm>
            <a:off x="2159001" y="1560419"/>
            <a:ext cx="1766455" cy="442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   JEWS</a:t>
            </a:r>
          </a:p>
        </p:txBody>
      </p:sp>
      <p:sp>
        <p:nvSpPr>
          <p:cNvPr id="60427" name="Rectangle 11"/>
          <p:cNvSpPr>
            <a:spLocks noChangeArrowheads="1"/>
          </p:cNvSpPr>
          <p:nvPr/>
        </p:nvSpPr>
        <p:spPr bwMode="auto">
          <a:xfrm>
            <a:off x="5899728" y="1570225"/>
            <a:ext cx="1766455" cy="442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ROMANS</a:t>
            </a:r>
          </a:p>
        </p:txBody>
      </p:sp>
      <p:sp>
        <p:nvSpPr>
          <p:cNvPr id="60428" name="Rectangle 12"/>
          <p:cNvSpPr>
            <a:spLocks noChangeArrowheads="1"/>
          </p:cNvSpPr>
          <p:nvPr/>
        </p:nvSpPr>
        <p:spPr bwMode="auto">
          <a:xfrm>
            <a:off x="2462069" y="4237225"/>
            <a:ext cx="1766455" cy="442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GREEKS</a:t>
            </a:r>
          </a:p>
        </p:txBody>
      </p:sp>
      <p:sp>
        <p:nvSpPr>
          <p:cNvPr id="60429" name="Rectangle 13"/>
          <p:cNvSpPr>
            <a:spLocks noChangeArrowheads="1"/>
          </p:cNvSpPr>
          <p:nvPr/>
        </p:nvSpPr>
        <p:spPr bwMode="auto">
          <a:xfrm>
            <a:off x="1652444" y="1647266"/>
            <a:ext cx="848591" cy="340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sp>
        <p:nvSpPr>
          <p:cNvPr id="60430" name="Rectangle 14"/>
          <p:cNvSpPr>
            <a:spLocks noChangeArrowheads="1"/>
          </p:cNvSpPr>
          <p:nvPr/>
        </p:nvSpPr>
        <p:spPr bwMode="auto">
          <a:xfrm>
            <a:off x="1652445" y="2568950"/>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0431" name="Rectangle 15"/>
          <p:cNvSpPr>
            <a:spLocks noChangeArrowheads="1"/>
          </p:cNvSpPr>
          <p:nvPr/>
        </p:nvSpPr>
        <p:spPr bwMode="auto">
          <a:xfrm>
            <a:off x="5069898" y="1658472"/>
            <a:ext cx="847147" cy="340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sp>
        <p:nvSpPr>
          <p:cNvPr id="60432" name="Rectangle 16"/>
          <p:cNvSpPr>
            <a:spLocks noChangeArrowheads="1"/>
          </p:cNvSpPr>
          <p:nvPr/>
        </p:nvSpPr>
        <p:spPr bwMode="auto">
          <a:xfrm>
            <a:off x="5069900" y="2580156"/>
            <a:ext cx="891886"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grpSp>
        <p:nvGrpSpPr>
          <p:cNvPr id="60433" name="Group 17"/>
          <p:cNvGrpSpPr>
            <a:grpSpLocks/>
          </p:cNvGrpSpPr>
          <p:nvPr/>
        </p:nvGrpSpPr>
        <p:grpSpPr bwMode="auto">
          <a:xfrm>
            <a:off x="1652444" y="2070287"/>
            <a:ext cx="2538556" cy="452438"/>
            <a:chOff x="1145" y="1478"/>
            <a:chExt cx="1759" cy="324"/>
          </a:xfrm>
        </p:grpSpPr>
        <p:sp>
          <p:nvSpPr>
            <p:cNvPr id="60477" name="Rectangle 18"/>
            <p:cNvSpPr>
              <a:spLocks noChangeArrowheads="1"/>
            </p:cNvSpPr>
            <p:nvPr/>
          </p:nvSpPr>
          <p:spPr bwMode="auto">
            <a:xfrm>
              <a:off x="1145" y="1530"/>
              <a:ext cx="587" cy="2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78" name="Rectangle 19"/>
            <p:cNvSpPr>
              <a:spLocks noChangeArrowheads="1"/>
            </p:cNvSpPr>
            <p:nvPr/>
          </p:nvSpPr>
          <p:spPr bwMode="auto">
            <a:xfrm>
              <a:off x="1680" y="1478"/>
              <a:ext cx="1224" cy="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KING</a:t>
              </a:r>
            </a:p>
          </p:txBody>
        </p:sp>
      </p:grpSp>
      <p:grpSp>
        <p:nvGrpSpPr>
          <p:cNvPr id="60434" name="Group 20"/>
          <p:cNvGrpSpPr>
            <a:grpSpLocks/>
          </p:cNvGrpSpPr>
          <p:nvPr/>
        </p:nvGrpSpPr>
        <p:grpSpPr bwMode="auto">
          <a:xfrm>
            <a:off x="5069898" y="2064685"/>
            <a:ext cx="2578965" cy="451037"/>
            <a:chOff x="3513" y="1474"/>
            <a:chExt cx="1787" cy="322"/>
          </a:xfrm>
        </p:grpSpPr>
        <p:sp>
          <p:nvSpPr>
            <p:cNvPr id="60475" name="Rectangle 21"/>
            <p:cNvSpPr>
              <a:spLocks noChangeArrowheads="1"/>
            </p:cNvSpPr>
            <p:nvPr/>
          </p:nvSpPr>
          <p:spPr bwMode="auto">
            <a:xfrm>
              <a:off x="3513" y="1538"/>
              <a:ext cx="586"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76" name="Rectangle 22"/>
            <p:cNvSpPr>
              <a:spLocks noChangeArrowheads="1"/>
            </p:cNvSpPr>
            <p:nvPr/>
          </p:nvSpPr>
          <p:spPr bwMode="auto">
            <a:xfrm>
              <a:off x="4076" y="1474"/>
              <a:ext cx="122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SERVANT</a:t>
              </a:r>
            </a:p>
          </p:txBody>
        </p:sp>
      </p:grpSp>
      <p:sp>
        <p:nvSpPr>
          <p:cNvPr id="60435" name="Rectangle 23"/>
          <p:cNvSpPr>
            <a:spLocks noChangeArrowheads="1"/>
          </p:cNvSpPr>
          <p:nvPr/>
        </p:nvSpPr>
        <p:spPr bwMode="auto">
          <a:xfrm>
            <a:off x="1675536" y="4325472"/>
            <a:ext cx="847147" cy="340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sp>
        <p:nvSpPr>
          <p:cNvPr id="60436" name="Rectangle 24"/>
          <p:cNvSpPr>
            <a:spLocks noChangeArrowheads="1"/>
          </p:cNvSpPr>
          <p:nvPr/>
        </p:nvSpPr>
        <p:spPr bwMode="auto">
          <a:xfrm>
            <a:off x="1675536" y="5247156"/>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grpSp>
        <p:nvGrpSpPr>
          <p:cNvPr id="60437" name="Group 25"/>
          <p:cNvGrpSpPr>
            <a:grpSpLocks/>
          </p:cNvGrpSpPr>
          <p:nvPr/>
        </p:nvGrpSpPr>
        <p:grpSpPr bwMode="auto">
          <a:xfrm>
            <a:off x="1675536" y="4735887"/>
            <a:ext cx="2531341" cy="452437"/>
            <a:chOff x="1161" y="3381"/>
            <a:chExt cx="1754" cy="324"/>
          </a:xfrm>
        </p:grpSpPr>
        <p:sp>
          <p:nvSpPr>
            <p:cNvPr id="60473" name="Rectangle 26"/>
            <p:cNvSpPr>
              <a:spLocks noChangeArrowheads="1"/>
            </p:cNvSpPr>
            <p:nvPr/>
          </p:nvSpPr>
          <p:spPr bwMode="auto">
            <a:xfrm>
              <a:off x="1161" y="3442"/>
              <a:ext cx="587" cy="2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74" name="Rectangle 27"/>
            <p:cNvSpPr>
              <a:spLocks noChangeArrowheads="1"/>
            </p:cNvSpPr>
            <p:nvPr/>
          </p:nvSpPr>
          <p:spPr bwMode="auto">
            <a:xfrm>
              <a:off x="1691" y="3381"/>
              <a:ext cx="1224" cy="32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GOD/MAN</a:t>
              </a:r>
            </a:p>
          </p:txBody>
        </p:sp>
      </p:grpSp>
      <p:sp>
        <p:nvSpPr>
          <p:cNvPr id="60438" name="Rectangle 28"/>
          <p:cNvSpPr>
            <a:spLocks noChangeArrowheads="1"/>
          </p:cNvSpPr>
          <p:nvPr/>
        </p:nvSpPr>
        <p:spPr bwMode="auto">
          <a:xfrm>
            <a:off x="5012172" y="5247156"/>
            <a:ext cx="890443" cy="1722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grpSp>
        <p:nvGrpSpPr>
          <p:cNvPr id="60439" name="Group 29"/>
          <p:cNvGrpSpPr>
            <a:grpSpLocks/>
          </p:cNvGrpSpPr>
          <p:nvPr/>
        </p:nvGrpSpPr>
        <p:grpSpPr bwMode="auto">
          <a:xfrm>
            <a:off x="1652445" y="2557744"/>
            <a:ext cx="2541443" cy="658346"/>
            <a:chOff x="1145" y="1826"/>
            <a:chExt cx="1761" cy="470"/>
          </a:xfrm>
        </p:grpSpPr>
        <p:sp>
          <p:nvSpPr>
            <p:cNvPr id="60471" name="Rectangle 30"/>
            <p:cNvSpPr>
              <a:spLocks noChangeArrowheads="1"/>
            </p:cNvSpPr>
            <p:nvPr/>
          </p:nvSpPr>
          <p:spPr bwMode="auto">
            <a:xfrm>
              <a:off x="1145"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sp>
          <p:nvSpPr>
            <p:cNvPr id="60472" name="Rectangle 31"/>
            <p:cNvSpPr>
              <a:spLocks noChangeArrowheads="1"/>
            </p:cNvSpPr>
            <p:nvPr/>
          </p:nvSpPr>
          <p:spPr bwMode="auto">
            <a:xfrm>
              <a:off x="1682" y="1974"/>
              <a:ext cx="122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SAID</a:t>
              </a:r>
            </a:p>
          </p:txBody>
        </p:sp>
      </p:grpSp>
      <p:grpSp>
        <p:nvGrpSpPr>
          <p:cNvPr id="60440" name="Group 32"/>
          <p:cNvGrpSpPr>
            <a:grpSpLocks/>
          </p:cNvGrpSpPr>
          <p:nvPr/>
        </p:nvGrpSpPr>
        <p:grpSpPr bwMode="auto">
          <a:xfrm>
            <a:off x="1675536" y="5205132"/>
            <a:ext cx="2069523" cy="655544"/>
            <a:chOff x="1161" y="3716"/>
            <a:chExt cx="1434" cy="468"/>
          </a:xfrm>
        </p:grpSpPr>
        <p:sp>
          <p:nvSpPr>
            <p:cNvPr id="60469" name="Rectangle 33"/>
            <p:cNvSpPr>
              <a:spLocks noChangeArrowheads="1"/>
            </p:cNvSpPr>
            <p:nvPr/>
          </p:nvSpPr>
          <p:spPr bwMode="auto">
            <a:xfrm>
              <a:off x="1731" y="3853"/>
              <a:ext cx="86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FELT</a:t>
              </a:r>
            </a:p>
          </p:txBody>
        </p:sp>
        <p:sp>
          <p:nvSpPr>
            <p:cNvPr id="60470" name="Rectangle 34"/>
            <p:cNvSpPr>
              <a:spLocks noChangeArrowheads="1"/>
            </p:cNvSpPr>
            <p:nvPr/>
          </p:nvSpPr>
          <p:spPr bwMode="auto">
            <a:xfrm>
              <a:off x="1161" y="371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grpSp>
      <p:grpSp>
        <p:nvGrpSpPr>
          <p:cNvPr id="60441" name="Group 35"/>
          <p:cNvGrpSpPr>
            <a:grpSpLocks/>
          </p:cNvGrpSpPr>
          <p:nvPr/>
        </p:nvGrpSpPr>
        <p:grpSpPr bwMode="auto">
          <a:xfrm>
            <a:off x="5069900" y="2557743"/>
            <a:ext cx="1998806" cy="655544"/>
            <a:chOff x="3513" y="1826"/>
            <a:chExt cx="1385" cy="468"/>
          </a:xfrm>
        </p:grpSpPr>
        <p:sp>
          <p:nvSpPr>
            <p:cNvPr id="60467" name="Rectangle 36"/>
            <p:cNvSpPr>
              <a:spLocks noChangeArrowheads="1"/>
            </p:cNvSpPr>
            <p:nvPr/>
          </p:nvSpPr>
          <p:spPr bwMode="auto">
            <a:xfrm>
              <a:off x="3513" y="1826"/>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sp>
          <p:nvSpPr>
            <p:cNvPr id="60468" name="Rectangle 37"/>
            <p:cNvSpPr>
              <a:spLocks noChangeArrowheads="1"/>
            </p:cNvSpPr>
            <p:nvPr/>
          </p:nvSpPr>
          <p:spPr bwMode="auto">
            <a:xfrm>
              <a:off x="4091" y="1959"/>
              <a:ext cx="807"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DID</a:t>
              </a:r>
            </a:p>
          </p:txBody>
        </p:sp>
      </p:grpSp>
      <p:sp>
        <p:nvSpPr>
          <p:cNvPr id="29734" name="AutoShape 38"/>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8100000" scaled="1"/>
          </a:gradFill>
          <a:ln w="76320">
            <a:solidFill>
              <a:srgbClr val="00279F"/>
            </a:solidFill>
            <a:miter lim="800000"/>
            <a:headEnd/>
            <a:tailEnd/>
          </a:ln>
          <a:effectLst>
            <a:outerShdw blurRad="63500" dist="161899" dir="2700000" algn="ctr" rotWithShape="0">
              <a:srgbClr val="000000"/>
            </a:outerShdw>
          </a:effectLst>
        </p:spPr>
        <p:txBody>
          <a:bodyPr wrap="none" lIns="81872" tIns="40935" rIns="81872" bIns="40935" anchor="ctr"/>
          <a:lstStyle/>
          <a:p>
            <a:pPr defTabSz="409380" eaLnBrk="0" hangingPunct="0">
              <a:lnSpc>
                <a:spcPct val="93000"/>
              </a:lnSpc>
              <a:buClr>
                <a:srgbClr val="000000"/>
              </a:buClr>
              <a:buSzPct val="100000"/>
              <a:defRPr/>
            </a:pPr>
            <a:endParaRPr lang="en-US" sz="2200" dirty="0">
              <a:solidFill>
                <a:srgbClr val="000000"/>
              </a:solidFill>
              <a:latin typeface="Times New Roman" pitchFamily="-107" charset="0"/>
              <a:ea typeface="MS Gothic"/>
              <a:cs typeface="MS Gothic"/>
            </a:endParaRPr>
          </a:p>
        </p:txBody>
      </p:sp>
      <p:grpSp>
        <p:nvGrpSpPr>
          <p:cNvPr id="60443" name="Group 39"/>
          <p:cNvGrpSpPr>
            <a:grpSpLocks/>
          </p:cNvGrpSpPr>
          <p:nvPr/>
        </p:nvGrpSpPr>
        <p:grpSpPr bwMode="auto">
          <a:xfrm>
            <a:off x="1412875" y="945497"/>
            <a:ext cx="3860511" cy="3304334"/>
            <a:chOff x="979" y="675"/>
            <a:chExt cx="2675" cy="2359"/>
          </a:xfrm>
        </p:grpSpPr>
        <p:sp>
          <p:nvSpPr>
            <p:cNvPr id="60463" name="Rectangle 40"/>
            <p:cNvSpPr>
              <a:spLocks noChangeArrowheads="1"/>
            </p:cNvSpPr>
            <p:nvPr/>
          </p:nvSpPr>
          <p:spPr bwMode="auto">
            <a:xfrm>
              <a:off x="3336" y="675"/>
              <a:ext cx="286"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2</a:t>
              </a:r>
            </a:p>
          </p:txBody>
        </p:sp>
        <p:sp>
          <p:nvSpPr>
            <p:cNvPr id="60464" name="Rectangle 41"/>
            <p:cNvSpPr>
              <a:spLocks noChangeArrowheads="1"/>
            </p:cNvSpPr>
            <p:nvPr/>
          </p:nvSpPr>
          <p:spPr bwMode="auto">
            <a:xfrm>
              <a:off x="989" y="2598"/>
              <a:ext cx="286"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3</a:t>
              </a:r>
            </a:p>
          </p:txBody>
        </p:sp>
        <p:sp>
          <p:nvSpPr>
            <p:cNvPr id="60465" name="Rectangle 42"/>
            <p:cNvSpPr>
              <a:spLocks noChangeArrowheads="1"/>
            </p:cNvSpPr>
            <p:nvPr/>
          </p:nvSpPr>
          <p:spPr bwMode="auto">
            <a:xfrm>
              <a:off x="3368" y="2587"/>
              <a:ext cx="286"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4</a:t>
              </a:r>
            </a:p>
          </p:txBody>
        </p:sp>
        <p:sp>
          <p:nvSpPr>
            <p:cNvPr id="60466" name="Rectangle 43"/>
            <p:cNvSpPr>
              <a:spLocks noChangeArrowheads="1"/>
            </p:cNvSpPr>
            <p:nvPr/>
          </p:nvSpPr>
          <p:spPr bwMode="auto">
            <a:xfrm>
              <a:off x="979" y="687"/>
              <a:ext cx="286" cy="4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2255"/>
                </a:spcBef>
                <a:buClr>
                  <a:srgbClr val="FAFD0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600" b="1">
                  <a:solidFill>
                    <a:srgbClr val="FAFD00"/>
                  </a:solidFill>
                  <a:latin typeface="Helvetica" charset="0"/>
                </a:rPr>
                <a:t>1</a:t>
              </a:r>
            </a:p>
          </p:txBody>
        </p:sp>
      </p:grpSp>
      <p:sp>
        <p:nvSpPr>
          <p:cNvPr id="67613" name="Rectangle 44"/>
          <p:cNvSpPr>
            <a:spLocks noChangeArrowheads="1"/>
          </p:cNvSpPr>
          <p:nvPr/>
        </p:nvSpPr>
        <p:spPr bwMode="auto">
          <a:xfrm>
            <a:off x="5759740" y="3683934"/>
            <a:ext cx="1476375" cy="539284"/>
          </a:xfrm>
          <a:prstGeom prst="rect">
            <a:avLst/>
          </a:prstGeom>
          <a:noFill/>
          <a:ln w="9525">
            <a:noFill/>
            <a:round/>
            <a:headEnd/>
            <a:tailEnd/>
          </a:ln>
          <a:effectLst>
            <a:outerShdw blurRad="63500" dist="35921" dir="2700000" algn="ctr" rotWithShape="0">
              <a:schemeClr val="tx1">
                <a:alpha val="74998"/>
              </a:schemeClr>
            </a:outerShdw>
          </a:effectLst>
        </p:spPr>
        <p:txBody>
          <a:bodyPr lIns="80905" tIns="39646" rIns="80905" bIns="39646">
            <a:spAutoFit/>
          </a:bodyPr>
          <a:lstStyle/>
          <a:p>
            <a:pPr defTabSz="406630" eaLnBrk="0" hangingPunct="0">
              <a:lnSpc>
                <a:spcPct val="93000"/>
              </a:lnSpc>
              <a:spcBef>
                <a:spcPts val="2019"/>
              </a:spcBef>
              <a:buClr>
                <a:srgbClr val="66FF99"/>
              </a:buClr>
              <a:buSzPct val="100000"/>
              <a:tabLst>
                <a:tab pos="0" algn="l"/>
                <a:tab pos="814682" algn="l"/>
                <a:tab pos="1633640" algn="l"/>
                <a:tab pos="2454014" algn="l"/>
                <a:tab pos="3272969" algn="l"/>
                <a:tab pos="4091921" algn="l"/>
                <a:tab pos="4910874" algn="l"/>
                <a:tab pos="5728408" algn="l"/>
                <a:tab pos="6547359" algn="l"/>
                <a:tab pos="7366314" algn="l"/>
                <a:tab pos="8185265" algn="l"/>
                <a:tab pos="9004220" algn="l"/>
              </a:tabLst>
              <a:defRPr/>
            </a:pPr>
            <a:r>
              <a:rPr lang="en-GB" sz="3200" b="1">
                <a:solidFill>
                  <a:srgbClr val="66FF99"/>
                </a:solidFill>
                <a:latin typeface="Helvetica" charset="0"/>
              </a:rPr>
              <a:t>JOHN</a:t>
            </a:r>
          </a:p>
        </p:txBody>
      </p:sp>
      <p:sp>
        <p:nvSpPr>
          <p:cNvPr id="60445" name="Rectangle 45"/>
          <p:cNvSpPr>
            <a:spLocks noChangeArrowheads="1"/>
          </p:cNvSpPr>
          <p:nvPr/>
        </p:nvSpPr>
        <p:spPr bwMode="auto">
          <a:xfrm>
            <a:off x="5895399" y="4241427"/>
            <a:ext cx="1766455" cy="44263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CHURCH</a:t>
            </a:r>
          </a:p>
        </p:txBody>
      </p:sp>
      <p:sp>
        <p:nvSpPr>
          <p:cNvPr id="60446" name="Rectangle 46"/>
          <p:cNvSpPr>
            <a:spLocks noChangeArrowheads="1"/>
          </p:cNvSpPr>
          <p:nvPr/>
        </p:nvSpPr>
        <p:spPr bwMode="auto">
          <a:xfrm>
            <a:off x="5012172" y="4325472"/>
            <a:ext cx="847147" cy="34037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TO:</a:t>
            </a:r>
          </a:p>
        </p:txBody>
      </p:sp>
      <p:grpSp>
        <p:nvGrpSpPr>
          <p:cNvPr id="60447" name="Group 47"/>
          <p:cNvGrpSpPr>
            <a:grpSpLocks/>
          </p:cNvGrpSpPr>
          <p:nvPr/>
        </p:nvGrpSpPr>
        <p:grpSpPr bwMode="auto">
          <a:xfrm>
            <a:off x="5012171" y="4728884"/>
            <a:ext cx="1965614" cy="451037"/>
            <a:chOff x="3473" y="3376"/>
            <a:chExt cx="1362" cy="322"/>
          </a:xfrm>
        </p:grpSpPr>
        <p:sp>
          <p:nvSpPr>
            <p:cNvPr id="60461" name="Rectangle 48"/>
            <p:cNvSpPr>
              <a:spLocks noChangeArrowheads="1"/>
            </p:cNvSpPr>
            <p:nvPr/>
          </p:nvSpPr>
          <p:spPr bwMode="auto">
            <a:xfrm>
              <a:off x="3473" y="3442"/>
              <a:ext cx="587" cy="2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AS:</a:t>
              </a:r>
            </a:p>
          </p:txBody>
        </p:sp>
        <p:sp>
          <p:nvSpPr>
            <p:cNvPr id="60462" name="Rectangle 49"/>
            <p:cNvSpPr>
              <a:spLocks noChangeArrowheads="1"/>
            </p:cNvSpPr>
            <p:nvPr/>
          </p:nvSpPr>
          <p:spPr bwMode="auto">
            <a:xfrm>
              <a:off x="4091" y="3376"/>
              <a:ext cx="74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GOD</a:t>
              </a:r>
            </a:p>
          </p:txBody>
        </p:sp>
      </p:grpSp>
      <p:grpSp>
        <p:nvGrpSpPr>
          <p:cNvPr id="60448" name="Group 50"/>
          <p:cNvGrpSpPr>
            <a:grpSpLocks/>
          </p:cNvGrpSpPr>
          <p:nvPr/>
        </p:nvGrpSpPr>
        <p:grpSpPr bwMode="auto">
          <a:xfrm>
            <a:off x="4993409" y="5203732"/>
            <a:ext cx="2679989" cy="659746"/>
            <a:chOff x="3460" y="3715"/>
            <a:chExt cx="1857" cy="471"/>
          </a:xfrm>
        </p:grpSpPr>
        <p:sp>
          <p:nvSpPr>
            <p:cNvPr id="60459" name="Rectangle 51"/>
            <p:cNvSpPr>
              <a:spLocks noChangeArrowheads="1"/>
            </p:cNvSpPr>
            <p:nvPr/>
          </p:nvSpPr>
          <p:spPr bwMode="auto">
            <a:xfrm>
              <a:off x="4093" y="3864"/>
              <a:ext cx="1224" cy="32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3000"/>
                </a:lnSpc>
                <a:spcBef>
                  <a:spcPts val="1570"/>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2500" b="1">
                  <a:solidFill>
                    <a:srgbClr val="0033CC"/>
                  </a:solidFill>
                  <a:latin typeface="Helvetica" charset="0"/>
                </a:rPr>
                <a:t>MEANT</a:t>
              </a:r>
            </a:p>
          </p:txBody>
        </p:sp>
        <p:sp>
          <p:nvSpPr>
            <p:cNvPr id="60460" name="Rectangle 52"/>
            <p:cNvSpPr>
              <a:spLocks noChangeArrowheads="1"/>
            </p:cNvSpPr>
            <p:nvPr/>
          </p:nvSpPr>
          <p:spPr bwMode="auto">
            <a:xfrm>
              <a:off x="3460" y="3715"/>
              <a:ext cx="617" cy="46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90360" tIns="44280" rIns="90360" bIns="44280">
              <a:spAutoFit/>
            </a:bodyPr>
            <a:lstStyle/>
            <a:p>
              <a:pPr defTabSz="404546" eaLnBrk="0" hangingPunct="0">
                <a:lnSpc>
                  <a:spcPct val="90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WHAT</a:t>
              </a:r>
            </a:p>
            <a:p>
              <a:pPr defTabSz="404546" eaLnBrk="0" hangingPunct="0">
                <a:lnSpc>
                  <a:spcPct val="55000"/>
                </a:lnSpc>
                <a:spcBef>
                  <a:spcPts val="1122"/>
                </a:spcBef>
                <a:buClr>
                  <a:srgbClr val="0033CC"/>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1800" b="1">
                  <a:solidFill>
                    <a:srgbClr val="0033CC"/>
                  </a:solidFill>
                  <a:latin typeface="Helvetica" charset="0"/>
                </a:rPr>
                <a:t>HE:</a:t>
              </a:r>
            </a:p>
          </p:txBody>
        </p:sp>
      </p:grpSp>
      <p:sp>
        <p:nvSpPr>
          <p:cNvPr id="60449" name="Text Box 53"/>
          <p:cNvSpPr txBox="1">
            <a:spLocks noChangeArrowheads="1"/>
          </p:cNvSpPr>
          <p:nvPr/>
        </p:nvSpPr>
        <p:spPr bwMode="auto">
          <a:xfrm>
            <a:off x="8781210" y="12172"/>
            <a:ext cx="162740" cy="345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FFA27C"/>
              </a:buClr>
              <a:buSzPct val="100000"/>
            </a:pPr>
            <a:r>
              <a:rPr lang="en-GB" sz="1800">
                <a:solidFill>
                  <a:srgbClr val="FFA27C"/>
                </a:solidFill>
                <a:latin typeface="Comic Sans MS" charset="0"/>
              </a:rPr>
              <a:t> </a:t>
            </a:r>
          </a:p>
        </p:txBody>
      </p:sp>
      <p:sp>
        <p:nvSpPr>
          <p:cNvPr id="29750" name="Text Box 54"/>
          <p:cNvSpPr txBox="1">
            <a:spLocks noChangeArrowheads="1"/>
          </p:cNvSpPr>
          <p:nvPr/>
        </p:nvSpPr>
        <p:spPr bwMode="auto">
          <a:xfrm>
            <a:off x="1607705" y="4293255"/>
            <a:ext cx="2589068" cy="1467971"/>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3029"/>
              </a:spcBef>
              <a:buClr>
                <a:srgbClr val="FFEA18"/>
              </a:buClr>
              <a:buSzPct val="100000"/>
              <a:defRPr/>
            </a:pPr>
            <a:r>
              <a:rPr lang="en-GB" sz="4800" b="1">
                <a:solidFill>
                  <a:srgbClr val="FFEA18"/>
                </a:solidFill>
                <a:latin typeface="Comic Sans MS" charset="0"/>
              </a:rPr>
              <a:t>A.D. 57-59</a:t>
            </a:r>
          </a:p>
        </p:txBody>
      </p:sp>
      <p:sp>
        <p:nvSpPr>
          <p:cNvPr id="29751" name="Text Box 55"/>
          <p:cNvSpPr txBox="1">
            <a:spLocks noChangeArrowheads="1"/>
          </p:cNvSpPr>
          <p:nvPr/>
        </p:nvSpPr>
        <p:spPr bwMode="auto">
          <a:xfrm>
            <a:off x="4788477" y="4263838"/>
            <a:ext cx="2892136" cy="1452563"/>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2019"/>
              </a:spcBef>
              <a:buClr>
                <a:srgbClr val="FFEA18"/>
              </a:buClr>
              <a:buSzPct val="100000"/>
              <a:defRPr/>
            </a:pPr>
            <a:r>
              <a:rPr lang="en-GB" sz="3200" b="1">
                <a:solidFill>
                  <a:srgbClr val="FFEA18"/>
                </a:solidFill>
                <a:latin typeface="Comic Sans MS" charset="0"/>
              </a:rPr>
              <a:t>A.D. 69 </a:t>
            </a:r>
            <a:r>
              <a:rPr lang="en-GB" sz="3200" b="1" i="1">
                <a:solidFill>
                  <a:srgbClr val="FFFFFF"/>
                </a:solidFill>
                <a:latin typeface="Comic Sans MS" charset="0"/>
              </a:rPr>
              <a:t>AFTER</a:t>
            </a:r>
            <a:r>
              <a:rPr lang="en-GB" sz="3200" b="1">
                <a:solidFill>
                  <a:srgbClr val="FFFFFF"/>
                </a:solidFill>
                <a:latin typeface="Comic Sans MS" charset="0"/>
              </a:rPr>
              <a:t> THE SYNOPTICS</a:t>
            </a:r>
          </a:p>
        </p:txBody>
      </p:sp>
      <p:sp>
        <p:nvSpPr>
          <p:cNvPr id="29752" name="Text Box 56"/>
          <p:cNvSpPr txBox="1">
            <a:spLocks noChangeArrowheads="1"/>
          </p:cNvSpPr>
          <p:nvPr/>
        </p:nvSpPr>
        <p:spPr bwMode="auto">
          <a:xfrm>
            <a:off x="5191127" y="1665475"/>
            <a:ext cx="2200852" cy="1467971"/>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3029"/>
              </a:spcBef>
              <a:buClr>
                <a:srgbClr val="FFEA18"/>
              </a:buClr>
              <a:buSzPct val="100000"/>
              <a:defRPr/>
            </a:pPr>
            <a:r>
              <a:rPr lang="en-GB" sz="4800" b="1">
                <a:solidFill>
                  <a:srgbClr val="FFEA18"/>
                </a:solidFill>
                <a:latin typeface="Comic Sans MS" charset="0"/>
              </a:rPr>
              <a:t>A.D. 64-68</a:t>
            </a:r>
          </a:p>
        </p:txBody>
      </p:sp>
      <p:sp>
        <p:nvSpPr>
          <p:cNvPr id="29753" name="Text Box 57"/>
          <p:cNvSpPr txBox="1">
            <a:spLocks noChangeArrowheads="1"/>
          </p:cNvSpPr>
          <p:nvPr/>
        </p:nvSpPr>
        <p:spPr bwMode="auto">
          <a:xfrm>
            <a:off x="1597603" y="1706097"/>
            <a:ext cx="2589068" cy="1323695"/>
          </a:xfrm>
          <a:prstGeom prst="rect">
            <a:avLst/>
          </a:prstGeom>
          <a:noFill/>
          <a:ln w="9525">
            <a:noFill/>
            <a:round/>
            <a:headEnd/>
            <a:tailEnd/>
          </a:ln>
          <a:effectLst>
            <a:outerShdw blurRad="63500" dist="35921" dir="2700000" algn="ctr" rotWithShape="0">
              <a:schemeClr val="tx1">
                <a:alpha val="74998"/>
              </a:schemeClr>
            </a:outerShdw>
          </a:effec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37931725" indent="-37474525">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4572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9144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13716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1828800" eaLnBrk="0" fontAlgn="base" hangingPunct="0">
              <a:lnSpc>
                <a:spcPct val="93000"/>
              </a:lnSpc>
              <a:spcBef>
                <a:spcPct val="0"/>
              </a:spcBef>
              <a:spcAft>
                <a:spcPct val="0"/>
              </a:spcAft>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6630" eaLnBrk="0" hangingPunct="0">
              <a:lnSpc>
                <a:spcPct val="93000"/>
              </a:lnSpc>
              <a:spcBef>
                <a:spcPts val="2690"/>
              </a:spcBef>
              <a:buClr>
                <a:srgbClr val="FFEA18"/>
              </a:buClr>
              <a:buSzPct val="100000"/>
              <a:defRPr/>
            </a:pPr>
            <a:r>
              <a:rPr lang="en-GB" sz="4300" b="1">
                <a:solidFill>
                  <a:srgbClr val="FFEA18"/>
                </a:solidFill>
                <a:latin typeface="Comic Sans MS" charset="0"/>
              </a:rPr>
              <a:t>The A.D.40s</a:t>
            </a:r>
          </a:p>
        </p:txBody>
      </p:sp>
      <p:sp>
        <p:nvSpPr>
          <p:cNvPr id="60454" name="Text Box 58"/>
          <p:cNvSpPr txBox="1">
            <a:spLocks noChangeArrowheads="1"/>
          </p:cNvSpPr>
          <p:nvPr/>
        </p:nvSpPr>
        <p:spPr bwMode="auto">
          <a:xfrm>
            <a:off x="8019763" y="6538634"/>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60455" name="Text Box 60"/>
          <p:cNvSpPr txBox="1">
            <a:spLocks noChangeArrowheads="1"/>
          </p:cNvSpPr>
          <p:nvPr/>
        </p:nvSpPr>
        <p:spPr bwMode="auto">
          <a:xfrm>
            <a:off x="8573945" y="6135220"/>
            <a:ext cx="167409" cy="32497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60456" name="Text Box 61"/>
          <p:cNvSpPr txBox="1">
            <a:spLocks noChangeArrowheads="1"/>
          </p:cNvSpPr>
          <p:nvPr/>
        </p:nvSpPr>
        <p:spPr bwMode="auto">
          <a:xfrm>
            <a:off x="8358542" y="6543875"/>
            <a:ext cx="303804" cy="2150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561"/>
              </a:spcBef>
              <a:buClr>
                <a:srgbClr val="FFFFFF"/>
              </a:buClr>
              <a:buSzPct val="100000"/>
            </a:pPr>
            <a:r>
              <a:rPr lang="en-GB" sz="900" b="1">
                <a:solidFill>
                  <a:srgbClr val="FFFFFF"/>
                </a:solidFill>
                <a:latin typeface="Comic Sans MS" charset="0"/>
              </a:rPr>
              <a:t>27</a:t>
            </a:r>
          </a:p>
        </p:txBody>
      </p:sp>
      <p:sp>
        <p:nvSpPr>
          <p:cNvPr id="60457" name="Text Box 62"/>
          <p:cNvSpPr txBox="1">
            <a:spLocks noChangeArrowheads="1"/>
          </p:cNvSpPr>
          <p:nvPr/>
        </p:nvSpPr>
        <p:spPr bwMode="auto">
          <a:xfrm>
            <a:off x="8693729" y="6488207"/>
            <a:ext cx="281421" cy="288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897"/>
              </a:spcBef>
              <a:buClr>
                <a:srgbClr val="FFFFFF"/>
              </a:buClr>
              <a:buSzPct val="100000"/>
            </a:pPr>
            <a:r>
              <a:rPr lang="en-GB" sz="1400" b="1">
                <a:solidFill>
                  <a:srgbClr val="FFFFFF"/>
                </a:solidFill>
                <a:latin typeface="Comic Sans MS" charset="0"/>
              </a:rPr>
              <a:t>4</a:t>
            </a:r>
          </a:p>
        </p:txBody>
      </p:sp>
      <p:sp>
        <p:nvSpPr>
          <p:cNvPr id="64" name="Title 63"/>
          <p:cNvSpPr>
            <a:spLocks noGrp="1"/>
          </p:cNvSpPr>
          <p:nvPr>
            <p:ph type="title" idx="4294967295"/>
          </p:nvPr>
        </p:nvSpPr>
        <p:spPr bwMode="auto">
          <a:xfrm>
            <a:off x="457490" y="228321"/>
            <a:ext cx="8229023" cy="609319"/>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1238" tIns="45619" rIns="91238" bIns="45619"/>
          <a:lstStyle/>
          <a:p>
            <a:r>
              <a:rPr lang="en-US" sz="2900" b="1">
                <a:solidFill>
                  <a:srgbClr val="FFEA18"/>
                </a:solidFill>
                <a:latin typeface="Comic Sans MS" charset="0"/>
              </a:rPr>
              <a:t>…AND THE DATES OF WRITING?</a:t>
            </a:r>
            <a:endParaRPr lang="en-US">
              <a:latin typeface="Times New Roman" charset="0"/>
            </a:endParaRPr>
          </a:p>
        </p:txBody>
      </p:sp>
    </p:spTree>
    <p:extLst>
      <p:ext uri="{BB962C8B-B14F-4D97-AF65-F5344CB8AC3E}">
        <p14:creationId xmlns:p14="http://schemas.microsoft.com/office/powerpoint/2010/main" val="3591383717"/>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64"/>
                                        </p:tgtEl>
                                        <p:attrNameLst>
                                          <p:attrName>style.visibility</p:attrName>
                                        </p:attrNameLst>
                                      </p:cBhvr>
                                      <p:to>
                                        <p:strVal val="visible"/>
                                      </p:to>
                                    </p:set>
                                    <p:anim calcmode="lin" valueType="num">
                                      <p:cBhvr>
                                        <p:cTn id="7" dur="500" fill="hold"/>
                                        <p:tgtEl>
                                          <p:spTgt spid="64"/>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64"/>
                                        </p:tgtEl>
                                        <p:attrNameLst>
                                          <p:attrName>ppt_y</p:attrName>
                                        </p:attrNameLst>
                                      </p:cBhvr>
                                      <p:tavLst>
                                        <p:tav tm="0">
                                          <p:val>
                                            <p:strVal val="#ppt_y"/>
                                          </p:val>
                                        </p:tav>
                                        <p:tav tm="100000">
                                          <p:val>
                                            <p:strVal val="#ppt_y"/>
                                          </p:val>
                                        </p:tav>
                                      </p:tavLst>
                                    </p:anim>
                                    <p:anim calcmode="lin" valueType="num">
                                      <p:cBhvr>
                                        <p:cTn id="9" dur="500" fill="hold"/>
                                        <p:tgtEl>
                                          <p:spTgt spid="64"/>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64"/>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64"/>
                                        </p:tgtEl>
                                      </p:cBhvr>
                                    </p:animEffect>
                                  </p:childTnLst>
                                </p:cTn>
                              </p:par>
                            </p:childTnLst>
                          </p:cTn>
                        </p:par>
                      </p:childTnLst>
                    </p:cTn>
                  </p:par>
                  <p:par>
                    <p:cTn id="12" fill="hold" nodeType="clickPar">
                      <p:stCondLst>
                        <p:cond delay="indefinite"/>
                      </p:stCondLst>
                      <p:childTnLst>
                        <p:par>
                          <p:cTn id="13" fill="hold" nodeType="withGroup">
                            <p:stCondLst>
                              <p:cond delay="0"/>
                            </p:stCondLst>
                            <p:childTnLst>
                              <p:par>
                                <p:cTn id="14" presetID="10" presetClass="entr" fill="hold" nodeType="clickEffect">
                                  <p:stCondLst>
                                    <p:cond delay="0"/>
                                  </p:stCondLst>
                                  <p:childTnLst>
                                    <p:set>
                                      <p:cBhvr>
                                        <p:cTn id="15" dur="1" fill="hold">
                                          <p:stCondLst>
                                            <p:cond delay="0"/>
                                          </p:stCondLst>
                                        </p:cTn>
                                        <p:tgtEl>
                                          <p:spTgt spid="29753"/>
                                        </p:tgtEl>
                                        <p:attrNameLst>
                                          <p:attrName>style.visibility</p:attrName>
                                        </p:attrNameLst>
                                      </p:cBhvr>
                                      <p:to>
                                        <p:strVal val="visible"/>
                                      </p:to>
                                    </p:set>
                                    <p:animEffect transition="in" filter="fade">
                                      <p:cBhvr>
                                        <p:cTn id="16" dur="1000"/>
                                        <p:tgtEl>
                                          <p:spTgt spid="29753"/>
                                        </p:tgtEl>
                                      </p:cBhvr>
                                    </p:animEffect>
                                  </p:childTnLst>
                                </p:cTn>
                              </p:par>
                            </p:childTnLst>
                          </p:cTn>
                        </p:par>
                      </p:childTnLst>
                    </p:cTn>
                  </p:par>
                  <p:par>
                    <p:cTn id="17" fill="hold" nodeType="clickPar">
                      <p:stCondLst>
                        <p:cond delay="indefinite"/>
                      </p:stCondLst>
                      <p:childTnLst>
                        <p:par>
                          <p:cTn id="18" fill="hold" nodeType="withGroup">
                            <p:stCondLst>
                              <p:cond delay="0"/>
                            </p:stCondLst>
                            <p:childTnLst>
                              <p:par>
                                <p:cTn id="19" presetID="10" presetClass="entr" fill="hold" nodeType="clickEffect">
                                  <p:stCondLst>
                                    <p:cond delay="0"/>
                                  </p:stCondLst>
                                  <p:childTnLst>
                                    <p:set>
                                      <p:cBhvr>
                                        <p:cTn id="20" dur="1" fill="hold">
                                          <p:stCondLst>
                                            <p:cond delay="0"/>
                                          </p:stCondLst>
                                        </p:cTn>
                                        <p:tgtEl>
                                          <p:spTgt spid="29750"/>
                                        </p:tgtEl>
                                        <p:attrNameLst>
                                          <p:attrName>style.visibility</p:attrName>
                                        </p:attrNameLst>
                                      </p:cBhvr>
                                      <p:to>
                                        <p:strVal val="visible"/>
                                      </p:to>
                                    </p:set>
                                    <p:animEffect transition="in" filter="fade">
                                      <p:cBhvr>
                                        <p:cTn id="21" dur="1000"/>
                                        <p:tgtEl>
                                          <p:spTgt spid="29750"/>
                                        </p:tgtEl>
                                      </p:cBhvr>
                                    </p:animEffect>
                                  </p:childTnLst>
                                </p:cTn>
                              </p:par>
                            </p:childTnLst>
                          </p:cTn>
                        </p:par>
                      </p:childTnLst>
                    </p:cTn>
                  </p:par>
                  <p:par>
                    <p:cTn id="22" fill="hold" nodeType="clickPar">
                      <p:stCondLst>
                        <p:cond delay="indefinite"/>
                      </p:stCondLst>
                      <p:childTnLst>
                        <p:par>
                          <p:cTn id="23" fill="hold" nodeType="withGroup">
                            <p:stCondLst>
                              <p:cond delay="0"/>
                            </p:stCondLst>
                            <p:childTnLst>
                              <p:par>
                                <p:cTn id="24" presetID="10" presetClass="entr" fill="hold" nodeType="clickEffect">
                                  <p:stCondLst>
                                    <p:cond delay="0"/>
                                  </p:stCondLst>
                                  <p:childTnLst>
                                    <p:set>
                                      <p:cBhvr>
                                        <p:cTn id="25" dur="1" fill="hold">
                                          <p:stCondLst>
                                            <p:cond delay="0"/>
                                          </p:stCondLst>
                                        </p:cTn>
                                        <p:tgtEl>
                                          <p:spTgt spid="29752"/>
                                        </p:tgtEl>
                                        <p:attrNameLst>
                                          <p:attrName>style.visibility</p:attrName>
                                        </p:attrNameLst>
                                      </p:cBhvr>
                                      <p:to>
                                        <p:strVal val="visible"/>
                                      </p:to>
                                    </p:set>
                                    <p:animEffect transition="in" filter="fade">
                                      <p:cBhvr>
                                        <p:cTn id="26" dur="1000"/>
                                        <p:tgtEl>
                                          <p:spTgt spid="29752"/>
                                        </p:tgtEl>
                                      </p:cBhvr>
                                    </p:animEffect>
                                  </p:childTnLst>
                                </p:cTn>
                              </p:par>
                            </p:childTnLst>
                          </p:cTn>
                        </p:par>
                      </p:childTnLst>
                    </p:cTn>
                  </p:par>
                  <p:par>
                    <p:cTn id="27" fill="hold" nodeType="clickPar">
                      <p:stCondLst>
                        <p:cond delay="indefinite"/>
                      </p:stCondLst>
                      <p:childTnLst>
                        <p:par>
                          <p:cTn id="28" fill="hold" nodeType="withGroup">
                            <p:stCondLst>
                              <p:cond delay="0"/>
                            </p:stCondLst>
                            <p:childTnLst>
                              <p:par>
                                <p:cTn id="29" presetID="10" presetClass="entr" fill="hold" nodeType="clickEffect">
                                  <p:stCondLst>
                                    <p:cond delay="0"/>
                                  </p:stCondLst>
                                  <p:childTnLst>
                                    <p:set>
                                      <p:cBhvr>
                                        <p:cTn id="30" dur="1" fill="hold">
                                          <p:stCondLst>
                                            <p:cond delay="0"/>
                                          </p:stCondLst>
                                        </p:cTn>
                                        <p:tgtEl>
                                          <p:spTgt spid="29751"/>
                                        </p:tgtEl>
                                        <p:attrNameLst>
                                          <p:attrName>style.visibility</p:attrName>
                                        </p:attrNameLst>
                                      </p:cBhvr>
                                      <p:to>
                                        <p:strVal val="visible"/>
                                      </p:to>
                                    </p:set>
                                    <p:animEffect transition="in" filter="fade">
                                      <p:cBhvr>
                                        <p:cTn id="31" dur="1000"/>
                                        <p:tgtEl>
                                          <p:spTgt spid="297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p:bld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0721" name="Picture 1"/>
          <p:cNvPicPr>
            <a:picLocks noChangeAspect="1" noChangeArrowheads="1"/>
          </p:cNvPicPr>
          <p:nvPr/>
        </p:nvPicPr>
        <p:blipFill>
          <a:blip r:embed="rId3" cstate="screen">
            <a:extLst>
              <a:ext uri="{28A0092B-C50C-407E-A947-70E740481C1C}">
                <a14:useLocalDpi xmlns:a14="http://schemas.microsoft.com/office/drawing/2010/main"/>
              </a:ext>
            </a:extLst>
          </a:blip>
          <a:srcRect l="6857" r="8611" b="1956"/>
          <a:stretch>
            <a:fillRect/>
          </a:stretch>
        </p:blipFill>
        <p:spPr bwMode="auto">
          <a:xfrm>
            <a:off x="2111376" y="1215840"/>
            <a:ext cx="4750955" cy="44347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pic>
        <p:nvPicPr>
          <p:cNvPr id="62466" name="Picture 2"/>
          <p:cNvPicPr>
            <a:picLocks noChangeAspect="1" noChangeArrowheads="1"/>
          </p:cNvPicPr>
          <p:nvPr/>
        </p:nvPicPr>
        <p:blipFill>
          <a:blip r:embed="rId4">
            <a:extLst>
              <a:ext uri="{28A0092B-C50C-407E-A947-70E740481C1C}">
                <a14:useLocalDpi xmlns:a14="http://schemas.microsoft.com/office/drawing/2010/main"/>
              </a:ext>
            </a:extLst>
          </a:blip>
          <a:srcRect/>
          <a:stretch>
            <a:fillRect/>
          </a:stretch>
        </p:blipFill>
        <p:spPr bwMode="auto">
          <a:xfrm>
            <a:off x="343477" y="231122"/>
            <a:ext cx="8400762" cy="6401360"/>
          </a:xfrm>
          <a:prstGeom prst="rect">
            <a:avLst/>
          </a:prstGeom>
          <a:blipFill dpi="0" rotWithShape="0">
            <a:blip r:embed="rId5"/>
            <a:srcRect/>
            <a:tile tx="0" ty="0" sx="100000" sy="100000" flip="none" algn="tl"/>
          </a:blipFill>
          <a:ln>
            <a:noFill/>
          </a:ln>
          <a:extLst>
            <a:ext uri="{91240B29-F687-4f45-9708-019B960494DF}">
              <a14:hiddenLine xmlns="" xmlns:a14="http://schemas.microsoft.com/office/drawing/2010/main" w="9525">
                <a:solidFill>
                  <a:srgbClr val="000000"/>
                </a:solidFill>
                <a:round/>
                <a:headEnd/>
                <a:tailEnd/>
              </a14:hiddenLine>
            </a:ext>
          </a:extLst>
        </p:spPr>
      </p:pic>
      <p:sp>
        <p:nvSpPr>
          <p:cNvPr id="62467" name="Rectangle 3"/>
          <p:cNvSpPr>
            <a:spLocks noChangeArrowheads="1"/>
          </p:cNvSpPr>
          <p:nvPr/>
        </p:nvSpPr>
        <p:spPr bwMode="auto">
          <a:xfrm>
            <a:off x="154422" y="6555443"/>
            <a:ext cx="1321955" cy="21151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68" name="Rectangle 4"/>
          <p:cNvSpPr>
            <a:spLocks noChangeArrowheads="1"/>
          </p:cNvSpPr>
          <p:nvPr/>
        </p:nvSpPr>
        <p:spPr bwMode="auto">
          <a:xfrm>
            <a:off x="1151659" y="754997"/>
            <a:ext cx="6801716" cy="5453062"/>
          </a:xfrm>
          <a:prstGeom prst="rect">
            <a:avLst/>
          </a:prstGeom>
          <a:gradFill rotWithShape="0">
            <a:gsLst>
              <a:gs pos="0">
                <a:srgbClr val="000000"/>
              </a:gs>
              <a:gs pos="50000">
                <a:srgbClr val="00279F"/>
              </a:gs>
              <a:gs pos="100000">
                <a:srgbClr val="000000"/>
              </a:gs>
            </a:gsLst>
            <a:lin ang="5400000" scaled="1"/>
          </a:gra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69" name="AutoShape 5"/>
          <p:cNvSpPr>
            <a:spLocks noChangeArrowheads="1"/>
          </p:cNvSpPr>
          <p:nvPr/>
        </p:nvSpPr>
        <p:spPr bwMode="auto">
          <a:xfrm>
            <a:off x="4726422" y="889469"/>
            <a:ext cx="3003261" cy="2484904"/>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70" name="AutoShape 6"/>
          <p:cNvSpPr>
            <a:spLocks noChangeArrowheads="1"/>
          </p:cNvSpPr>
          <p:nvPr/>
        </p:nvSpPr>
        <p:spPr bwMode="auto">
          <a:xfrm>
            <a:off x="1339273" y="3564873"/>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71" name="AutoShape 7"/>
          <p:cNvSpPr>
            <a:spLocks noChangeArrowheads="1"/>
          </p:cNvSpPr>
          <p:nvPr/>
        </p:nvSpPr>
        <p:spPr bwMode="auto">
          <a:xfrm>
            <a:off x="4724977" y="3545261"/>
            <a:ext cx="3003262" cy="2486305"/>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62472" name="AutoShape 8"/>
          <p:cNvSpPr>
            <a:spLocks noChangeArrowheads="1"/>
          </p:cNvSpPr>
          <p:nvPr/>
        </p:nvSpPr>
        <p:spPr bwMode="auto">
          <a:xfrm>
            <a:off x="1337830" y="882463"/>
            <a:ext cx="3004705" cy="2486306"/>
          </a:xfrm>
          <a:prstGeom prst="roundRect">
            <a:avLst>
              <a:gd name="adj" fmla="val 16667"/>
            </a:avLst>
          </a:prstGeom>
          <a:gradFill rotWithShape="0">
            <a:gsLst>
              <a:gs pos="0">
                <a:srgbClr val="00122D"/>
              </a:gs>
              <a:gs pos="50000">
                <a:srgbClr val="0066FF"/>
              </a:gs>
              <a:gs pos="100000">
                <a:srgbClr val="00122D"/>
              </a:gs>
            </a:gsLst>
            <a:lin ang="18900000" scaled="1"/>
          </a:gradFill>
          <a:ln w="76320">
            <a:solidFill>
              <a:srgbClr val="00279F"/>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30729" name="Rectangle 9"/>
          <p:cNvSpPr>
            <a:spLocks noChangeArrowheads="1"/>
          </p:cNvSpPr>
          <p:nvPr/>
        </p:nvSpPr>
        <p:spPr bwMode="auto">
          <a:xfrm>
            <a:off x="1443182" y="1755123"/>
            <a:ext cx="2843068" cy="64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5CF5F0"/>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5CF5F0"/>
                </a:solidFill>
                <a:latin typeface="Kosher-Normal" charset="0"/>
              </a:rPr>
              <a:t>MATTHEW</a:t>
            </a:r>
          </a:p>
        </p:txBody>
      </p:sp>
      <p:sp>
        <p:nvSpPr>
          <p:cNvPr id="30730" name="Rectangle 10"/>
          <p:cNvSpPr>
            <a:spLocks noChangeArrowheads="1"/>
          </p:cNvSpPr>
          <p:nvPr/>
        </p:nvSpPr>
        <p:spPr bwMode="auto">
          <a:xfrm>
            <a:off x="5271945" y="1750919"/>
            <a:ext cx="2036329" cy="64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F65B7D"/>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F65B7D"/>
                </a:solidFill>
                <a:latin typeface="Kosher-Normal" charset="0"/>
              </a:rPr>
              <a:t>MARK</a:t>
            </a:r>
          </a:p>
        </p:txBody>
      </p:sp>
      <p:sp>
        <p:nvSpPr>
          <p:cNvPr id="30731" name="Rectangle 11"/>
          <p:cNvSpPr>
            <a:spLocks noChangeArrowheads="1"/>
          </p:cNvSpPr>
          <p:nvPr/>
        </p:nvSpPr>
        <p:spPr bwMode="auto">
          <a:xfrm>
            <a:off x="1793877" y="4468347"/>
            <a:ext cx="2300432" cy="64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76F774"/>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76F774"/>
                </a:solidFill>
                <a:latin typeface="Kosher-Normal" charset="0"/>
              </a:rPr>
              <a:t>LUKE</a:t>
            </a:r>
          </a:p>
        </p:txBody>
      </p:sp>
      <p:sp>
        <p:nvSpPr>
          <p:cNvPr id="30732" name="Rectangle 12"/>
          <p:cNvSpPr>
            <a:spLocks noChangeArrowheads="1"/>
          </p:cNvSpPr>
          <p:nvPr/>
        </p:nvSpPr>
        <p:spPr bwMode="auto">
          <a:xfrm>
            <a:off x="5443682" y="4473950"/>
            <a:ext cx="1668318" cy="64573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905" tIns="39646" rIns="80905" bIns="39646">
            <a:spAutoFit/>
          </a:bodyPr>
          <a:lstStyle/>
          <a:p>
            <a:pPr algn="ctr" defTabSz="404546" eaLnBrk="0" hangingPunct="0">
              <a:lnSpc>
                <a:spcPct val="93000"/>
              </a:lnSpc>
              <a:spcBef>
                <a:spcPts val="2468"/>
              </a:spcBef>
              <a:buClr>
                <a:srgbClr val="FFFFFF"/>
              </a:buClr>
              <a:buSzPct val="100000"/>
              <a:tabLst>
                <a:tab pos="0" algn="l"/>
                <a:tab pos="813365" algn="l"/>
                <a:tab pos="1632426" algn="l"/>
                <a:tab pos="2452913" algn="l"/>
                <a:tab pos="3270551" algn="l"/>
                <a:tab pos="4089614" algn="l"/>
                <a:tab pos="4910100" algn="l"/>
                <a:tab pos="5727738" algn="l"/>
                <a:tab pos="6545375" algn="l"/>
                <a:tab pos="7364437" algn="l"/>
                <a:tab pos="8183500" algn="l"/>
                <a:tab pos="9003986" algn="l"/>
              </a:tabLst>
            </a:pPr>
            <a:r>
              <a:rPr lang="en-GB" sz="3900" b="1" i="1">
                <a:solidFill>
                  <a:srgbClr val="FFFFFF"/>
                </a:solidFill>
                <a:latin typeface="Kosher-Normal" charset="0"/>
              </a:rPr>
              <a:t>JOHN</a:t>
            </a:r>
          </a:p>
        </p:txBody>
      </p:sp>
      <p:sp>
        <p:nvSpPr>
          <p:cNvPr id="62477" name="Text Box 13"/>
          <p:cNvSpPr txBox="1">
            <a:spLocks noChangeArrowheads="1"/>
          </p:cNvSpPr>
          <p:nvPr/>
        </p:nvSpPr>
        <p:spPr bwMode="auto">
          <a:xfrm>
            <a:off x="8781210" y="12172"/>
            <a:ext cx="162740" cy="34545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1122"/>
              </a:spcBef>
              <a:buClr>
                <a:srgbClr val="FFFFFF"/>
              </a:buClr>
              <a:buSzPct val="100000"/>
            </a:pPr>
            <a:r>
              <a:rPr lang="en-GB" sz="1800">
                <a:solidFill>
                  <a:srgbClr val="FFFFFF"/>
                </a:solidFill>
                <a:latin typeface="Comic Sans MS" charset="0"/>
              </a:rPr>
              <a:t> </a:t>
            </a:r>
          </a:p>
        </p:txBody>
      </p:sp>
      <p:sp>
        <p:nvSpPr>
          <p:cNvPr id="62478" name="Text Box 14"/>
          <p:cNvSpPr txBox="1">
            <a:spLocks noChangeArrowheads="1"/>
          </p:cNvSpPr>
          <p:nvPr/>
        </p:nvSpPr>
        <p:spPr bwMode="auto">
          <a:xfrm>
            <a:off x="8019763" y="6538634"/>
            <a:ext cx="167409" cy="215713"/>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1872" tIns="40935" rIns="81872" bIns="40935" anchor="ctr"/>
          <a:lstStyle>
            <a:lvl1pPr>
              <a:defRPr sz="2500">
                <a:solidFill>
                  <a:schemeClr val="bg1"/>
                </a:solidFill>
                <a:latin typeface="Times New Roman" charset="0"/>
                <a:ea typeface="ＭＳ Ｐゴシック" charset="0"/>
                <a:cs typeface="ＭＳ Ｐゴシック" charset="0"/>
              </a:defRPr>
            </a:lvl1pPr>
            <a:lvl2pPr marL="742950" indent="-285750">
              <a:defRPr sz="2500">
                <a:solidFill>
                  <a:schemeClr val="bg1"/>
                </a:solidFill>
                <a:latin typeface="Times New Roman" charset="0"/>
                <a:ea typeface="ＭＳ Ｐゴシック" charset="0"/>
              </a:defRPr>
            </a:lvl2pPr>
            <a:lvl3pPr marL="1143000" indent="-228600">
              <a:defRPr sz="2500">
                <a:solidFill>
                  <a:schemeClr val="bg1"/>
                </a:solidFill>
                <a:latin typeface="Times New Roman" charset="0"/>
                <a:ea typeface="ＭＳ Ｐゴシック" charset="0"/>
              </a:defRPr>
            </a:lvl3pPr>
            <a:lvl4pPr marL="1600200" indent="-228600">
              <a:defRPr sz="2500">
                <a:solidFill>
                  <a:schemeClr val="bg1"/>
                </a:solidFill>
                <a:latin typeface="Times New Roman" charset="0"/>
                <a:ea typeface="ＭＳ Ｐゴシック" charset="0"/>
              </a:defRPr>
            </a:lvl4pPr>
            <a:lvl5pPr marL="2057400" indent="-228600">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defRPr sz="2500">
                <a:solidFill>
                  <a:schemeClr val="bg1"/>
                </a:solidFill>
                <a:latin typeface="Times New Roman" charset="0"/>
                <a:ea typeface="ＭＳ Ｐゴシック" charset="0"/>
              </a:defRPr>
            </a:lvl9pPr>
          </a:lstStyle>
          <a:p>
            <a:pPr defTabSz="404546" eaLnBrk="0" hangingPunct="0">
              <a:lnSpc>
                <a:spcPct val="93000"/>
              </a:lnSpc>
              <a:buClr>
                <a:srgbClr val="000000"/>
              </a:buClr>
              <a:buSzPct val="100000"/>
            </a:pPr>
            <a:endParaRPr lang="en-US">
              <a:solidFill>
                <a:srgbClr val="000000"/>
              </a:solidFill>
            </a:endParaRPr>
          </a:p>
        </p:txBody>
      </p:sp>
      <p:sp>
        <p:nvSpPr>
          <p:cNvPr id="62479" name="Text Box 15"/>
          <p:cNvSpPr txBox="1">
            <a:spLocks noChangeArrowheads="1"/>
          </p:cNvSpPr>
          <p:nvPr/>
        </p:nvSpPr>
        <p:spPr bwMode="auto">
          <a:xfrm>
            <a:off x="8359352" y="6543875"/>
            <a:ext cx="303629" cy="21503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561"/>
              </a:spcBef>
              <a:buClr>
                <a:srgbClr val="FFFFFF"/>
              </a:buClr>
              <a:buSzPct val="100000"/>
            </a:pPr>
            <a:r>
              <a:rPr lang="en-GB" sz="900" b="1">
                <a:solidFill>
                  <a:srgbClr val="FFFFFF"/>
                </a:solidFill>
                <a:latin typeface="Comic Sans MS" charset="0"/>
              </a:rPr>
              <a:t>28</a:t>
            </a:r>
          </a:p>
        </p:txBody>
      </p:sp>
      <p:sp>
        <p:nvSpPr>
          <p:cNvPr id="62480" name="Text Box 16"/>
          <p:cNvSpPr txBox="1">
            <a:spLocks noChangeArrowheads="1"/>
          </p:cNvSpPr>
          <p:nvPr/>
        </p:nvSpPr>
        <p:spPr bwMode="auto">
          <a:xfrm>
            <a:off x="8711047" y="6488207"/>
            <a:ext cx="281421" cy="28855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wrap="none" lIns="80583" tIns="41898" rIns="80583" bIns="41898" anchor="ctr">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897"/>
              </a:spcBef>
              <a:buClr>
                <a:srgbClr val="FFFFFF"/>
              </a:buClr>
              <a:buSzPct val="100000"/>
            </a:pPr>
            <a:r>
              <a:rPr lang="en-GB" sz="1400" b="1">
                <a:solidFill>
                  <a:srgbClr val="FFFFFF"/>
                </a:solidFill>
                <a:latin typeface="Comic Sans MS" charset="0"/>
              </a:rPr>
              <a:t>9</a:t>
            </a:r>
          </a:p>
        </p:txBody>
      </p:sp>
      <p:grpSp>
        <p:nvGrpSpPr>
          <p:cNvPr id="2" name="Group 17"/>
          <p:cNvGrpSpPr>
            <a:grpSpLocks/>
          </p:cNvGrpSpPr>
          <p:nvPr/>
        </p:nvGrpSpPr>
        <p:grpSpPr bwMode="auto">
          <a:xfrm>
            <a:off x="1109808" y="833439"/>
            <a:ext cx="6842125" cy="5319993"/>
            <a:chOff x="769" y="595"/>
            <a:chExt cx="4741" cy="3798"/>
          </a:xfrm>
        </p:grpSpPr>
        <p:sp>
          <p:nvSpPr>
            <p:cNvPr id="62492" name="Rectangle 18"/>
            <p:cNvSpPr>
              <a:spLocks noChangeArrowheads="1"/>
            </p:cNvSpPr>
            <p:nvPr/>
          </p:nvSpPr>
          <p:spPr bwMode="auto">
            <a:xfrm>
              <a:off x="769" y="595"/>
              <a:ext cx="4742" cy="3799"/>
            </a:xfrm>
            <a:prstGeom prst="rect">
              <a:avLst/>
            </a:prstGeom>
            <a:solidFill>
              <a:srgbClr val="040404"/>
            </a:solidFill>
            <a:ln w="12600">
              <a:solidFill>
                <a:srgbClr val="000000"/>
              </a:solidFill>
              <a:miter lim="800000"/>
              <a:headEnd/>
              <a:tailEnd/>
            </a:ln>
          </p:spPr>
          <p:txBody>
            <a:bodyPr wrap="none" anchor="ctr"/>
            <a:lstStyle/>
            <a:p>
              <a:pPr defTabSz="404546" eaLnBrk="0" hangingPunct="0">
                <a:lnSpc>
                  <a:spcPct val="93000"/>
                </a:lnSpc>
                <a:buClr>
                  <a:srgbClr val="000000"/>
                </a:buClr>
                <a:buSzPct val="100000"/>
              </a:pPr>
              <a:endParaRPr lang="en-US" sz="2200">
                <a:solidFill>
                  <a:srgbClr val="000000"/>
                </a:solidFill>
              </a:endParaRPr>
            </a:p>
          </p:txBody>
        </p:sp>
        <p:pic>
          <p:nvPicPr>
            <p:cNvPr id="62493" name="Picture 19"/>
            <p:cNvPicPr>
              <a:picLocks noChangeAspect="1" noChangeArrowheads="1"/>
            </p:cNvPicPr>
            <p:nvPr/>
          </p:nvPicPr>
          <p:blipFill>
            <a:blip r:embed="rId3" cstate="screen">
              <a:lum bright="-12000"/>
              <a:extLst>
                <a:ext uri="{28A0092B-C50C-407E-A947-70E740481C1C}">
                  <a14:useLocalDpi xmlns:a14="http://schemas.microsoft.com/office/drawing/2010/main"/>
                </a:ext>
              </a:extLst>
            </a:blip>
            <a:srcRect l="6857" r="8611" b="1956"/>
            <a:stretch>
              <a:fillRect/>
            </a:stretch>
          </p:blipFill>
          <p:spPr bwMode="auto">
            <a:xfrm>
              <a:off x="1491" y="945"/>
              <a:ext cx="3292" cy="316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pic>
      </p:grpSp>
      <p:sp>
        <p:nvSpPr>
          <p:cNvPr id="30742" name="Rectangle 22"/>
          <p:cNvSpPr>
            <a:spLocks noChangeArrowheads="1"/>
          </p:cNvSpPr>
          <p:nvPr/>
        </p:nvSpPr>
        <p:spPr bwMode="auto">
          <a:xfrm>
            <a:off x="1138671" y="642939"/>
            <a:ext cx="6728114" cy="5572125"/>
          </a:xfrm>
          <a:prstGeom prst="rect">
            <a:avLst/>
          </a:prstGeom>
          <a:solidFill>
            <a:srgbClr val="000718">
              <a:alpha val="81175"/>
            </a:srgbClr>
          </a:solidFill>
          <a:ln w="12600">
            <a:solidFill>
              <a:srgbClr val="000000"/>
            </a:solidFill>
            <a:miter lim="800000"/>
            <a:headEnd/>
            <a:tailEnd/>
          </a:ln>
        </p:spPr>
        <p:txBody>
          <a:bodyPr wrap="none" lIns="81872" tIns="40935" rIns="81872" bIns="40935" anchor="ctr"/>
          <a:lstStyle/>
          <a:p>
            <a:pPr defTabSz="404546" eaLnBrk="0" hangingPunct="0">
              <a:lnSpc>
                <a:spcPct val="93000"/>
              </a:lnSpc>
              <a:buClr>
                <a:srgbClr val="000000"/>
              </a:buClr>
              <a:buSzPct val="100000"/>
            </a:pPr>
            <a:endParaRPr lang="en-US" sz="2200">
              <a:solidFill>
                <a:srgbClr val="000000"/>
              </a:solidFill>
            </a:endParaRPr>
          </a:p>
        </p:txBody>
      </p:sp>
      <p:sp>
        <p:nvSpPr>
          <p:cNvPr id="30743" name="Text Box 23"/>
          <p:cNvSpPr txBox="1">
            <a:spLocks noChangeArrowheads="1"/>
          </p:cNvSpPr>
          <p:nvPr/>
        </p:nvSpPr>
        <p:spPr bwMode="auto">
          <a:xfrm>
            <a:off x="1135786" y="1783137"/>
            <a:ext cx="6922943" cy="9468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13</a:t>
            </a:r>
            <a:r>
              <a:rPr lang="en-GB" sz="2000" b="1">
                <a:solidFill>
                  <a:srgbClr val="FFFFFF"/>
                </a:solidFill>
                <a:latin typeface="Arial" charset="0"/>
                <a:cs typeface="Arial" charset="0"/>
              </a:rPr>
              <a:t>and among the lamp stands was someone "like a son of  man,</a:t>
            </a:r>
            <a:r>
              <a:rPr lang="en-GB" altLang="ja-JP" sz="2000" b="1">
                <a:solidFill>
                  <a:srgbClr val="FFFFFF"/>
                </a:solidFill>
                <a:latin typeface="Arial" charset="0"/>
                <a:cs typeface="Arial" charset="0"/>
              </a:rPr>
              <a:t>" dressed in a robe reaching down to his feet and with a golden sash around his chest. </a:t>
            </a:r>
            <a:endParaRPr lang="en-GB" sz="2000" b="1">
              <a:solidFill>
                <a:srgbClr val="FFFFFF"/>
              </a:solidFill>
              <a:latin typeface="Arial" charset="0"/>
              <a:cs typeface="Arial" charset="0"/>
            </a:endParaRPr>
          </a:p>
        </p:txBody>
      </p:sp>
      <p:sp>
        <p:nvSpPr>
          <p:cNvPr id="30744" name="Text Box 24"/>
          <p:cNvSpPr txBox="1">
            <a:spLocks noChangeArrowheads="1"/>
          </p:cNvSpPr>
          <p:nvPr/>
        </p:nvSpPr>
        <p:spPr bwMode="auto">
          <a:xfrm>
            <a:off x="1153103" y="2354637"/>
            <a:ext cx="7094682" cy="946897"/>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14</a:t>
            </a:r>
            <a:r>
              <a:rPr lang="en-GB" sz="2000" b="1">
                <a:solidFill>
                  <a:srgbClr val="FFFFFF"/>
                </a:solidFill>
                <a:latin typeface="Arial" charset="0"/>
                <a:cs typeface="Arial" charset="0"/>
              </a:rPr>
              <a:t>His head and hair were white like wool, as white as snow, and his eyes were like blazing fire. </a:t>
            </a:r>
          </a:p>
        </p:txBody>
      </p:sp>
      <p:sp>
        <p:nvSpPr>
          <p:cNvPr id="30745" name="Text Box 25"/>
          <p:cNvSpPr txBox="1">
            <a:spLocks noChangeArrowheads="1"/>
          </p:cNvSpPr>
          <p:nvPr/>
        </p:nvSpPr>
        <p:spPr bwMode="auto">
          <a:xfrm>
            <a:off x="1151661" y="2920535"/>
            <a:ext cx="6879648" cy="946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15</a:t>
            </a:r>
            <a:r>
              <a:rPr lang="en-GB" sz="2000" b="1">
                <a:solidFill>
                  <a:srgbClr val="FFFFFF"/>
                </a:solidFill>
                <a:latin typeface="Arial" charset="0"/>
                <a:cs typeface="Arial" charset="0"/>
              </a:rPr>
              <a:t>His feet were like bronze glowing in a furnace, and his voice was like the sound of rushing waters. </a:t>
            </a:r>
          </a:p>
        </p:txBody>
      </p:sp>
      <p:sp>
        <p:nvSpPr>
          <p:cNvPr id="30746" name="Text Box 26"/>
          <p:cNvSpPr txBox="1">
            <a:spLocks noChangeArrowheads="1"/>
          </p:cNvSpPr>
          <p:nvPr/>
        </p:nvSpPr>
        <p:spPr bwMode="auto">
          <a:xfrm>
            <a:off x="1154547" y="4889969"/>
            <a:ext cx="6982114" cy="946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18</a:t>
            </a:r>
            <a:r>
              <a:rPr lang="en-GB" sz="2000" b="1">
                <a:solidFill>
                  <a:srgbClr val="FFFFFF"/>
                </a:solidFill>
                <a:latin typeface="Arial" charset="0"/>
                <a:cs typeface="Arial" charset="0"/>
              </a:rPr>
              <a:t>I am the Living One; I was dead, and behold I am alive for ever and ever!  And I hold the keys of death  and Hades.</a:t>
            </a:r>
            <a:r>
              <a:rPr lang="en-GB" altLang="ja-JP" sz="2000" b="1">
                <a:solidFill>
                  <a:srgbClr val="FFFFFF"/>
                </a:solidFill>
                <a:latin typeface="Arial" charset="0"/>
                <a:cs typeface="Arial" charset="0"/>
              </a:rPr>
              <a:t>"</a:t>
            </a:r>
            <a:endParaRPr lang="en-GB" sz="2000" b="1">
              <a:solidFill>
                <a:srgbClr val="FFFFFF"/>
              </a:solidFill>
              <a:latin typeface="Arial" charset="0"/>
              <a:cs typeface="Arial" charset="0"/>
            </a:endParaRPr>
          </a:p>
        </p:txBody>
      </p:sp>
      <p:sp>
        <p:nvSpPr>
          <p:cNvPr id="30747" name="Text Box 27"/>
          <p:cNvSpPr txBox="1">
            <a:spLocks noChangeArrowheads="1"/>
          </p:cNvSpPr>
          <p:nvPr/>
        </p:nvSpPr>
        <p:spPr bwMode="auto">
          <a:xfrm>
            <a:off x="1153103" y="4352085"/>
            <a:ext cx="6853670" cy="946912"/>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buClr>
                <a:srgbClr val="FFFFFF"/>
              </a:buClr>
              <a:buSzPct val="100000"/>
            </a:pPr>
            <a:r>
              <a:rPr lang="en-GB" sz="2000" b="1" baseline="40000">
                <a:solidFill>
                  <a:srgbClr val="FFFFFF"/>
                </a:solidFill>
                <a:latin typeface="Arial" charset="0"/>
                <a:cs typeface="Arial" charset="0"/>
              </a:rPr>
              <a:t>17</a:t>
            </a:r>
            <a:r>
              <a:rPr lang="en-GB" sz="2000" b="1">
                <a:solidFill>
                  <a:srgbClr val="FFFFFF"/>
                </a:solidFill>
                <a:latin typeface="Arial" charset="0"/>
                <a:cs typeface="Arial" charset="0"/>
              </a:rPr>
              <a:t>When I saw him, I fell at his feet as though dead. Then he placed his right hand on me and said: "Do not be afraid. I am the First and the Last. </a:t>
            </a:r>
          </a:p>
        </p:txBody>
      </p:sp>
      <p:sp>
        <p:nvSpPr>
          <p:cNvPr id="30748" name="Text Box 28"/>
          <p:cNvSpPr txBox="1">
            <a:spLocks noChangeArrowheads="1"/>
          </p:cNvSpPr>
          <p:nvPr/>
        </p:nvSpPr>
        <p:spPr bwMode="auto">
          <a:xfrm>
            <a:off x="1128568" y="3492034"/>
            <a:ext cx="7240444" cy="1136536"/>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baseline="40000">
                <a:solidFill>
                  <a:srgbClr val="FFFFFF"/>
                </a:solidFill>
                <a:latin typeface="Arial" charset="0"/>
                <a:cs typeface="Arial" charset="0"/>
              </a:rPr>
              <a:t>                    1                           16</a:t>
            </a:r>
            <a:r>
              <a:rPr lang="en-GB" sz="2000" b="1">
                <a:solidFill>
                  <a:srgbClr val="FFFFFF"/>
                </a:solidFill>
                <a:latin typeface="Arial" charset="0"/>
                <a:cs typeface="Arial" charset="0"/>
              </a:rPr>
              <a:t>In his right hand he held seven stars, and out of his mouth came a sharp double-edged sword. His face was like the sun shining in all its brilliance. </a:t>
            </a:r>
          </a:p>
          <a:p>
            <a:pPr defTabSz="404546" eaLnBrk="0" hangingPunct="0">
              <a:lnSpc>
                <a:spcPct val="93000"/>
              </a:lnSpc>
              <a:buClr>
                <a:srgbClr val="FFFFFF"/>
              </a:buClr>
              <a:buSzPct val="100000"/>
            </a:pPr>
            <a:r>
              <a:rPr lang="en-GB" sz="2000" b="1" baseline="40000">
                <a:solidFill>
                  <a:srgbClr val="FFFFFF"/>
                </a:solidFill>
                <a:latin typeface="Arial" charset="0"/>
                <a:cs typeface="Arial" charset="0"/>
              </a:rPr>
              <a:t>  </a:t>
            </a:r>
          </a:p>
        </p:txBody>
      </p:sp>
      <p:sp>
        <p:nvSpPr>
          <p:cNvPr id="30749" name="Text Box 29"/>
          <p:cNvSpPr txBox="1">
            <a:spLocks noChangeArrowheads="1"/>
          </p:cNvSpPr>
          <p:nvPr/>
        </p:nvSpPr>
        <p:spPr bwMode="auto">
          <a:xfrm>
            <a:off x="1151661" y="818029"/>
            <a:ext cx="7051386" cy="104775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defTabSz="404546" eaLnBrk="0" hangingPunct="0">
              <a:lnSpc>
                <a:spcPct val="93000"/>
              </a:lnSpc>
              <a:spcBef>
                <a:spcPts val="1234"/>
              </a:spcBef>
              <a:buClr>
                <a:srgbClr val="FFFFFF"/>
              </a:buClr>
              <a:buSzPct val="100000"/>
            </a:pPr>
            <a:r>
              <a:rPr lang="en-GB" sz="2000" b="1">
                <a:solidFill>
                  <a:srgbClr val="FFFFFF"/>
                </a:solidFill>
                <a:latin typeface="Arial" charset="0"/>
                <a:cs typeface="Arial" charset="0"/>
              </a:rPr>
              <a:t>                   </a:t>
            </a:r>
            <a:r>
              <a:rPr lang="en-GB" sz="2700" b="1">
                <a:solidFill>
                  <a:srgbClr val="FFFFFF"/>
                </a:solidFill>
                <a:latin typeface="Arial" charset="0"/>
                <a:cs typeface="Arial" charset="0"/>
              </a:rPr>
              <a:t>Revelation 1:12-18 (NIV)</a:t>
            </a:r>
            <a:r>
              <a:rPr lang="en-GB" sz="2000" b="1">
                <a:solidFill>
                  <a:srgbClr val="FFFFFF"/>
                </a:solidFill>
                <a:latin typeface="Arial" charset="0"/>
                <a:cs typeface="Arial" charset="0"/>
              </a:rPr>
              <a:t> </a:t>
            </a:r>
            <a:br>
              <a:rPr lang="en-GB" sz="2000" b="1">
                <a:solidFill>
                  <a:srgbClr val="FFFFFF"/>
                </a:solidFill>
                <a:latin typeface="Arial" charset="0"/>
                <a:cs typeface="Arial" charset="0"/>
              </a:rPr>
            </a:br>
            <a:r>
              <a:rPr lang="en-GB" sz="2000" b="1" baseline="40000">
                <a:solidFill>
                  <a:srgbClr val="FFFFFF"/>
                </a:solidFill>
                <a:latin typeface="Arial" charset="0"/>
                <a:cs typeface="Arial" charset="0"/>
              </a:rPr>
              <a:t>12</a:t>
            </a:r>
            <a:r>
              <a:rPr lang="en-GB" sz="2000" b="1">
                <a:solidFill>
                  <a:srgbClr val="FFFFFF"/>
                </a:solidFill>
                <a:latin typeface="Arial" charset="0"/>
                <a:cs typeface="Arial" charset="0"/>
              </a:rPr>
              <a:t>I turned around to see the voice that was speaking to me. And when I turned I saw seven golden lamp stands, </a:t>
            </a:r>
          </a:p>
        </p:txBody>
      </p:sp>
      <p:sp>
        <p:nvSpPr>
          <p:cNvPr id="30750" name="Text Box 30"/>
          <p:cNvSpPr txBox="1">
            <a:spLocks noChangeArrowheads="1"/>
          </p:cNvSpPr>
          <p:nvPr/>
        </p:nvSpPr>
        <p:spPr bwMode="auto">
          <a:xfrm>
            <a:off x="971263" y="1459567"/>
            <a:ext cx="7562273" cy="3874434"/>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round/>
                <a:headEnd/>
                <a:tailEnd/>
              </a14:hiddenLine>
            </a:ext>
          </a:extLst>
        </p:spPr>
        <p:txBody>
          <a:bodyPr lIns="80583" tIns="41898" rIns="80583" bIns="41898">
            <a:spAutoFit/>
          </a:bodyPr>
          <a:lstStyle>
            <a:lvl1pPr>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cs typeface="ＭＳ Ｐゴシック" charset="0"/>
              </a:defRPr>
            </a:lvl1pPr>
            <a:lvl2pPr marL="742950" indent="-28575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2pPr>
            <a:lvl3pPr marL="11430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3pPr>
            <a:lvl4pPr marL="16002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4pPr>
            <a:lvl5pPr marL="2057400" indent="-22860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5pPr>
            <a:lvl6pPr marL="25146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6pPr>
            <a:lvl7pPr marL="29718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7pPr>
            <a:lvl8pPr marL="34290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8pPr>
            <a:lvl9pPr marL="3886200" indent="-228600" defTabSz="450850" eaLnBrk="0" fontAlgn="base" hangingPunct="0">
              <a:lnSpc>
                <a:spcPct val="93000"/>
              </a:lnSpc>
              <a:spcBef>
                <a:spcPct val="0"/>
              </a:spcBef>
              <a:spcAft>
                <a:spcPct val="0"/>
              </a:spcAft>
              <a:buClr>
                <a:srgbClr val="000000"/>
              </a:buClr>
              <a:buSzPct val="100000"/>
              <a:buFont typeface="Times New Roman" charset="0"/>
              <a:tabLst>
                <a:tab pos="0" algn="l"/>
                <a:tab pos="909638" algn="l"/>
                <a:tab pos="1824038" algn="l"/>
                <a:tab pos="2740025" algn="l"/>
                <a:tab pos="3654425" algn="l"/>
                <a:tab pos="4568825" algn="l"/>
                <a:tab pos="5483225" algn="l"/>
                <a:tab pos="6396038" algn="l"/>
                <a:tab pos="7310438" algn="l"/>
                <a:tab pos="8224838" algn="l"/>
                <a:tab pos="9139238" algn="l"/>
                <a:tab pos="10053638" algn="l"/>
              </a:tabLst>
              <a:defRPr sz="2500">
                <a:solidFill>
                  <a:schemeClr val="bg1"/>
                </a:solidFill>
                <a:latin typeface="Times New Roman" charset="0"/>
                <a:ea typeface="ＭＳ Ｐゴシック" charset="0"/>
              </a:defRPr>
            </a:lvl9pPr>
          </a:lstStyle>
          <a:p>
            <a:pPr algn="ctr" defTabSz="404546" eaLnBrk="0" hangingPunct="0">
              <a:lnSpc>
                <a:spcPct val="93000"/>
              </a:lnSpc>
              <a:spcBef>
                <a:spcPts val="3029"/>
              </a:spcBef>
              <a:buClr>
                <a:srgbClr val="FC0128"/>
              </a:buClr>
              <a:buSzPct val="100000"/>
            </a:pPr>
            <a:r>
              <a:rPr lang="en-GB" sz="6600" b="1">
                <a:solidFill>
                  <a:srgbClr val="FC0128"/>
                </a:solidFill>
                <a:latin typeface="Kosher-Normal" charset="0"/>
              </a:rPr>
              <a:t>THE REVELATION OF JESUS CHRIST</a:t>
            </a:r>
            <a:br>
              <a:rPr lang="en-GB" sz="6600" b="1">
                <a:solidFill>
                  <a:srgbClr val="FC0128"/>
                </a:solidFill>
                <a:latin typeface="Kosher-Normal" charset="0"/>
              </a:rPr>
            </a:br>
            <a:r>
              <a:rPr lang="en-GB" sz="6600" b="1">
                <a:solidFill>
                  <a:srgbClr val="FC0128"/>
                </a:solidFill>
                <a:latin typeface="Kosher-Normal" charset="0"/>
              </a:rPr>
              <a:t>TO </a:t>
            </a:r>
            <a:br>
              <a:rPr lang="en-GB" sz="6600" b="1">
                <a:solidFill>
                  <a:srgbClr val="FC0128"/>
                </a:solidFill>
                <a:latin typeface="Kosher-Normal" charset="0"/>
              </a:rPr>
            </a:br>
            <a:r>
              <a:rPr lang="en-GB" sz="6600" b="1">
                <a:solidFill>
                  <a:srgbClr val="FC0128"/>
                </a:solidFill>
                <a:latin typeface="Kosher-Normal" charset="0"/>
              </a:rPr>
              <a:t>JOHN THE APOSTLE</a:t>
            </a:r>
          </a:p>
        </p:txBody>
      </p:sp>
      <p:sp>
        <p:nvSpPr>
          <p:cNvPr id="62491" name="Rectangle 32"/>
          <p:cNvSpPr>
            <a:spLocks noGrp="1" noChangeArrowheads="1"/>
          </p:cNvSpPr>
          <p:nvPr>
            <p:ph type="title" idx="4294967295"/>
          </p:nvPr>
        </p:nvSpPr>
        <p:spPr bwMode="auto">
          <a:xfrm>
            <a:off x="692728" y="403412"/>
            <a:ext cx="7758545" cy="537882"/>
          </a:xfrm>
          <a:prstGeom prst="rect">
            <a:avLst/>
          </a:prstGeom>
          <a:noFill/>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81872" tIns="40935" rIns="81872" bIns="40935"/>
          <a:lstStyle/>
          <a:p>
            <a:r>
              <a:rPr lang="en-GB" sz="2900" b="1">
                <a:solidFill>
                  <a:srgbClr val="5CF5F0"/>
                </a:solidFill>
                <a:latin typeface="Comic Sans MS" charset="0"/>
              </a:rPr>
              <a:t>NOW…TO COMPLETE THE PORTRAIT…</a:t>
            </a:r>
            <a:endParaRPr lang="en-US">
              <a:latin typeface="Times New Roman" charset="0"/>
            </a:endParaRPr>
          </a:p>
        </p:txBody>
      </p:sp>
    </p:spTree>
    <p:extLst>
      <p:ext uri="{BB962C8B-B14F-4D97-AF65-F5344CB8AC3E}">
        <p14:creationId xmlns:p14="http://schemas.microsoft.com/office/powerpoint/2010/main" val="1475920424"/>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3" presetClass="entr" presetSubtype="528" fill="hold" nodeType="withEffect">
                                  <p:stCondLst>
                                    <p:cond delay="0"/>
                                  </p:stCondLst>
                                  <p:childTnLst>
                                    <p:set>
                                      <p:cBhvr>
                                        <p:cTn id="6" dur="1" fill="hold">
                                          <p:stCondLst>
                                            <p:cond delay="0"/>
                                          </p:stCondLst>
                                        </p:cTn>
                                        <p:tgtEl>
                                          <p:spTgt spid="30729"/>
                                        </p:tgtEl>
                                        <p:attrNameLst>
                                          <p:attrName>style.visibility</p:attrName>
                                        </p:attrNameLst>
                                      </p:cBhvr>
                                      <p:to>
                                        <p:strVal val="visible"/>
                                      </p:to>
                                    </p:set>
                                    <p:anim calcmode="lin" valueType="num">
                                      <p:cBhvr>
                                        <p:cTn id="7" dur="500" fill="hold"/>
                                        <p:tgtEl>
                                          <p:spTgt spid="30729"/>
                                        </p:tgtEl>
                                        <p:attrNameLst>
                                          <p:attrName>ppt_w</p:attrName>
                                        </p:attrNameLst>
                                      </p:cBhvr>
                                      <p:tavLst>
                                        <p:tav tm="100000">
                                          <p:val>
                                            <p:fltVal val="0"/>
                                          </p:val>
                                        </p:tav>
                                        <p:tav>
                                          <p:val>
                                            <p:strVal val="#ppt_w"/>
                                          </p:val>
                                        </p:tav>
                                      </p:tavLst>
                                    </p:anim>
                                    <p:anim calcmode="lin" valueType="num">
                                      <p:cBhvr>
                                        <p:cTn id="8" dur="500" fill="hold"/>
                                        <p:tgtEl>
                                          <p:spTgt spid="30729"/>
                                        </p:tgtEl>
                                        <p:attrNameLst>
                                          <p:attrName>ppt_h</p:attrName>
                                        </p:attrNameLst>
                                      </p:cBhvr>
                                      <p:tavLst>
                                        <p:tav tm="100000">
                                          <p:val>
                                            <p:fltVal val="0"/>
                                          </p:val>
                                        </p:tav>
                                        <p:tav>
                                          <p:val>
                                            <p:strVal val="#ppt_h"/>
                                          </p:val>
                                        </p:tav>
                                      </p:tavLst>
                                    </p:anim>
                                    <p:anim calcmode="lin" valueType="num">
                                      <p:cBhvr>
                                        <p:cTn id="9" dur="500" fill="hold"/>
                                        <p:tgtEl>
                                          <p:spTgt spid="30729"/>
                                        </p:tgtEl>
                                        <p:attrNameLst>
                                          <p:attrName>ppt_x</p:attrName>
                                        </p:attrNameLst>
                                      </p:cBhvr>
                                      <p:tavLst>
                                        <p:tav tm="100000">
                                          <p:val>
                                            <p:fltVal val="0.5"/>
                                          </p:val>
                                        </p:tav>
                                        <p:tav>
                                          <p:val>
                                            <p:strVal val="#ppt_x"/>
                                          </p:val>
                                        </p:tav>
                                      </p:tavLst>
                                    </p:anim>
                                    <p:anim calcmode="lin" valueType="num">
                                      <p:cBhvr>
                                        <p:cTn id="10" dur="500" fill="hold"/>
                                        <p:tgtEl>
                                          <p:spTgt spid="30729"/>
                                        </p:tgtEl>
                                        <p:attrNameLst>
                                          <p:attrName>ppt_y</p:attrName>
                                        </p:attrNameLst>
                                      </p:cBhvr>
                                      <p:tavLst>
                                        <p:tav tm="100000">
                                          <p:val>
                                            <p:fltVal val="0.5"/>
                                          </p:val>
                                        </p:tav>
                                        <p:tav>
                                          <p:val>
                                            <p:strVal val="#ppt_y"/>
                                          </p:val>
                                        </p:tav>
                                      </p:tavLst>
                                    </p:anim>
                                  </p:childTnLst>
                                </p:cTn>
                              </p:par>
                            </p:childTnLst>
                          </p:cTn>
                        </p:par>
                        <p:par>
                          <p:cTn id="11" fill="hold" nodeType="afterGroup">
                            <p:stCondLst>
                              <p:cond delay="500"/>
                            </p:stCondLst>
                            <p:childTnLst>
                              <p:par>
                                <p:cTn id="12" presetID="23" presetClass="entr" presetSubtype="528" fill="hold" nodeType="afterEffect">
                                  <p:stCondLst>
                                    <p:cond delay="0"/>
                                  </p:stCondLst>
                                  <p:childTnLst>
                                    <p:set>
                                      <p:cBhvr>
                                        <p:cTn id="13" dur="1" fill="hold">
                                          <p:stCondLst>
                                            <p:cond delay="0"/>
                                          </p:stCondLst>
                                        </p:cTn>
                                        <p:tgtEl>
                                          <p:spTgt spid="30730"/>
                                        </p:tgtEl>
                                        <p:attrNameLst>
                                          <p:attrName>style.visibility</p:attrName>
                                        </p:attrNameLst>
                                      </p:cBhvr>
                                      <p:to>
                                        <p:strVal val="visible"/>
                                      </p:to>
                                    </p:set>
                                    <p:anim calcmode="lin" valueType="num">
                                      <p:cBhvr>
                                        <p:cTn id="14" dur="500" fill="hold"/>
                                        <p:tgtEl>
                                          <p:spTgt spid="30730"/>
                                        </p:tgtEl>
                                        <p:attrNameLst>
                                          <p:attrName>ppt_w</p:attrName>
                                        </p:attrNameLst>
                                      </p:cBhvr>
                                      <p:tavLst>
                                        <p:tav tm="100000">
                                          <p:val>
                                            <p:fltVal val="0"/>
                                          </p:val>
                                        </p:tav>
                                        <p:tav>
                                          <p:val>
                                            <p:strVal val="#ppt_w"/>
                                          </p:val>
                                        </p:tav>
                                      </p:tavLst>
                                    </p:anim>
                                    <p:anim calcmode="lin" valueType="num">
                                      <p:cBhvr>
                                        <p:cTn id="15" dur="500" fill="hold"/>
                                        <p:tgtEl>
                                          <p:spTgt spid="30730"/>
                                        </p:tgtEl>
                                        <p:attrNameLst>
                                          <p:attrName>ppt_h</p:attrName>
                                        </p:attrNameLst>
                                      </p:cBhvr>
                                      <p:tavLst>
                                        <p:tav tm="100000">
                                          <p:val>
                                            <p:fltVal val="0"/>
                                          </p:val>
                                        </p:tav>
                                        <p:tav>
                                          <p:val>
                                            <p:strVal val="#ppt_h"/>
                                          </p:val>
                                        </p:tav>
                                      </p:tavLst>
                                    </p:anim>
                                    <p:anim calcmode="lin" valueType="num">
                                      <p:cBhvr>
                                        <p:cTn id="16" dur="500" fill="hold"/>
                                        <p:tgtEl>
                                          <p:spTgt spid="30730"/>
                                        </p:tgtEl>
                                        <p:attrNameLst>
                                          <p:attrName>ppt_x</p:attrName>
                                        </p:attrNameLst>
                                      </p:cBhvr>
                                      <p:tavLst>
                                        <p:tav tm="100000">
                                          <p:val>
                                            <p:fltVal val="0.5"/>
                                          </p:val>
                                        </p:tav>
                                        <p:tav>
                                          <p:val>
                                            <p:strVal val="#ppt_x"/>
                                          </p:val>
                                        </p:tav>
                                      </p:tavLst>
                                    </p:anim>
                                    <p:anim calcmode="lin" valueType="num">
                                      <p:cBhvr>
                                        <p:cTn id="17" dur="500" fill="hold"/>
                                        <p:tgtEl>
                                          <p:spTgt spid="30730"/>
                                        </p:tgtEl>
                                        <p:attrNameLst>
                                          <p:attrName>ppt_y</p:attrName>
                                        </p:attrNameLst>
                                      </p:cBhvr>
                                      <p:tavLst>
                                        <p:tav tm="100000">
                                          <p:val>
                                            <p:fltVal val="0.5"/>
                                          </p:val>
                                        </p:tav>
                                        <p:tav>
                                          <p:val>
                                            <p:strVal val="#ppt_y"/>
                                          </p:val>
                                        </p:tav>
                                      </p:tavLst>
                                    </p:anim>
                                  </p:childTnLst>
                                </p:cTn>
                              </p:par>
                            </p:childTnLst>
                          </p:cTn>
                        </p:par>
                        <p:par>
                          <p:cTn id="18" fill="hold" nodeType="afterGroup">
                            <p:stCondLst>
                              <p:cond delay="1000"/>
                            </p:stCondLst>
                            <p:childTnLst>
                              <p:par>
                                <p:cTn id="19" presetID="23" presetClass="entr" presetSubtype="528" fill="hold" nodeType="afterEffect">
                                  <p:stCondLst>
                                    <p:cond delay="0"/>
                                  </p:stCondLst>
                                  <p:childTnLst>
                                    <p:set>
                                      <p:cBhvr>
                                        <p:cTn id="20" dur="1" fill="hold">
                                          <p:stCondLst>
                                            <p:cond delay="0"/>
                                          </p:stCondLst>
                                        </p:cTn>
                                        <p:tgtEl>
                                          <p:spTgt spid="30731"/>
                                        </p:tgtEl>
                                        <p:attrNameLst>
                                          <p:attrName>style.visibility</p:attrName>
                                        </p:attrNameLst>
                                      </p:cBhvr>
                                      <p:to>
                                        <p:strVal val="visible"/>
                                      </p:to>
                                    </p:set>
                                    <p:anim calcmode="lin" valueType="num">
                                      <p:cBhvr>
                                        <p:cTn id="21" dur="500" fill="hold"/>
                                        <p:tgtEl>
                                          <p:spTgt spid="30731"/>
                                        </p:tgtEl>
                                        <p:attrNameLst>
                                          <p:attrName>ppt_w</p:attrName>
                                        </p:attrNameLst>
                                      </p:cBhvr>
                                      <p:tavLst>
                                        <p:tav tm="100000">
                                          <p:val>
                                            <p:fltVal val="0"/>
                                          </p:val>
                                        </p:tav>
                                        <p:tav>
                                          <p:val>
                                            <p:strVal val="#ppt_w"/>
                                          </p:val>
                                        </p:tav>
                                      </p:tavLst>
                                    </p:anim>
                                    <p:anim calcmode="lin" valueType="num">
                                      <p:cBhvr>
                                        <p:cTn id="22" dur="500" fill="hold"/>
                                        <p:tgtEl>
                                          <p:spTgt spid="30731"/>
                                        </p:tgtEl>
                                        <p:attrNameLst>
                                          <p:attrName>ppt_h</p:attrName>
                                        </p:attrNameLst>
                                      </p:cBhvr>
                                      <p:tavLst>
                                        <p:tav tm="100000">
                                          <p:val>
                                            <p:fltVal val="0"/>
                                          </p:val>
                                        </p:tav>
                                        <p:tav>
                                          <p:val>
                                            <p:strVal val="#ppt_h"/>
                                          </p:val>
                                        </p:tav>
                                      </p:tavLst>
                                    </p:anim>
                                    <p:anim calcmode="lin" valueType="num">
                                      <p:cBhvr>
                                        <p:cTn id="23" dur="500" fill="hold"/>
                                        <p:tgtEl>
                                          <p:spTgt spid="30731"/>
                                        </p:tgtEl>
                                        <p:attrNameLst>
                                          <p:attrName>ppt_x</p:attrName>
                                        </p:attrNameLst>
                                      </p:cBhvr>
                                      <p:tavLst>
                                        <p:tav tm="100000">
                                          <p:val>
                                            <p:fltVal val="0.5"/>
                                          </p:val>
                                        </p:tav>
                                        <p:tav>
                                          <p:val>
                                            <p:strVal val="#ppt_x"/>
                                          </p:val>
                                        </p:tav>
                                      </p:tavLst>
                                    </p:anim>
                                    <p:anim calcmode="lin" valueType="num">
                                      <p:cBhvr>
                                        <p:cTn id="24" dur="500" fill="hold"/>
                                        <p:tgtEl>
                                          <p:spTgt spid="30731"/>
                                        </p:tgtEl>
                                        <p:attrNameLst>
                                          <p:attrName>ppt_y</p:attrName>
                                        </p:attrNameLst>
                                      </p:cBhvr>
                                      <p:tavLst>
                                        <p:tav tm="100000">
                                          <p:val>
                                            <p:fltVal val="0.5"/>
                                          </p:val>
                                        </p:tav>
                                        <p:tav>
                                          <p:val>
                                            <p:strVal val="#ppt_y"/>
                                          </p:val>
                                        </p:tav>
                                      </p:tavLst>
                                    </p:anim>
                                  </p:childTnLst>
                                </p:cTn>
                              </p:par>
                            </p:childTnLst>
                          </p:cTn>
                        </p:par>
                        <p:par>
                          <p:cTn id="25" fill="hold" nodeType="afterGroup">
                            <p:stCondLst>
                              <p:cond delay="1500"/>
                            </p:stCondLst>
                            <p:childTnLst>
                              <p:par>
                                <p:cTn id="26" presetID="23" presetClass="entr" presetSubtype="528" fill="hold" nodeType="afterEffect">
                                  <p:stCondLst>
                                    <p:cond delay="0"/>
                                  </p:stCondLst>
                                  <p:childTnLst>
                                    <p:set>
                                      <p:cBhvr>
                                        <p:cTn id="27" dur="1" fill="hold">
                                          <p:stCondLst>
                                            <p:cond delay="0"/>
                                          </p:stCondLst>
                                        </p:cTn>
                                        <p:tgtEl>
                                          <p:spTgt spid="30732"/>
                                        </p:tgtEl>
                                        <p:attrNameLst>
                                          <p:attrName>style.visibility</p:attrName>
                                        </p:attrNameLst>
                                      </p:cBhvr>
                                      <p:to>
                                        <p:strVal val="visible"/>
                                      </p:to>
                                    </p:set>
                                    <p:anim calcmode="lin" valueType="num">
                                      <p:cBhvr>
                                        <p:cTn id="28" dur="500" fill="hold"/>
                                        <p:tgtEl>
                                          <p:spTgt spid="30732"/>
                                        </p:tgtEl>
                                        <p:attrNameLst>
                                          <p:attrName>ppt_w</p:attrName>
                                        </p:attrNameLst>
                                      </p:cBhvr>
                                      <p:tavLst>
                                        <p:tav tm="100000">
                                          <p:val>
                                            <p:fltVal val="0"/>
                                          </p:val>
                                        </p:tav>
                                        <p:tav>
                                          <p:val>
                                            <p:strVal val="#ppt_w"/>
                                          </p:val>
                                        </p:tav>
                                      </p:tavLst>
                                    </p:anim>
                                    <p:anim calcmode="lin" valueType="num">
                                      <p:cBhvr>
                                        <p:cTn id="29" dur="500" fill="hold"/>
                                        <p:tgtEl>
                                          <p:spTgt spid="30732"/>
                                        </p:tgtEl>
                                        <p:attrNameLst>
                                          <p:attrName>ppt_h</p:attrName>
                                        </p:attrNameLst>
                                      </p:cBhvr>
                                      <p:tavLst>
                                        <p:tav tm="100000">
                                          <p:val>
                                            <p:fltVal val="0"/>
                                          </p:val>
                                        </p:tav>
                                        <p:tav>
                                          <p:val>
                                            <p:strVal val="#ppt_h"/>
                                          </p:val>
                                        </p:tav>
                                      </p:tavLst>
                                    </p:anim>
                                    <p:anim calcmode="lin" valueType="num">
                                      <p:cBhvr>
                                        <p:cTn id="30" dur="500" fill="hold"/>
                                        <p:tgtEl>
                                          <p:spTgt spid="30732"/>
                                        </p:tgtEl>
                                        <p:attrNameLst>
                                          <p:attrName>ppt_x</p:attrName>
                                        </p:attrNameLst>
                                      </p:cBhvr>
                                      <p:tavLst>
                                        <p:tav tm="100000">
                                          <p:val>
                                            <p:fltVal val="0.5"/>
                                          </p:val>
                                        </p:tav>
                                        <p:tav>
                                          <p:val>
                                            <p:strVal val="#ppt_x"/>
                                          </p:val>
                                        </p:tav>
                                      </p:tavLst>
                                    </p:anim>
                                    <p:anim calcmode="lin" valueType="num">
                                      <p:cBhvr>
                                        <p:cTn id="31" dur="500" fill="hold"/>
                                        <p:tgtEl>
                                          <p:spTgt spid="30732"/>
                                        </p:tgtEl>
                                        <p:attrNameLst>
                                          <p:attrName>ppt_y</p:attrName>
                                        </p:attrNameLst>
                                      </p:cBhvr>
                                      <p:tavLst>
                                        <p:tav tm="100000">
                                          <p:val>
                                            <p:fltVal val="0.5"/>
                                          </p:val>
                                        </p:tav>
                                        <p:tav>
                                          <p:val>
                                            <p:strVal val="#ppt_y"/>
                                          </p:val>
                                        </p:tav>
                                      </p:tavLst>
                                    </p:anim>
                                  </p:childTnLst>
                                </p:cTn>
                              </p:par>
                            </p:childTnLst>
                          </p:cTn>
                        </p:par>
                        <p:par>
                          <p:cTn id="32" fill="hold" nodeType="afterGroup">
                            <p:stCondLst>
                              <p:cond delay="2000"/>
                            </p:stCondLst>
                            <p:childTnLst>
                              <p:par>
                                <p:cTn id="33" presetID="10" presetClass="entr" fill="hold" nodeType="afterEffect">
                                  <p:stCondLst>
                                    <p:cond delay="0"/>
                                  </p:stCondLst>
                                  <p:childTnLst>
                                    <p:set>
                                      <p:cBhvr>
                                        <p:cTn id="34" dur="1" fill="hold">
                                          <p:stCondLst>
                                            <p:cond delay="0"/>
                                          </p:stCondLst>
                                        </p:cTn>
                                        <p:tgtEl>
                                          <p:spTgt spid="30721"/>
                                        </p:tgtEl>
                                        <p:attrNameLst>
                                          <p:attrName>style.visibility</p:attrName>
                                        </p:attrNameLst>
                                      </p:cBhvr>
                                      <p:to>
                                        <p:strVal val="visible"/>
                                      </p:to>
                                    </p:set>
                                    <p:animEffect transition="in" filter="fade">
                                      <p:cBhvr>
                                        <p:cTn id="35" dur="1000"/>
                                        <p:tgtEl>
                                          <p:spTgt spid="30721"/>
                                        </p:tgtEl>
                                      </p:cBhvr>
                                    </p:animEffect>
                                  </p:childTnLst>
                                </p:cTn>
                              </p:par>
                            </p:childTnLst>
                          </p:cTn>
                        </p:par>
                      </p:childTnLst>
                    </p:cTn>
                  </p:par>
                  <p:par>
                    <p:cTn id="36" fill="hold" nodeType="clickPar">
                      <p:stCondLst>
                        <p:cond delay="indefinite"/>
                      </p:stCondLst>
                      <p:childTnLst>
                        <p:par>
                          <p:cTn id="37" fill="hold" nodeType="withGroup">
                            <p:stCondLst>
                              <p:cond delay="0"/>
                            </p:stCondLst>
                            <p:childTnLst>
                              <p:par>
                                <p:cTn id="38" presetID="10" presetClass="entr" fill="hold" nodeType="clickEffect">
                                  <p:stCondLst>
                                    <p:cond delay="0"/>
                                  </p:stCondLst>
                                  <p:childTnLst>
                                    <p:set>
                                      <p:cBhvr>
                                        <p:cTn id="39" dur="1" fill="hold">
                                          <p:stCondLst>
                                            <p:cond delay="0"/>
                                          </p:stCondLst>
                                        </p:cTn>
                                        <p:tgtEl>
                                          <p:spTgt spid="2"/>
                                        </p:tgtEl>
                                        <p:attrNameLst>
                                          <p:attrName>style.visibility</p:attrName>
                                        </p:attrNameLst>
                                      </p:cBhvr>
                                      <p:to>
                                        <p:strVal val="visible"/>
                                      </p:to>
                                    </p:set>
                                    <p:animEffect transition="in" filter="fade">
                                      <p:cBhvr>
                                        <p:cTn id="40" dur="1000"/>
                                        <p:tgtEl>
                                          <p:spTgt spid="2"/>
                                        </p:tgtEl>
                                      </p:cBhvr>
                                    </p:animEffect>
                                  </p:childTnLst>
                                </p:cTn>
                              </p:par>
                            </p:childTnLst>
                          </p:cTn>
                        </p:par>
                      </p:childTnLst>
                    </p:cTn>
                  </p:par>
                  <p:par>
                    <p:cTn id="41" fill="hold" nodeType="clickPar">
                      <p:stCondLst>
                        <p:cond delay="indefinite"/>
                      </p:stCondLst>
                      <p:childTnLst>
                        <p:par>
                          <p:cTn id="42" fill="hold" nodeType="withGroup">
                            <p:stCondLst>
                              <p:cond delay="0"/>
                            </p:stCondLst>
                            <p:childTnLst>
                              <p:par>
                                <p:cTn id="43" presetID="10" presetClass="entr" fill="hold" grpId="0" nodeType="clickEffect">
                                  <p:stCondLst>
                                    <p:cond delay="0"/>
                                  </p:stCondLst>
                                  <p:childTnLst>
                                    <p:set>
                                      <p:cBhvr>
                                        <p:cTn id="44" dur="1" fill="hold">
                                          <p:stCondLst>
                                            <p:cond delay="0"/>
                                          </p:stCondLst>
                                        </p:cTn>
                                        <p:tgtEl>
                                          <p:spTgt spid="30742"/>
                                        </p:tgtEl>
                                        <p:attrNameLst>
                                          <p:attrName>style.visibility</p:attrName>
                                        </p:attrNameLst>
                                      </p:cBhvr>
                                      <p:to>
                                        <p:strVal val="visible"/>
                                      </p:to>
                                    </p:set>
                                    <p:animEffect transition="in" filter="fade">
                                      <p:cBhvr>
                                        <p:cTn id="45" dur="1000"/>
                                        <p:tgtEl>
                                          <p:spTgt spid="30742"/>
                                        </p:tgtEl>
                                      </p:cBhvr>
                                    </p:animEffect>
                                  </p:childTnLst>
                                </p:cTn>
                              </p:par>
                            </p:childTnLst>
                          </p:cTn>
                        </p:par>
                        <p:par>
                          <p:cTn id="46" fill="hold" nodeType="afterGroup">
                            <p:stCondLst>
                              <p:cond delay="0"/>
                            </p:stCondLst>
                            <p:childTnLst>
                              <p:par>
                                <p:cTn id="47" presetID="10" presetClass="entr" fill="hold" nodeType="afterEffect">
                                  <p:stCondLst>
                                    <p:cond delay="0"/>
                                  </p:stCondLst>
                                  <p:childTnLst>
                                    <p:set>
                                      <p:cBhvr>
                                        <p:cTn id="48" dur="1" fill="hold">
                                          <p:stCondLst>
                                            <p:cond delay="0"/>
                                          </p:stCondLst>
                                        </p:cTn>
                                        <p:tgtEl>
                                          <p:spTgt spid="30750"/>
                                        </p:tgtEl>
                                        <p:attrNameLst>
                                          <p:attrName>style.visibility</p:attrName>
                                        </p:attrNameLst>
                                      </p:cBhvr>
                                      <p:to>
                                        <p:strVal val="visible"/>
                                      </p:to>
                                    </p:set>
                                    <p:animEffect transition="in" filter="fade">
                                      <p:cBhvr>
                                        <p:cTn id="49" dur="1000"/>
                                        <p:tgtEl>
                                          <p:spTgt spid="30750"/>
                                        </p:tgtEl>
                                      </p:cBhvr>
                                    </p:animEffect>
                                  </p:childTnLst>
                                </p:cTn>
                              </p:par>
                            </p:childTnLst>
                          </p:cTn>
                        </p:par>
                      </p:childTnLst>
                    </p:cTn>
                  </p:par>
                  <p:par>
                    <p:cTn id="50" fill="hold" nodeType="clickPar">
                      <p:stCondLst>
                        <p:cond delay="indefinite"/>
                      </p:stCondLst>
                      <p:childTnLst>
                        <p:par>
                          <p:cTn id="51" fill="hold" nodeType="withGroup">
                            <p:stCondLst>
                              <p:cond delay="0"/>
                            </p:stCondLst>
                            <p:childTnLst>
                              <p:par>
                                <p:cTn id="52" presetID="10" presetClass="exit" fill="hold" nodeType="clickEffect">
                                  <p:stCondLst>
                                    <p:cond delay="0"/>
                                  </p:stCondLst>
                                  <p:childTnLst>
                                    <p:animEffect transition="out" filter="fade">
                                      <p:cBhvr>
                                        <p:cTn id="53" dur="1000"/>
                                        <p:tgtEl>
                                          <p:spTgt spid="30750"/>
                                        </p:tgtEl>
                                      </p:cBhvr>
                                    </p:animEffect>
                                    <p:set>
                                      <p:cBhvr>
                                        <p:cTn id="54" dur="1" fill="hold">
                                          <p:stCondLst>
                                            <p:cond delay="0"/>
                                          </p:stCondLst>
                                        </p:cTn>
                                        <p:tgtEl>
                                          <p:spTgt spid="30750"/>
                                        </p:tgtEl>
                                        <p:attrNameLst>
                                          <p:attrName>style.visibility</p:attrName>
                                        </p:attrNameLst>
                                      </p:cBhvr>
                                      <p:to>
                                        <p:strVal val="hidden"/>
                                      </p:to>
                                    </p:set>
                                  </p:childTnLst>
                                </p:cTn>
                              </p:par>
                            </p:childTnLst>
                          </p:cTn>
                        </p:par>
                        <p:par>
                          <p:cTn id="55" fill="hold" nodeType="afterGroup">
                            <p:stCondLst>
                              <p:cond delay="0"/>
                            </p:stCondLst>
                            <p:childTnLst>
                              <p:par>
                                <p:cTn id="56" presetID="10" presetClass="entr" fill="hold" nodeType="afterEffect">
                                  <p:stCondLst>
                                    <p:cond delay="0"/>
                                  </p:stCondLst>
                                  <p:childTnLst>
                                    <p:set>
                                      <p:cBhvr>
                                        <p:cTn id="57" dur="1" fill="hold">
                                          <p:stCondLst>
                                            <p:cond delay="0"/>
                                          </p:stCondLst>
                                        </p:cTn>
                                        <p:tgtEl>
                                          <p:spTgt spid="30749"/>
                                        </p:tgtEl>
                                        <p:attrNameLst>
                                          <p:attrName>style.visibility</p:attrName>
                                        </p:attrNameLst>
                                      </p:cBhvr>
                                      <p:to>
                                        <p:strVal val="visible"/>
                                      </p:to>
                                    </p:set>
                                    <p:animEffect transition="in" filter="fade">
                                      <p:cBhvr>
                                        <p:cTn id="58" dur="1000"/>
                                        <p:tgtEl>
                                          <p:spTgt spid="30749"/>
                                        </p:tgtEl>
                                      </p:cBhvr>
                                    </p:animEffect>
                                  </p:childTnLst>
                                </p:cTn>
                              </p:par>
                            </p:childTnLst>
                          </p:cTn>
                        </p:par>
                      </p:childTnLst>
                    </p:cTn>
                  </p:par>
                  <p:par>
                    <p:cTn id="59" fill="hold" nodeType="clickPar">
                      <p:stCondLst>
                        <p:cond delay="indefinite"/>
                      </p:stCondLst>
                      <p:childTnLst>
                        <p:par>
                          <p:cTn id="60" fill="hold" nodeType="withGroup">
                            <p:stCondLst>
                              <p:cond delay="0"/>
                            </p:stCondLst>
                            <p:childTnLst>
                              <p:par>
                                <p:cTn id="61" presetID="10" presetClass="entr" fill="hold" nodeType="clickEffect">
                                  <p:stCondLst>
                                    <p:cond delay="0"/>
                                  </p:stCondLst>
                                  <p:childTnLst>
                                    <p:set>
                                      <p:cBhvr>
                                        <p:cTn id="62" dur="1" fill="hold">
                                          <p:stCondLst>
                                            <p:cond delay="0"/>
                                          </p:stCondLst>
                                        </p:cTn>
                                        <p:tgtEl>
                                          <p:spTgt spid="30743"/>
                                        </p:tgtEl>
                                        <p:attrNameLst>
                                          <p:attrName>style.visibility</p:attrName>
                                        </p:attrNameLst>
                                      </p:cBhvr>
                                      <p:to>
                                        <p:strVal val="visible"/>
                                      </p:to>
                                    </p:set>
                                    <p:animEffect transition="in" filter="fade">
                                      <p:cBhvr>
                                        <p:cTn id="63" dur="1000"/>
                                        <p:tgtEl>
                                          <p:spTgt spid="30743"/>
                                        </p:tgtEl>
                                      </p:cBhvr>
                                    </p:animEffect>
                                  </p:childTnLst>
                                </p:cTn>
                              </p:par>
                            </p:childTnLst>
                          </p:cTn>
                        </p:par>
                      </p:childTnLst>
                    </p:cTn>
                  </p:par>
                  <p:par>
                    <p:cTn id="64" fill="hold" nodeType="clickPar">
                      <p:stCondLst>
                        <p:cond delay="indefinite"/>
                      </p:stCondLst>
                      <p:childTnLst>
                        <p:par>
                          <p:cTn id="65" fill="hold" nodeType="withGroup">
                            <p:stCondLst>
                              <p:cond delay="0"/>
                            </p:stCondLst>
                            <p:childTnLst>
                              <p:par>
                                <p:cTn id="66" presetID="10" presetClass="entr" fill="hold" nodeType="clickEffect">
                                  <p:stCondLst>
                                    <p:cond delay="0"/>
                                  </p:stCondLst>
                                  <p:childTnLst>
                                    <p:set>
                                      <p:cBhvr>
                                        <p:cTn id="67" dur="1" fill="hold">
                                          <p:stCondLst>
                                            <p:cond delay="0"/>
                                          </p:stCondLst>
                                        </p:cTn>
                                        <p:tgtEl>
                                          <p:spTgt spid="30744"/>
                                        </p:tgtEl>
                                        <p:attrNameLst>
                                          <p:attrName>style.visibility</p:attrName>
                                        </p:attrNameLst>
                                      </p:cBhvr>
                                      <p:to>
                                        <p:strVal val="visible"/>
                                      </p:to>
                                    </p:set>
                                    <p:animEffect transition="in" filter="fade">
                                      <p:cBhvr>
                                        <p:cTn id="68" dur="1000"/>
                                        <p:tgtEl>
                                          <p:spTgt spid="30744"/>
                                        </p:tgtEl>
                                      </p:cBhvr>
                                    </p:animEffect>
                                  </p:childTnLst>
                                </p:cTn>
                              </p:par>
                            </p:childTnLst>
                          </p:cTn>
                        </p:par>
                      </p:childTnLst>
                    </p:cTn>
                  </p:par>
                  <p:par>
                    <p:cTn id="69" fill="hold" nodeType="clickPar">
                      <p:stCondLst>
                        <p:cond delay="indefinite"/>
                      </p:stCondLst>
                      <p:childTnLst>
                        <p:par>
                          <p:cTn id="70" fill="hold" nodeType="withGroup">
                            <p:stCondLst>
                              <p:cond delay="0"/>
                            </p:stCondLst>
                            <p:childTnLst>
                              <p:par>
                                <p:cTn id="71" presetID="10" presetClass="entr" fill="hold" nodeType="clickEffect">
                                  <p:stCondLst>
                                    <p:cond delay="0"/>
                                  </p:stCondLst>
                                  <p:childTnLst>
                                    <p:set>
                                      <p:cBhvr>
                                        <p:cTn id="72" dur="1" fill="hold">
                                          <p:stCondLst>
                                            <p:cond delay="0"/>
                                          </p:stCondLst>
                                        </p:cTn>
                                        <p:tgtEl>
                                          <p:spTgt spid="30745"/>
                                        </p:tgtEl>
                                        <p:attrNameLst>
                                          <p:attrName>style.visibility</p:attrName>
                                        </p:attrNameLst>
                                      </p:cBhvr>
                                      <p:to>
                                        <p:strVal val="visible"/>
                                      </p:to>
                                    </p:set>
                                    <p:animEffect transition="in" filter="fade">
                                      <p:cBhvr>
                                        <p:cTn id="73" dur="1000"/>
                                        <p:tgtEl>
                                          <p:spTgt spid="30745"/>
                                        </p:tgtEl>
                                      </p:cBhvr>
                                    </p:animEffect>
                                  </p:childTnLst>
                                </p:cTn>
                              </p:par>
                            </p:childTnLst>
                          </p:cTn>
                        </p:par>
                      </p:childTnLst>
                    </p:cTn>
                  </p:par>
                  <p:par>
                    <p:cTn id="74" fill="hold" nodeType="clickPar">
                      <p:stCondLst>
                        <p:cond delay="indefinite"/>
                      </p:stCondLst>
                      <p:childTnLst>
                        <p:par>
                          <p:cTn id="75" fill="hold" nodeType="withGroup">
                            <p:stCondLst>
                              <p:cond delay="0"/>
                            </p:stCondLst>
                            <p:childTnLst>
                              <p:par>
                                <p:cTn id="76" presetID="10" presetClass="entr" fill="hold" nodeType="clickEffect">
                                  <p:stCondLst>
                                    <p:cond delay="0"/>
                                  </p:stCondLst>
                                  <p:childTnLst>
                                    <p:set>
                                      <p:cBhvr>
                                        <p:cTn id="77" dur="1" fill="hold">
                                          <p:stCondLst>
                                            <p:cond delay="0"/>
                                          </p:stCondLst>
                                        </p:cTn>
                                        <p:tgtEl>
                                          <p:spTgt spid="30748"/>
                                        </p:tgtEl>
                                        <p:attrNameLst>
                                          <p:attrName>style.visibility</p:attrName>
                                        </p:attrNameLst>
                                      </p:cBhvr>
                                      <p:to>
                                        <p:strVal val="visible"/>
                                      </p:to>
                                    </p:set>
                                    <p:animEffect transition="in" filter="fade">
                                      <p:cBhvr>
                                        <p:cTn id="78" dur="1000"/>
                                        <p:tgtEl>
                                          <p:spTgt spid="30748"/>
                                        </p:tgtEl>
                                      </p:cBhvr>
                                    </p:animEffect>
                                  </p:childTnLst>
                                </p:cTn>
                              </p:par>
                            </p:childTnLst>
                          </p:cTn>
                        </p:par>
                      </p:childTnLst>
                    </p:cTn>
                  </p:par>
                  <p:par>
                    <p:cTn id="79" fill="hold" nodeType="clickPar">
                      <p:stCondLst>
                        <p:cond delay="indefinite"/>
                      </p:stCondLst>
                      <p:childTnLst>
                        <p:par>
                          <p:cTn id="80" fill="hold" nodeType="withGroup">
                            <p:stCondLst>
                              <p:cond delay="0"/>
                            </p:stCondLst>
                            <p:childTnLst>
                              <p:par>
                                <p:cTn id="81" presetID="10" presetClass="entr" fill="hold" nodeType="clickEffect">
                                  <p:stCondLst>
                                    <p:cond delay="0"/>
                                  </p:stCondLst>
                                  <p:childTnLst>
                                    <p:set>
                                      <p:cBhvr>
                                        <p:cTn id="82" dur="1" fill="hold">
                                          <p:stCondLst>
                                            <p:cond delay="0"/>
                                          </p:stCondLst>
                                        </p:cTn>
                                        <p:tgtEl>
                                          <p:spTgt spid="30747"/>
                                        </p:tgtEl>
                                        <p:attrNameLst>
                                          <p:attrName>style.visibility</p:attrName>
                                        </p:attrNameLst>
                                      </p:cBhvr>
                                      <p:to>
                                        <p:strVal val="visible"/>
                                      </p:to>
                                    </p:set>
                                    <p:animEffect transition="in" filter="fade">
                                      <p:cBhvr>
                                        <p:cTn id="83" dur="1000"/>
                                        <p:tgtEl>
                                          <p:spTgt spid="30747"/>
                                        </p:tgtEl>
                                      </p:cBhvr>
                                    </p:animEffect>
                                  </p:childTnLst>
                                </p:cTn>
                              </p:par>
                            </p:childTnLst>
                          </p:cTn>
                        </p:par>
                      </p:childTnLst>
                    </p:cTn>
                  </p:par>
                  <p:par>
                    <p:cTn id="84" fill="hold" nodeType="clickPar">
                      <p:stCondLst>
                        <p:cond delay="indefinite"/>
                      </p:stCondLst>
                      <p:childTnLst>
                        <p:par>
                          <p:cTn id="85" fill="hold" nodeType="withGroup">
                            <p:stCondLst>
                              <p:cond delay="0"/>
                            </p:stCondLst>
                            <p:childTnLst>
                              <p:par>
                                <p:cTn id="86" presetID="10" presetClass="entr" fill="hold" nodeType="clickEffect">
                                  <p:stCondLst>
                                    <p:cond delay="0"/>
                                  </p:stCondLst>
                                  <p:childTnLst>
                                    <p:set>
                                      <p:cBhvr>
                                        <p:cTn id="87" dur="1" fill="hold">
                                          <p:stCondLst>
                                            <p:cond delay="0"/>
                                          </p:stCondLst>
                                        </p:cTn>
                                        <p:tgtEl>
                                          <p:spTgt spid="30746"/>
                                        </p:tgtEl>
                                        <p:attrNameLst>
                                          <p:attrName>style.visibility</p:attrName>
                                        </p:attrNameLst>
                                      </p:cBhvr>
                                      <p:to>
                                        <p:strVal val="visible"/>
                                      </p:to>
                                    </p:set>
                                    <p:animEffect transition="in" filter="fade">
                                      <p:cBhvr>
                                        <p:cTn id="88" dur="1000"/>
                                        <p:tgtEl>
                                          <p:spTgt spid="307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42" grpId="0" animBg="1"/>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9" name="Rectangle 5"/>
          <p:cNvSpPr>
            <a:spLocks noGrp="1" noChangeArrowheads="1"/>
          </p:cNvSpPr>
          <p:nvPr>
            <p:ph type="title" idx="4294967295"/>
          </p:nvPr>
        </p:nvSpPr>
        <p:spPr/>
        <p:txBody>
          <a:bodyPr/>
          <a:lstStyle/>
          <a:p>
            <a:pPr eaLnBrk="1" hangingPunct="1">
              <a:defRPr/>
            </a:pPr>
            <a:r>
              <a:rPr lang="en-US">
                <a:latin typeface="Arial" charset="0"/>
                <a:ea typeface="ＭＳ Ｐゴシック" charset="0"/>
                <a:cs typeface="ＭＳ Ｐゴシック" charset="0"/>
              </a:rPr>
              <a:t>John (Huddleston)</a:t>
            </a:r>
          </a:p>
        </p:txBody>
      </p:sp>
      <p:pic>
        <p:nvPicPr>
          <p:cNvPr id="410626" name="Picture 2"/>
          <p:cNvPicPr>
            <a:picLocks noChangeAspect="1" noChangeArrowheads="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1440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410627" name="Text Box 4"/>
          <p:cNvSpPr txBox="1">
            <a:spLocks noChangeArrowheads="1"/>
          </p:cNvSpPr>
          <p:nvPr/>
        </p:nvSpPr>
        <p:spPr bwMode="auto">
          <a:xfrm>
            <a:off x="288986" y="2087591"/>
            <a:ext cx="8474075" cy="590147"/>
          </a:xfrm>
          <a:prstGeom prst="rect">
            <a:avLst/>
          </a:prstGeom>
          <a:solidFill>
            <a:schemeClr val="hlink"/>
          </a:solidFill>
          <a:ln>
            <a:noFill/>
          </a:ln>
          <a:extLs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pPr algn="ctr" eaLnBrk="1" hangingPunct="1"/>
            <a:r>
              <a:rPr lang="en-US" sz="3200">
                <a:latin typeface="Arial" charset="0"/>
                <a:cs typeface="Arial" charset="0"/>
              </a:rPr>
              <a:t>Written by </a:t>
            </a:r>
            <a:r>
              <a:rPr lang="en-US" altLang="ja-JP" sz="3200">
                <a:latin typeface="Arial" charset="0"/>
                <a:cs typeface="Arial" charset="0"/>
              </a:rPr>
              <a:t>"the disciple whom Jesus loved"</a:t>
            </a:r>
            <a:endParaRPr lang="en-US" sz="3200">
              <a:latin typeface="Arial" charset="0"/>
              <a:cs typeface="Arial" charset="0"/>
            </a:endParaRPr>
          </a:p>
        </p:txBody>
      </p:sp>
    </p:spTree>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12673" name="Picture 7" descr="Synagogue eat my flesh.jpg"/>
          <p:cNvPicPr>
            <a:picLocks noChangeAspect="1"/>
          </p:cNvPicPr>
          <p:nvPr/>
        </p:nvPicPr>
        <p:blipFill>
          <a:blip r:embed="rId3" cstate="screen">
            <a:extLst>
              <a:ext uri="{28A0092B-C50C-407E-A947-70E740481C1C}">
                <a14:useLocalDpi xmlns:a14="http://schemas.microsoft.com/office/drawing/2010/main"/>
              </a:ext>
            </a:extLst>
          </a:blip>
          <a:srcRect/>
          <a:stretch>
            <a:fillRect/>
          </a:stretch>
        </p:blipFill>
        <p:spPr bwMode="auto">
          <a:xfrm>
            <a:off x="0" y="0"/>
            <a:ext cx="9220200" cy="6858000"/>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sp>
        <p:nvSpPr>
          <p:cNvPr id="117763" name="Text Box 3"/>
          <p:cNvSpPr txBox="1">
            <a:spLocks noChangeArrowheads="1"/>
          </p:cNvSpPr>
          <p:nvPr/>
        </p:nvSpPr>
        <p:spPr bwMode="auto">
          <a:xfrm>
            <a:off x="228600" y="76261"/>
            <a:ext cx="1219200" cy="523875"/>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2800" b="1">
                <a:solidFill>
                  <a:srgbClr val="FFFFFF"/>
                </a:solidFill>
                <a:effectLst>
                  <a:outerShdw blurRad="38100" dist="38100" dir="2700000" algn="tl">
                    <a:srgbClr val="000000"/>
                  </a:outerShdw>
                </a:effectLst>
                <a:latin typeface="Arial" charset="0"/>
                <a:cs typeface="Arial" charset="0"/>
              </a:rPr>
              <a:t>John</a:t>
            </a:r>
            <a:endParaRPr lang="en-US" sz="2800">
              <a:solidFill>
                <a:srgbClr val="FFFFFF"/>
              </a:solidFill>
              <a:effectLst>
                <a:outerShdw blurRad="38100" dist="38100" dir="2700000" algn="tl">
                  <a:srgbClr val="000000"/>
                </a:outerShdw>
              </a:effectLst>
              <a:latin typeface="Arial" charset="0"/>
              <a:cs typeface="Arial" charset="0"/>
            </a:endParaRPr>
          </a:p>
        </p:txBody>
      </p:sp>
      <p:sp>
        <p:nvSpPr>
          <p:cNvPr id="19462" name="Text Box 6"/>
          <p:cNvSpPr txBox="1">
            <a:spLocks noChangeArrowheads="1"/>
          </p:cNvSpPr>
          <p:nvPr/>
        </p:nvSpPr>
        <p:spPr bwMode="auto">
          <a:xfrm>
            <a:off x="0" y="3352801"/>
            <a:ext cx="9144000" cy="3577028"/>
          </a:xfrm>
          <a:prstGeom prst="rect">
            <a:avLst/>
          </a:prstGeom>
          <a:noFill/>
          <a:ln w="12700" cap="sq">
            <a:no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sz="3200" b="1" u="sng" dirty="0">
                <a:solidFill>
                  <a:srgbClr val="FFFF00"/>
                </a:solidFill>
                <a:effectLst>
                  <a:outerShdw blurRad="38100" dist="38100" dir="2700000" algn="tl">
                    <a:srgbClr val="000000"/>
                  </a:outerShdw>
                </a:effectLst>
                <a:latin typeface="Arial" charset="0"/>
                <a:cs typeface="Arial" charset="0"/>
              </a:rPr>
              <a:t>Key Verse</a:t>
            </a:r>
            <a:endParaRPr lang="en-US" altLang="zh-CN" sz="3200" b="1" dirty="0">
              <a:solidFill>
                <a:srgbClr val="FFFF00"/>
              </a:solidFill>
              <a:effectLst>
                <a:outerShdw blurRad="38100" dist="38100" dir="2700000" algn="tl">
                  <a:srgbClr val="000000"/>
                </a:outerShdw>
              </a:effectLst>
              <a:latin typeface="Arial" charset="0"/>
              <a:cs typeface="Arial" charset="0"/>
            </a:endParaRPr>
          </a:p>
          <a:p>
            <a:pPr algn="ctr">
              <a:defRPr/>
            </a:pPr>
            <a:r>
              <a:rPr lang="en-US" altLang="zh-CN" sz="3200" b="1" dirty="0">
                <a:solidFill>
                  <a:srgbClr val="FFFFFF"/>
                </a:solidFill>
                <a:effectLst>
                  <a:outerShdw blurRad="38100" dist="38100" dir="2700000" algn="tl">
                    <a:srgbClr val="000000"/>
                  </a:outerShdw>
                </a:effectLst>
                <a:latin typeface="Arial" charset="0"/>
                <a:cs typeface="Arial" charset="0"/>
              </a:rPr>
              <a:t>	"Jesus did many other miraculous signs in the presence of his disciples, which are not recorded in this book.  But these are written </a:t>
            </a:r>
            <a:r>
              <a:rPr lang="en-US" altLang="zh-CN" sz="3200" b="1" i="1" dirty="0">
                <a:solidFill>
                  <a:srgbClr val="FFFF00"/>
                </a:solidFill>
                <a:effectLst>
                  <a:outerShdw blurRad="38100" dist="38100" dir="2700000" algn="tl">
                    <a:srgbClr val="000000"/>
                  </a:outerShdw>
                </a:effectLst>
                <a:latin typeface="Arial" charset="0"/>
                <a:cs typeface="Arial" charset="0"/>
              </a:rPr>
              <a:t>that you may believe </a:t>
            </a:r>
            <a:r>
              <a:rPr lang="en-US" altLang="zh-CN" sz="3200" b="1" dirty="0">
                <a:solidFill>
                  <a:srgbClr val="FFFFFF"/>
                </a:solidFill>
                <a:effectLst>
                  <a:outerShdw blurRad="38100" dist="38100" dir="2700000" algn="tl">
                    <a:srgbClr val="000000"/>
                  </a:outerShdw>
                </a:effectLst>
                <a:latin typeface="Arial" charset="0"/>
                <a:cs typeface="Arial" charset="0"/>
              </a:rPr>
              <a:t>that Jesus is the Christ, the Son of God, and that by believing </a:t>
            </a:r>
            <a:br>
              <a:rPr lang="en-US" altLang="zh-CN" sz="3200" b="1" dirty="0">
                <a:solidFill>
                  <a:srgbClr val="FFFFFF"/>
                </a:solidFill>
                <a:effectLst>
                  <a:outerShdw blurRad="38100" dist="38100" dir="2700000" algn="tl">
                    <a:srgbClr val="000000"/>
                  </a:outerShdw>
                </a:effectLst>
                <a:latin typeface="Arial" charset="0"/>
                <a:cs typeface="Arial" charset="0"/>
              </a:rPr>
            </a:br>
            <a:r>
              <a:rPr lang="en-US" altLang="zh-CN" sz="3200" b="1" dirty="0">
                <a:solidFill>
                  <a:srgbClr val="FFFFFF"/>
                </a:solidFill>
                <a:effectLst>
                  <a:outerShdw blurRad="38100" dist="38100" dir="2700000" algn="tl">
                    <a:srgbClr val="000000"/>
                  </a:outerShdw>
                </a:effectLst>
                <a:latin typeface="Arial" charset="0"/>
                <a:cs typeface="Arial" charset="0"/>
              </a:rPr>
              <a:t>you may have life in his name" (20:30-31).</a:t>
            </a:r>
            <a:endParaRPr lang="en-US" sz="3200" dirty="0">
              <a:solidFill>
                <a:srgbClr val="FFFFFF"/>
              </a:solidFill>
              <a:effectLst>
                <a:outerShdw blurRad="38100" dist="38100" dir="2700000" algn="tl">
                  <a:srgbClr val="000000"/>
                </a:outerShdw>
              </a:effectLst>
              <a:latin typeface="Arial" charset="0"/>
              <a:cs typeface="Arial" charset="0"/>
            </a:endParaRPr>
          </a:p>
        </p:txBody>
      </p:sp>
      <p:sp>
        <p:nvSpPr>
          <p:cNvPr id="117765" name="Rectangle 1031"/>
          <p:cNvSpPr>
            <a:spLocks noGrp="1" noChangeArrowheads="1"/>
          </p:cNvSpPr>
          <p:nvPr>
            <p:ph type="title" idx="4294967295"/>
          </p:nvPr>
        </p:nvSpPr>
        <p:spPr>
          <a:xfrm>
            <a:off x="2805141" y="533429"/>
            <a:ext cx="3533775" cy="1190625"/>
          </a:xfrm>
        </p:spPr>
        <p:txBody>
          <a:bodyPr lIns="90993" tIns="45499" rIns="90993" bIns="45499" anchor="t">
            <a:spAutoFit/>
          </a:bodyPr>
          <a:lstStyle/>
          <a:p>
            <a:pPr eaLnBrk="1" hangingPunct="1">
              <a:defRPr/>
            </a:pPr>
            <a:r>
              <a:rPr lang="en-US" altLang="zh-CN" sz="3600" b="1" u="sng">
                <a:solidFill>
                  <a:srgbClr val="FFFF00"/>
                </a:solidFill>
                <a:latin typeface="Arial" charset="0"/>
                <a:ea typeface="ＭＳ Ｐゴシック" charset="0"/>
                <a:cs typeface="Arial" charset="0"/>
              </a:rPr>
              <a:t>Key Word</a:t>
            </a:r>
            <a:r>
              <a:rPr lang="en-US" altLang="zh-CN" sz="3600" b="1">
                <a:solidFill>
                  <a:srgbClr val="FFFF00"/>
                </a:solidFill>
                <a:latin typeface="Arial" charset="0"/>
                <a:ea typeface="ＭＳ Ｐゴシック" charset="0"/>
                <a:cs typeface="Arial" charset="0"/>
              </a:rPr>
              <a:t> </a:t>
            </a:r>
            <a:r>
              <a:rPr lang="en-US" altLang="zh-CN" sz="3600" b="1">
                <a:solidFill>
                  <a:schemeClr val="tx1"/>
                </a:solidFill>
                <a:latin typeface="Arial" charset="0"/>
                <a:ea typeface="ＭＳ Ｐゴシック" charset="0"/>
                <a:cs typeface="Arial" charset="0"/>
              </a:rPr>
              <a:t>Believe</a:t>
            </a:r>
            <a:endParaRPr lang="en-US" sz="3600" b="1" u="sng">
              <a:solidFill>
                <a:schemeClr val="tx1"/>
              </a:solidFill>
              <a:latin typeface="Arial" charset="0"/>
              <a:ea typeface="ＭＳ Ｐゴシック" charset="0"/>
              <a:cs typeface="Arial" charset="0"/>
            </a:endParaRPr>
          </a:p>
        </p:txBody>
      </p:sp>
      <p:sp>
        <p:nvSpPr>
          <p:cNvPr id="117766" name="Text Box 3"/>
          <p:cNvSpPr txBox="1">
            <a:spLocks noChangeArrowheads="1"/>
          </p:cNvSpPr>
          <p:nvPr/>
        </p:nvSpPr>
        <p:spPr bwMode="auto">
          <a:xfrm>
            <a:off x="8382033" y="71464"/>
            <a:ext cx="697275" cy="461219"/>
          </a:xfrm>
          <a:prstGeom prst="rect">
            <a:avLst/>
          </a:prstGeom>
          <a:noFill/>
          <a:ln w="12700" cap="sq">
            <a:noFill/>
            <a:miter lim="800000"/>
            <a:headEnd type="none" w="sm" len="sm"/>
            <a:tailEnd type="none" w="sm" len="sm"/>
          </a:ln>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defRPr/>
            </a:pPr>
            <a:r>
              <a:rPr lang="en-US" b="1">
                <a:solidFill>
                  <a:srgbClr val="FFFFFF"/>
                </a:solidFill>
                <a:effectLst>
                  <a:outerShdw blurRad="38100" dist="38100" dir="2700000" algn="tl">
                    <a:srgbClr val="000000"/>
                  </a:outerShdw>
                </a:effectLst>
                <a:latin typeface="Arial" charset="0"/>
                <a:cs typeface="Arial" charset="0"/>
              </a:rPr>
              <a:t>107</a:t>
            </a:r>
          </a:p>
        </p:txBody>
      </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0">
          <a:blip r:embed="rId2"/>
          <a:srcRect/>
          <a:stretch>
            <a:fillRect/>
          </a:stretch>
        </a:blipFill>
        <a:effectLst/>
      </p:bgPr>
    </p:bg>
    <p:spTree>
      <p:nvGrpSpPr>
        <p:cNvPr id="1" name=""/>
        <p:cNvGrpSpPr/>
        <p:nvPr/>
      </p:nvGrpSpPr>
      <p:grpSpPr>
        <a:xfrm>
          <a:off x="0" y="0"/>
          <a:ext cx="0" cy="0"/>
          <a:chOff x="0" y="0"/>
          <a:chExt cx="0" cy="0"/>
        </a:xfrm>
      </p:grpSpPr>
      <p:pic>
        <p:nvPicPr>
          <p:cNvPr id="6" name="Picture 5" descr="Gethsemene.jpg"/>
          <p:cNvPicPr>
            <a:picLocks noChangeAspect="1"/>
          </p:cNvPicPr>
          <p:nvPr/>
        </p:nvPicPr>
        <p:blipFill rotWithShape="1">
          <a:blip r:embed="rId3" cstate="screen">
            <a:extLst>
              <a:ext uri="{28A0092B-C50C-407E-A947-70E740481C1C}">
                <a14:useLocalDpi xmlns:a14="http://schemas.microsoft.com/office/drawing/2010/main"/>
              </a:ext>
            </a:extLst>
          </a:blip>
          <a:srcRect/>
          <a:stretch/>
        </p:blipFill>
        <p:spPr>
          <a:xfrm>
            <a:off x="-18654" y="0"/>
            <a:ext cx="9162653" cy="6858000"/>
          </a:xfrm>
          <a:prstGeom prst="rect">
            <a:avLst/>
          </a:prstGeom>
        </p:spPr>
      </p:pic>
      <p:sp>
        <p:nvSpPr>
          <p:cNvPr id="2" name="Title 1"/>
          <p:cNvSpPr>
            <a:spLocks noGrp="1"/>
          </p:cNvSpPr>
          <p:nvPr>
            <p:ph type="ctrTitle"/>
          </p:nvPr>
        </p:nvSpPr>
        <p:spPr>
          <a:xfrm>
            <a:off x="-18653" y="-27384"/>
            <a:ext cx="9162651" cy="1397996"/>
          </a:xfrm>
          <a:solidFill>
            <a:schemeClr val="tx1"/>
          </a:solidFill>
        </p:spPr>
        <p:txBody>
          <a:bodyPr/>
          <a:lstStyle/>
          <a:p>
            <a:r>
              <a:rPr lang="en-US" sz="3600" b="1" dirty="0">
                <a:solidFill>
                  <a:schemeClr val="bg1"/>
                </a:solidFill>
                <a:effectLst>
                  <a:glow rad="101600">
                    <a:schemeClr val="tx1">
                      <a:alpha val="99000"/>
                    </a:schemeClr>
                  </a:glow>
                </a:effectLst>
                <a:latin typeface="Arial"/>
                <a:cs typeface="Arial"/>
              </a:rPr>
              <a:t>Jesus</a:t>
            </a:r>
            <a:br>
              <a:rPr lang="en-US" sz="3600" b="1" dirty="0">
                <a:solidFill>
                  <a:schemeClr val="bg1"/>
                </a:solidFill>
                <a:effectLst>
                  <a:glow rad="101600">
                    <a:schemeClr val="tx1">
                      <a:alpha val="99000"/>
                    </a:schemeClr>
                  </a:glow>
                </a:effectLst>
                <a:latin typeface="Arial"/>
                <a:cs typeface="Arial"/>
              </a:rPr>
            </a:br>
            <a:r>
              <a:rPr lang="en-US" sz="3600" b="1" dirty="0">
                <a:solidFill>
                  <a:schemeClr val="bg1"/>
                </a:solidFill>
                <a:effectLst>
                  <a:glow rad="101600">
                    <a:schemeClr val="tx1">
                      <a:alpha val="99000"/>
                    </a:schemeClr>
                  </a:glow>
                </a:effectLst>
                <a:latin typeface="Arial"/>
                <a:cs typeface="Arial"/>
              </a:rPr>
              <a:t>(Messianic Prophecy) </a:t>
            </a:r>
          </a:p>
        </p:txBody>
      </p:sp>
      <p:sp>
        <p:nvSpPr>
          <p:cNvPr id="3" name="Title 1"/>
          <p:cNvSpPr txBox="1">
            <a:spLocks/>
          </p:cNvSpPr>
          <p:nvPr/>
        </p:nvSpPr>
        <p:spPr bwMode="auto">
          <a:xfrm>
            <a:off x="14766" y="1433761"/>
            <a:ext cx="9129233" cy="43944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t" anchorCtr="0" compatLnSpc="1">
            <a:prstTxWarp prst="textNoShape">
              <a:avLst/>
            </a:prstTxWarp>
          </a:bodyPr>
          <a:lstStyle>
            <a:lvl1pPr algn="ctr" rtl="0" eaLnBrk="0" fontAlgn="base" hangingPunct="0">
              <a:spcBef>
                <a:spcPct val="0"/>
              </a:spcBef>
              <a:spcAft>
                <a:spcPct val="0"/>
              </a:spcAft>
              <a:defRPr sz="4400" kern="1200">
                <a:solidFill>
                  <a:schemeClr val="tx1"/>
                </a:solidFill>
                <a:latin typeface="+mj-lt"/>
                <a:ea typeface="ＭＳ Ｐゴシック" charset="0"/>
                <a:cs typeface="ＭＳ Ｐゴシック" charset="0"/>
              </a:defRPr>
            </a:lvl1pPr>
            <a:lvl2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2pPr>
            <a:lvl3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3pPr>
            <a:lvl4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4pPr>
            <a:lvl5pPr algn="ctr" rtl="0" eaLnBrk="0" fontAlgn="base" hangingPunct="0">
              <a:spcBef>
                <a:spcPct val="0"/>
              </a:spcBef>
              <a:spcAft>
                <a:spcPct val="0"/>
              </a:spcAft>
              <a:defRPr sz="4400">
                <a:solidFill>
                  <a:schemeClr val="tx1"/>
                </a:solidFill>
                <a:latin typeface="Calibri" charset="0"/>
                <a:ea typeface="ＭＳ Ｐゴシック" charset="0"/>
                <a:cs typeface="ＭＳ Ｐゴシック" charset="0"/>
              </a:defRPr>
            </a:lvl5pPr>
            <a:lvl6pPr marL="457200" algn="ctr" rtl="0" fontAlgn="base">
              <a:spcBef>
                <a:spcPct val="0"/>
              </a:spcBef>
              <a:spcAft>
                <a:spcPct val="0"/>
              </a:spcAft>
              <a:defRPr sz="4400">
                <a:solidFill>
                  <a:schemeClr val="tx1"/>
                </a:solidFill>
                <a:latin typeface="Calibri" charset="0"/>
                <a:ea typeface="ＭＳ Ｐゴシック" charset="0"/>
              </a:defRPr>
            </a:lvl6pPr>
            <a:lvl7pPr marL="914400" algn="ctr" rtl="0" fontAlgn="base">
              <a:spcBef>
                <a:spcPct val="0"/>
              </a:spcBef>
              <a:spcAft>
                <a:spcPct val="0"/>
              </a:spcAft>
              <a:defRPr sz="4400">
                <a:solidFill>
                  <a:schemeClr val="tx1"/>
                </a:solidFill>
                <a:latin typeface="Calibri" charset="0"/>
                <a:ea typeface="ＭＳ Ｐゴシック" charset="0"/>
              </a:defRPr>
            </a:lvl7pPr>
            <a:lvl8pPr marL="1371600" algn="ctr" rtl="0" fontAlgn="base">
              <a:spcBef>
                <a:spcPct val="0"/>
              </a:spcBef>
              <a:spcAft>
                <a:spcPct val="0"/>
              </a:spcAft>
              <a:defRPr sz="4400">
                <a:solidFill>
                  <a:schemeClr val="tx1"/>
                </a:solidFill>
                <a:latin typeface="Calibri" charset="0"/>
                <a:ea typeface="ＭＳ Ｐゴシック" charset="0"/>
              </a:defRPr>
            </a:lvl8pPr>
            <a:lvl9pPr marL="1828800" algn="ctr" rtl="0" fontAlgn="base">
              <a:spcBef>
                <a:spcPct val="0"/>
              </a:spcBef>
              <a:spcAft>
                <a:spcPct val="0"/>
              </a:spcAft>
              <a:defRPr sz="4400">
                <a:solidFill>
                  <a:schemeClr val="tx1"/>
                </a:solidFill>
                <a:latin typeface="Calibri" charset="0"/>
                <a:ea typeface="ＭＳ Ｐゴシック" charset="0"/>
              </a:defRPr>
            </a:lvl9pPr>
          </a:lstStyle>
          <a:p>
            <a:pPr defTabSz="454998"/>
            <a:endParaRPr lang="en-US" b="1" dirty="0">
              <a:solidFill>
                <a:prstClr val="white"/>
              </a:solidFill>
              <a:effectLst>
                <a:glow rad="101600">
                  <a:prstClr val="black">
                    <a:alpha val="99000"/>
                  </a:prstClr>
                </a:glow>
              </a:effectLst>
              <a:latin typeface="Calibri"/>
            </a:endParaRPr>
          </a:p>
        </p:txBody>
      </p:sp>
      <p:sp>
        <p:nvSpPr>
          <p:cNvPr id="4" name="Rectangle 2"/>
          <p:cNvSpPr txBox="1">
            <a:spLocks noChangeArrowheads="1"/>
          </p:cNvSpPr>
          <p:nvPr/>
        </p:nvSpPr>
        <p:spPr bwMode="auto">
          <a:xfrm>
            <a:off x="0" y="2420888"/>
            <a:ext cx="9144000" cy="327778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2800" b="1" dirty="0">
                <a:solidFill>
                  <a:srgbClr val="FFFFFF"/>
                </a:solidFill>
                <a:effectLst>
                  <a:glow rad="127000">
                    <a:srgbClr val="000000"/>
                  </a:glow>
                </a:effectLst>
                <a:latin typeface="Arial" charset="0"/>
                <a:ea typeface="ＭＳ Ｐゴシック" charset="0"/>
                <a:cs typeface="ＭＳ Ｐゴシック" charset="0"/>
              </a:rPr>
              <a:t>Christ’s twelve “I am” statements reveal Him as the God of Exodus 3:14 through many metaphors such as Jesus as bread, light, door, shepherd, and life to encourage readers to trust (believe) in Jesus alone for eternal life (20:31). </a:t>
            </a:r>
          </a:p>
        </p:txBody>
      </p:sp>
      <p:sp>
        <p:nvSpPr>
          <p:cNvPr id="5" name="Text Box 3"/>
          <p:cNvSpPr txBox="1">
            <a:spLocks noChangeArrowheads="1"/>
          </p:cNvSpPr>
          <p:nvPr/>
        </p:nvSpPr>
        <p:spPr bwMode="auto">
          <a:xfrm>
            <a:off x="8170728" y="44479"/>
            <a:ext cx="86836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a:solidFill>
                  <a:srgbClr val="000000"/>
                </a:solidFill>
                <a:miter lim="800000"/>
                <a:headEnd type="none" w="sm" len="sm"/>
                <a:tailEnd type="none" w="sm" len="sm"/>
              </a14:hiddenLine>
            </a:ext>
          </a:extLst>
        </p:spPr>
        <p:txBody>
          <a:bodyPr wrap="squar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lgn="r"/>
            <a:r>
              <a:rPr lang="en-US" b="1" dirty="0">
                <a:solidFill>
                  <a:srgbClr val="FFFFFF"/>
                </a:solidFill>
                <a:cs typeface="Arial" charset="0"/>
              </a:rPr>
              <a:t>27a</a:t>
            </a:r>
          </a:p>
        </p:txBody>
      </p:sp>
      <p:sp>
        <p:nvSpPr>
          <p:cNvPr id="7" name="Rectangle 2">
            <a:extLst>
              <a:ext uri="{FF2B5EF4-FFF2-40B4-BE49-F238E27FC236}">
                <a16:creationId xmlns:a16="http://schemas.microsoft.com/office/drawing/2014/main" id="{273ADECA-6696-C643-B39D-770BAEC6A833}"/>
              </a:ext>
            </a:extLst>
          </p:cNvPr>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Tree>
    <p:extLst>
      <p:ext uri="{BB962C8B-B14F-4D97-AF65-F5344CB8AC3E}">
        <p14:creationId xmlns:p14="http://schemas.microsoft.com/office/powerpoint/2010/main" val="33032186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 presetClass="entr" presetSubtype="10"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linds(horizontal)">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4721" name="Rectangle 5"/>
          <p:cNvSpPr>
            <a:spLocks noChangeArrowheads="1"/>
          </p:cNvSpPr>
          <p:nvPr/>
        </p:nvSpPr>
        <p:spPr bwMode="auto">
          <a:xfrm>
            <a:off x="0" y="0"/>
            <a:ext cx="9144000" cy="6858000"/>
          </a:xfrm>
          <a:prstGeom prst="rect">
            <a:avLst/>
          </a:prstGeom>
          <a:gradFill rotWithShape="1">
            <a:gsLst>
              <a:gs pos="0">
                <a:srgbClr val="660066"/>
              </a:gs>
              <a:gs pos="100000">
                <a:schemeClr val="bg2"/>
              </a:gs>
            </a:gsLst>
            <a:path path="rect">
              <a:fillToRect l="100000" t="100000"/>
            </a:path>
          </a:gradFill>
          <a:ln>
            <a:noFill/>
          </a:ln>
          <a:extLst>
            <a:ext uri="{91240B29-F687-4f45-9708-019B960494DF}">
              <a14:hiddenLine xmlns="" xmlns:a14="http://schemas.microsoft.com/office/drawing/2010/main" w="12700" cap="sq">
                <a:solidFill>
                  <a:srgbClr val="000000"/>
                </a:solidFill>
                <a:round/>
                <a:headEnd type="none" w="sm" len="sm"/>
                <a:tailEnd type="none" w="sm" len="sm"/>
              </a14:hiddenLine>
            </a:ext>
          </a:extLst>
        </p:spPr>
        <p:txBody>
          <a:bodyPr wrap="none" lIns="90993" tIns="45499" rIns="90993" bIns="45499"/>
          <a:lstStyle/>
          <a:p>
            <a:pPr eaLnBrk="0" hangingPunct="0"/>
            <a:endParaRPr lang="en-US">
              <a:solidFill>
                <a:srgbClr val="FFFFFF"/>
              </a:solidFill>
              <a:latin typeface="Arial" charset="0"/>
            </a:endParaRPr>
          </a:p>
        </p:txBody>
      </p:sp>
      <p:sp>
        <p:nvSpPr>
          <p:cNvPr id="19462" name="Text Box 6"/>
          <p:cNvSpPr txBox="1">
            <a:spLocks noChangeArrowheads="1"/>
          </p:cNvSpPr>
          <p:nvPr/>
        </p:nvSpPr>
        <p:spPr bwMode="auto">
          <a:xfrm>
            <a:off x="152400" y="1447826"/>
            <a:ext cx="4419600" cy="2677210"/>
          </a:xfrm>
          <a:prstGeom prst="rect">
            <a:avLst/>
          </a:prstGeom>
          <a:solidFill>
            <a:schemeClr val="accent3">
              <a:lumMod val="25000"/>
            </a:schemeClr>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b="1" u="sng" dirty="0">
                <a:solidFill>
                  <a:srgbClr val="FFFF00"/>
                </a:solidFill>
                <a:latin typeface="Arial" charset="0"/>
                <a:cs typeface="Arial" charset="0"/>
              </a:rPr>
              <a:t>Evangelistic</a:t>
            </a:r>
            <a:endParaRPr lang="en-US" altLang="zh-CN" b="1" dirty="0">
              <a:solidFill>
                <a:srgbClr val="FFFF00"/>
              </a:solidFill>
              <a:latin typeface="Arial" charset="0"/>
              <a:cs typeface="Arial" charset="0"/>
            </a:endParaRPr>
          </a:p>
          <a:p>
            <a:pPr algn="ctr">
              <a:defRPr/>
            </a:pPr>
            <a:r>
              <a:rPr lang="en-US" altLang="zh-CN" b="1" dirty="0">
                <a:solidFill>
                  <a:srgbClr val="FFFFFF"/>
                </a:solidFill>
                <a:latin typeface="Arial" charset="0"/>
                <a:cs typeface="Arial" charset="0"/>
              </a:rPr>
              <a:t>"…these are written that you </a:t>
            </a:r>
            <a:r>
              <a:rPr lang="en-US" altLang="zh-CN" b="1" dirty="0">
                <a:solidFill>
                  <a:srgbClr val="FFFF00"/>
                </a:solidFill>
                <a:latin typeface="Arial" charset="0"/>
                <a:cs typeface="Arial" charset="0"/>
              </a:rPr>
              <a:t>may believe </a:t>
            </a:r>
            <a:r>
              <a:rPr lang="en-US" altLang="zh-CN" b="1" dirty="0">
                <a:solidFill>
                  <a:srgbClr val="FFFFFF"/>
                </a:solidFill>
                <a:latin typeface="Arial" charset="0"/>
                <a:cs typeface="Arial" charset="0"/>
              </a:rPr>
              <a:t>that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Jesus is the Christ, the Son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of God, and that by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believing you may have life</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in his name"</a:t>
            </a:r>
          </a:p>
        </p:txBody>
      </p:sp>
      <p:sp>
        <p:nvSpPr>
          <p:cNvPr id="239620" name="Rectangle 1031"/>
          <p:cNvSpPr>
            <a:spLocks noGrp="1" noChangeArrowheads="1"/>
          </p:cNvSpPr>
          <p:nvPr>
            <p:ph type="title" idx="4294967295"/>
          </p:nvPr>
        </p:nvSpPr>
        <p:spPr>
          <a:xfrm>
            <a:off x="990600" y="152461"/>
            <a:ext cx="7010400" cy="646113"/>
          </a:xfrm>
          <a:solidFill>
            <a:schemeClr val="accent3">
              <a:lumMod val="10000"/>
            </a:schemeClr>
          </a:solidFill>
        </p:spPr>
        <p:txBody>
          <a:bodyPr lIns="90993" tIns="45499" rIns="90993" bIns="45499" anchor="t">
            <a:spAutoFit/>
          </a:bodyPr>
          <a:lstStyle/>
          <a:p>
            <a:pPr eaLnBrk="1" hangingPunct="1">
              <a:defRPr/>
            </a:pPr>
            <a:r>
              <a:rPr lang="en-US" altLang="zh-CN" sz="3600" b="1">
                <a:solidFill>
                  <a:schemeClr val="tx1"/>
                </a:solidFill>
                <a:latin typeface="Arial" charset="0"/>
                <a:ea typeface="ＭＳ Ｐゴシック" charset="0"/>
                <a:cs typeface="Arial" charset="0"/>
              </a:rPr>
              <a:t>Textual Variants of John 20:31</a:t>
            </a:r>
            <a:endParaRPr lang="en-US" sz="3600" b="1">
              <a:solidFill>
                <a:schemeClr val="tx1"/>
              </a:solidFill>
              <a:latin typeface="Arial" charset="0"/>
              <a:ea typeface="ＭＳ Ｐゴシック" charset="0"/>
              <a:cs typeface="Arial" charset="0"/>
            </a:endParaRPr>
          </a:p>
        </p:txBody>
      </p:sp>
      <p:sp>
        <p:nvSpPr>
          <p:cNvPr id="414724" name="Text Box 3"/>
          <p:cNvSpPr txBox="1">
            <a:spLocks noChangeArrowheads="1"/>
          </p:cNvSpPr>
          <p:nvPr/>
        </p:nvSpPr>
        <p:spPr bwMode="auto">
          <a:xfrm>
            <a:off x="8462991" y="26"/>
            <a:ext cx="680293"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12700" cap="sq">
                <a:solidFill>
                  <a:srgbClr val="000000"/>
                </a:solidFill>
                <a:miter lim="800000"/>
                <a:headEnd type="none" w="sm" len="sm"/>
                <a:tailEnd type="none" w="sm" len="sm"/>
              </a14:hiddenLine>
            </a:ext>
          </a:extLst>
        </p:spPr>
        <p:txBody>
          <a:bodyPr wrap="none"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742950" indent="-285750" eaLnBrk="0" hangingPunct="0">
              <a:defRPr sz="2400">
                <a:solidFill>
                  <a:schemeClr val="tx1"/>
                </a:solidFill>
                <a:latin typeface="Times New Roman" charset="0"/>
                <a:ea typeface="ＭＳ Ｐゴシック" charset="0"/>
              </a:defRPr>
            </a:lvl2pPr>
            <a:lvl3pPr marL="1143000" indent="-228600" eaLnBrk="0" hangingPunct="0">
              <a:defRPr sz="2400">
                <a:solidFill>
                  <a:schemeClr val="tx1"/>
                </a:solidFill>
                <a:latin typeface="Times New Roman" charset="0"/>
                <a:ea typeface="ＭＳ Ｐゴシック" charset="0"/>
              </a:defRPr>
            </a:lvl3pPr>
            <a:lvl4pPr marL="1600200" indent="-228600" eaLnBrk="0" hangingPunct="0">
              <a:defRPr sz="2400">
                <a:solidFill>
                  <a:schemeClr val="tx1"/>
                </a:solidFill>
                <a:latin typeface="Times New Roman" charset="0"/>
                <a:ea typeface="ＭＳ Ｐゴシック" charset="0"/>
              </a:defRPr>
            </a:lvl4pPr>
            <a:lvl5pPr marL="2057400" indent="-228600" eaLnBrk="0" hangingPunct="0">
              <a:defRPr sz="2400">
                <a:solidFill>
                  <a:schemeClr val="tx1"/>
                </a:solidFill>
                <a:latin typeface="Times New Roman" charset="0"/>
                <a:ea typeface="ＭＳ Ｐゴシック" charset="0"/>
              </a:defRPr>
            </a:lvl5pPr>
            <a:lvl6pPr marL="2514600" indent="-228600" eaLnBrk="0" fontAlgn="base" hangingPunct="0">
              <a:spcBef>
                <a:spcPct val="0"/>
              </a:spcBef>
              <a:spcAft>
                <a:spcPct val="0"/>
              </a:spcAft>
              <a:defRPr sz="2400">
                <a:solidFill>
                  <a:schemeClr val="tx1"/>
                </a:solidFill>
                <a:latin typeface="Times New Roman" charset="0"/>
                <a:ea typeface="ＭＳ Ｐゴシック" charset="0"/>
              </a:defRPr>
            </a:lvl6pPr>
            <a:lvl7pPr marL="2971800" indent="-228600" eaLnBrk="0" fontAlgn="base" hangingPunct="0">
              <a:spcBef>
                <a:spcPct val="0"/>
              </a:spcBef>
              <a:spcAft>
                <a:spcPct val="0"/>
              </a:spcAft>
              <a:defRPr sz="2400">
                <a:solidFill>
                  <a:schemeClr val="tx1"/>
                </a:solidFill>
                <a:latin typeface="Times New Roman" charset="0"/>
                <a:ea typeface="ＭＳ Ｐゴシック" charset="0"/>
              </a:defRPr>
            </a:lvl7pPr>
            <a:lvl8pPr marL="3429000" indent="-228600" eaLnBrk="0" fontAlgn="base" hangingPunct="0">
              <a:spcBef>
                <a:spcPct val="0"/>
              </a:spcBef>
              <a:spcAft>
                <a:spcPct val="0"/>
              </a:spcAft>
              <a:defRPr sz="2400">
                <a:solidFill>
                  <a:schemeClr val="tx1"/>
                </a:solidFill>
                <a:latin typeface="Times New Roman" charset="0"/>
                <a:ea typeface="ＭＳ Ｐゴシック" charset="0"/>
              </a:defRPr>
            </a:lvl8pPr>
            <a:lvl9pPr marL="3886200" indent="-228600" eaLnBrk="0" fontAlgn="base" hangingPunct="0">
              <a:spcBef>
                <a:spcPct val="0"/>
              </a:spcBef>
              <a:spcAft>
                <a:spcPct val="0"/>
              </a:spcAft>
              <a:defRPr sz="2400">
                <a:solidFill>
                  <a:schemeClr val="tx1"/>
                </a:solidFill>
                <a:latin typeface="Times New Roman" charset="0"/>
                <a:ea typeface="ＭＳ Ｐゴシック" charset="0"/>
              </a:defRPr>
            </a:lvl9pPr>
          </a:lstStyle>
          <a:p>
            <a:r>
              <a:rPr lang="en-US" b="1">
                <a:solidFill>
                  <a:srgbClr val="FFFFFF"/>
                </a:solidFill>
                <a:latin typeface="Arial" charset="0"/>
                <a:cs typeface="Arial" charset="0"/>
              </a:rPr>
              <a:t>110</a:t>
            </a:r>
          </a:p>
        </p:txBody>
      </p:sp>
      <p:sp>
        <p:nvSpPr>
          <p:cNvPr id="7" name="Text Box 6"/>
          <p:cNvSpPr txBox="1">
            <a:spLocks noChangeArrowheads="1"/>
          </p:cNvSpPr>
          <p:nvPr/>
        </p:nvSpPr>
        <p:spPr bwMode="auto">
          <a:xfrm>
            <a:off x="4724400" y="1447823"/>
            <a:ext cx="4343400" cy="2677210"/>
          </a:xfrm>
          <a:prstGeom prst="rect">
            <a:avLst/>
          </a:prstGeom>
          <a:solidFill>
            <a:schemeClr val="accent3">
              <a:lumMod val="25000"/>
            </a:schemeClr>
          </a:solidFill>
          <a:ln w="12700" cap="sq">
            <a:solidFill>
              <a:schemeClr val="tx1"/>
            </a:solidFill>
            <a:miter lim="800000"/>
            <a:headEnd type="none" w="sm" len="sm"/>
            <a:tailEnd type="none" w="sm" len="sm"/>
          </a:ln>
        </p:spPr>
        <p:txBody>
          <a:bodyPr lIns="90993" tIns="45499" rIns="90993" bIns="45499">
            <a:spAutoFit/>
          </a:bodyPr>
          <a:lstStyle>
            <a:lvl1pPr eaLnBrk="0" hangingPunct="0">
              <a:defRPr sz="2400">
                <a:solidFill>
                  <a:schemeClr val="tx1"/>
                </a:solidFill>
                <a:latin typeface="Times New Roman" charset="0"/>
                <a:ea typeface="ＭＳ Ｐゴシック" charset="0"/>
                <a:cs typeface="ＭＳ Ｐゴシック" charset="0"/>
              </a:defRPr>
            </a:lvl1pPr>
            <a:lvl2pPr marL="37931725" indent="-37474525" eaLnBrk="0" hangingPunct="0">
              <a:defRPr sz="2400">
                <a:solidFill>
                  <a:schemeClr val="tx1"/>
                </a:solidFill>
                <a:latin typeface="Times New Roman" charset="0"/>
                <a:ea typeface="ＭＳ Ｐゴシック" charset="0"/>
              </a:defRPr>
            </a:lvl2pPr>
            <a:lvl3pPr eaLnBrk="0" hangingPunct="0">
              <a:defRPr sz="2400">
                <a:solidFill>
                  <a:schemeClr val="tx1"/>
                </a:solidFill>
                <a:latin typeface="Times New Roman" charset="0"/>
                <a:ea typeface="ＭＳ Ｐゴシック" charset="0"/>
              </a:defRPr>
            </a:lvl3pPr>
            <a:lvl4pPr eaLnBrk="0" hangingPunct="0">
              <a:defRPr sz="2400">
                <a:solidFill>
                  <a:schemeClr val="tx1"/>
                </a:solidFill>
                <a:latin typeface="Times New Roman" charset="0"/>
                <a:ea typeface="ＭＳ Ｐゴシック" charset="0"/>
              </a:defRPr>
            </a:lvl4pPr>
            <a:lvl5pPr eaLnBrk="0" hangingPunct="0">
              <a:defRPr sz="2400">
                <a:solidFill>
                  <a:schemeClr val="tx1"/>
                </a:solidFill>
                <a:latin typeface="Times New Roman" charset="0"/>
                <a:ea typeface="ＭＳ Ｐゴシック" charset="0"/>
              </a:defRPr>
            </a:lvl5pPr>
            <a:lvl6pPr marL="457200" eaLnBrk="0" fontAlgn="base" hangingPunct="0">
              <a:spcBef>
                <a:spcPct val="0"/>
              </a:spcBef>
              <a:spcAft>
                <a:spcPct val="0"/>
              </a:spcAft>
              <a:defRPr sz="2400">
                <a:solidFill>
                  <a:schemeClr val="tx1"/>
                </a:solidFill>
                <a:latin typeface="Times New Roman" charset="0"/>
                <a:ea typeface="ＭＳ Ｐゴシック" charset="0"/>
              </a:defRPr>
            </a:lvl6pPr>
            <a:lvl7pPr marL="914400" eaLnBrk="0" fontAlgn="base" hangingPunct="0">
              <a:spcBef>
                <a:spcPct val="0"/>
              </a:spcBef>
              <a:spcAft>
                <a:spcPct val="0"/>
              </a:spcAft>
              <a:defRPr sz="2400">
                <a:solidFill>
                  <a:schemeClr val="tx1"/>
                </a:solidFill>
                <a:latin typeface="Times New Roman" charset="0"/>
                <a:ea typeface="ＭＳ Ｐゴシック" charset="0"/>
              </a:defRPr>
            </a:lvl7pPr>
            <a:lvl8pPr marL="1371600" eaLnBrk="0" fontAlgn="base" hangingPunct="0">
              <a:spcBef>
                <a:spcPct val="0"/>
              </a:spcBef>
              <a:spcAft>
                <a:spcPct val="0"/>
              </a:spcAft>
              <a:defRPr sz="2400">
                <a:solidFill>
                  <a:schemeClr val="tx1"/>
                </a:solidFill>
                <a:latin typeface="Times New Roman" charset="0"/>
                <a:ea typeface="ＭＳ Ｐゴシック" charset="0"/>
              </a:defRPr>
            </a:lvl8pPr>
            <a:lvl9pPr marL="1828800" eaLnBrk="0" fontAlgn="base" hangingPunct="0">
              <a:spcBef>
                <a:spcPct val="0"/>
              </a:spcBef>
              <a:spcAft>
                <a:spcPct val="0"/>
              </a:spcAft>
              <a:defRPr sz="2400">
                <a:solidFill>
                  <a:schemeClr val="tx1"/>
                </a:solidFill>
                <a:latin typeface="Times New Roman" charset="0"/>
                <a:ea typeface="ＭＳ Ｐゴシック" charset="0"/>
              </a:defRPr>
            </a:lvl9pPr>
          </a:lstStyle>
          <a:p>
            <a:pPr algn="ctr">
              <a:defRPr/>
            </a:pPr>
            <a:r>
              <a:rPr lang="en-US" altLang="zh-CN" b="1" u="sng" dirty="0">
                <a:solidFill>
                  <a:srgbClr val="FFFF00"/>
                </a:solidFill>
                <a:latin typeface="Arial" charset="0"/>
                <a:cs typeface="Arial" charset="0"/>
              </a:rPr>
              <a:t>Edification</a:t>
            </a:r>
            <a:endParaRPr lang="en-US" altLang="zh-CN" b="1" dirty="0">
              <a:solidFill>
                <a:srgbClr val="FFFF00"/>
              </a:solidFill>
              <a:latin typeface="Arial" charset="0"/>
              <a:cs typeface="Arial" charset="0"/>
            </a:endParaRPr>
          </a:p>
          <a:p>
            <a:pPr algn="ctr">
              <a:defRPr/>
            </a:pPr>
            <a:r>
              <a:rPr lang="en-US" altLang="zh-CN" b="1" dirty="0">
                <a:solidFill>
                  <a:srgbClr val="FFFFFF"/>
                </a:solidFill>
                <a:latin typeface="Arial" charset="0"/>
                <a:cs typeface="Arial" charset="0"/>
              </a:rPr>
              <a:t>"…these are written that you </a:t>
            </a:r>
            <a:r>
              <a:rPr lang="en-US" altLang="zh-CN" b="1" dirty="0">
                <a:solidFill>
                  <a:srgbClr val="FFFF00"/>
                </a:solidFill>
                <a:latin typeface="Arial" charset="0"/>
                <a:cs typeface="Arial" charset="0"/>
              </a:rPr>
              <a:t>may go on believing </a:t>
            </a:r>
            <a:r>
              <a:rPr lang="en-US" altLang="zh-CN" b="1" dirty="0">
                <a:solidFill>
                  <a:srgbClr val="FFFFFF"/>
                </a:solidFill>
                <a:latin typeface="Arial" charset="0"/>
                <a:cs typeface="Arial" charset="0"/>
              </a:rPr>
              <a:t>that </a:t>
            </a:r>
            <a:br>
              <a:rPr lang="en-US" altLang="zh-CN" b="1" dirty="0">
                <a:solidFill>
                  <a:srgbClr val="FFFFFF"/>
                </a:solidFill>
                <a:latin typeface="Arial" charset="0"/>
                <a:cs typeface="Arial" charset="0"/>
              </a:rPr>
            </a:br>
            <a:r>
              <a:rPr lang="en-US" altLang="zh-CN" b="1" dirty="0">
                <a:solidFill>
                  <a:srgbClr val="FFFFFF"/>
                </a:solidFill>
                <a:latin typeface="Arial" charset="0"/>
                <a:cs typeface="Arial" charset="0"/>
              </a:rPr>
              <a:t>Jesus is the Christ, the Son of God, and that by believing you may have life in his name"</a:t>
            </a:r>
          </a:p>
        </p:txBody>
      </p:sp>
      <p:grpSp>
        <p:nvGrpSpPr>
          <p:cNvPr id="2" name="Group 12"/>
          <p:cNvGrpSpPr>
            <a:grpSpLocks/>
          </p:cNvGrpSpPr>
          <p:nvPr/>
        </p:nvGrpSpPr>
        <p:grpSpPr bwMode="auto">
          <a:xfrm>
            <a:off x="152400" y="4267261"/>
            <a:ext cx="4419600" cy="2124075"/>
            <a:chOff x="76200" y="4338935"/>
            <a:chExt cx="4343400" cy="2040874"/>
          </a:xfrm>
        </p:grpSpPr>
        <p:sp>
          <p:nvSpPr>
            <p:cNvPr id="8" name="Text Box 6"/>
            <p:cNvSpPr txBox="1">
              <a:spLocks noChangeArrowheads="1"/>
            </p:cNvSpPr>
            <p:nvPr/>
          </p:nvSpPr>
          <p:spPr bwMode="auto">
            <a:xfrm>
              <a:off x="76200" y="4338935"/>
              <a:ext cx="4343400" cy="2040874"/>
            </a:xfrm>
            <a:prstGeom prst="rect">
              <a:avLst/>
            </a:prstGeom>
            <a:solidFill>
              <a:schemeClr val="accent3">
                <a:lumMod val="25000"/>
              </a:schemeClr>
            </a:solidFill>
            <a:ln w="12700" cap="sq">
              <a:solidFill>
                <a:schemeClr val="tx1"/>
              </a:solidFill>
              <a:miter lim="800000"/>
              <a:headEnd type="none" w="sm" len="sm"/>
              <a:tailEnd type="none" w="sm" len="sm"/>
            </a:ln>
          </p:spPr>
          <p:txBody>
            <a:bodyPr>
              <a:spAutoFit/>
            </a:bodyPr>
            <a:lstStyle/>
            <a:p>
              <a:pPr algn="ctr" eaLnBrk="0" hangingPunct="0">
                <a:defRPr/>
              </a:pPr>
              <a:r>
                <a:rPr lang="en-US" altLang="zh-CN" b="1" u="sng">
                  <a:solidFill>
                    <a:srgbClr val="FFFF00"/>
                  </a:solidFill>
                  <a:latin typeface="Arial" charset="0"/>
                  <a:ea typeface="Arial" charset="0"/>
                  <a:cs typeface="Arial" charset="0"/>
                </a:rPr>
                <a:t>Aorist Subjunctive</a:t>
              </a:r>
              <a:endParaRPr lang="en-US" altLang="zh-CN" b="1">
                <a:solidFill>
                  <a:srgbClr val="FFFFFF"/>
                </a:solidFill>
                <a:latin typeface="Arial" charset="0"/>
                <a:ea typeface="Arial" charset="0"/>
                <a:cs typeface="Arial" charset="0"/>
              </a:endParaRPr>
            </a:p>
            <a:p>
              <a:pPr algn="ctr" eaLnBrk="0" hangingPunct="0">
                <a:defRPr/>
              </a:pPr>
              <a:r>
                <a:rPr lang="en-US" altLang="zh-CN" sz="3600" b="1">
                  <a:solidFill>
                    <a:srgbClr val="FFFFFF"/>
                  </a:solidFill>
                  <a:latin typeface="Bwgrki" charset="0"/>
                  <a:ea typeface="Arial" charset="0"/>
                  <a:cs typeface="Arial" charset="0"/>
                </a:rPr>
                <a:t>i-na pisteu,</a:t>
              </a:r>
              <a:r>
                <a:rPr lang="en-US" altLang="zh-CN" sz="3600" b="1">
                  <a:solidFill>
                    <a:srgbClr val="FCE20C"/>
                  </a:solidFill>
                  <a:latin typeface="Bwgrki" charset="0"/>
                  <a:ea typeface="Arial" charset="0"/>
                  <a:cs typeface="Arial" charset="0"/>
                </a:rPr>
                <a:t>s</a:t>
              </a:r>
              <a:r>
                <a:rPr lang="en-US" altLang="zh-CN" sz="3600" b="1">
                  <a:solidFill>
                    <a:srgbClr val="FFFFFF"/>
                  </a:solidFill>
                  <a:latin typeface="Bwgrki" charset="0"/>
                  <a:ea typeface="Arial" charset="0"/>
                  <a:cs typeface="Arial" charset="0"/>
                </a:rPr>
                <a:t>hte</a:t>
              </a:r>
              <a:endParaRPr lang="en-US" altLang="zh-CN" b="1">
                <a:solidFill>
                  <a:srgbClr val="FFFFFF"/>
                </a:solidFill>
                <a:latin typeface="Bwgrki" charset="0"/>
                <a:ea typeface="Arial" charset="0"/>
                <a:cs typeface="Arial" charset="0"/>
              </a:endParaRPr>
            </a:p>
            <a:p>
              <a:pPr algn="ctr" eaLnBrk="0" hangingPunct="0">
                <a:defRPr/>
              </a:pPr>
              <a:endParaRPr lang="en-US" altLang="zh-CN" b="1">
                <a:solidFill>
                  <a:srgbClr val="FFFFFF"/>
                </a:solidFill>
                <a:latin typeface="Bwgrki" charset="0"/>
                <a:ea typeface="Arial" charset="0"/>
                <a:cs typeface="Arial" charset="0"/>
              </a:endParaRPr>
            </a:p>
            <a:p>
              <a:pPr algn="ctr" eaLnBrk="0" hangingPunct="0">
                <a:defRPr/>
              </a:pPr>
              <a:r>
                <a:rPr lang="en-US" altLang="zh-CN" b="1">
                  <a:solidFill>
                    <a:srgbClr val="FFFFFF"/>
                  </a:solidFill>
                  <a:latin typeface="Arial" charset="0"/>
                  <a:ea typeface="Arial" charset="0"/>
                  <a:cs typeface="Arial" charset="0"/>
                </a:rPr>
                <a:t>37 manuscripts</a:t>
              </a:r>
            </a:p>
            <a:p>
              <a:pPr algn="ctr" eaLnBrk="0" hangingPunct="0">
                <a:defRPr/>
              </a:pPr>
              <a:r>
                <a:rPr lang="en-US" altLang="zh-CN" b="1">
                  <a:solidFill>
                    <a:srgbClr val="FFFFFF"/>
                  </a:solidFill>
                  <a:latin typeface="Arial" charset="0"/>
                  <a:ea typeface="Arial" charset="0"/>
                  <a:cs typeface="Arial" charset="0"/>
                </a:rPr>
                <a:t>Many but later manuscripts</a:t>
              </a:r>
            </a:p>
          </p:txBody>
        </p:sp>
        <p:pic>
          <p:nvPicPr>
            <p:cNvPr id="414731" name="Picture 10" descr="John 20.31 aorist.jpg"/>
            <p:cNvPicPr>
              <a:picLocks noChangeAspect="1"/>
            </p:cNvPicPr>
            <p:nvPr/>
          </p:nvPicPr>
          <p:blipFill>
            <a:blip r:embed="rId3">
              <a:extLst>
                <a:ext uri="{28A0092B-C50C-407E-A947-70E740481C1C}">
                  <a14:useLocalDpi xmlns:a14="http://schemas.microsoft.com/office/drawing/2010/main"/>
                </a:ext>
              </a:extLst>
            </a:blip>
            <a:srcRect/>
            <a:stretch>
              <a:fillRect/>
            </a:stretch>
          </p:blipFill>
          <p:spPr bwMode="auto">
            <a:xfrm>
              <a:off x="225971" y="4374664"/>
              <a:ext cx="4117427" cy="1999528"/>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grpSp>
        <p:nvGrpSpPr>
          <p:cNvPr id="3" name="Group 13"/>
          <p:cNvGrpSpPr>
            <a:grpSpLocks/>
          </p:cNvGrpSpPr>
          <p:nvPr/>
        </p:nvGrpSpPr>
        <p:grpSpPr bwMode="auto">
          <a:xfrm>
            <a:off x="4724400" y="4272024"/>
            <a:ext cx="4343400" cy="2124075"/>
            <a:chOff x="4648200" y="4343400"/>
            <a:chExt cx="4343400" cy="2123658"/>
          </a:xfrm>
        </p:grpSpPr>
        <p:sp>
          <p:nvSpPr>
            <p:cNvPr id="10" name="Text Box 6"/>
            <p:cNvSpPr txBox="1">
              <a:spLocks noChangeArrowheads="1"/>
            </p:cNvSpPr>
            <p:nvPr/>
          </p:nvSpPr>
          <p:spPr bwMode="auto">
            <a:xfrm>
              <a:off x="4648200" y="4343400"/>
              <a:ext cx="4343400" cy="2123658"/>
            </a:xfrm>
            <a:prstGeom prst="rect">
              <a:avLst/>
            </a:prstGeom>
            <a:solidFill>
              <a:schemeClr val="accent3">
                <a:lumMod val="25000"/>
              </a:schemeClr>
            </a:solidFill>
            <a:ln w="12700" cap="sq">
              <a:solidFill>
                <a:schemeClr val="tx1"/>
              </a:solidFill>
              <a:miter lim="800000"/>
              <a:headEnd type="none" w="sm" len="sm"/>
              <a:tailEnd type="none" w="sm" len="sm"/>
            </a:ln>
          </p:spPr>
          <p:txBody>
            <a:bodyPr>
              <a:spAutoFit/>
            </a:bodyPr>
            <a:lstStyle/>
            <a:p>
              <a:pPr algn="ctr" eaLnBrk="0" hangingPunct="0">
                <a:defRPr/>
              </a:pPr>
              <a:r>
                <a:rPr lang="en-US" altLang="zh-CN" b="1" u="sng">
                  <a:solidFill>
                    <a:srgbClr val="FFFF00"/>
                  </a:solidFill>
                  <a:latin typeface="Arial" charset="0"/>
                  <a:ea typeface="Arial" charset="0"/>
                  <a:cs typeface="Arial" charset="0"/>
                </a:rPr>
                <a:t>Present Subjunctive</a:t>
              </a:r>
              <a:endParaRPr lang="en-US" altLang="zh-CN" b="1">
                <a:solidFill>
                  <a:srgbClr val="FFFFFF"/>
                </a:solidFill>
                <a:latin typeface="Arial" charset="0"/>
                <a:ea typeface="Arial" charset="0"/>
                <a:cs typeface="Arial" charset="0"/>
              </a:endParaRPr>
            </a:p>
            <a:p>
              <a:pPr algn="ctr" eaLnBrk="0" hangingPunct="0">
                <a:defRPr/>
              </a:pPr>
              <a:r>
                <a:rPr lang="en-US" altLang="zh-CN" sz="3600" b="1">
                  <a:solidFill>
                    <a:srgbClr val="FFFFFF"/>
                  </a:solidFill>
                  <a:latin typeface="Bwgrki" charset="0"/>
                  <a:ea typeface="Arial" charset="0"/>
                  <a:cs typeface="Arial" charset="0"/>
                </a:rPr>
                <a:t>i-na pisteu,hte</a:t>
              </a:r>
              <a:endParaRPr lang="en-US" altLang="zh-CN" sz="4000" b="1">
                <a:solidFill>
                  <a:srgbClr val="FFFFFF"/>
                </a:solidFill>
                <a:latin typeface="Bwgrki" charset="0"/>
                <a:ea typeface="Arial" charset="0"/>
                <a:cs typeface="Arial" charset="0"/>
              </a:endParaRPr>
            </a:p>
            <a:p>
              <a:pPr algn="ctr" eaLnBrk="0" hangingPunct="0">
                <a:defRPr/>
              </a:pPr>
              <a:r>
                <a:rPr lang="en-US" altLang="zh-CN" sz="2800" b="1">
                  <a:solidFill>
                    <a:srgbClr val="FFFFFF"/>
                  </a:solidFill>
                  <a:latin typeface="Arial" charset="0"/>
                  <a:ea typeface="Arial" charset="0"/>
                  <a:cs typeface="Arial" charset="0"/>
                </a:rPr>
                <a:t>p</a:t>
              </a:r>
              <a:r>
                <a:rPr lang="en-US" altLang="zh-CN" sz="3600" b="1" baseline="30000">
                  <a:solidFill>
                    <a:srgbClr val="FFFFFF"/>
                  </a:solidFill>
                  <a:latin typeface="Arial" charset="0"/>
                  <a:ea typeface="Arial" charset="0"/>
                  <a:cs typeface="Arial" charset="0"/>
                </a:rPr>
                <a:t>66</a:t>
              </a:r>
              <a:r>
                <a:rPr lang="en-US" altLang="zh-CN" sz="2800" b="1">
                  <a:solidFill>
                    <a:srgbClr val="FFFFFF"/>
                  </a:solidFill>
                  <a:latin typeface="Arial" charset="0"/>
                  <a:ea typeface="Arial" charset="0"/>
                  <a:cs typeface="Arial" charset="0"/>
                </a:rPr>
                <a:t> &amp; </a:t>
              </a:r>
              <a:r>
                <a:rPr lang="en-US" altLang="zh-CN" sz="4800" b="1">
                  <a:solidFill>
                    <a:srgbClr val="FFFFFF"/>
                  </a:solidFill>
                  <a:latin typeface="Bwhebb" charset="0"/>
                  <a:ea typeface="ＭＳ Ｐゴシック" charset="-128"/>
                  <a:cs typeface="ＭＳ Ｐゴシック" charset="-128"/>
                </a:rPr>
                <a:t>a</a:t>
              </a:r>
              <a:r>
                <a:rPr lang="en-US" altLang="zh-CN" sz="2800" b="1">
                  <a:solidFill>
                    <a:srgbClr val="FFFFFF"/>
                  </a:solidFill>
                  <a:latin typeface="Arial" charset="0"/>
                  <a:ea typeface="Arial" charset="0"/>
                  <a:cs typeface="Arial" charset="0"/>
                </a:rPr>
                <a:t>*</a:t>
              </a:r>
              <a:br>
                <a:rPr lang="en-US" altLang="zh-CN" sz="2800" b="1">
                  <a:solidFill>
                    <a:srgbClr val="FFFFFF"/>
                  </a:solidFill>
                  <a:latin typeface="Arial" charset="0"/>
                  <a:ea typeface="Arial" charset="0"/>
                  <a:cs typeface="Arial" charset="0"/>
                </a:rPr>
              </a:br>
              <a:r>
                <a:rPr lang="en-US" altLang="zh-CN" b="1">
                  <a:solidFill>
                    <a:srgbClr val="FFFFFF"/>
                  </a:solidFill>
                  <a:latin typeface="Arial" charset="0"/>
                  <a:ea typeface="Arial" charset="0"/>
                  <a:cs typeface="Arial" charset="0"/>
                </a:rPr>
                <a:t>Few but early manuscripts</a:t>
              </a:r>
            </a:p>
          </p:txBody>
        </p:sp>
        <p:pic>
          <p:nvPicPr>
            <p:cNvPr id="414729" name="Picture 11" descr="John 20.31 present.jpg"/>
            <p:cNvPicPr>
              <a:picLocks noChangeAspect="1"/>
            </p:cNvPicPr>
            <p:nvPr/>
          </p:nvPicPr>
          <p:blipFill>
            <a:blip r:embed="rId4">
              <a:extLst>
                <a:ext uri="{28A0092B-C50C-407E-A947-70E740481C1C}">
                  <a14:useLocalDpi xmlns:a14="http://schemas.microsoft.com/office/drawing/2010/main"/>
                </a:ext>
              </a:extLst>
            </a:blip>
            <a:srcRect/>
            <a:stretch>
              <a:fillRect/>
            </a:stretch>
          </p:blipFill>
          <p:spPr bwMode="auto">
            <a:xfrm>
              <a:off x="4725987" y="4419600"/>
              <a:ext cx="4189413" cy="2024191"/>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pic>
      </p:grpSp>
    </p:spTree>
  </p:cSld>
  <p:clrMapOvr>
    <a:masterClrMapping/>
  </p:clrMapOvr>
  <p:timing>
    <p:tnLst>
      <p:par>
        <p:cT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 presetClass="entr" presetSubtype="4" fill="hold" grpId="0" nodeType="clickEffect">
                                  <p:stCondLst>
                                    <p:cond delay="0"/>
                                  </p:stCondLst>
                                  <p:childTnLst>
                                    <p:set>
                                      <p:cBhvr>
                                        <p:cTn id="6" dur="1" fill="hold">
                                          <p:stCondLst>
                                            <p:cond delay="0"/>
                                          </p:stCondLst>
                                        </p:cTn>
                                        <p:tgtEl>
                                          <p:spTgt spid="19462"/>
                                        </p:tgtEl>
                                        <p:attrNameLst>
                                          <p:attrName>style.visibility</p:attrName>
                                        </p:attrNameLst>
                                      </p:cBhvr>
                                      <p:to>
                                        <p:strVal val="visible"/>
                                      </p:to>
                                    </p:set>
                                    <p:anim calcmode="lin" valueType="num">
                                      <p:cBhvr additive="base">
                                        <p:cTn id="7" dur="500" fill="hold"/>
                                        <p:tgtEl>
                                          <p:spTgt spid="19462"/>
                                        </p:tgtEl>
                                        <p:attrNameLst>
                                          <p:attrName>ppt_x</p:attrName>
                                        </p:attrNameLst>
                                      </p:cBhvr>
                                      <p:tavLst>
                                        <p:tav tm="0">
                                          <p:val>
                                            <p:strVal val="#ppt_x"/>
                                          </p:val>
                                        </p:tav>
                                        <p:tav tm="100000">
                                          <p:val>
                                            <p:strVal val="#ppt_x"/>
                                          </p:val>
                                        </p:tav>
                                      </p:tavLst>
                                    </p:anim>
                                    <p:anim calcmode="lin" valueType="num">
                                      <p:cBhvr additive="base">
                                        <p:cTn id="8" dur="500" fill="hold"/>
                                        <p:tgtEl>
                                          <p:spTgt spid="19462"/>
                                        </p:tgtEl>
                                        <p:attrNameLst>
                                          <p:attrName>ppt_y</p:attrName>
                                        </p:attrNameLst>
                                      </p:cBhvr>
                                      <p:tavLst>
                                        <p:tav tm="0">
                                          <p:val>
                                            <p:strVal val="1+#ppt_h/2"/>
                                          </p:val>
                                        </p:tav>
                                        <p:tav tm="100000">
                                          <p:val>
                                            <p:strVal val="#ppt_y"/>
                                          </p:val>
                                        </p:tav>
                                      </p:tavLst>
                                    </p:anim>
                                  </p:childTnLst>
                                </p:cTn>
                              </p:par>
                            </p:childTnLst>
                          </p:cTn>
                        </p:par>
                      </p:childTnLst>
                    </p:cTn>
                  </p:par>
                  <p:par>
                    <p:cTn id="9" fill="hold" nodeType="clickPar">
                      <p:stCondLst>
                        <p:cond delay="indefinite"/>
                      </p:stCondLst>
                      <p:childTnLst>
                        <p:par>
                          <p:cTn id="10" fill="hold" nodeType="withGroup">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7"/>
                                        </p:tgtEl>
                                        <p:attrNameLst>
                                          <p:attrName>style.visibility</p:attrName>
                                        </p:attrNameLst>
                                      </p:cBhvr>
                                      <p:to>
                                        <p:strVal val="visible"/>
                                      </p:to>
                                    </p:set>
                                    <p:anim calcmode="lin" valueType="num">
                                      <p:cBhvr additive="base">
                                        <p:cTn id="13" dur="500" fill="hold"/>
                                        <p:tgtEl>
                                          <p:spTgt spid="7"/>
                                        </p:tgtEl>
                                        <p:attrNameLst>
                                          <p:attrName>ppt_x</p:attrName>
                                        </p:attrNameLst>
                                      </p:cBhvr>
                                      <p:tavLst>
                                        <p:tav tm="0">
                                          <p:val>
                                            <p:strVal val="#ppt_x"/>
                                          </p:val>
                                        </p:tav>
                                        <p:tav tm="100000">
                                          <p:val>
                                            <p:strVal val="#ppt_x"/>
                                          </p:val>
                                        </p:tav>
                                      </p:tavLst>
                                    </p:anim>
                                    <p:anim calcmode="lin" valueType="num">
                                      <p:cBhvr additive="base">
                                        <p:cTn id="14" dur="500" fill="hold"/>
                                        <p:tgtEl>
                                          <p:spTgt spid="7"/>
                                        </p:tgtEl>
                                        <p:attrNameLst>
                                          <p:attrName>ppt_y</p:attrName>
                                        </p:attrNameLst>
                                      </p:cBhvr>
                                      <p:tavLst>
                                        <p:tav tm="0">
                                          <p:val>
                                            <p:strVal val="1+#ppt_h/2"/>
                                          </p:val>
                                        </p:tav>
                                        <p:tav tm="100000">
                                          <p:val>
                                            <p:strVal val="#ppt_y"/>
                                          </p:val>
                                        </p:tav>
                                      </p:tavLst>
                                    </p:anim>
                                  </p:childTnLst>
                                </p:cTn>
                              </p:par>
                            </p:childTnLst>
                          </p:cTn>
                        </p:par>
                      </p:childTnLst>
                    </p:cTn>
                  </p:par>
                  <p:par>
                    <p:cTn id="15" fill="hold" nodeType="clickPar">
                      <p:stCondLst>
                        <p:cond delay="indefinite"/>
                      </p:stCondLst>
                      <p:childTnLst>
                        <p:par>
                          <p:cTn id="16" fill="hold" nodeType="withGroup">
                            <p:stCondLst>
                              <p:cond delay="0"/>
                            </p:stCondLst>
                            <p:childTnLst>
                              <p:par>
                                <p:cTn id="17" presetID="1" presetClass="entr" presetSubtype="0" fill="hold" nodeType="clickEffect">
                                  <p:stCondLst>
                                    <p:cond delay="0"/>
                                  </p:stCondLst>
                                  <p:childTnLst>
                                    <p:set>
                                      <p:cBhvr>
                                        <p:cTn id="18" dur="1" fill="hold">
                                          <p:stCondLst>
                                            <p:cond delay="0"/>
                                          </p:stCondLst>
                                        </p:cTn>
                                        <p:tgtEl>
                                          <p:spTgt spid="2"/>
                                        </p:tgtEl>
                                        <p:attrNameLst>
                                          <p:attrName>style.visibility</p:attrName>
                                        </p:attrNameLst>
                                      </p:cBhvr>
                                      <p:to>
                                        <p:strVal val="visible"/>
                                      </p:to>
                                    </p:set>
                                  </p:childTnLst>
                                </p:cTn>
                              </p:par>
                            </p:childTnLst>
                          </p:cTn>
                        </p:par>
                      </p:childTnLst>
                    </p:cTn>
                  </p:par>
                  <p:par>
                    <p:cTn id="19" fill="hold" nodeType="clickPar">
                      <p:stCondLst>
                        <p:cond delay="indefinite"/>
                      </p:stCondLst>
                      <p:childTnLst>
                        <p:par>
                          <p:cTn id="20" fill="hold" nodeType="withGroup">
                            <p:stCondLst>
                              <p:cond delay="0"/>
                            </p:stCondLst>
                            <p:childTnLst>
                              <p:par>
                                <p:cTn id="21" presetID="1" presetClass="entr" presetSubtype="0" fill="hold" nodeType="clickEffect">
                                  <p:stCondLst>
                                    <p:cond delay="0"/>
                                  </p:stCondLst>
                                  <p:childTnLst>
                                    <p:set>
                                      <p:cBhvr>
                                        <p:cTn id="22"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462" grpId="0" animBg="1" autoUpdateAnimBg="0"/>
      <p:bldP spid="7" grpId="0" animBg="1" autoUpdateAnimBg="0"/>
    </p:bldLst>
  </p:timing>
</p:sld>
</file>

<file path=ppt/slides/slide91.xml><?xml version="1.0" encoding="utf-8"?>
<p:sld xmlns:a="http://schemas.openxmlformats.org/drawingml/2006/main" xmlns:r="http://schemas.openxmlformats.org/officeDocument/2006/relationships" xmlns:p="http://schemas.openxmlformats.org/presentationml/2006/main">
  <p:cSld>
    <p:bg>
      <p:bgPr>
        <a:gradFill flip="none" rotWithShape="1">
          <a:gsLst>
            <a:gs pos="0">
              <a:srgbClr val="800000"/>
            </a:gs>
            <a:gs pos="100000">
              <a:schemeClr val="tx1"/>
            </a:gs>
          </a:gsLst>
          <a:path path="rect">
            <a:fillToRect l="50000" t="50000" r="50000" b="50000"/>
          </a:path>
          <a:tileRect/>
        </a:gradFill>
        <a:effectLst/>
      </p:bgPr>
    </p:bg>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p:nvPr>
        </p:nvSpPr>
        <p:spPr>
          <a:xfrm>
            <a:off x="0" y="21564"/>
            <a:ext cx="9144000" cy="909772"/>
          </a:xfrm>
          <a:effectLst>
            <a:outerShdw blurRad="63500" dist="35921" dir="2700000" algn="ctr" rotWithShape="0">
              <a:schemeClr val="tx2">
                <a:alpha val="74998"/>
              </a:schemeClr>
            </a:outerShdw>
          </a:effectLst>
        </p:spPr>
        <p:txBody>
          <a:bodyPr anchor="ctr"/>
          <a:lstStyle/>
          <a:p>
            <a:pPr>
              <a:defRPr/>
            </a:pPr>
            <a:r>
              <a:rPr lang="en-US" sz="4800" b="1" dirty="0">
                <a:effectLst>
                  <a:glow rad="127000">
                    <a:schemeClr val="tx1"/>
                  </a:glow>
                </a:effectLst>
                <a:latin typeface="Arial" charset="0"/>
                <a:ea typeface="ＭＳ Ｐゴシック" charset="0"/>
                <a:cs typeface="ＭＳ Ｐゴシック" charset="0"/>
              </a:rPr>
              <a:t>Key Word</a:t>
            </a:r>
          </a:p>
        </p:txBody>
      </p:sp>
      <p:sp>
        <p:nvSpPr>
          <p:cNvPr id="5" name="Rectangle 2"/>
          <p:cNvSpPr txBox="1">
            <a:spLocks noChangeArrowheads="1"/>
          </p:cNvSpPr>
          <p:nvPr/>
        </p:nvSpPr>
        <p:spPr bwMode="auto">
          <a:xfrm>
            <a:off x="0" y="2134546"/>
            <a:ext cx="9144000" cy="1989140"/>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defTabSz="454998">
              <a:defRPr/>
            </a:pPr>
            <a:r>
              <a:rPr lang="en-US" sz="7200" b="1" dirty="0">
                <a:solidFill>
                  <a:srgbClr val="FFFFFF"/>
                </a:solidFill>
                <a:effectLst>
                  <a:glow rad="127000">
                    <a:srgbClr val="000000"/>
                  </a:glow>
                </a:effectLst>
                <a:latin typeface="Arial" charset="0"/>
                <a:ea typeface="ＭＳ Ｐゴシック" charset="0"/>
                <a:cs typeface="ＭＳ Ｐゴシック" charset="0"/>
              </a:rPr>
              <a:t>Believe</a:t>
            </a:r>
          </a:p>
        </p:txBody>
      </p:sp>
      <p:sp>
        <p:nvSpPr>
          <p:cNvPr id="6" name="Rectangle 2"/>
          <p:cNvSpPr txBox="1">
            <a:spLocks noChangeArrowheads="1"/>
          </p:cNvSpPr>
          <p:nvPr/>
        </p:nvSpPr>
        <p:spPr bwMode="auto">
          <a:xfrm>
            <a:off x="0" y="5920006"/>
            <a:ext cx="8791222" cy="909772"/>
          </a:xfrm>
          <a:prstGeom prst="rect">
            <a:avLst/>
          </a:prstGeom>
          <a:noFill/>
          <a:ln>
            <a:noFill/>
          </a:ln>
          <a:effectLst>
            <a:outerShdw blurRad="63500" dist="35921" dir="2700000" algn="ctr" rotWithShape="0">
              <a:schemeClr val="tx2">
                <a:alpha val="74998"/>
              </a:schemeClr>
            </a:outerShdw>
          </a:effectLst>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a:solidFill>
                  <a:schemeClr val="bg1"/>
                </a:solidFill>
                <a:latin typeface="Arial"/>
                <a:ea typeface="ＭＳ Ｐゴシック" pitchFamily="-108" charset="-128"/>
                <a:cs typeface="Arial"/>
              </a:defRPr>
            </a:lvl1pPr>
            <a:lvl2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2pPr>
            <a:lvl3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3pPr>
            <a:lvl4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4pPr>
            <a:lvl5pPr algn="ctr" rtl="0" eaLnBrk="0" fontAlgn="base" hangingPunct="0">
              <a:spcBef>
                <a:spcPct val="0"/>
              </a:spcBef>
              <a:spcAft>
                <a:spcPct val="0"/>
              </a:spcAft>
              <a:defRPr sz="4400">
                <a:solidFill>
                  <a:schemeClr val="bg1"/>
                </a:solidFill>
                <a:latin typeface="Arial" charset="0"/>
                <a:ea typeface="ＭＳ Ｐゴシック" pitchFamily="-108" charset="-128"/>
                <a:cs typeface="ＭＳ Ｐゴシック" pitchFamily="-108" charset="-128"/>
              </a:defRPr>
            </a:lvl5pPr>
            <a:lvl6pPr marL="457200" algn="ctr" rtl="0" eaLnBrk="0" fontAlgn="base" hangingPunct="0">
              <a:spcBef>
                <a:spcPct val="0"/>
              </a:spcBef>
              <a:spcAft>
                <a:spcPct val="0"/>
              </a:spcAft>
              <a:defRPr sz="4400">
                <a:solidFill>
                  <a:schemeClr val="tx2"/>
                </a:solidFill>
                <a:latin typeface="Times New Roman" pitchFamily="-112" charset="0"/>
              </a:defRPr>
            </a:lvl6pPr>
            <a:lvl7pPr marL="914400" algn="ctr" rtl="0" eaLnBrk="0" fontAlgn="base" hangingPunct="0">
              <a:spcBef>
                <a:spcPct val="0"/>
              </a:spcBef>
              <a:spcAft>
                <a:spcPct val="0"/>
              </a:spcAft>
              <a:defRPr sz="4400">
                <a:solidFill>
                  <a:schemeClr val="tx2"/>
                </a:solidFill>
                <a:latin typeface="Times New Roman" pitchFamily="-112" charset="0"/>
              </a:defRPr>
            </a:lvl7pPr>
            <a:lvl8pPr marL="1371600" algn="ctr" rtl="0" eaLnBrk="0" fontAlgn="base" hangingPunct="0">
              <a:spcBef>
                <a:spcPct val="0"/>
              </a:spcBef>
              <a:spcAft>
                <a:spcPct val="0"/>
              </a:spcAft>
              <a:defRPr sz="4400">
                <a:solidFill>
                  <a:schemeClr val="tx2"/>
                </a:solidFill>
                <a:latin typeface="Times New Roman" pitchFamily="-112" charset="0"/>
              </a:defRPr>
            </a:lvl8pPr>
            <a:lvl9pPr marL="1828800" algn="ctr" rtl="0" eaLnBrk="0" fontAlgn="base" hangingPunct="0">
              <a:spcBef>
                <a:spcPct val="0"/>
              </a:spcBef>
              <a:spcAft>
                <a:spcPct val="0"/>
              </a:spcAft>
              <a:defRPr sz="4400">
                <a:solidFill>
                  <a:schemeClr val="tx2"/>
                </a:solidFill>
                <a:latin typeface="Times New Roman" pitchFamily="-112" charset="0"/>
              </a:defRPr>
            </a:lvl9pPr>
          </a:lstStyle>
          <a:p>
            <a:pPr algn="r" defTabSz="454998">
              <a:defRPr/>
            </a:pPr>
            <a:r>
              <a:rPr lang="en-US" sz="4800" b="1" dirty="0">
                <a:solidFill>
                  <a:srgbClr val="FFFFFF"/>
                </a:solidFill>
                <a:effectLst>
                  <a:glow rad="127000">
                    <a:srgbClr val="000000"/>
                  </a:glow>
                </a:effectLst>
                <a:latin typeface="Arial" charset="0"/>
                <a:ea typeface="ＭＳ Ｐゴシック" charset="0"/>
                <a:cs typeface="ＭＳ Ｐゴシック" charset="0"/>
              </a:rPr>
              <a:t>John</a:t>
            </a:r>
          </a:p>
        </p:txBody>
      </p:sp>
      <p:sp>
        <p:nvSpPr>
          <p:cNvPr id="7" name="Text Box 24"/>
          <p:cNvSpPr txBox="1">
            <a:spLocks noChangeArrowheads="1"/>
          </p:cNvSpPr>
          <p:nvPr/>
        </p:nvSpPr>
        <p:spPr bwMode="auto">
          <a:xfrm>
            <a:off x="8448783" y="65366"/>
            <a:ext cx="697275" cy="461219"/>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107</a:t>
            </a:r>
          </a:p>
        </p:txBody>
      </p:sp>
    </p:spTree>
    <p:extLst>
      <p:ext uri="{BB962C8B-B14F-4D97-AF65-F5344CB8AC3E}">
        <p14:creationId xmlns:p14="http://schemas.microsoft.com/office/powerpoint/2010/main" val="3793720130"/>
      </p:ext>
    </p:extLst>
  </p:cSld>
  <p:clrMapOvr>
    <a:masterClrMapping/>
  </p:clrMapOvr>
  <p:transition/>
</p:sld>
</file>

<file path=ppt/slides/slide9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2.59.30 PM.png"/>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0" y="814858"/>
            <a:ext cx="9144000" cy="4630366"/>
          </a:xfrm>
          <a:prstGeom prst="rect">
            <a:avLst/>
          </a:prstGeom>
        </p:spPr>
      </p:pic>
    </p:spTree>
    <p:extLst>
      <p:ext uri="{BB962C8B-B14F-4D97-AF65-F5344CB8AC3E}">
        <p14:creationId xmlns:p14="http://schemas.microsoft.com/office/powerpoint/2010/main" val="4143989910"/>
      </p:ext>
    </p:extLst>
  </p:cSld>
  <p:clrMapOvr>
    <a:overrideClrMapping bg1="lt1" tx1="dk1" bg2="lt2" tx2="dk2" accent1="accent1" accent2="accent2" accent3="accent3" accent4="accent4" accent5="accent5" accent6="accent6" hlink="hlink" folHlink="folHlink"/>
  </p:clrMapOvr>
  <p:transition/>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3" name="Picture 2" descr="Screen Shot 2017-01-19 at 1.02.17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08720"/>
            <a:ext cx="9144000" cy="4942703"/>
          </a:xfrm>
          <a:prstGeom prst="rect">
            <a:avLst/>
          </a:prstGeom>
        </p:spPr>
      </p:pic>
    </p:spTree>
    <p:extLst>
      <p:ext uri="{BB962C8B-B14F-4D97-AF65-F5344CB8AC3E}">
        <p14:creationId xmlns:p14="http://schemas.microsoft.com/office/powerpoint/2010/main" val="4123082855"/>
      </p:ext>
    </p:extLst>
  </p:cSld>
  <p:clrMapOvr>
    <a:masterClrMapping/>
  </p:clrMapOvr>
  <p:transition/>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3" name="Picture 2" descr="Screen Shot 2017-01-19 at 1.02.35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512" y="878372"/>
            <a:ext cx="9144000" cy="4998927"/>
          </a:xfrm>
          <a:prstGeom prst="rect">
            <a:avLst/>
          </a:prstGeom>
        </p:spPr>
      </p:pic>
    </p:spTree>
    <p:extLst>
      <p:ext uri="{BB962C8B-B14F-4D97-AF65-F5344CB8AC3E}">
        <p14:creationId xmlns:p14="http://schemas.microsoft.com/office/powerpoint/2010/main" val="1048267899"/>
      </p:ext>
    </p:extLst>
  </p:cSld>
  <p:clrMapOvr>
    <a:masterClrMapping/>
  </p:clrMapOvr>
  <p:transition/>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2.5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6512" y="815012"/>
            <a:ext cx="9144000" cy="4918305"/>
          </a:xfrm>
          <a:prstGeom prst="rect">
            <a:avLst/>
          </a:prstGeom>
        </p:spPr>
      </p:pic>
    </p:spTree>
    <p:extLst>
      <p:ext uri="{BB962C8B-B14F-4D97-AF65-F5344CB8AC3E}">
        <p14:creationId xmlns:p14="http://schemas.microsoft.com/office/powerpoint/2010/main" val="2386062938"/>
      </p:ext>
    </p:extLst>
  </p:cSld>
  <p:clrMapOvr>
    <a:masterClrMapping/>
  </p:clrMapOvr>
  <p:transition/>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3.21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0" y="935982"/>
            <a:ext cx="9144000" cy="4993971"/>
          </a:xfrm>
          <a:prstGeom prst="rect">
            <a:avLst/>
          </a:prstGeom>
        </p:spPr>
      </p:pic>
    </p:spTree>
    <p:extLst>
      <p:ext uri="{BB962C8B-B14F-4D97-AF65-F5344CB8AC3E}">
        <p14:creationId xmlns:p14="http://schemas.microsoft.com/office/powerpoint/2010/main" val="913340731"/>
      </p:ext>
    </p:extLst>
  </p:cSld>
  <p:clrMapOvr>
    <a:masterClrMapping/>
  </p:clrMapOvr>
  <p:transition/>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4.04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306" y="804823"/>
            <a:ext cx="9144000" cy="4928461"/>
          </a:xfrm>
          <a:prstGeom prst="rect">
            <a:avLst/>
          </a:prstGeom>
        </p:spPr>
      </p:pic>
    </p:spTree>
    <p:extLst>
      <p:ext uri="{BB962C8B-B14F-4D97-AF65-F5344CB8AC3E}">
        <p14:creationId xmlns:p14="http://schemas.microsoft.com/office/powerpoint/2010/main" val="903840761"/>
      </p:ext>
    </p:extLst>
  </p:cSld>
  <p:clrMapOvr>
    <a:masterClrMapping/>
  </p:clrMapOvr>
  <p:transition/>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txBox="1">
            <a:spLocks noChangeArrowheads="1"/>
          </p:cNvSpPr>
          <p:nvPr/>
        </p:nvSpPr>
        <p:spPr bwMode="auto">
          <a:xfrm>
            <a:off x="0" y="0"/>
            <a:ext cx="9144000" cy="909772"/>
          </a:xfrm>
          <a:prstGeom prst="rect">
            <a:avLst/>
          </a:prstGeom>
          <a:solidFill>
            <a:srgbClr val="000000"/>
          </a:solidFill>
          <a:ln>
            <a:noFill/>
          </a:ln>
          <a:effectLst>
            <a:outerShdw blurRad="63500" dist="35921" dir="2700000" algn="ctr" rotWithShape="0">
              <a:schemeClr val="tx2">
                <a:alpha val="74998"/>
              </a:schemeClr>
            </a:outerShdw>
          </a:effectLst>
          <a:extLst>
            <a:ext uri="{91240B29-F687-4f45-9708-019B960494DF}">
              <a14:hiddenLine xmlns="" xmlns:a14="http://schemas.microsoft.com/office/drawing/2010/main" w="9525">
                <a:solidFill>
                  <a:srgbClr val="000000"/>
                </a:solidFill>
                <a:miter lim="800000"/>
                <a:headEnd/>
                <a:tailEnd/>
              </a14:hiddenLine>
            </a:ext>
            <a:ext uri="{FAA26D3D-D897-4be2-8F04-BA451C77F1D7}">
              <ma14:placeholderFlag xmlns="" xmlns:ma14="http://schemas.microsoft.com/office/mac/drawingml/2011/main" val="1"/>
            </a:ext>
          </a:extLst>
        </p:spPr>
        <p:txBody>
          <a:bodyPr vert="horz" wrap="square" lIns="90993" tIns="45499" rIns="90993" bIns="45499" numCol="1" anchor="ctr" anchorCtr="0" compatLnSpc="1">
            <a:prstTxWarp prst="textNoShape">
              <a:avLst/>
            </a:prstTxWarp>
          </a:bodyPr>
          <a:lstStyle>
            <a:lvl1pPr algn="ctr" rtl="0" eaLnBrk="0" fontAlgn="base" hangingPunct="0">
              <a:spcBef>
                <a:spcPct val="0"/>
              </a:spcBef>
              <a:spcAft>
                <a:spcPct val="0"/>
              </a:spcAft>
              <a:defRPr sz="4400" b="1">
                <a:solidFill>
                  <a:schemeClr val="tx1"/>
                </a:solidFill>
                <a:latin typeface="+mj-lt"/>
                <a:ea typeface="ＭＳ Ｐゴシック" pitchFamily="-105" charset="-128"/>
                <a:cs typeface="ＭＳ Ｐゴシック" pitchFamily="-105" charset="-128"/>
              </a:defRPr>
            </a:lvl1pPr>
            <a:lvl2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2pPr>
            <a:lvl3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3pPr>
            <a:lvl4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4pPr>
            <a:lvl5pPr algn="ctr" rtl="0" eaLnBrk="0" fontAlgn="base" hangingPunct="0">
              <a:spcBef>
                <a:spcPct val="0"/>
              </a:spcBef>
              <a:spcAft>
                <a:spcPct val="0"/>
              </a:spcAft>
              <a:defRPr sz="4400" b="1">
                <a:solidFill>
                  <a:schemeClr val="tx1"/>
                </a:solidFill>
                <a:latin typeface="Arial" pitchFamily="-105" charset="0"/>
                <a:ea typeface="ＭＳ Ｐゴシック" pitchFamily="-105" charset="-128"/>
                <a:cs typeface="ＭＳ Ｐゴシック" pitchFamily="-105" charset="-128"/>
              </a:defRPr>
            </a:lvl5pPr>
            <a:lvl6pPr marL="457200" algn="ctr" rtl="0" fontAlgn="base">
              <a:spcBef>
                <a:spcPct val="0"/>
              </a:spcBef>
              <a:spcAft>
                <a:spcPct val="0"/>
              </a:spcAft>
              <a:defRPr sz="4400" b="1">
                <a:solidFill>
                  <a:schemeClr val="tx1"/>
                </a:solidFill>
                <a:latin typeface="Arial" pitchFamily="-105" charset="0"/>
              </a:defRPr>
            </a:lvl6pPr>
            <a:lvl7pPr marL="914400" algn="ctr" rtl="0" fontAlgn="base">
              <a:spcBef>
                <a:spcPct val="0"/>
              </a:spcBef>
              <a:spcAft>
                <a:spcPct val="0"/>
              </a:spcAft>
              <a:defRPr sz="4400" b="1">
                <a:solidFill>
                  <a:schemeClr val="tx1"/>
                </a:solidFill>
                <a:latin typeface="Arial" pitchFamily="-105" charset="0"/>
              </a:defRPr>
            </a:lvl7pPr>
            <a:lvl8pPr marL="1371600" algn="ctr" rtl="0" fontAlgn="base">
              <a:spcBef>
                <a:spcPct val="0"/>
              </a:spcBef>
              <a:spcAft>
                <a:spcPct val="0"/>
              </a:spcAft>
              <a:defRPr sz="4400" b="1">
                <a:solidFill>
                  <a:schemeClr val="tx1"/>
                </a:solidFill>
                <a:latin typeface="Arial" pitchFamily="-105" charset="0"/>
              </a:defRPr>
            </a:lvl8pPr>
            <a:lvl9pPr marL="1828800" algn="ctr" rtl="0" fontAlgn="base">
              <a:spcBef>
                <a:spcPct val="0"/>
              </a:spcBef>
              <a:spcAft>
                <a:spcPct val="0"/>
              </a:spcAft>
              <a:defRPr sz="4400" b="1">
                <a:solidFill>
                  <a:schemeClr val="tx1"/>
                </a:solidFill>
                <a:latin typeface="Arial" pitchFamily="-105" charset="0"/>
              </a:defRPr>
            </a:lvl9pPr>
          </a:lstStyle>
          <a:p>
            <a:pPr defTabSz="454998"/>
            <a:r>
              <a:rPr lang="en-US" sz="40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1179510"/>
            <a:ext cx="9144000" cy="909772"/>
          </a:xfrm>
          <a:no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7200" kern="1200" dirty="0">
                <a:solidFill>
                  <a:srgbClr val="FFFFFF"/>
                </a:solidFill>
                <a:effectLst>
                  <a:glow rad="127000">
                    <a:srgbClr val="000000"/>
                  </a:glow>
                </a:effectLst>
                <a:latin typeface="Arial" charset="0"/>
                <a:ea typeface="ＭＳ Ｐゴシック" charset="0"/>
                <a:cs typeface="ＭＳ Ｐゴシック" charset="0"/>
              </a:rPr>
              <a:t>Key Word</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4.2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23033" y="794140"/>
            <a:ext cx="9144000" cy="4939151"/>
          </a:xfrm>
          <a:prstGeom prst="rect">
            <a:avLst/>
          </a:prstGeom>
        </p:spPr>
      </p:pic>
    </p:spTree>
    <p:extLst>
      <p:ext uri="{BB962C8B-B14F-4D97-AF65-F5344CB8AC3E}">
        <p14:creationId xmlns:p14="http://schemas.microsoft.com/office/powerpoint/2010/main" val="1058636794"/>
      </p:ext>
    </p:extLst>
  </p:cSld>
  <p:clrMapOvr>
    <a:masterClrMapping/>
  </p:clrMapOvr>
  <p:transition/>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10" name="Picture 1"/>
          <p:cNvSpPr>
            <a:spLocks noChangeAspect="1"/>
          </p:cNvSpPr>
          <p:nvPr/>
        </p:nvSpPr>
        <p:spPr bwMode="auto">
          <a:xfrm>
            <a:off x="0" y="368335"/>
            <a:ext cx="9144000" cy="6099175"/>
          </a:xfrm>
          <a:prstGeom prst="rect">
            <a:avLst/>
          </a:prstGeom>
          <a:noFill/>
          <a:ln>
            <a:noFill/>
          </a:ln>
          <a:extLst>
            <a:ext uri="{909E8E84-426E-40dd-AFC4-6F175D3DCCD1}">
              <a14:hiddenFill xmlns="" xmlns:a14="http://schemas.microsoft.com/office/drawing/2010/main">
                <a:solidFill>
                  <a:srgbClr val="FFFFFF"/>
                </a:solidFill>
              </a14:hiddenFill>
            </a:ext>
            <a:ext uri="{91240B29-F687-4f45-9708-019B960494DF}">
              <a14:hiddenLine xmlns="" xmlns:a14="http://schemas.microsoft.com/office/drawing/2010/main" w="9525">
                <a:solidFill>
                  <a:srgbClr val="000000"/>
                </a:solidFill>
                <a:miter lim="800000"/>
                <a:headEnd/>
                <a:tailEnd/>
              </a14:hiddenLine>
            </a:ext>
          </a:extLst>
        </p:spPr>
        <p:txBody>
          <a:bodyPr lIns="90993" tIns="45499" rIns="90993" bIns="45499"/>
          <a:lstStyle/>
          <a:p>
            <a:pPr algn="ctr" eaLnBrk="0" hangingPunct="0"/>
            <a:endParaRPr lang="en-US">
              <a:solidFill>
                <a:srgbClr val="000000"/>
              </a:solidFill>
            </a:endParaRPr>
          </a:p>
        </p:txBody>
      </p:sp>
      <p:sp>
        <p:nvSpPr>
          <p:cNvPr id="900098" name="Rectangle 2"/>
          <p:cNvSpPr>
            <a:spLocks noGrp="1" noChangeArrowheads="1"/>
          </p:cNvSpPr>
          <p:nvPr>
            <p:ph type="ctrTitle" sz="quarter"/>
          </p:nvPr>
        </p:nvSpPr>
        <p:spPr>
          <a:xfrm>
            <a:off x="0" y="0"/>
            <a:ext cx="9144000" cy="909772"/>
          </a:xfrm>
          <a:solidFill>
            <a:srgbClr val="000000"/>
          </a:solidFill>
          <a:ln>
            <a:noFill/>
          </a:ln>
          <a:effectLst>
            <a:outerShdw blurRad="63500" dist="35921" dir="2700000" algn="ctr" rotWithShape="0">
              <a:schemeClr val="tx2">
                <a:alpha val="74998"/>
              </a:schemeClr>
            </a:outerShdw>
          </a:effectLst>
        </p:spPr>
        <p:txBody>
          <a:bodyPr vert="horz" wrap="square" lIns="90993" tIns="45499" rIns="90993" bIns="45499" numCol="1" anchor="ctr" anchorCtr="0" compatLnSpc="1">
            <a:prstTxWarp prst="textNoShape">
              <a:avLst/>
            </a:prstTxWarp>
          </a:bodyPr>
          <a:lstStyle/>
          <a:p>
            <a:pPr defTabSz="454998"/>
            <a:r>
              <a:rPr lang="en-US" sz="4000" kern="1200" dirty="0">
                <a:solidFill>
                  <a:srgbClr val="FFFFFF"/>
                </a:solidFill>
                <a:effectLst>
                  <a:glow rad="127000">
                    <a:srgbClr val="000000"/>
                  </a:glow>
                </a:effectLst>
                <a:latin typeface="Arial" charset="0"/>
                <a:ea typeface="ＭＳ Ｐゴシック" charset="0"/>
                <a:cs typeface="ＭＳ Ｐゴシック" charset="0"/>
              </a:rPr>
              <a:t>"Believe" in John</a:t>
            </a:r>
          </a:p>
        </p:txBody>
      </p:sp>
      <p:sp>
        <p:nvSpPr>
          <p:cNvPr id="7" name="Text Box 24"/>
          <p:cNvSpPr txBox="1">
            <a:spLocks noChangeArrowheads="1"/>
          </p:cNvSpPr>
          <p:nvPr/>
        </p:nvSpPr>
        <p:spPr bwMode="auto">
          <a:xfrm>
            <a:off x="8499341" y="-27364"/>
            <a:ext cx="680293" cy="461219"/>
          </a:xfrm>
          <a:prstGeom prst="rect">
            <a:avLst/>
          </a:prstGeom>
          <a:solidFill>
            <a:schemeClr val="tx1"/>
          </a:solidFill>
          <a:ln>
            <a:noFill/>
          </a:ln>
        </p:spPr>
        <p:txBody>
          <a:bodyPr wrap="none" lIns="90993" tIns="45499" rIns="90993" bIns="45499">
            <a:spAutoFit/>
          </a:bodyPr>
          <a:lstStyle>
            <a:lvl1pPr>
              <a:defRPr sz="2400">
                <a:solidFill>
                  <a:schemeClr val="tx1"/>
                </a:solidFill>
                <a:latin typeface="Arial" charset="0"/>
                <a:ea typeface="ＭＳ Ｐゴシック" charset="0"/>
                <a:cs typeface="ＭＳ Ｐゴシック" charset="0"/>
              </a:defRPr>
            </a:lvl1pPr>
            <a:lvl2pPr marL="742950" indent="-285750">
              <a:defRPr sz="2400">
                <a:solidFill>
                  <a:schemeClr val="tx1"/>
                </a:solidFill>
                <a:latin typeface="Arial" charset="0"/>
                <a:ea typeface="ＭＳ Ｐゴシック" charset="0"/>
              </a:defRPr>
            </a:lvl2pPr>
            <a:lvl3pPr marL="1143000" indent="-228600">
              <a:defRPr sz="2400">
                <a:solidFill>
                  <a:schemeClr val="tx1"/>
                </a:solidFill>
                <a:latin typeface="Arial" charset="0"/>
                <a:ea typeface="ＭＳ Ｐゴシック" charset="0"/>
              </a:defRPr>
            </a:lvl3pPr>
            <a:lvl4pPr marL="1600200" indent="-228600">
              <a:defRPr sz="2400">
                <a:solidFill>
                  <a:schemeClr val="tx1"/>
                </a:solidFill>
                <a:latin typeface="Arial" charset="0"/>
                <a:ea typeface="ＭＳ Ｐゴシック" charset="0"/>
              </a:defRPr>
            </a:lvl4pPr>
            <a:lvl5pPr marL="2057400" indent="-228600">
              <a:defRPr sz="2400">
                <a:solidFill>
                  <a:schemeClr val="tx1"/>
                </a:solidFill>
                <a:latin typeface="Arial" charset="0"/>
                <a:ea typeface="ＭＳ Ｐゴシック" charset="0"/>
              </a:defRPr>
            </a:lvl5pPr>
            <a:lvl6pPr marL="2514600" indent="-228600" eaLnBrk="0" fontAlgn="base" hangingPunct="0">
              <a:spcBef>
                <a:spcPct val="0"/>
              </a:spcBef>
              <a:spcAft>
                <a:spcPct val="0"/>
              </a:spcAft>
              <a:defRPr sz="2400">
                <a:solidFill>
                  <a:schemeClr val="tx1"/>
                </a:solidFill>
                <a:latin typeface="Arial" charset="0"/>
                <a:ea typeface="ＭＳ Ｐゴシック" charset="0"/>
              </a:defRPr>
            </a:lvl6pPr>
            <a:lvl7pPr marL="2971800" indent="-228600" eaLnBrk="0" fontAlgn="base" hangingPunct="0">
              <a:spcBef>
                <a:spcPct val="0"/>
              </a:spcBef>
              <a:spcAft>
                <a:spcPct val="0"/>
              </a:spcAft>
              <a:defRPr sz="2400">
                <a:solidFill>
                  <a:schemeClr val="tx1"/>
                </a:solidFill>
                <a:latin typeface="Arial" charset="0"/>
                <a:ea typeface="ＭＳ Ｐゴシック" charset="0"/>
              </a:defRPr>
            </a:lvl7pPr>
            <a:lvl8pPr marL="3429000" indent="-228600" eaLnBrk="0" fontAlgn="base" hangingPunct="0">
              <a:spcBef>
                <a:spcPct val="0"/>
              </a:spcBef>
              <a:spcAft>
                <a:spcPct val="0"/>
              </a:spcAft>
              <a:defRPr sz="2400">
                <a:solidFill>
                  <a:schemeClr val="tx1"/>
                </a:solidFill>
                <a:latin typeface="Arial" charset="0"/>
                <a:ea typeface="ＭＳ Ｐゴシック" charset="0"/>
              </a:defRPr>
            </a:lvl8pPr>
            <a:lvl9pPr marL="3886200" indent="-228600" eaLnBrk="0" fontAlgn="base" hangingPunct="0">
              <a:spcBef>
                <a:spcPct val="0"/>
              </a:spcBef>
              <a:spcAft>
                <a:spcPct val="0"/>
              </a:spcAft>
              <a:defRPr sz="2400">
                <a:solidFill>
                  <a:schemeClr val="tx1"/>
                </a:solidFill>
                <a:latin typeface="Arial" charset="0"/>
                <a:ea typeface="ＭＳ Ｐゴシック" charset="0"/>
              </a:defRPr>
            </a:lvl9pPr>
          </a:lstStyle>
          <a:p>
            <a:pPr>
              <a:defRPr/>
            </a:pPr>
            <a:r>
              <a:rPr lang="en-US" b="1" dirty="0">
                <a:solidFill>
                  <a:srgbClr val="FFFFFF"/>
                </a:solidFill>
                <a:effectLst>
                  <a:outerShdw blurRad="50800" dist="101600" dir="2700000" algn="tl" rotWithShape="0">
                    <a:srgbClr val="000000"/>
                  </a:outerShdw>
                </a:effectLst>
                <a:cs typeface="Arial" charset="0"/>
              </a:rPr>
              <a:t>112</a:t>
            </a:r>
          </a:p>
        </p:txBody>
      </p:sp>
      <p:pic>
        <p:nvPicPr>
          <p:cNvPr id="2" name="Picture 1" descr="Screen Shot 2017-01-19 at 1.04.42 PM.png"/>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4795" y="764742"/>
            <a:ext cx="9144000" cy="4944591"/>
          </a:xfrm>
          <a:prstGeom prst="rect">
            <a:avLst/>
          </a:prstGeom>
        </p:spPr>
      </p:pic>
    </p:spTree>
    <p:extLst>
      <p:ext uri="{BB962C8B-B14F-4D97-AF65-F5344CB8AC3E}">
        <p14:creationId xmlns:p14="http://schemas.microsoft.com/office/powerpoint/2010/main" val="4005080403"/>
      </p:ext>
    </p:extLst>
  </p:cSld>
  <p:clrMapOvr>
    <a:masterClrMapping/>
  </p:clrMapOvr>
  <p:transition/>
</p:sld>
</file>

<file path=ppt/theme/_rels/theme65.xml.rels><?xml version="1.0" encoding="UTF-8" standalone="yes"?>
<Relationships xmlns="http://schemas.openxmlformats.org/package/2006/relationships"><Relationship Id="rId1" Type="http://schemas.openxmlformats.org/officeDocument/2006/relationships/image" Target="../media/image8.png"/></Relationships>
</file>

<file path=ppt/theme/theme1.xml><?xml version="1.0" encoding="utf-8"?>
<a:theme xmlns:a="http://schemas.openxmlformats.org/drawingml/2006/main" name="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10.xml><?xml version="1.0" encoding="utf-8"?>
<a:theme xmlns:a="http://schemas.openxmlformats.org/drawingml/2006/main" name="1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0.xml><?xml version="1.0" encoding="utf-8"?>
<a:theme xmlns:a="http://schemas.openxmlformats.org/drawingml/2006/main" name="32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01.xml><?xml version="1.0" encoding="utf-8"?>
<a:theme xmlns:a="http://schemas.openxmlformats.org/drawingml/2006/main" name="7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02.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1.xml><?xml version="1.0" encoding="utf-8"?>
<a:theme xmlns:a="http://schemas.openxmlformats.org/drawingml/2006/main" name="2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2.xml><?xml version="1.0" encoding="utf-8"?>
<a:theme xmlns:a="http://schemas.openxmlformats.org/drawingml/2006/main" name="3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1800" b="0" i="0" u="none" strike="noStrike" cap="none" normalizeH="0" baseline="0">
            <a:ln>
              <a:noFill/>
            </a:ln>
            <a:solidFill>
              <a:schemeClr val="tx1"/>
            </a:solidFill>
            <a:effectLst/>
            <a:latin typeface="Arial" pitchFamily="-112"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13.xml><?xml version="1.0" encoding="utf-8"?>
<a:theme xmlns:a="http://schemas.openxmlformats.org/drawingml/2006/main" name="2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4.xml><?xml version="1.0" encoding="utf-8"?>
<a:theme xmlns:a="http://schemas.openxmlformats.org/drawingml/2006/main" name="3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5.xml><?xml version="1.0" encoding="utf-8"?>
<a:theme xmlns:a="http://schemas.openxmlformats.org/drawingml/2006/main" name="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6.xml><?xml version="1.0" encoding="utf-8"?>
<a:theme xmlns:a="http://schemas.openxmlformats.org/drawingml/2006/main" name="Candybar">
  <a:themeElements>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fontScheme name="Candybar">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ndybar 1">
        <a:dk1>
          <a:srgbClr val="000000"/>
        </a:dk1>
        <a:lt1>
          <a:srgbClr val="FFFFFF"/>
        </a:lt1>
        <a:dk2>
          <a:srgbClr val="003366"/>
        </a:dk2>
        <a:lt2>
          <a:srgbClr val="AAAAAA"/>
        </a:lt2>
        <a:accent1>
          <a:srgbClr val="EEEEEE"/>
        </a:accent1>
        <a:accent2>
          <a:srgbClr val="003366"/>
        </a:accent2>
        <a:accent3>
          <a:srgbClr val="FFFFFF"/>
        </a:accent3>
        <a:accent4>
          <a:srgbClr val="000000"/>
        </a:accent4>
        <a:accent5>
          <a:srgbClr val="F5F5F5"/>
        </a:accent5>
        <a:accent6>
          <a:srgbClr val="002D5C"/>
        </a:accent6>
        <a:hlink>
          <a:srgbClr val="5B87F2"/>
        </a:hlink>
        <a:folHlink>
          <a:srgbClr val="ED181E"/>
        </a:folHlink>
      </a:clrScheme>
      <a:clrMap bg1="lt1" tx1="dk1" bg2="lt2" tx2="dk2" accent1="accent1" accent2="accent2" accent3="accent3" accent4="accent4" accent5="accent5" accent6="accent6" hlink="hlink" folHlink="folHlink"/>
    </a:extraClrScheme>
    <a:extraClrScheme>
      <a:clrScheme name="Candybar 2">
        <a:dk1>
          <a:srgbClr val="000000"/>
        </a:dk1>
        <a:lt1>
          <a:srgbClr val="FFFFFF"/>
        </a:lt1>
        <a:dk2>
          <a:srgbClr val="FFFFFF"/>
        </a:dk2>
        <a:lt2>
          <a:srgbClr val="888888"/>
        </a:lt2>
        <a:accent1>
          <a:srgbClr val="BAD41A"/>
        </a:accent1>
        <a:accent2>
          <a:srgbClr val="8154D1"/>
        </a:accent2>
        <a:accent3>
          <a:srgbClr val="FFFFFF"/>
        </a:accent3>
        <a:accent4>
          <a:srgbClr val="000000"/>
        </a:accent4>
        <a:accent5>
          <a:srgbClr val="D9E6AB"/>
        </a:accent5>
        <a:accent6>
          <a:srgbClr val="744BBD"/>
        </a:accent6>
        <a:hlink>
          <a:srgbClr val="5DA31E"/>
        </a:hlink>
        <a:folHlink>
          <a:srgbClr val="FFCC18"/>
        </a:folHlink>
      </a:clrScheme>
      <a:clrMap bg1="lt1" tx1="dk1" bg2="lt2" tx2="dk2" accent1="accent1" accent2="accent2" accent3="accent3" accent4="accent4" accent5="accent5" accent6="accent6" hlink="hlink" folHlink="folHlink"/>
    </a:extraClrScheme>
    <a:extraClrScheme>
      <a:clrScheme name="Candybar 3">
        <a:dk1>
          <a:srgbClr val="000000"/>
        </a:dk1>
        <a:lt1>
          <a:srgbClr val="FFFFFF"/>
        </a:lt1>
        <a:dk2>
          <a:srgbClr val="FFFFFF"/>
        </a:dk2>
        <a:lt2>
          <a:srgbClr val="000000"/>
        </a:lt2>
        <a:accent1>
          <a:srgbClr val="5B87F2"/>
        </a:accent1>
        <a:accent2>
          <a:srgbClr val="555555"/>
        </a:accent2>
        <a:accent3>
          <a:srgbClr val="FFFFFF"/>
        </a:accent3>
        <a:accent4>
          <a:srgbClr val="000000"/>
        </a:accent4>
        <a:accent5>
          <a:srgbClr val="B5C3F7"/>
        </a:accent5>
        <a:accent6>
          <a:srgbClr val="4C4C4C"/>
        </a:accent6>
        <a:hlink>
          <a:srgbClr val="5DA31E"/>
        </a:hlink>
        <a:folHlink>
          <a:srgbClr val="BAD41A"/>
        </a:folHlink>
      </a:clrScheme>
      <a:clrMap bg1="lt1" tx1="dk1" bg2="lt2" tx2="dk2" accent1="accent1" accent2="accent2" accent3="accent3" accent4="accent4" accent5="accent5" accent6="accent6" hlink="hlink" folHlink="folHlink"/>
    </a:extraClrScheme>
    <a:extraClrScheme>
      <a:clrScheme name="Candybar 4">
        <a:dk1>
          <a:srgbClr val="000000"/>
        </a:dk1>
        <a:lt1>
          <a:srgbClr val="FFFFFF"/>
        </a:lt1>
        <a:dk2>
          <a:srgbClr val="FFFFFF"/>
        </a:dk2>
        <a:lt2>
          <a:srgbClr val="000000"/>
        </a:lt2>
        <a:accent1>
          <a:srgbClr val="FFA8A8"/>
        </a:accent1>
        <a:accent2>
          <a:srgbClr val="FFCC18"/>
        </a:accent2>
        <a:accent3>
          <a:srgbClr val="FFFFFF"/>
        </a:accent3>
        <a:accent4>
          <a:srgbClr val="000000"/>
        </a:accent4>
        <a:accent5>
          <a:srgbClr val="FFD1D1"/>
        </a:accent5>
        <a:accent6>
          <a:srgbClr val="E7B915"/>
        </a:accent6>
        <a:hlink>
          <a:srgbClr val="6876E7"/>
        </a:hlink>
        <a:folHlink>
          <a:srgbClr val="ED181E"/>
        </a:folHlink>
      </a:clrScheme>
      <a:clrMap bg1="lt1" tx1="dk1" bg2="lt2" tx2="dk2" accent1="accent1" accent2="accent2" accent3="accent3" accent4="accent4" accent5="accent5" accent6="accent6" hlink="hlink" folHlink="folHlink"/>
    </a:extraClrScheme>
    <a:extraClrScheme>
      <a:clrScheme name="Candybar 5">
        <a:dk1>
          <a:srgbClr val="000000"/>
        </a:dk1>
        <a:lt1>
          <a:srgbClr val="FFFFFF"/>
        </a:lt1>
        <a:dk2>
          <a:srgbClr val="FFFFFF"/>
        </a:dk2>
        <a:lt2>
          <a:srgbClr val="000000"/>
        </a:lt2>
        <a:accent1>
          <a:srgbClr val="E6E658"/>
        </a:accent1>
        <a:accent2>
          <a:srgbClr val="8CBC1C"/>
        </a:accent2>
        <a:accent3>
          <a:srgbClr val="FFFFFF"/>
        </a:accent3>
        <a:accent4>
          <a:srgbClr val="000000"/>
        </a:accent4>
        <a:accent5>
          <a:srgbClr val="F0F0B4"/>
        </a:accent5>
        <a:accent6>
          <a:srgbClr val="7EAA18"/>
        </a:accent6>
        <a:hlink>
          <a:srgbClr val="6876E7"/>
        </a:hlink>
        <a:folHlink>
          <a:srgbClr val="5FBD71"/>
        </a:folHlink>
      </a:clrScheme>
      <a:clrMap bg1="lt1" tx1="dk1" bg2="lt2" tx2="dk2" accent1="accent1" accent2="accent2" accent3="accent3" accent4="accent4" accent5="accent5" accent6="accent6" hlink="hlink" folHlink="folHlink"/>
    </a:extraClrScheme>
    <a:extraClrScheme>
      <a:clrScheme name="Candybar 6">
        <a:dk1>
          <a:srgbClr val="000000"/>
        </a:dk1>
        <a:lt1>
          <a:srgbClr val="FFFFFF"/>
        </a:lt1>
        <a:dk2>
          <a:srgbClr val="EBE3F8"/>
        </a:dk2>
        <a:lt2>
          <a:srgbClr val="000000"/>
        </a:lt2>
        <a:accent1>
          <a:srgbClr val="5918BB"/>
        </a:accent1>
        <a:accent2>
          <a:srgbClr val="8154D1"/>
        </a:accent2>
        <a:accent3>
          <a:srgbClr val="FFFFFF"/>
        </a:accent3>
        <a:accent4>
          <a:srgbClr val="000000"/>
        </a:accent4>
        <a:accent5>
          <a:srgbClr val="B5ABDA"/>
        </a:accent5>
        <a:accent6>
          <a:srgbClr val="744BBD"/>
        </a:accent6>
        <a:hlink>
          <a:srgbClr val="DC54AD"/>
        </a:hlink>
        <a:folHlink>
          <a:srgbClr val="BAD41A"/>
        </a:folHlink>
      </a:clrScheme>
      <a:clrMap bg1="lt1" tx1="dk1" bg2="lt2" tx2="dk2" accent1="accent1" accent2="accent2" accent3="accent3" accent4="accent4" accent5="accent5" accent6="accent6" hlink="hlink" folHlink="folHlink"/>
    </a:extraClrScheme>
    <a:extraClrScheme>
      <a:clrScheme name="Candybar 7">
        <a:dk1>
          <a:srgbClr val="000000"/>
        </a:dk1>
        <a:lt1>
          <a:srgbClr val="FFFFFF"/>
        </a:lt1>
        <a:dk2>
          <a:srgbClr val="EBE3F8"/>
        </a:dk2>
        <a:lt2>
          <a:srgbClr val="000000"/>
        </a:lt2>
        <a:accent1>
          <a:srgbClr val="FF7518"/>
        </a:accent1>
        <a:accent2>
          <a:srgbClr val="888888"/>
        </a:accent2>
        <a:accent3>
          <a:srgbClr val="FFFFFF"/>
        </a:accent3>
        <a:accent4>
          <a:srgbClr val="000000"/>
        </a:accent4>
        <a:accent5>
          <a:srgbClr val="FFBDAB"/>
        </a:accent5>
        <a:accent6>
          <a:srgbClr val="7B7B7B"/>
        </a:accent6>
        <a:hlink>
          <a:srgbClr val="8CBC1C"/>
        </a:hlink>
        <a:folHlink>
          <a:srgbClr val="FFCC18"/>
        </a:folHlink>
      </a:clrScheme>
      <a:clrMap bg1="lt1" tx1="dk1" bg2="lt2" tx2="dk2" accent1="accent1" accent2="accent2" accent3="accent3" accent4="accent4" accent5="accent5" accent6="accent6" hlink="hlink" folHlink="folHlink"/>
    </a:extraClrScheme>
  </a:extraClrSchemeLst>
</a:theme>
</file>

<file path=ppt/theme/theme17.xml><?xml version="1.0" encoding="utf-8"?>
<a:theme xmlns:a="http://schemas.openxmlformats.org/drawingml/2006/main" name="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18.xml><?xml version="1.0" encoding="utf-8"?>
<a:theme xmlns:a="http://schemas.openxmlformats.org/drawingml/2006/main" name="5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19.xml><?xml version="1.0" encoding="utf-8"?>
<a:theme xmlns:a="http://schemas.openxmlformats.org/drawingml/2006/main" name="5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xml><?xml version="1.0" encoding="utf-8"?>
<a:theme xmlns:a="http://schemas.openxmlformats.org/drawingml/2006/main" name="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0.xml><?xml version="1.0" encoding="utf-8"?>
<a:theme xmlns:a="http://schemas.openxmlformats.org/drawingml/2006/main" name="Compass">
  <a:themeElements>
    <a:clrScheme name="">
      <a:dk1>
        <a:srgbClr val="00007A"/>
      </a:dk1>
      <a:lt1>
        <a:srgbClr val="FFFFFF"/>
      </a:lt1>
      <a:dk2>
        <a:srgbClr val="000066"/>
      </a:dk2>
      <a:lt2>
        <a:srgbClr val="CCECFF"/>
      </a:lt2>
      <a:accent1>
        <a:srgbClr val="3B3567"/>
      </a:accent1>
      <a:accent2>
        <a:srgbClr val="0089BA"/>
      </a:accent2>
      <a:accent3>
        <a:srgbClr val="AAAAB8"/>
      </a:accent3>
      <a:accent4>
        <a:srgbClr val="DADADA"/>
      </a:accent4>
      <a:accent5>
        <a:srgbClr val="AFAEB8"/>
      </a:accent5>
      <a:accent6>
        <a:srgbClr val="007CA8"/>
      </a:accent6>
      <a:hlink>
        <a:srgbClr val="66CCFF"/>
      </a:hlink>
      <a:folHlink>
        <a:srgbClr val="00CC99"/>
      </a:folHlink>
    </a:clrScheme>
    <a:fontScheme name="Compass">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ompass 1">
        <a:dk1>
          <a:srgbClr val="00007A"/>
        </a:dk1>
        <a:lt1>
          <a:srgbClr val="FFFFFF"/>
        </a:lt1>
        <a:dk2>
          <a:srgbClr val="000066"/>
        </a:dk2>
        <a:lt2>
          <a:srgbClr val="CCECFF"/>
        </a:lt2>
        <a:accent1>
          <a:srgbClr val="6F64C2"/>
        </a:accent1>
        <a:accent2>
          <a:srgbClr val="0089BA"/>
        </a:accent2>
        <a:accent3>
          <a:srgbClr val="AAAAB8"/>
        </a:accent3>
        <a:accent4>
          <a:srgbClr val="DADADA"/>
        </a:accent4>
        <a:accent5>
          <a:srgbClr val="BBB8DD"/>
        </a:accent5>
        <a:accent6>
          <a:srgbClr val="007CA8"/>
        </a:accent6>
        <a:hlink>
          <a:srgbClr val="66CCFF"/>
        </a:hlink>
        <a:folHlink>
          <a:srgbClr val="00CC99"/>
        </a:folHlink>
      </a:clrScheme>
      <a:clrMap bg1="dk2" tx1="lt1" bg2="dk1" tx2="lt2" accent1="accent1" accent2="accent2" accent3="accent3" accent4="accent4" accent5="accent5" accent6="accent6" hlink="hlink" folHlink="folHlink"/>
    </a:extraClrScheme>
    <a:extraClrScheme>
      <a:clrScheme name="Compass 2">
        <a:dk1>
          <a:srgbClr val="5B5D6B"/>
        </a:dk1>
        <a:lt1>
          <a:srgbClr val="FFFFFF"/>
        </a:lt1>
        <a:dk2>
          <a:srgbClr val="5A5C6C"/>
        </a:dk2>
        <a:lt2>
          <a:srgbClr val="FFFFCC"/>
        </a:lt2>
        <a:accent1>
          <a:srgbClr val="9966FF"/>
        </a:accent1>
        <a:accent2>
          <a:srgbClr val="9383B3"/>
        </a:accent2>
        <a:accent3>
          <a:srgbClr val="B5B5BA"/>
        </a:accent3>
        <a:accent4>
          <a:srgbClr val="DADADA"/>
        </a:accent4>
        <a:accent5>
          <a:srgbClr val="CAB8FF"/>
        </a:accent5>
        <a:accent6>
          <a:srgbClr val="8576A2"/>
        </a:accent6>
        <a:hlink>
          <a:srgbClr val="A3C145"/>
        </a:hlink>
        <a:folHlink>
          <a:srgbClr val="6FA9B7"/>
        </a:folHlink>
      </a:clrScheme>
      <a:clrMap bg1="dk2" tx1="lt1" bg2="dk1" tx2="lt2" accent1="accent1" accent2="accent2" accent3="accent3" accent4="accent4" accent5="accent5" accent6="accent6" hlink="hlink" folHlink="folHlink"/>
    </a:extraClrScheme>
    <a:extraClrScheme>
      <a:clrScheme name="Compass 3">
        <a:dk1>
          <a:srgbClr val="860000"/>
        </a:dk1>
        <a:lt1>
          <a:srgbClr val="FFFFFF"/>
        </a:lt1>
        <a:dk2>
          <a:srgbClr val="800000"/>
        </a:dk2>
        <a:lt2>
          <a:srgbClr val="FFFFCC"/>
        </a:lt2>
        <a:accent1>
          <a:srgbClr val="FF6600"/>
        </a:accent1>
        <a:accent2>
          <a:srgbClr val="FF9933"/>
        </a:accent2>
        <a:accent3>
          <a:srgbClr val="C0AAAA"/>
        </a:accent3>
        <a:accent4>
          <a:srgbClr val="DADADA"/>
        </a:accent4>
        <a:accent5>
          <a:srgbClr val="FFB8AA"/>
        </a:accent5>
        <a:accent6>
          <a:srgbClr val="E78A2D"/>
        </a:accent6>
        <a:hlink>
          <a:srgbClr val="FFCC00"/>
        </a:hlink>
        <a:folHlink>
          <a:srgbClr val="CC9900"/>
        </a:folHlink>
      </a:clrScheme>
      <a:clrMap bg1="dk2" tx1="lt1" bg2="dk1" tx2="lt2" accent1="accent1" accent2="accent2" accent3="accent3" accent4="accent4" accent5="accent5" accent6="accent6" hlink="hlink" folHlink="folHlink"/>
    </a:extraClrScheme>
    <a:extraClrScheme>
      <a:clrScheme name="Compass 4">
        <a:dk1>
          <a:srgbClr val="676A5C"/>
        </a:dk1>
        <a:lt1>
          <a:srgbClr val="FFFFFF"/>
        </a:lt1>
        <a:dk2>
          <a:srgbClr val="686B5D"/>
        </a:dk2>
        <a:lt2>
          <a:srgbClr val="FFFFCC"/>
        </a:lt2>
        <a:accent1>
          <a:srgbClr val="CC6600"/>
        </a:accent1>
        <a:accent2>
          <a:srgbClr val="809EA8"/>
        </a:accent2>
        <a:accent3>
          <a:srgbClr val="B9BAB6"/>
        </a:accent3>
        <a:accent4>
          <a:srgbClr val="DADADA"/>
        </a:accent4>
        <a:accent5>
          <a:srgbClr val="E2B8AA"/>
        </a:accent5>
        <a:accent6>
          <a:srgbClr val="738F98"/>
        </a:accent6>
        <a:hlink>
          <a:srgbClr val="DDBF4F"/>
        </a:hlink>
        <a:folHlink>
          <a:srgbClr val="B7B6A3"/>
        </a:folHlink>
      </a:clrScheme>
      <a:clrMap bg1="dk2" tx1="lt1" bg2="dk1" tx2="lt2" accent1="accent1" accent2="accent2" accent3="accent3" accent4="accent4" accent5="accent5" accent6="accent6" hlink="hlink" folHlink="folHlink"/>
    </a:extraClrScheme>
    <a:extraClrScheme>
      <a:clrScheme name="Compass 5">
        <a:dk1>
          <a:srgbClr val="AC835E"/>
        </a:dk1>
        <a:lt1>
          <a:srgbClr val="FFFFFF"/>
        </a:lt1>
        <a:dk2>
          <a:srgbClr val="AE8764"/>
        </a:dk2>
        <a:lt2>
          <a:srgbClr val="FFFFCC"/>
        </a:lt2>
        <a:accent1>
          <a:srgbClr val="CC6600"/>
        </a:accent1>
        <a:accent2>
          <a:srgbClr val="FF5050"/>
        </a:accent2>
        <a:accent3>
          <a:srgbClr val="D3C3B8"/>
        </a:accent3>
        <a:accent4>
          <a:srgbClr val="DADADA"/>
        </a:accent4>
        <a:accent5>
          <a:srgbClr val="E2B8AA"/>
        </a:accent5>
        <a:accent6>
          <a:srgbClr val="E74848"/>
        </a:accent6>
        <a:hlink>
          <a:srgbClr val="FFCC99"/>
        </a:hlink>
        <a:folHlink>
          <a:srgbClr val="FF9966"/>
        </a:folHlink>
      </a:clrScheme>
      <a:clrMap bg1="dk2" tx1="lt1" bg2="dk1" tx2="lt2" accent1="accent1" accent2="accent2" accent3="accent3" accent4="accent4" accent5="accent5" accent6="accent6" hlink="hlink" folHlink="folHlink"/>
    </a:extraClrScheme>
    <a:extraClrScheme>
      <a:clrScheme name="Compass 6">
        <a:dk1>
          <a:srgbClr val="526133"/>
        </a:dk1>
        <a:lt1>
          <a:srgbClr val="FFFFFF"/>
        </a:lt1>
        <a:dk2>
          <a:srgbClr val="4E5D31"/>
        </a:dk2>
        <a:lt2>
          <a:srgbClr val="FFFFCC"/>
        </a:lt2>
        <a:accent1>
          <a:srgbClr val="99CC00"/>
        </a:accent1>
        <a:accent2>
          <a:srgbClr val="7A9505"/>
        </a:accent2>
        <a:accent3>
          <a:srgbClr val="B2B6AD"/>
        </a:accent3>
        <a:accent4>
          <a:srgbClr val="DADADA"/>
        </a:accent4>
        <a:accent5>
          <a:srgbClr val="CAE2AA"/>
        </a:accent5>
        <a:accent6>
          <a:srgbClr val="6E8704"/>
        </a:accent6>
        <a:hlink>
          <a:srgbClr val="FFCC00"/>
        </a:hlink>
        <a:folHlink>
          <a:srgbClr val="CCCC00"/>
        </a:folHlink>
      </a:clrScheme>
      <a:clrMap bg1="dk2" tx1="lt1" bg2="dk1" tx2="lt2" accent1="accent1" accent2="accent2" accent3="accent3" accent4="accent4" accent5="accent5" accent6="accent6" hlink="hlink" folHlink="folHlink"/>
    </a:extraClrScheme>
    <a:extraClrScheme>
      <a:clrScheme name="Compass 7">
        <a:dk1>
          <a:srgbClr val="000000"/>
        </a:dk1>
        <a:lt1>
          <a:srgbClr val="DDDCC5"/>
        </a:lt1>
        <a:dk2>
          <a:srgbClr val="95934B"/>
        </a:dk2>
        <a:lt2>
          <a:srgbClr val="DBDAC3"/>
        </a:lt2>
        <a:accent1>
          <a:srgbClr val="EAEBE1"/>
        </a:accent1>
        <a:accent2>
          <a:srgbClr val="9DB0B7"/>
        </a:accent2>
        <a:accent3>
          <a:srgbClr val="EBEBDF"/>
        </a:accent3>
        <a:accent4>
          <a:srgbClr val="000000"/>
        </a:accent4>
        <a:accent5>
          <a:srgbClr val="F3F3EE"/>
        </a:accent5>
        <a:accent6>
          <a:srgbClr val="8E9FA6"/>
        </a:accent6>
        <a:hlink>
          <a:srgbClr val="009900"/>
        </a:hlink>
        <a:folHlink>
          <a:srgbClr val="808000"/>
        </a:folHlink>
      </a:clrScheme>
      <a:clrMap bg1="lt1" tx1="dk1" bg2="lt2" tx2="dk2" accent1="accent1" accent2="accent2" accent3="accent3" accent4="accent4" accent5="accent5" accent6="accent6" hlink="hlink" folHlink="folHlink"/>
    </a:extraClrScheme>
    <a:extraClrScheme>
      <a:clrScheme name="Compass 8">
        <a:dk1>
          <a:srgbClr val="007E7B"/>
        </a:dk1>
        <a:lt1>
          <a:srgbClr val="FFFFFF"/>
        </a:lt1>
        <a:dk2>
          <a:srgbClr val="008080"/>
        </a:dk2>
        <a:lt2>
          <a:srgbClr val="FFFF99"/>
        </a:lt2>
        <a:accent1>
          <a:srgbClr val="33CCCC"/>
        </a:accent1>
        <a:accent2>
          <a:srgbClr val="00CC66"/>
        </a:accent2>
        <a:accent3>
          <a:srgbClr val="AAC0C0"/>
        </a:accent3>
        <a:accent4>
          <a:srgbClr val="DADADA"/>
        </a:accent4>
        <a:accent5>
          <a:srgbClr val="ADE2E2"/>
        </a:accent5>
        <a:accent6>
          <a:srgbClr val="00B95C"/>
        </a:accent6>
        <a:hlink>
          <a:srgbClr val="CCFFCC"/>
        </a:hlink>
        <a:folHlink>
          <a:srgbClr val="FFFFCC"/>
        </a:folHlink>
      </a:clrScheme>
      <a:clrMap bg1="dk2" tx1="lt1" bg2="dk1" tx2="lt2" accent1="accent1" accent2="accent2" accent3="accent3" accent4="accent4" accent5="accent5" accent6="accent6" hlink="hlink" folHlink="folHlink"/>
    </a:extraClrScheme>
    <a:extraClrScheme>
      <a:clrScheme name="Compass 9">
        <a:dk1>
          <a:srgbClr val="000000"/>
        </a:dk1>
        <a:lt1>
          <a:srgbClr val="FFFFFF"/>
        </a:lt1>
        <a:dk2>
          <a:srgbClr val="000000"/>
        </a:dk2>
        <a:lt2>
          <a:srgbClr val="FEFEFE"/>
        </a:lt2>
        <a:accent1>
          <a:srgbClr val="E1E1FF"/>
        </a:accent1>
        <a:accent2>
          <a:srgbClr val="D9FFF8"/>
        </a:accent2>
        <a:accent3>
          <a:srgbClr val="FFFFFF"/>
        </a:accent3>
        <a:accent4>
          <a:srgbClr val="000000"/>
        </a:accent4>
        <a:accent5>
          <a:srgbClr val="EEEEFF"/>
        </a:accent5>
        <a:accent6>
          <a:srgbClr val="C4E7E1"/>
        </a:accent6>
        <a:hlink>
          <a:srgbClr val="9966FF"/>
        </a:hlink>
        <a:folHlink>
          <a:srgbClr val="666699"/>
        </a:folHlink>
      </a:clrScheme>
      <a:clrMap bg1="lt1" tx1="dk1" bg2="lt2" tx2="dk2" accent1="accent1" accent2="accent2" accent3="accent3" accent4="accent4" accent5="accent5" accent6="accent6" hlink="hlink" folHlink="folHlink"/>
    </a:extraClrScheme>
  </a:extraClrSchemeLst>
</a:theme>
</file>

<file path=ppt/theme/theme21.xml><?xml version="1.0" encoding="utf-8"?>
<a:theme xmlns:a="http://schemas.openxmlformats.org/drawingml/2006/main" name="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2.xml><?xml version="1.0" encoding="utf-8"?>
<a:theme xmlns:a="http://schemas.openxmlformats.org/drawingml/2006/main" name="4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23.xml><?xml version="1.0" encoding="utf-8"?>
<a:theme xmlns:a="http://schemas.openxmlformats.org/drawingml/2006/main" name="Capsules">
  <a:themeElements>
    <a:clrScheme name="">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Capsul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Capsules 1">
        <a:dk1>
          <a:srgbClr val="000066"/>
        </a:dk1>
        <a:lt1>
          <a:srgbClr val="FFFFEB"/>
        </a:lt1>
        <a:dk2>
          <a:srgbClr val="336699"/>
        </a:dk2>
        <a:lt2>
          <a:srgbClr val="FFFFEB"/>
        </a:lt2>
        <a:accent1>
          <a:srgbClr val="666699"/>
        </a:accent1>
        <a:accent2>
          <a:srgbClr val="99CCFF"/>
        </a:accent2>
        <a:accent3>
          <a:srgbClr val="ADB8CA"/>
        </a:accent3>
        <a:accent4>
          <a:srgbClr val="DADAC9"/>
        </a:accent4>
        <a:accent5>
          <a:srgbClr val="B8B8CA"/>
        </a:accent5>
        <a:accent6>
          <a:srgbClr val="8AB9E7"/>
        </a:accent6>
        <a:hlink>
          <a:srgbClr val="CCCCFF"/>
        </a:hlink>
        <a:folHlink>
          <a:srgbClr val="C68DFF"/>
        </a:folHlink>
      </a:clrScheme>
      <a:clrMap bg1="dk2" tx1="lt1" bg2="dk1" tx2="lt2" accent1="accent1" accent2="accent2" accent3="accent3" accent4="accent4" accent5="accent5" accent6="accent6" hlink="hlink" folHlink="folHlink"/>
    </a:extraClrScheme>
    <a:extraClrScheme>
      <a:clrScheme name="Capsules 2">
        <a:dk1>
          <a:srgbClr val="003366"/>
        </a:dk1>
        <a:lt1>
          <a:srgbClr val="FFFFFF"/>
        </a:lt1>
        <a:dk2>
          <a:srgbClr val="006666"/>
        </a:dk2>
        <a:lt2>
          <a:srgbClr val="003366"/>
        </a:lt2>
        <a:accent1>
          <a:srgbClr val="99CC99"/>
        </a:accent1>
        <a:accent2>
          <a:srgbClr val="33CCCC"/>
        </a:accent2>
        <a:accent3>
          <a:srgbClr val="FFFFFF"/>
        </a:accent3>
        <a:accent4>
          <a:srgbClr val="002A56"/>
        </a:accent4>
        <a:accent5>
          <a:srgbClr val="CAE2CA"/>
        </a:accent5>
        <a:accent6>
          <a:srgbClr val="2DB9B9"/>
        </a:accent6>
        <a:hlink>
          <a:srgbClr val="666699"/>
        </a:hlink>
        <a:folHlink>
          <a:srgbClr val="CC99FF"/>
        </a:folHlink>
      </a:clrScheme>
      <a:clrMap bg1="lt1" tx1="dk1" bg2="lt2" tx2="dk2" accent1="accent1" accent2="accent2" accent3="accent3" accent4="accent4" accent5="accent5" accent6="accent6" hlink="hlink" folHlink="folHlink"/>
    </a:extraClrScheme>
    <a:extraClrScheme>
      <a:clrScheme name="Capsules 3">
        <a:dk1>
          <a:srgbClr val="000000"/>
        </a:dk1>
        <a:lt1>
          <a:srgbClr val="FFFFFF"/>
        </a:lt1>
        <a:dk2>
          <a:srgbClr val="000000"/>
        </a:dk2>
        <a:lt2>
          <a:srgbClr val="5F5F5F"/>
        </a:lt2>
        <a:accent1>
          <a:srgbClr val="C0C0C0"/>
        </a:accent1>
        <a:accent2>
          <a:srgbClr val="808080"/>
        </a:accent2>
        <a:accent3>
          <a:srgbClr val="FFFFFF"/>
        </a:accent3>
        <a:accent4>
          <a:srgbClr val="000000"/>
        </a:accent4>
        <a:accent5>
          <a:srgbClr val="DCDCDC"/>
        </a:accent5>
        <a:accent6>
          <a:srgbClr val="737373"/>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Capsules 4">
        <a:dk1>
          <a:srgbClr val="000000"/>
        </a:dk1>
        <a:lt1>
          <a:srgbClr val="FFFFFF"/>
        </a:lt1>
        <a:dk2>
          <a:srgbClr val="9900CC"/>
        </a:dk2>
        <a:lt2>
          <a:srgbClr val="0033CC"/>
        </a:lt2>
        <a:accent1>
          <a:srgbClr val="FFCC66"/>
        </a:accent1>
        <a:accent2>
          <a:srgbClr val="33CC33"/>
        </a:accent2>
        <a:accent3>
          <a:srgbClr val="FFFFFF"/>
        </a:accent3>
        <a:accent4>
          <a:srgbClr val="000000"/>
        </a:accent4>
        <a:accent5>
          <a:srgbClr val="FFE2B8"/>
        </a:accent5>
        <a:accent6>
          <a:srgbClr val="2DB92D"/>
        </a:accent6>
        <a:hlink>
          <a:srgbClr val="9900CC"/>
        </a:hlink>
        <a:folHlink>
          <a:srgbClr val="9900CC"/>
        </a:folHlink>
      </a:clrScheme>
      <a:clrMap bg1="lt1" tx1="dk1" bg2="lt2" tx2="dk2" accent1="accent1" accent2="accent2" accent3="accent3" accent4="accent4" accent5="accent5" accent6="accent6" hlink="hlink" folHlink="folHlink"/>
    </a:extraClrScheme>
  </a:extraClrSchemeLst>
</a:theme>
</file>

<file path=ppt/theme/theme24.xml><?xml version="1.0" encoding="utf-8"?>
<a:theme xmlns:a="http://schemas.openxmlformats.org/drawingml/2006/main" name="1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5.xml><?xml version="1.0" encoding="utf-8"?>
<a:theme xmlns:a="http://schemas.openxmlformats.org/drawingml/2006/main" name="2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26.xml><?xml version="1.0" encoding="utf-8"?>
<a:theme xmlns:a="http://schemas.openxmlformats.org/drawingml/2006/main" name="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7.xml><?xml version="1.0" encoding="utf-8"?>
<a:theme xmlns:a="http://schemas.openxmlformats.org/drawingml/2006/main" name="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8.xml><?xml version="1.0" encoding="utf-8"?>
<a:theme xmlns:a="http://schemas.openxmlformats.org/drawingml/2006/main" name="1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29.xml><?xml version="1.0" encoding="utf-8"?>
<a:theme xmlns:a="http://schemas.openxmlformats.org/drawingml/2006/main" name="1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xml><?xml version="1.0" encoding="utf-8"?>
<a:theme xmlns:a="http://schemas.openxmlformats.org/drawingml/2006/main" name="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30.xml><?xml version="1.0" encoding="utf-8"?>
<a:theme xmlns:a="http://schemas.openxmlformats.org/drawingml/2006/main" name="1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1.xml><?xml version="1.0" encoding="utf-8"?>
<a:theme xmlns:a="http://schemas.openxmlformats.org/drawingml/2006/main" name="7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2.xml><?xml version="1.0" encoding="utf-8"?>
<a:theme xmlns:a="http://schemas.openxmlformats.org/drawingml/2006/main" name="8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3.xml><?xml version="1.0" encoding="utf-8"?>
<a:theme xmlns:a="http://schemas.openxmlformats.org/drawingml/2006/main" name="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4.xml><?xml version="1.0" encoding="utf-8"?>
<a:theme xmlns:a="http://schemas.openxmlformats.org/drawingml/2006/main" name="13_Default Design">
  <a:themeElements>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2_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1600" b="1" i="0" u="none" strike="noStrike" cap="none" normalizeH="0" baseline="0">
            <a:ln>
              <a:noFill/>
            </a:ln>
            <a:solidFill>
              <a:schemeClr val="tx1"/>
            </a:solidFill>
            <a:effectLst/>
            <a:latin typeface="Times New Roman" charset="0"/>
            <a:ea typeface="Arial" charset="0"/>
            <a:cs typeface="Arial" charset="0"/>
          </a:defRPr>
        </a:defPPr>
      </a:lstStyle>
    </a:lnDef>
  </a:objectDefaults>
  <a:extraClrSchemeLst>
    <a:extraClrScheme>
      <a:clrScheme name="2_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2_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2_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2_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2_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2_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2_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5.xml><?xml version="1.0" encoding="utf-8"?>
<a:theme xmlns:a="http://schemas.openxmlformats.org/drawingml/2006/main" name="15_Default Design">
  <a:themeElements>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6.xml><?xml version="1.0" encoding="utf-8"?>
<a:theme xmlns:a="http://schemas.openxmlformats.org/drawingml/2006/main" name="49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37.xml><?xml version="1.0" encoding="utf-8"?>
<a:theme xmlns:a="http://schemas.openxmlformats.org/drawingml/2006/main" name="2_Mountain">
  <a:themeElements>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fontScheme name="Mountai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Mountain 1">
        <a:dk1>
          <a:srgbClr val="000000"/>
        </a:dk1>
        <a:lt1>
          <a:srgbClr val="FFFFCC"/>
        </a:lt1>
        <a:dk2>
          <a:srgbClr val="000066"/>
        </a:dk2>
        <a:lt2>
          <a:srgbClr val="FFFFCC"/>
        </a:lt2>
        <a:accent1>
          <a:srgbClr val="00CC99"/>
        </a:accent1>
        <a:accent2>
          <a:srgbClr val="3333CC"/>
        </a:accent2>
        <a:accent3>
          <a:srgbClr val="AAAAB8"/>
        </a:accent3>
        <a:accent4>
          <a:srgbClr val="DADAAE"/>
        </a:accent4>
        <a:accent5>
          <a:srgbClr val="AAE2CA"/>
        </a:accent5>
        <a:accent6>
          <a:srgbClr val="2D2DB9"/>
        </a:accent6>
        <a:hlink>
          <a:srgbClr val="CCCCFF"/>
        </a:hlink>
        <a:folHlink>
          <a:srgbClr val="B2B2B2"/>
        </a:folHlink>
      </a:clrScheme>
      <a:clrMap bg1="dk2" tx1="lt1" bg2="dk1" tx2="lt2" accent1="accent1" accent2="accent2" accent3="accent3" accent4="accent4" accent5="accent5" accent6="accent6" hlink="hlink" folHlink="folHlink"/>
    </a:extraClrScheme>
    <a:extraClrScheme>
      <a:clrScheme name="Mountain 2">
        <a:dk1>
          <a:srgbClr val="000000"/>
        </a:dk1>
        <a:lt1>
          <a:srgbClr val="FFFFCC"/>
        </a:lt1>
        <a:dk2>
          <a:srgbClr val="000000"/>
        </a:dk2>
        <a:lt2>
          <a:srgbClr val="000000"/>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Mountain 3">
        <a:dk1>
          <a:srgbClr val="000000"/>
        </a:dk1>
        <a:lt1>
          <a:srgbClr val="FFFFFF"/>
        </a:lt1>
        <a:dk2>
          <a:srgbClr val="000000"/>
        </a:dk2>
        <a:lt2>
          <a:srgbClr val="393939"/>
        </a:lt2>
        <a:accent1>
          <a:srgbClr val="CBCBCB"/>
        </a:accent1>
        <a:accent2>
          <a:srgbClr val="868686"/>
        </a:accent2>
        <a:accent3>
          <a:srgbClr val="FFFFFF"/>
        </a:accent3>
        <a:accent4>
          <a:srgbClr val="000000"/>
        </a:accent4>
        <a:accent5>
          <a:srgbClr val="E2E2E2"/>
        </a:accent5>
        <a:accent6>
          <a:srgbClr val="797979"/>
        </a:accent6>
        <a:hlink>
          <a:srgbClr val="4D4D4D"/>
        </a:hlink>
        <a:folHlink>
          <a:srgbClr val="969696"/>
        </a:folHlink>
      </a:clrScheme>
      <a:clrMap bg1="lt1" tx1="dk1" bg2="lt2" tx2="dk2" accent1="accent1" accent2="accent2" accent3="accent3" accent4="accent4" accent5="accent5" accent6="accent6" hlink="hlink" folHlink="folHlink"/>
    </a:extraClrScheme>
    <a:extraClrScheme>
      <a:clrScheme name="Mountain 4">
        <a:dk1>
          <a:srgbClr val="000000"/>
        </a:dk1>
        <a:lt1>
          <a:srgbClr val="99FFFF"/>
        </a:lt1>
        <a:dk2>
          <a:srgbClr val="333300"/>
        </a:dk2>
        <a:lt2>
          <a:srgbClr val="99FFFF"/>
        </a:lt2>
        <a:accent1>
          <a:srgbClr val="FFCC66"/>
        </a:accent1>
        <a:accent2>
          <a:srgbClr val="0000FF"/>
        </a:accent2>
        <a:accent3>
          <a:srgbClr val="ADADAA"/>
        </a:accent3>
        <a:accent4>
          <a:srgbClr val="82DADA"/>
        </a:accent4>
        <a:accent5>
          <a:srgbClr val="FFE2B8"/>
        </a:accent5>
        <a:accent6>
          <a:srgbClr val="0000E7"/>
        </a:accent6>
        <a:hlink>
          <a:srgbClr val="CC00CC"/>
        </a:hlink>
        <a:folHlink>
          <a:srgbClr val="C0C0C0"/>
        </a:folHlink>
      </a:clrScheme>
      <a:clrMap bg1="dk2" tx1="lt1" bg2="dk1" tx2="lt2" accent1="accent1" accent2="accent2" accent3="accent3" accent4="accent4" accent5="accent5" accent6="accent6" hlink="hlink" folHlink="folHlink"/>
    </a:extraClrScheme>
    <a:extraClrScheme>
      <a:clrScheme name="Mountain 5">
        <a:dk1>
          <a:srgbClr val="868686"/>
        </a:dk1>
        <a:lt1>
          <a:srgbClr val="FFFF99"/>
        </a:lt1>
        <a:dk2>
          <a:srgbClr val="993300"/>
        </a:dk2>
        <a:lt2>
          <a:srgbClr val="99FFFF"/>
        </a:lt2>
        <a:accent1>
          <a:srgbClr val="CBCBCB"/>
        </a:accent1>
        <a:accent2>
          <a:srgbClr val="0066FF"/>
        </a:accent2>
        <a:accent3>
          <a:srgbClr val="CAADAA"/>
        </a:accent3>
        <a:accent4>
          <a:srgbClr val="DADA82"/>
        </a:accent4>
        <a:accent5>
          <a:srgbClr val="E2E2E2"/>
        </a:accent5>
        <a:accent6>
          <a:srgbClr val="005CE7"/>
        </a:accent6>
        <a:hlink>
          <a:srgbClr val="FF0033"/>
        </a:hlink>
        <a:folHlink>
          <a:srgbClr val="009900"/>
        </a:folHlink>
      </a:clrScheme>
      <a:clrMap bg1="dk2" tx1="lt1" bg2="dk1" tx2="lt2" accent1="accent1" accent2="accent2" accent3="accent3" accent4="accent4" accent5="accent5" accent6="accent6" hlink="hlink" folHlink="folHlink"/>
    </a:extraClrScheme>
  </a:extraClrSchemeLst>
</a:theme>
</file>

<file path=ppt/theme/theme38.xml><?xml version="1.0" encoding="utf-8"?>
<a:theme xmlns:a="http://schemas.openxmlformats.org/drawingml/2006/main" name="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39.xml><?xml version="1.0" encoding="utf-8"?>
<a:theme xmlns:a="http://schemas.openxmlformats.org/drawingml/2006/main" name="10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xml><?xml version="1.0" encoding="utf-8"?>
<a:theme xmlns:a="http://schemas.openxmlformats.org/drawingml/2006/main" name="blstripc.ppt - Blue Stripes">
  <a:themeElements>
    <a:clrScheme name="">
      <a:dk1>
        <a:srgbClr val="0000FF"/>
      </a:dk1>
      <a:lt1>
        <a:srgbClr val="FFFFFF"/>
      </a:lt1>
      <a:dk2>
        <a:srgbClr val="000080"/>
      </a:dk2>
      <a:lt2>
        <a:srgbClr val="FFFF00"/>
      </a:lt2>
      <a:accent1>
        <a:srgbClr val="FF8000"/>
      </a:accent1>
      <a:accent2>
        <a:srgbClr val="FFA040"/>
      </a:accent2>
      <a:accent3>
        <a:srgbClr val="AAAAC0"/>
      </a:accent3>
      <a:accent4>
        <a:srgbClr val="DADADA"/>
      </a:accent4>
      <a:accent5>
        <a:srgbClr val="FFC0AA"/>
      </a:accent5>
      <a:accent6>
        <a:srgbClr val="E79139"/>
      </a:accent6>
      <a:hlink>
        <a:srgbClr val="E000E0"/>
      </a:hlink>
      <a:folHlink>
        <a:srgbClr val="8080FF"/>
      </a:folHlink>
    </a:clrScheme>
    <a:fontScheme name="blstripc.ppt - Blue Stripes">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blstripc.ppt - Blue Stripes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stripc.ppt - Blue Stripes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stripc.ppt - Blue Stripes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stripc.ppt - Blue Stripes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stripc.ppt - Blue Stripes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stripc.ppt - Blue Stripes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stripc.ppt - Blue Stripes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0.xml><?xml version="1.0" encoding="utf-8"?>
<a:theme xmlns:a="http://schemas.openxmlformats.org/drawingml/2006/main" name="1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1.xml><?xml version="1.0" encoding="utf-8"?>
<a:theme xmlns:a="http://schemas.openxmlformats.org/drawingml/2006/main" name="1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2.xml><?xml version="1.0" encoding="utf-8"?>
<a:theme xmlns:a="http://schemas.openxmlformats.org/drawingml/2006/main" name="1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3.xml><?xml version="1.0" encoding="utf-8"?>
<a:theme xmlns:a="http://schemas.openxmlformats.org/drawingml/2006/main" name="1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4.xml><?xml version="1.0" encoding="utf-8"?>
<a:theme xmlns:a="http://schemas.openxmlformats.org/drawingml/2006/main" name="3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45.xml><?xml version="1.0" encoding="utf-8"?>
<a:theme xmlns:a="http://schemas.openxmlformats.org/drawingml/2006/main" name="4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6.xml><?xml version="1.0" encoding="utf-8"?>
<a:theme xmlns:a="http://schemas.openxmlformats.org/drawingml/2006/main" name="1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47.xml><?xml version="1.0" encoding="utf-8"?>
<a:theme xmlns:a="http://schemas.openxmlformats.org/drawingml/2006/main" name="6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8.xml><?xml version="1.0" encoding="utf-8"?>
<a:theme xmlns:a="http://schemas.openxmlformats.org/drawingml/2006/main" name="7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49.xml><?xml version="1.0" encoding="utf-8"?>
<a:theme xmlns:a="http://schemas.openxmlformats.org/drawingml/2006/main" name="8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xml><?xml version="1.0" encoding="utf-8"?>
<a:theme xmlns:a="http://schemas.openxmlformats.org/drawingml/2006/main" name="Light Fountain">
  <a:themeElements>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fontScheme name="Light Fountain">
      <a:majorFont>
        <a:latin typeface="Verdana"/>
        <a:ea typeface="ＭＳ Ｐゴシック"/>
        <a:cs typeface="ＭＳ Ｐゴシック"/>
      </a:majorFont>
      <a:minorFont>
        <a:latin typeface="Verdan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Light Fountain 1">
        <a:dk1>
          <a:srgbClr val="003366"/>
        </a:dk1>
        <a:lt1>
          <a:srgbClr val="FFFF66"/>
        </a:lt1>
        <a:dk2>
          <a:srgbClr val="B9152F"/>
        </a:dk2>
        <a:lt2>
          <a:srgbClr val="FFFF66"/>
        </a:lt2>
        <a:accent1>
          <a:srgbClr val="3366CC"/>
        </a:accent1>
        <a:accent2>
          <a:srgbClr val="CA314F"/>
        </a:accent2>
        <a:accent3>
          <a:srgbClr val="D9AAAD"/>
        </a:accent3>
        <a:accent4>
          <a:srgbClr val="DADA56"/>
        </a:accent4>
        <a:accent5>
          <a:srgbClr val="ADB8E2"/>
        </a:accent5>
        <a:accent6>
          <a:srgbClr val="B72B47"/>
        </a:accent6>
        <a:hlink>
          <a:srgbClr val="66CCFF"/>
        </a:hlink>
        <a:folHlink>
          <a:srgbClr val="FFE701"/>
        </a:folHlink>
      </a:clrScheme>
      <a:clrMap bg1="dk2" tx1="lt1" bg2="dk1" tx2="lt2" accent1="accent1" accent2="accent2" accent3="accent3" accent4="accent4" accent5="accent5" accent6="accent6" hlink="hlink" folHlink="folHlink"/>
    </a:extraClrScheme>
  </a:extraClrSchemeLst>
</a:theme>
</file>

<file path=ppt/theme/theme50.xml><?xml version="1.0" encoding="utf-8"?>
<a:theme xmlns:a="http://schemas.openxmlformats.org/drawingml/2006/main" name="15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Osaka"/>
        <a:cs typeface="Osaka"/>
      </a:majorFont>
      <a:minorFont>
        <a:latin typeface="Arial"/>
        <a:ea typeface="Osaka"/>
        <a:cs typeface="Osaka"/>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spDef>
    <a:lnDef>
      <a:spPr bwMode="auto">
        <a:xfrm>
          <a:off x="0" y="0"/>
          <a:ext cx="1" cy="1"/>
        </a:xfrm>
        <a:custGeom>
          <a:avLst/>
          <a:gdLst/>
          <a:ahLst/>
          <a:cxnLst/>
          <a:rect l="0" t="0" r="0" b="0"/>
          <a:pathLst/>
        </a:custGeom>
        <a:no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1" i="0" u="none" strike="noStrike" cap="none" normalizeH="0" baseline="0">
            <a:ln>
              <a:noFill/>
            </a:ln>
            <a:solidFill>
              <a:schemeClr val="tx1"/>
            </a:solidFill>
            <a:effectLst/>
            <a:latin typeface="Arial" pitchFamily="-111"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1.xml><?xml version="1.0" encoding="utf-8"?>
<a:theme xmlns:a="http://schemas.openxmlformats.org/drawingml/2006/main" name="11_Office Theme">
  <a:themeElements>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Theme">
      <a:majorFont>
        <a:latin typeface="Arial"/>
        <a:ea typeface="ＭＳ Ｐゴシック"/>
        <a:cs typeface="DejaVu Sans"/>
      </a:majorFont>
      <a:minorFont>
        <a:latin typeface="Arial"/>
        <a:ea typeface="ＭＳ Ｐゴシック"/>
        <a:cs typeface="DejaVu Sans"/>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extLst>
          <a:ext uri="{AF507438-7753-43e0-B8FC-AC1667EBCBE1}">
            <a14:hiddenEffects xmlns="" xmlns:a14="http://schemas.microsoft.com/office/drawing/2010/main">
              <a:effectLst>
                <a:outerShdw blurRad="63500" dist="38099" dir="2700000" algn="ctr" rotWithShape="0">
                  <a:schemeClr val="bg2">
                    <a:alpha val="74998"/>
                  </a:schemeClr>
                </a:outerShdw>
              </a:effectLst>
            </a14:hiddenEffects>
          </a:ext>
        </a:ex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100000"/>
          </a:lnSpc>
          <a:spcBef>
            <a:spcPct val="0"/>
          </a:spcBef>
          <a:spcAft>
            <a:spcPct val="0"/>
          </a:spcAft>
          <a:buClr>
            <a:srgbClr val="000000"/>
          </a:buClr>
          <a:buSzPct val="100000"/>
          <a:buFont typeface="Times New Roman" charset="0"/>
          <a:buNone/>
          <a:tabLst/>
          <a:defRPr kumimoji="0" lang="en-GB" sz="1800" b="0" i="0" u="none" strike="noStrike" cap="none" normalizeH="0" baseline="0">
            <a:ln>
              <a:noFill/>
            </a:ln>
            <a:solidFill>
              <a:schemeClr val="bg1"/>
            </a:solidFill>
            <a:effectLst/>
            <a:latin typeface="Arial" charset="0"/>
            <a:ea typeface="ＭＳ Ｐゴシック" charset="0"/>
            <a:cs typeface="DejaVu Sans" charset="0"/>
          </a:defRPr>
        </a:defPPr>
      </a:lstStyle>
    </a:lnDef>
  </a:objectDefaults>
  <a:extraClrSchemeLst>
    <a:extraClrScheme>
      <a:clrScheme name="Office Theme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Office Theme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Office Theme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Office Theme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Office Theme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Office Theme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Office Theme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2.xml><?xml version="1.0" encoding="utf-8"?>
<a:theme xmlns:a="http://schemas.openxmlformats.org/drawingml/2006/main" name="5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3.xml><?xml version="1.0" encoding="utf-8"?>
<a:theme xmlns:a="http://schemas.openxmlformats.org/drawingml/2006/main" name="3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12" charset="0"/>
            <a:ea typeface="ＭＳ Ｐゴシック" pitchFamily="-112" charset="-128"/>
            <a:cs typeface="ＭＳ Ｐゴシック" pitchFamily="-112"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54.xml><?xml version="1.0" encoding="utf-8"?>
<a:theme xmlns:a="http://schemas.openxmlformats.org/drawingml/2006/main" name="4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5.xml><?xml version="1.0" encoding="utf-8"?>
<a:theme xmlns:a="http://schemas.openxmlformats.org/drawingml/2006/main" name="6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6.xml><?xml version="1.0" encoding="utf-8"?>
<a:theme xmlns:a="http://schemas.openxmlformats.org/drawingml/2006/main" name="2_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7.xml><?xml version="1.0" encoding="utf-8"?>
<a:theme xmlns:a="http://schemas.openxmlformats.org/drawingml/2006/main" name="5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stealth" w="lg" len="lg"/>
        </a:ln>
        <a:effectLst/>
      </a:spPr>
      <a:bodyPr vert="horz" wrap="square" lIns="90000" tIns="46800" rIns="90000" bIns="46800" numCol="1" anchor="t" anchorCtr="0" compatLnSpc="1">
        <a:prstTxWarp prst="textNoShape">
          <a:avLst/>
        </a:prstTxWarp>
        <a:spAutoFit/>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Comic Sans MS" pitchFamily="-112"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8.xml><?xml version="1.0" encoding="utf-8"?>
<a:theme xmlns:a="http://schemas.openxmlformats.org/drawingml/2006/main" name="7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Times New Roman"/>
        <a:cs typeface="Times New Roman"/>
      </a:majorFont>
      <a:minorFont>
        <a:latin typeface="Times New Roman"/>
        <a:ea typeface="Times New Roman"/>
        <a:cs typeface="Times New Roma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59.xml><?xml version="1.0" encoding="utf-8"?>
<a:theme xmlns:a="http://schemas.openxmlformats.org/drawingml/2006/main" name="16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0.xml><?xml version="1.0" encoding="utf-8"?>
<a:theme xmlns:a="http://schemas.openxmlformats.org/drawingml/2006/main" name="17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1.xml><?xml version="1.0" encoding="utf-8"?>
<a:theme xmlns:a="http://schemas.openxmlformats.org/drawingml/2006/main" name="18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2.xml><?xml version="1.0" encoding="utf-8"?>
<a:theme xmlns:a="http://schemas.openxmlformats.org/drawingml/2006/main" name="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Arial"/>
      </a:majorFont>
      <a:minorFont>
        <a:latin typeface="Tahoma"/>
        <a:ea typeface=""/>
        <a:cs typeface="Arial"/>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3.xml><?xml version="1.0" encoding="utf-8"?>
<a:theme xmlns:a="http://schemas.openxmlformats.org/drawingml/2006/main" name="16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4.xml><?xml version="1.0" encoding="utf-8"?>
<a:theme xmlns:a="http://schemas.openxmlformats.org/drawingml/2006/main" name="1_Slit">
  <a:themeElements>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fontScheme name="Slit">
      <a:majorFont>
        <a:latin typeface="Tahoma"/>
        <a:ea typeface=""/>
        <a:cs typeface=""/>
      </a:majorFont>
      <a:minorFont>
        <a:latin typeface="Tahoma"/>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Slit 1">
        <a:dk1>
          <a:srgbClr val="8C0000"/>
        </a:dk1>
        <a:lt1>
          <a:srgbClr val="FFFFFF"/>
        </a:lt1>
        <a:dk2>
          <a:srgbClr val="720000"/>
        </a:dk2>
        <a:lt2>
          <a:srgbClr val="FFFFCC"/>
        </a:lt2>
        <a:accent1>
          <a:srgbClr val="FF3300"/>
        </a:accent1>
        <a:accent2>
          <a:srgbClr val="BE7960"/>
        </a:accent2>
        <a:accent3>
          <a:srgbClr val="BCAAAA"/>
        </a:accent3>
        <a:accent4>
          <a:srgbClr val="DADADA"/>
        </a:accent4>
        <a:accent5>
          <a:srgbClr val="FFADAA"/>
        </a:accent5>
        <a:accent6>
          <a:srgbClr val="AC6D56"/>
        </a:accent6>
        <a:hlink>
          <a:srgbClr val="FFCC66"/>
        </a:hlink>
        <a:folHlink>
          <a:srgbClr val="FF9900"/>
        </a:folHlink>
      </a:clrScheme>
      <a:clrMap bg1="dk2" tx1="lt1" bg2="dk1" tx2="lt2" accent1="accent1" accent2="accent2" accent3="accent3" accent4="accent4" accent5="accent5" accent6="accent6" hlink="hlink" folHlink="folHlink"/>
    </a:extraClrScheme>
    <a:extraClrScheme>
      <a:clrScheme name="Slit 2">
        <a:dk1>
          <a:srgbClr val="674E2F"/>
        </a:dk1>
        <a:lt1>
          <a:srgbClr val="FFFFFF"/>
        </a:lt1>
        <a:dk2>
          <a:srgbClr val="533F27"/>
        </a:dk2>
        <a:lt2>
          <a:srgbClr val="D8B274"/>
        </a:lt2>
        <a:accent1>
          <a:srgbClr val="CC9900"/>
        </a:accent1>
        <a:accent2>
          <a:srgbClr val="8F5F2F"/>
        </a:accent2>
        <a:accent3>
          <a:srgbClr val="B3AFAC"/>
        </a:accent3>
        <a:accent4>
          <a:srgbClr val="DADADA"/>
        </a:accent4>
        <a:accent5>
          <a:srgbClr val="E2CAAA"/>
        </a:accent5>
        <a:accent6>
          <a:srgbClr val="81552A"/>
        </a:accent6>
        <a:hlink>
          <a:srgbClr val="FFCC00"/>
        </a:hlink>
        <a:folHlink>
          <a:srgbClr val="FFFFCC"/>
        </a:folHlink>
      </a:clrScheme>
      <a:clrMap bg1="dk2" tx1="lt1" bg2="dk1" tx2="lt2" accent1="accent1" accent2="accent2" accent3="accent3" accent4="accent4" accent5="accent5" accent6="accent6" hlink="hlink" folHlink="folHlink"/>
    </a:extraClrScheme>
    <a:extraClrScheme>
      <a:clrScheme name="Slit 3">
        <a:dk1>
          <a:srgbClr val="646464"/>
        </a:dk1>
        <a:lt1>
          <a:srgbClr val="FFFFFF"/>
        </a:lt1>
        <a:dk2>
          <a:srgbClr val="545454"/>
        </a:dk2>
        <a:lt2>
          <a:srgbClr val="D4D4CE"/>
        </a:lt2>
        <a:accent1>
          <a:srgbClr val="49747D"/>
        </a:accent1>
        <a:accent2>
          <a:srgbClr val="8F9699"/>
        </a:accent2>
        <a:accent3>
          <a:srgbClr val="B3B3B3"/>
        </a:accent3>
        <a:accent4>
          <a:srgbClr val="DADADA"/>
        </a:accent4>
        <a:accent5>
          <a:srgbClr val="B1BCBF"/>
        </a:accent5>
        <a:accent6>
          <a:srgbClr val="81878A"/>
        </a:accent6>
        <a:hlink>
          <a:srgbClr val="8DC4D7"/>
        </a:hlink>
        <a:folHlink>
          <a:srgbClr val="7FB97F"/>
        </a:folHlink>
      </a:clrScheme>
      <a:clrMap bg1="dk2" tx1="lt1" bg2="dk1" tx2="lt2" accent1="accent1" accent2="accent2" accent3="accent3" accent4="accent4" accent5="accent5" accent6="accent6" hlink="hlink" folHlink="folHlink"/>
    </a:extraClrScheme>
    <a:extraClrScheme>
      <a:clrScheme name="Slit 4">
        <a:dk1>
          <a:srgbClr val="3A7400"/>
        </a:dk1>
        <a:lt1>
          <a:srgbClr val="FFFFFF"/>
        </a:lt1>
        <a:dk2>
          <a:srgbClr val="2E5C00"/>
        </a:dk2>
        <a:lt2>
          <a:srgbClr val="FFFFFF"/>
        </a:lt2>
        <a:accent1>
          <a:srgbClr val="79CA02"/>
        </a:accent1>
        <a:accent2>
          <a:srgbClr val="008080"/>
        </a:accent2>
        <a:accent3>
          <a:srgbClr val="ADB5AA"/>
        </a:accent3>
        <a:accent4>
          <a:srgbClr val="DADADA"/>
        </a:accent4>
        <a:accent5>
          <a:srgbClr val="BEE1AA"/>
        </a:accent5>
        <a:accent6>
          <a:srgbClr val="007373"/>
        </a:accent6>
        <a:hlink>
          <a:srgbClr val="A8DE0E"/>
        </a:hlink>
        <a:folHlink>
          <a:srgbClr val="00CC66"/>
        </a:folHlink>
      </a:clrScheme>
      <a:clrMap bg1="dk2" tx1="lt1" bg2="dk1" tx2="lt2" accent1="accent1" accent2="accent2" accent3="accent3" accent4="accent4" accent5="accent5" accent6="accent6" hlink="hlink" folHlink="folHlink"/>
    </a:extraClrScheme>
    <a:extraClrScheme>
      <a:clrScheme name="Slit 5">
        <a:dk1>
          <a:srgbClr val="008885"/>
        </a:dk1>
        <a:lt1>
          <a:srgbClr val="FFFFFF"/>
        </a:lt1>
        <a:dk2>
          <a:srgbClr val="007572"/>
        </a:dk2>
        <a:lt2>
          <a:srgbClr val="FFFF99"/>
        </a:lt2>
        <a:accent1>
          <a:srgbClr val="33CCCC"/>
        </a:accent1>
        <a:accent2>
          <a:srgbClr val="6D6FC7"/>
        </a:accent2>
        <a:accent3>
          <a:srgbClr val="AABDBC"/>
        </a:accent3>
        <a:accent4>
          <a:srgbClr val="DADADA"/>
        </a:accent4>
        <a:accent5>
          <a:srgbClr val="ADE2E2"/>
        </a:accent5>
        <a:accent6>
          <a:srgbClr val="6264B4"/>
        </a:accent6>
        <a:hlink>
          <a:srgbClr val="FFFFCC"/>
        </a:hlink>
        <a:folHlink>
          <a:srgbClr val="00FF00"/>
        </a:folHlink>
      </a:clrScheme>
      <a:clrMap bg1="dk2" tx1="lt1" bg2="dk1" tx2="lt2" accent1="accent1" accent2="accent2" accent3="accent3" accent4="accent4" accent5="accent5" accent6="accent6" hlink="hlink" folHlink="folHlink"/>
    </a:extraClrScheme>
    <a:extraClrScheme>
      <a:clrScheme name="Slit 6">
        <a:dk1>
          <a:srgbClr val="0000AC"/>
        </a:dk1>
        <a:lt1>
          <a:srgbClr val="FFFFFF"/>
        </a:lt1>
        <a:dk2>
          <a:srgbClr val="000086"/>
        </a:dk2>
        <a:lt2>
          <a:srgbClr val="CCFFFF"/>
        </a:lt2>
        <a:accent1>
          <a:srgbClr val="0099FF"/>
        </a:accent1>
        <a:accent2>
          <a:srgbClr val="00B000"/>
        </a:accent2>
        <a:accent3>
          <a:srgbClr val="AAAAC3"/>
        </a:accent3>
        <a:accent4>
          <a:srgbClr val="DADADA"/>
        </a:accent4>
        <a:accent5>
          <a:srgbClr val="AACAFF"/>
        </a:accent5>
        <a:accent6>
          <a:srgbClr val="009F00"/>
        </a:accent6>
        <a:hlink>
          <a:srgbClr val="FFE701"/>
        </a:hlink>
        <a:folHlink>
          <a:srgbClr val="FF9900"/>
        </a:folHlink>
      </a:clrScheme>
      <a:clrMap bg1="dk2" tx1="lt1" bg2="dk1" tx2="lt2" accent1="accent1" accent2="accent2" accent3="accent3" accent4="accent4" accent5="accent5" accent6="accent6" hlink="hlink" folHlink="folHlink"/>
    </a:extraClrScheme>
    <a:extraClrScheme>
      <a:clrScheme name="Slit 7">
        <a:dk1>
          <a:srgbClr val="7474A2"/>
        </a:dk1>
        <a:lt1>
          <a:srgbClr val="FFFFFF"/>
        </a:lt1>
        <a:dk2>
          <a:srgbClr val="5E5E8E"/>
        </a:dk2>
        <a:lt2>
          <a:srgbClr val="D1D1DF"/>
        </a:lt2>
        <a:accent1>
          <a:srgbClr val="CC66FF"/>
        </a:accent1>
        <a:accent2>
          <a:srgbClr val="6666FF"/>
        </a:accent2>
        <a:accent3>
          <a:srgbClr val="B6B6C6"/>
        </a:accent3>
        <a:accent4>
          <a:srgbClr val="DADADA"/>
        </a:accent4>
        <a:accent5>
          <a:srgbClr val="E2B8FF"/>
        </a:accent5>
        <a:accent6>
          <a:srgbClr val="5C5CE7"/>
        </a:accent6>
        <a:hlink>
          <a:srgbClr val="FFCC99"/>
        </a:hlink>
        <a:folHlink>
          <a:srgbClr val="CCCCFF"/>
        </a:folHlink>
      </a:clrScheme>
      <a:clrMap bg1="dk2" tx1="lt1" bg2="dk1" tx2="lt2" accent1="accent1" accent2="accent2" accent3="accent3" accent4="accent4" accent5="accent5" accent6="accent6" hlink="hlink" folHlink="folHlink"/>
    </a:extraClrScheme>
    <a:extraClrScheme>
      <a:clrScheme name="Slit 8">
        <a:dk1>
          <a:srgbClr val="000000"/>
        </a:dk1>
        <a:lt1>
          <a:srgbClr val="D0DAE2"/>
        </a:lt1>
        <a:dk2>
          <a:srgbClr val="000000"/>
        </a:dk2>
        <a:lt2>
          <a:srgbClr val="E7EDF1"/>
        </a:lt2>
        <a:accent1>
          <a:srgbClr val="33CCCC"/>
        </a:accent1>
        <a:accent2>
          <a:srgbClr val="0099CC"/>
        </a:accent2>
        <a:accent3>
          <a:srgbClr val="E4EAEE"/>
        </a:accent3>
        <a:accent4>
          <a:srgbClr val="000000"/>
        </a:accent4>
        <a:accent5>
          <a:srgbClr val="ADE2E2"/>
        </a:accent5>
        <a:accent6>
          <a:srgbClr val="008AB9"/>
        </a:accent6>
        <a:hlink>
          <a:srgbClr val="3333CC"/>
        </a:hlink>
        <a:folHlink>
          <a:srgbClr val="008080"/>
        </a:folHlink>
      </a:clrScheme>
      <a:clrMap bg1="lt1" tx1="dk1" bg2="lt2" tx2="dk2" accent1="accent1" accent2="accent2" accent3="accent3" accent4="accent4" accent5="accent5" accent6="accent6" hlink="hlink" folHlink="folHlink"/>
    </a:extraClrScheme>
    <a:extraClrScheme>
      <a:clrScheme name="Slit 9">
        <a:dk1>
          <a:srgbClr val="000000"/>
        </a:dk1>
        <a:lt1>
          <a:srgbClr val="FFFFFF"/>
        </a:lt1>
        <a:dk2>
          <a:srgbClr val="000000"/>
        </a:dk2>
        <a:lt2>
          <a:srgbClr val="E6E6E6"/>
        </a:lt2>
        <a:accent1>
          <a:srgbClr val="66CCFF"/>
        </a:accent1>
        <a:accent2>
          <a:srgbClr val="9999FF"/>
        </a:accent2>
        <a:accent3>
          <a:srgbClr val="FFFFFF"/>
        </a:accent3>
        <a:accent4>
          <a:srgbClr val="000000"/>
        </a:accent4>
        <a:accent5>
          <a:srgbClr val="B8E2FF"/>
        </a:accent5>
        <a:accent6>
          <a:srgbClr val="8A8AE7"/>
        </a:accent6>
        <a:hlink>
          <a:srgbClr val="3333CC"/>
        </a:hlink>
        <a:folHlink>
          <a:srgbClr val="008080"/>
        </a:folHlink>
      </a:clrScheme>
      <a:clrMap bg1="lt1" tx1="dk1" bg2="lt2" tx2="dk2" accent1="accent1" accent2="accent2" accent3="accent3" accent4="accent4" accent5="accent5" accent6="accent6" hlink="hlink" folHlink="folHlink"/>
    </a:extraClrScheme>
  </a:extraClrSchemeLst>
</a:theme>
</file>

<file path=ppt/theme/theme65.xml><?xml version="1.0" encoding="utf-8"?>
<a:theme xmlns:a="http://schemas.openxmlformats.org/drawingml/2006/main" name="Title &amp; Subtitle">
  <a:themeElements>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Title &amp; Subtitle">
      <a:majorFont>
        <a:latin typeface="Gill Sans"/>
        <a:ea typeface="ヒラギノ角ゴ ProN W3"/>
        <a:cs typeface=""/>
      </a:majorFont>
      <a:minorFont>
        <a:latin typeface="Gill Sans"/>
        <a:ea typeface="ヒラギノ角ゴ ProN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spDef>
    <a:lnDef>
      <a:spPr bwMode="auto">
        <a:xfrm>
          <a:off x="0" y="0"/>
          <a:ext cx="1" cy="1"/>
        </a:xfrm>
        <a:custGeom>
          <a:avLst/>
          <a:gdLst/>
          <a:ahLst/>
          <a:cxnLst/>
          <a:rect l="0" t="0" r="0" b="0"/>
          <a:pathLst/>
        </a:custGeom>
        <a:blipFill dpi="0" rotWithShape="0">
          <a:blip xmlns:r="http://schemas.openxmlformats.org/officeDocument/2006/relationships" r:embed="rId1"/>
          <a:srcRect/>
          <a:tile tx="0" ty="0" sx="100000" sy="100000" flip="none" algn="tl"/>
        </a:blipFill>
        <a:ln w="25400" cap="flat" cmpd="sng" algn="ctr">
          <a:solidFill>
            <a:srgbClr val="000000"/>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altLang="en-US" sz="1200" b="0" i="0" u="none" strike="noStrike" cap="none" normalizeH="0" baseline="0" smtClean="0">
            <a:ln>
              <a:noFill/>
            </a:ln>
            <a:solidFill>
              <a:srgbClr val="000000"/>
            </a:solidFill>
            <a:effectLst/>
            <a:latin typeface="Gill Sans" panose="020B0502020104020203" pitchFamily="34" charset="-79"/>
            <a:ea typeface="ヒラギノ角ゴ ProN W3" panose="020B0300000000000000" pitchFamily="34" charset="-128"/>
            <a:sym typeface="Gill Sans" panose="020B0502020104020203" pitchFamily="34" charset="-79"/>
          </a:defRPr>
        </a:defPPr>
      </a:lstStyle>
    </a:lnDef>
  </a:objectDefaults>
  <a:extraClrSchemeLst>
    <a:extraClrScheme>
      <a:clrScheme name="Title &amp; Subtitle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6.xml><?xml version="1.0" encoding="utf-8"?>
<a:theme xmlns:a="http://schemas.openxmlformats.org/drawingml/2006/main" name="17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ヒラギノ角ゴ Pro W3"/>
        <a:cs typeface=""/>
      </a:majorFont>
      <a:minorFont>
        <a:latin typeface="Arial"/>
        <a:ea typeface="ヒラギノ角ゴ Pro W3"/>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en-US" sz="2400" b="0" i="0" u="none" strike="noStrike" cap="none" normalizeH="0" baseline="0" smtClean="0">
            <a:ln>
              <a:noFill/>
            </a:ln>
            <a:solidFill>
              <a:schemeClr val="tx1"/>
            </a:solidFill>
            <a:effectLst/>
            <a:latin typeface="Arial" panose="020B0604020202020204" pitchFamily="34" charset="0"/>
            <a:ea typeface="ヒラギノ角ゴ Pro W3" panose="020B0300000000000000" pitchFamily="34"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67.xml><?xml version="1.0" encoding="utf-8"?>
<a:theme xmlns:a="http://schemas.openxmlformats.org/drawingml/2006/main" name="1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8.xml><?xml version="1.0" encoding="utf-8"?>
<a:theme xmlns:a="http://schemas.openxmlformats.org/drawingml/2006/main" name="18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65" charset="0"/>
            <a:ea typeface="ＭＳ Ｐゴシック" pitchFamily="-65" charset="-128"/>
            <a:cs typeface="ＭＳ Ｐゴシック" pitchFamily="-6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9.xml><?xml version="1.0" encoding="utf-8"?>
<a:theme xmlns:a="http://schemas.openxmlformats.org/drawingml/2006/main" name="19_Blank Presentation">
  <a:themeElements>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fontScheme name="Blank Presentation">
      <a:majorFont>
        <a:latin typeface="Arial Black"/>
        <a:ea typeface=""/>
        <a:cs typeface=""/>
      </a:majorFont>
      <a:minorFont>
        <a:latin typeface="Arial Black"/>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xml><?xml version="1.0" encoding="utf-8"?>
<a:theme xmlns:a="http://schemas.openxmlformats.org/drawingml/2006/main" name="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0.xml><?xml version="1.0" encoding="utf-8"?>
<a:theme xmlns:a="http://schemas.openxmlformats.org/drawingml/2006/main" name="20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ＭＳ Ｐゴシック"/>
        <a:cs typeface=""/>
      </a:majorFont>
      <a:minorFont>
        <a:latin typeface="Times New Roman"/>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1.xml><?xml version="1.0" encoding="utf-8"?>
<a:theme xmlns:a="http://schemas.openxmlformats.org/drawingml/2006/main" name="21_Default Design">
  <a:themeElements>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91440" tIns="45720" rIns="91440" bIns="45720" numCol="1" anchor="t" anchorCtr="0" compatLnSpc="1">
        <a:prstTxWarp prst="textNoShape">
          <a:avLst/>
        </a:prstTxWarp>
        <a:spAutoFit/>
      </a:bodyPr>
      <a:lstStyle>
        <a:defPPr marL="0" marR="0" indent="-914400" algn="l" defTabSz="914400" rtl="0" eaLnBrk="0" fontAlgn="base" latinLnBrk="0" hangingPunct="0">
          <a:lnSpc>
            <a:spcPct val="100000"/>
          </a:lnSpc>
          <a:spcBef>
            <a:spcPct val="50000"/>
          </a:spcBef>
          <a:spcAft>
            <a:spcPct val="0"/>
          </a:spcAft>
          <a:buClrTx/>
          <a:buSzTx/>
          <a:buFont typeface="Wingdings" pitchFamily="-111" charset="2"/>
          <a:buChar char="§"/>
          <a:tabLst/>
          <a:defRPr kumimoji="0" lang="en-US" sz="2400" b="1" i="0" u="none" strike="noStrike" cap="none" normalizeH="0" baseline="0">
            <a:ln>
              <a:noFill/>
            </a:ln>
            <a:solidFill>
              <a:schemeClr val="tx1"/>
            </a:solidFill>
            <a:effectLst/>
            <a:latin typeface="Times" pitchFamily="-111" charset="0"/>
            <a:ea typeface="Times New Roman" pitchFamily="-111" charset="0"/>
            <a:cs typeface="Times New Roman" pitchFamily="-111"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2.xml><?xml version="1.0" encoding="utf-8"?>
<a:theme xmlns:a="http://schemas.openxmlformats.org/drawingml/2006/main" name="1_Koi">
  <a:themeElements>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fontScheme name="Koi">
      <a:majorFont>
        <a:latin typeface="Helvetica"/>
        <a:ea typeface="ＭＳ Ｐゴシック"/>
        <a:cs typeface="ＭＳ Ｐゴシック"/>
      </a:majorFont>
      <a:minorFont>
        <a:latin typeface="Helvetica"/>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11" charset="0"/>
          </a:defRPr>
        </a:defPPr>
      </a:lstStyle>
    </a:lnDef>
  </a:objectDefaults>
  <a:extraClrSchemeLst>
    <a:extraClrScheme>
      <a:clrScheme name="Koi 1">
        <a:dk1>
          <a:srgbClr val="272776"/>
        </a:dk1>
        <a:lt1>
          <a:srgbClr val="F3F1E4"/>
        </a:lt1>
        <a:dk2>
          <a:srgbClr val="272776"/>
        </a:dk2>
        <a:lt2>
          <a:srgbClr val="808080"/>
        </a:lt2>
        <a:accent1>
          <a:srgbClr val="B8CFFB"/>
        </a:accent1>
        <a:accent2>
          <a:srgbClr val="DF8F74"/>
        </a:accent2>
        <a:accent3>
          <a:srgbClr val="F8F7EF"/>
        </a:accent3>
        <a:accent4>
          <a:srgbClr val="202064"/>
        </a:accent4>
        <a:accent5>
          <a:srgbClr val="D8E4FD"/>
        </a:accent5>
        <a:accent6>
          <a:srgbClr val="CA8168"/>
        </a:accent6>
        <a:hlink>
          <a:srgbClr val="7F97C2"/>
        </a:hlink>
        <a:folHlink>
          <a:srgbClr val="8BBE82"/>
        </a:folHlink>
      </a:clrScheme>
      <a:clrMap bg1="lt1" tx1="dk1" bg2="lt2" tx2="dk2" accent1="accent1" accent2="accent2" accent3="accent3" accent4="accent4" accent5="accent5" accent6="accent6" hlink="hlink" folHlink="folHlink"/>
    </a:extraClrScheme>
    <a:extraClrScheme>
      <a:clrScheme name="Koi 2">
        <a:dk1>
          <a:srgbClr val="272776"/>
        </a:dk1>
        <a:lt1>
          <a:srgbClr val="F3F1E4"/>
        </a:lt1>
        <a:dk2>
          <a:srgbClr val="272776"/>
        </a:dk2>
        <a:lt2>
          <a:srgbClr val="808080"/>
        </a:lt2>
        <a:accent1>
          <a:srgbClr val="99CCFF"/>
        </a:accent1>
        <a:accent2>
          <a:srgbClr val="CCCCFF"/>
        </a:accent2>
        <a:accent3>
          <a:srgbClr val="F8F7EF"/>
        </a:accent3>
        <a:accent4>
          <a:srgbClr val="202064"/>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Lst>
</a:theme>
</file>

<file path=ppt/theme/theme73.xml><?xml version="1.0" encoding="utf-8"?>
<a:theme xmlns:a="http://schemas.openxmlformats.org/drawingml/2006/main" name="Ribbons">
  <a:themeElements>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fontScheme name="Ribbons">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charset="0"/>
            <a:ea typeface="ＭＳ Ｐゴシック" charset="-128"/>
            <a:cs typeface="ＭＳ Ｐゴシック" charset="-128"/>
          </a:defRPr>
        </a:defPPr>
      </a:lstStyle>
    </a:lnDef>
  </a:objectDefaults>
  <a:extraClrSchemeLst>
    <a:extraClrScheme>
      <a:clrScheme name="Ribbons 1">
        <a:dk1>
          <a:srgbClr val="220011"/>
        </a:dk1>
        <a:lt1>
          <a:srgbClr val="FFFFCC"/>
        </a:lt1>
        <a:dk2>
          <a:srgbClr val="660033"/>
        </a:dk2>
        <a:lt2>
          <a:srgbClr val="FFCC00"/>
        </a:lt2>
        <a:accent1>
          <a:srgbClr val="CC0099"/>
        </a:accent1>
        <a:accent2>
          <a:srgbClr val="56002B"/>
        </a:accent2>
        <a:accent3>
          <a:srgbClr val="B8AAAD"/>
        </a:accent3>
        <a:accent4>
          <a:srgbClr val="DADAAE"/>
        </a:accent4>
        <a:accent5>
          <a:srgbClr val="E2AACA"/>
        </a:accent5>
        <a:accent6>
          <a:srgbClr val="4D0026"/>
        </a:accent6>
        <a:hlink>
          <a:srgbClr val="9C004E"/>
        </a:hlink>
        <a:folHlink>
          <a:srgbClr val="FF6600"/>
        </a:folHlink>
      </a:clrScheme>
      <a:clrMap bg1="dk2" tx1="lt1" bg2="dk1" tx2="lt2" accent1="accent1" accent2="accent2" accent3="accent3" accent4="accent4" accent5="accent5" accent6="accent6" hlink="hlink" folHlink="folHlink"/>
    </a:extraClrScheme>
    <a:extraClrScheme>
      <a:clrScheme name="Ribbons 2">
        <a:dk1>
          <a:srgbClr val="001600"/>
        </a:dk1>
        <a:lt1>
          <a:srgbClr val="669900"/>
        </a:lt1>
        <a:dk2>
          <a:srgbClr val="000000"/>
        </a:dk2>
        <a:lt2>
          <a:srgbClr val="006600"/>
        </a:lt2>
        <a:accent1>
          <a:srgbClr val="336600"/>
        </a:accent1>
        <a:accent2>
          <a:srgbClr val="89BA00"/>
        </a:accent2>
        <a:accent3>
          <a:srgbClr val="B8CAAA"/>
        </a:accent3>
        <a:accent4>
          <a:srgbClr val="001100"/>
        </a:accent4>
        <a:accent5>
          <a:srgbClr val="ADB8AA"/>
        </a:accent5>
        <a:accent6>
          <a:srgbClr val="7CA800"/>
        </a:accent6>
        <a:hlink>
          <a:srgbClr val="FFCC00"/>
        </a:hlink>
        <a:folHlink>
          <a:srgbClr val="FF7C80"/>
        </a:folHlink>
      </a:clrScheme>
      <a:clrMap bg1="lt1" tx1="dk1" bg2="lt2" tx2="dk2" accent1="accent1" accent2="accent2" accent3="accent3" accent4="accent4" accent5="accent5" accent6="accent6" hlink="hlink" folHlink="folHlink"/>
    </a:extraClrScheme>
    <a:extraClrScheme>
      <a:clrScheme name="Ribbons 3">
        <a:dk1>
          <a:srgbClr val="000000"/>
        </a:dk1>
        <a:lt1>
          <a:srgbClr val="B2B2B2"/>
        </a:lt1>
        <a:dk2>
          <a:srgbClr val="000000"/>
        </a:dk2>
        <a:lt2>
          <a:srgbClr val="777777"/>
        </a:lt2>
        <a:accent1>
          <a:srgbClr val="CBCBCB"/>
        </a:accent1>
        <a:accent2>
          <a:srgbClr val="969696"/>
        </a:accent2>
        <a:accent3>
          <a:srgbClr val="D5D5D5"/>
        </a:accent3>
        <a:accent4>
          <a:srgbClr val="000000"/>
        </a:accent4>
        <a:accent5>
          <a:srgbClr val="E2E2E2"/>
        </a:accent5>
        <a:accent6>
          <a:srgbClr val="878787"/>
        </a:accent6>
        <a:hlink>
          <a:srgbClr val="333333"/>
        </a:hlink>
        <a:folHlink>
          <a:srgbClr val="777777"/>
        </a:folHlink>
      </a:clrScheme>
      <a:clrMap bg1="lt1" tx1="dk1" bg2="lt2" tx2="dk2" accent1="accent1" accent2="accent2" accent3="accent3" accent4="accent4" accent5="accent5" accent6="accent6" hlink="hlink" folHlink="folHlink"/>
    </a:extraClrScheme>
    <a:extraClrScheme>
      <a:clrScheme name="Ribbons 4">
        <a:dk1>
          <a:srgbClr val="000F1E"/>
        </a:dk1>
        <a:lt1>
          <a:srgbClr val="FFFFFF"/>
        </a:lt1>
        <a:dk2>
          <a:srgbClr val="003366"/>
        </a:dk2>
        <a:lt2>
          <a:srgbClr val="33CCCC"/>
        </a:lt2>
        <a:accent1>
          <a:srgbClr val="006699"/>
        </a:accent1>
        <a:accent2>
          <a:srgbClr val="003366"/>
        </a:accent2>
        <a:accent3>
          <a:srgbClr val="AAADB8"/>
        </a:accent3>
        <a:accent4>
          <a:srgbClr val="DADADA"/>
        </a:accent4>
        <a:accent5>
          <a:srgbClr val="AAB8CA"/>
        </a:accent5>
        <a:accent6>
          <a:srgbClr val="002D5C"/>
        </a:accent6>
        <a:hlink>
          <a:srgbClr val="0099CC"/>
        </a:hlink>
        <a:folHlink>
          <a:srgbClr val="009999"/>
        </a:folHlink>
      </a:clrScheme>
      <a:clrMap bg1="dk2" tx1="lt1" bg2="dk1" tx2="lt2" accent1="accent1" accent2="accent2" accent3="accent3" accent4="accent4" accent5="accent5" accent6="accent6" hlink="hlink" folHlink="folHlink"/>
    </a:extraClrScheme>
    <a:extraClrScheme>
      <a:clrScheme name="Ribbons 5">
        <a:dk1>
          <a:srgbClr val="002F2E"/>
        </a:dk1>
        <a:lt1>
          <a:srgbClr val="FFFFFF"/>
        </a:lt1>
        <a:dk2>
          <a:srgbClr val="008080"/>
        </a:dk2>
        <a:lt2>
          <a:srgbClr val="66FFCC"/>
        </a:lt2>
        <a:accent1>
          <a:srgbClr val="0099CC"/>
        </a:accent1>
        <a:accent2>
          <a:srgbClr val="005250"/>
        </a:accent2>
        <a:accent3>
          <a:srgbClr val="AAC0C0"/>
        </a:accent3>
        <a:accent4>
          <a:srgbClr val="DADADA"/>
        </a:accent4>
        <a:accent5>
          <a:srgbClr val="AACAE2"/>
        </a:accent5>
        <a:accent6>
          <a:srgbClr val="004948"/>
        </a:accent6>
        <a:hlink>
          <a:srgbClr val="00CC99"/>
        </a:hlink>
        <a:folHlink>
          <a:srgbClr val="009999"/>
        </a:folHlink>
      </a:clrScheme>
      <a:clrMap bg1="dk2" tx1="lt1" bg2="dk1" tx2="lt2" accent1="accent1" accent2="accent2" accent3="accent3" accent4="accent4" accent5="accent5" accent6="accent6" hlink="hlink" folHlink="folHlink"/>
    </a:extraClrScheme>
    <a:extraClrScheme>
      <a:clrScheme name="Ribbons 6">
        <a:dk1>
          <a:srgbClr val="000022"/>
        </a:dk1>
        <a:lt1>
          <a:srgbClr val="FFFFFF"/>
        </a:lt1>
        <a:dk2>
          <a:srgbClr val="000066"/>
        </a:dk2>
        <a:lt2>
          <a:srgbClr val="FFCC00"/>
        </a:lt2>
        <a:accent1>
          <a:srgbClr val="666699"/>
        </a:accent1>
        <a:accent2>
          <a:srgbClr val="000048"/>
        </a:accent2>
        <a:accent3>
          <a:srgbClr val="AAAAB8"/>
        </a:accent3>
        <a:accent4>
          <a:srgbClr val="DADADA"/>
        </a:accent4>
        <a:accent5>
          <a:srgbClr val="B8B8CA"/>
        </a:accent5>
        <a:accent6>
          <a:srgbClr val="000040"/>
        </a:accent6>
        <a:hlink>
          <a:srgbClr val="9999FF"/>
        </a:hlink>
        <a:folHlink>
          <a:srgbClr val="000099"/>
        </a:folHlink>
      </a:clrScheme>
      <a:clrMap bg1="dk2" tx1="lt1" bg2="dk1" tx2="lt2" accent1="accent1" accent2="accent2" accent3="accent3" accent4="accent4" accent5="accent5" accent6="accent6" hlink="hlink" folHlink="folHlink"/>
    </a:extraClrScheme>
  </a:extraClrSchemeLst>
</a:theme>
</file>

<file path=ppt/theme/theme74.xml><?xml version="1.0" encoding="utf-8"?>
<a:theme xmlns:a="http://schemas.openxmlformats.org/drawingml/2006/main" name="1_untitled 1">
  <a:themeElements>
    <a:clrScheme name="">
      <a:dk1>
        <a:srgbClr val="000000"/>
      </a:dk1>
      <a:lt1>
        <a:srgbClr val="FFFFFF"/>
      </a:lt1>
      <a:dk2>
        <a:srgbClr val="114FFB"/>
      </a:dk2>
      <a:lt2>
        <a:srgbClr val="8CF4EA"/>
      </a:lt2>
      <a:accent1>
        <a:srgbClr val="00B7A5"/>
      </a:accent1>
      <a:accent2>
        <a:srgbClr val="D49FFF"/>
      </a:accent2>
      <a:accent3>
        <a:srgbClr val="AAB2FD"/>
      </a:accent3>
      <a:accent4>
        <a:srgbClr val="DADADA"/>
      </a:accent4>
      <a:accent5>
        <a:srgbClr val="AAD8CF"/>
      </a:accent5>
      <a:accent6>
        <a:srgbClr val="C090E7"/>
      </a:accent6>
      <a:hlink>
        <a:srgbClr val="7B00E4"/>
      </a:hlink>
      <a:folHlink>
        <a:srgbClr val="618FFD"/>
      </a:folHlink>
    </a:clrScheme>
    <a:fontScheme name="untitled 1">
      <a:majorFont>
        <a:latin typeface="Times"/>
        <a:ea typeface=""/>
        <a:cs typeface=""/>
      </a:majorFont>
      <a:minorFont>
        <a:latin typeface="Time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BONES" pitchFamily="-105" charset="0"/>
          </a:defRPr>
        </a:defPPr>
      </a:lstStyle>
    </a:lnDef>
  </a:objectDefaults>
  <a:extraClrSchemeLst>
    <a:extraClrScheme>
      <a:clrScheme name="untitled 1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untitled 1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untitled 1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untitled 1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untitled 1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untitled 1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untitled 1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5.xml><?xml version="1.0" encoding="utf-8"?>
<a:theme xmlns:a="http://schemas.openxmlformats.org/drawingml/2006/main" name="22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6.xml><?xml version="1.0" encoding="utf-8"?>
<a:theme xmlns:a="http://schemas.openxmlformats.org/drawingml/2006/main" name="23_Default Design">
  <a:themeElements>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1_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1_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1_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1_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1_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1_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1_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1_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1_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1_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1_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1_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1_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77.xml><?xml version="1.0" encoding="utf-8"?>
<a:theme xmlns:a="http://schemas.openxmlformats.org/drawingml/2006/main" name="24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8.xml><?xml version="1.0" encoding="utf-8"?>
<a:theme xmlns:a="http://schemas.openxmlformats.org/drawingml/2006/main" name="25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79.xml><?xml version="1.0" encoding="utf-8"?>
<a:theme xmlns:a="http://schemas.openxmlformats.org/drawingml/2006/main" name="26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xml><?xml version="1.0" encoding="utf-8"?>
<a:theme xmlns:a="http://schemas.openxmlformats.org/drawingml/2006/main" name="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7" charset="0"/>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0.xml><?xml version="1.0" encoding="utf-8"?>
<a:theme xmlns:a="http://schemas.openxmlformats.org/drawingml/2006/main" name="27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1.xml><?xml version="1.0" encoding="utf-8"?>
<a:theme xmlns:a="http://schemas.openxmlformats.org/drawingml/2006/main" name="Gesture">
  <a:themeElements>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fontScheme name="Gesture">
      <a:majorFont>
        <a:latin typeface="Comic Sans MS"/>
        <a:ea typeface=""/>
        <a:cs typeface=""/>
      </a:majorFont>
      <a:minorFont>
        <a:latin typeface="Comic Sans MS"/>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3200" b="0" i="0" u="none" strike="noStrike" cap="none" normalizeH="0" baseline="0">
            <a:ln>
              <a:noFill/>
            </a:ln>
            <a:solidFill>
              <a:schemeClr val="bg1"/>
            </a:solidFill>
            <a:effectLst/>
            <a:latin typeface="Arial" pitchFamily="-111" charset="0"/>
          </a:defRPr>
        </a:defPPr>
      </a:lstStyle>
    </a:lnDef>
  </a:objectDefaults>
  <a:extraClrSchemeLst>
    <a:extraClrScheme>
      <a:clrScheme name="Gesture 1">
        <a:dk1>
          <a:srgbClr val="000000"/>
        </a:dk1>
        <a:lt1>
          <a:srgbClr val="FFFFFF"/>
        </a:lt1>
        <a:dk2>
          <a:srgbClr val="000000"/>
        </a:dk2>
        <a:lt2>
          <a:srgbClr val="892D5B"/>
        </a:lt2>
        <a:accent1>
          <a:srgbClr val="CC9B10"/>
        </a:accent1>
        <a:accent2>
          <a:srgbClr val="C6CB65"/>
        </a:accent2>
        <a:accent3>
          <a:srgbClr val="FFFFFF"/>
        </a:accent3>
        <a:accent4>
          <a:srgbClr val="000000"/>
        </a:accent4>
        <a:accent5>
          <a:srgbClr val="E2CBAA"/>
        </a:accent5>
        <a:accent6>
          <a:srgbClr val="B3B85B"/>
        </a:accent6>
        <a:hlink>
          <a:srgbClr val="9F83BD"/>
        </a:hlink>
        <a:folHlink>
          <a:srgbClr val="F8CB0A"/>
        </a:folHlink>
      </a:clrScheme>
      <a:clrMap bg1="lt1" tx1="dk1" bg2="lt2" tx2="dk2" accent1="accent1" accent2="accent2" accent3="accent3" accent4="accent4" accent5="accent5" accent6="accent6" hlink="hlink" folHlink="folHlink"/>
    </a:extraClrScheme>
    <a:extraClrScheme>
      <a:clrScheme name="Gesture 2">
        <a:dk1>
          <a:srgbClr val="000000"/>
        </a:dk1>
        <a:lt1>
          <a:srgbClr val="FFFFFF"/>
        </a:lt1>
        <a:dk2>
          <a:srgbClr val="000000"/>
        </a:dk2>
        <a:lt2>
          <a:srgbClr val="892D5B"/>
        </a:lt2>
        <a:accent1>
          <a:srgbClr val="CC9B10"/>
        </a:accent1>
        <a:accent2>
          <a:srgbClr val="808000"/>
        </a:accent2>
        <a:accent3>
          <a:srgbClr val="FFFFFF"/>
        </a:accent3>
        <a:accent4>
          <a:srgbClr val="000000"/>
        </a:accent4>
        <a:accent5>
          <a:srgbClr val="E2CBAA"/>
        </a:accent5>
        <a:accent6>
          <a:srgbClr val="737300"/>
        </a:accent6>
        <a:hlink>
          <a:srgbClr val="CDCD2B"/>
        </a:hlink>
        <a:folHlink>
          <a:srgbClr val="ECAE00"/>
        </a:folHlink>
      </a:clrScheme>
      <a:clrMap bg1="lt1" tx1="dk1" bg2="lt2" tx2="dk2" accent1="accent1" accent2="accent2" accent3="accent3" accent4="accent4" accent5="accent5" accent6="accent6" hlink="hlink" folHlink="folHlink"/>
    </a:extraClrScheme>
    <a:extraClrScheme>
      <a:clrScheme name="Gesture 3">
        <a:dk1>
          <a:srgbClr val="000000"/>
        </a:dk1>
        <a:lt1>
          <a:srgbClr val="FFFFFF"/>
        </a:lt1>
        <a:dk2>
          <a:srgbClr val="333333"/>
        </a:dk2>
        <a:lt2>
          <a:srgbClr val="333333"/>
        </a:lt2>
        <a:accent1>
          <a:srgbClr val="DDDDDD"/>
        </a:accent1>
        <a:accent2>
          <a:srgbClr val="C0C0C0"/>
        </a:accent2>
        <a:accent3>
          <a:srgbClr val="FFFFFF"/>
        </a:accent3>
        <a:accent4>
          <a:srgbClr val="000000"/>
        </a:accent4>
        <a:accent5>
          <a:srgbClr val="EBEBEB"/>
        </a:accent5>
        <a:accent6>
          <a:srgbClr val="AEAEAE"/>
        </a:accent6>
        <a:hlink>
          <a:srgbClr val="777777"/>
        </a:hlink>
        <a:folHlink>
          <a:srgbClr val="5F5F5F"/>
        </a:folHlink>
      </a:clrScheme>
      <a:clrMap bg1="lt1" tx1="dk1" bg2="lt2" tx2="dk2" accent1="accent1" accent2="accent2" accent3="accent3" accent4="accent4" accent5="accent5" accent6="accent6" hlink="hlink" folHlink="folHlink"/>
    </a:extraClrScheme>
  </a:extraClrSchemeLst>
</a:theme>
</file>

<file path=ppt/theme/theme82.xml><?xml version="1.0" encoding="utf-8"?>
<a:theme xmlns:a="http://schemas.openxmlformats.org/drawingml/2006/main" name="4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3.xml><?xml version="1.0" encoding="utf-8"?>
<a:theme xmlns:a="http://schemas.openxmlformats.org/drawingml/2006/main" name="5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84.xml><?xml version="1.0" encoding="utf-8"?>
<a:theme xmlns:a="http://schemas.openxmlformats.org/drawingml/2006/main" name="20_Blank Presentation">
  <a:themeElements>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Blank Presentation">
      <a:majorFont>
        <a:latin typeface="Times New Roman"/>
        <a:ea typeface="MS Gothic"/>
        <a:cs typeface="MS Gothic"/>
      </a:majorFont>
      <a:minorFont>
        <a:latin typeface="Times New Roman"/>
        <a:ea typeface="MS Gothic"/>
        <a:cs typeface="MS Gothic"/>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spDef>
    <a:lnDef>
      <a:spPr bwMode="auto">
        <a:xfrm>
          <a:off x="0" y="0"/>
          <a:ext cx="1" cy="1"/>
        </a:xfrm>
        <a:custGeom>
          <a:avLst/>
          <a:gdLst/>
          <a:ahLst/>
          <a:cxnLst/>
          <a:rect l="0" t="0" r="0" b="0"/>
          <a:pathLst/>
        </a:custGeom>
        <a:solidFill>
          <a:srgbClr val="00B8FF"/>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457200" rtl="0" eaLnBrk="0" fontAlgn="base" latinLnBrk="0" hangingPunct="0">
          <a:lnSpc>
            <a:spcPct val="93000"/>
          </a:lnSpc>
          <a:spcBef>
            <a:spcPct val="0"/>
          </a:spcBef>
          <a:spcAft>
            <a:spcPct val="0"/>
          </a:spcAft>
          <a:buClr>
            <a:srgbClr val="000000"/>
          </a:buClr>
          <a:buSzPct val="100000"/>
          <a:buFont typeface="Times New Roman" pitchFamily="-108" charset="0"/>
          <a:buNone/>
          <a:tabLst/>
          <a:defRPr kumimoji="0" lang="en-GB" sz="2400" b="0" i="0" u="none" strike="noStrike" cap="none" normalizeH="0" baseline="0">
            <a:ln>
              <a:noFill/>
            </a:ln>
            <a:solidFill>
              <a:schemeClr val="bg1"/>
            </a:solidFill>
            <a:effectLst/>
            <a:latin typeface="Times New Roman" pitchFamily="-108" charset="0"/>
          </a:defRPr>
        </a:defPPr>
      </a:lstStyle>
    </a:lnDef>
  </a:objectDefaults>
  <a:extraClrSchemeLst>
    <a:extraClrScheme>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Blank Presentation 3">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Blank Presentatio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Blank Presentatio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5.xml><?xml version="1.0" encoding="utf-8"?>
<a:theme xmlns:a="http://schemas.openxmlformats.org/drawingml/2006/main" name="MEADOW">
  <a:themeElements>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fontScheme name="MEADOW">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MEADOW 1">
        <a:dk1>
          <a:srgbClr val="112208"/>
        </a:dk1>
        <a:lt1>
          <a:srgbClr val="FFFFFF"/>
        </a:lt1>
        <a:dk2>
          <a:srgbClr val="3D541E"/>
        </a:dk2>
        <a:lt2>
          <a:srgbClr val="FFFFFF"/>
        </a:lt2>
        <a:accent1>
          <a:srgbClr val="8BAE6C"/>
        </a:accent1>
        <a:accent2>
          <a:srgbClr val="FF66FF"/>
        </a:accent2>
        <a:accent3>
          <a:srgbClr val="AFB3AB"/>
        </a:accent3>
        <a:accent4>
          <a:srgbClr val="DADADA"/>
        </a:accent4>
        <a:accent5>
          <a:srgbClr val="C4D3BA"/>
        </a:accent5>
        <a:accent6>
          <a:srgbClr val="E75CE7"/>
        </a:accent6>
        <a:hlink>
          <a:srgbClr val="808000"/>
        </a:hlink>
        <a:folHlink>
          <a:srgbClr val="162B0B"/>
        </a:folHlink>
      </a:clrScheme>
      <a:clrMap bg1="dk2" tx1="lt1" bg2="dk1" tx2="lt2" accent1="accent1" accent2="accent2" accent3="accent3" accent4="accent4" accent5="accent5" accent6="accent6" hlink="hlink" folHlink="folHlink"/>
    </a:extraClrScheme>
    <a:extraClrScheme>
      <a:clrScheme name="MEADOW 2">
        <a:dk1>
          <a:srgbClr val="003300"/>
        </a:dk1>
        <a:lt1>
          <a:srgbClr val="F1F7E9"/>
        </a:lt1>
        <a:dk2>
          <a:srgbClr val="FFFFFF"/>
        </a:dk2>
        <a:lt2>
          <a:srgbClr val="366B1B"/>
        </a:lt2>
        <a:accent1>
          <a:srgbClr val="8BAE6C"/>
        </a:accent1>
        <a:accent2>
          <a:srgbClr val="FF66FF"/>
        </a:accent2>
        <a:accent3>
          <a:srgbClr val="F7FAF2"/>
        </a:accent3>
        <a:accent4>
          <a:srgbClr val="002A00"/>
        </a:accent4>
        <a:accent5>
          <a:srgbClr val="C4D3BA"/>
        </a:accent5>
        <a:accent6>
          <a:srgbClr val="E75CE7"/>
        </a:accent6>
        <a:hlink>
          <a:srgbClr val="808000"/>
        </a:hlink>
        <a:folHlink>
          <a:srgbClr val="8DBA76"/>
        </a:folHlink>
      </a:clrScheme>
      <a:clrMap bg1="lt1" tx1="dk1" bg2="lt2" tx2="dk2" accent1="accent1" accent2="accent2" accent3="accent3" accent4="accent4" accent5="accent5" accent6="accent6" hlink="hlink" folHlink="folHlink"/>
    </a:extraClrScheme>
    <a:extraClrScheme>
      <a:clrScheme name="MEADOW 3">
        <a:dk1>
          <a:srgbClr val="000000"/>
        </a:dk1>
        <a:lt1>
          <a:srgbClr val="FFFFFF"/>
        </a:lt1>
        <a:dk2>
          <a:srgbClr val="000000"/>
        </a:dk2>
        <a:lt2>
          <a:srgbClr val="393939"/>
        </a:lt2>
        <a:accent1>
          <a:srgbClr val="CBCBCB"/>
        </a:accent1>
        <a:accent2>
          <a:srgbClr val="5F5F5F"/>
        </a:accent2>
        <a:accent3>
          <a:srgbClr val="FFFFFF"/>
        </a:accent3>
        <a:accent4>
          <a:srgbClr val="000000"/>
        </a:accent4>
        <a:accent5>
          <a:srgbClr val="E2E2E2"/>
        </a:accent5>
        <a:accent6>
          <a:srgbClr val="555555"/>
        </a:accent6>
        <a:hlink>
          <a:srgbClr val="969696"/>
        </a:hlink>
        <a:folHlink>
          <a:srgbClr val="EAEAEA"/>
        </a:folHlink>
      </a:clrScheme>
      <a:clrMap bg1="lt1" tx1="dk1" bg2="lt2" tx2="dk2" accent1="accent1" accent2="accent2" accent3="accent3" accent4="accent4" accent5="accent5" accent6="accent6" hlink="hlink" folHlink="folHlink"/>
    </a:extraClrScheme>
  </a:extraClrSchemeLst>
</a:theme>
</file>

<file path=ppt/theme/theme86.xml><?xml version="1.0" encoding="utf-8"?>
<a:theme xmlns:a="http://schemas.openxmlformats.org/drawingml/2006/main" name="28_Default Design">
  <a:themeElements>
    <a:clrScheme name="">
      <a:dk1>
        <a:srgbClr val="000000"/>
      </a:dk1>
      <a:lt1>
        <a:srgbClr val="FFFFFF"/>
      </a:lt1>
      <a:dk2>
        <a:srgbClr val="000000"/>
      </a:dk2>
      <a:lt2>
        <a:srgbClr val="FF9900"/>
      </a:lt2>
      <a:accent1>
        <a:srgbClr val="00CC99"/>
      </a:accent1>
      <a:accent2>
        <a:srgbClr val="3333CC"/>
      </a:accent2>
      <a:accent3>
        <a:srgbClr val="AAAAAA"/>
      </a:accent3>
      <a:accent4>
        <a:srgbClr val="DADADA"/>
      </a:accent4>
      <a:accent5>
        <a:srgbClr val="AAE2CA"/>
      </a:accent5>
      <a:accent6>
        <a:srgbClr val="2D2DB9"/>
      </a:accent6>
      <a:hlink>
        <a:srgbClr val="CCCCFF"/>
      </a:hlink>
      <a:folHlink>
        <a:srgbClr val="B2B2B2"/>
      </a:folHlink>
    </a:clrScheme>
    <a:fontScheme name="Default Design">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ctr"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charset="0"/>
          </a:defRPr>
        </a:defPPr>
      </a:lstStyle>
    </a:lnDef>
  </a:objectDefaults>
  <a:extraClrSchemeLst>
    <a:extraClrScheme>
      <a:clrScheme name="Default Design 1">
        <a:dk1>
          <a:srgbClr val="000000"/>
        </a:dk1>
        <a:lt1>
          <a:srgbClr val="FFFFFF"/>
        </a:lt1>
        <a:dk2>
          <a:srgbClr val="0000FF"/>
        </a:dk2>
        <a:lt2>
          <a:srgbClr val="FFFF00"/>
        </a:lt2>
        <a:accent1>
          <a:srgbClr val="FF9900"/>
        </a:accent1>
        <a:accent2>
          <a:srgbClr val="00FFFF"/>
        </a:accent2>
        <a:accent3>
          <a:srgbClr val="AAAAFF"/>
        </a:accent3>
        <a:accent4>
          <a:srgbClr val="DADADA"/>
        </a:accent4>
        <a:accent5>
          <a:srgbClr val="FFCAAA"/>
        </a:accent5>
        <a:accent6>
          <a:srgbClr val="00E7E7"/>
        </a:accent6>
        <a:hlink>
          <a:srgbClr val="FF0000"/>
        </a:hlink>
        <a:folHlink>
          <a:srgbClr val="969696"/>
        </a:folHlink>
      </a:clrScheme>
      <a:clrMap bg1="dk2" tx1="lt1" bg2="dk1" tx2="lt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333333"/>
        </a:lt2>
        <a:accent1>
          <a:srgbClr val="DDDDDD"/>
        </a:accent1>
        <a:accent2>
          <a:srgbClr val="808080"/>
        </a:accent2>
        <a:accent3>
          <a:srgbClr val="FFFFFF"/>
        </a:accent3>
        <a:accent4>
          <a:srgbClr val="000000"/>
        </a:accent4>
        <a:accent5>
          <a:srgbClr val="EBEBEB"/>
        </a:accent5>
        <a:accent6>
          <a:srgbClr val="737373"/>
        </a:accent6>
        <a:hlink>
          <a:srgbClr val="4D4D4D"/>
        </a:hlink>
        <a:folHlink>
          <a:srgbClr val="EAEAEA"/>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FFFFCC"/>
        </a:lt1>
        <a:dk2>
          <a:srgbClr val="808000"/>
        </a:dk2>
        <a:lt2>
          <a:srgbClr val="666633"/>
        </a:lt2>
        <a:accent1>
          <a:srgbClr val="339933"/>
        </a:accent1>
        <a:accent2>
          <a:srgbClr val="800000"/>
        </a:accent2>
        <a:accent3>
          <a:srgbClr val="FFFFE2"/>
        </a:accent3>
        <a:accent4>
          <a:srgbClr val="000000"/>
        </a:accent4>
        <a:accent5>
          <a:srgbClr val="ADCAAD"/>
        </a:accent5>
        <a:accent6>
          <a:srgbClr val="730000"/>
        </a:accent6>
        <a:hlink>
          <a:srgbClr val="0033CC"/>
        </a:hlink>
        <a:folHlink>
          <a:srgbClr val="FFCC66"/>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FF"/>
        </a:lt1>
        <a:dk2>
          <a:srgbClr val="000000"/>
        </a:dk2>
        <a:lt2>
          <a:srgbClr val="808080"/>
        </a:lt2>
        <a:accent1>
          <a:srgbClr val="FFCC66"/>
        </a:accent1>
        <a:accent2>
          <a:srgbClr val="0000FF"/>
        </a:accent2>
        <a:accent3>
          <a:srgbClr val="FFFFFF"/>
        </a:accent3>
        <a:accent4>
          <a:srgbClr val="000000"/>
        </a:accent4>
        <a:accent5>
          <a:srgbClr val="FFE2B8"/>
        </a:accent5>
        <a:accent6>
          <a:srgbClr val="0000E7"/>
        </a:accent6>
        <a:hlink>
          <a:srgbClr val="CC00CC"/>
        </a:hlink>
        <a:folHlink>
          <a:srgbClr val="C0C0C0"/>
        </a:folHlink>
      </a:clrScheme>
      <a:clrMap bg1="lt1" tx1="dk1" bg2="lt2" tx2="dk2" accent1="accent1" accent2="accent2" accent3="accent3" accent4="accent4" accent5="accent5" accent6="accent6" hlink="hlink" folHlink="folHlink"/>
    </a:extraClrScheme>
    <a:extraClrScheme>
      <a:clrScheme name="Default Design 6">
        <a:dk1>
          <a:srgbClr val="000000"/>
        </a:dk1>
        <a:lt1>
          <a:srgbClr val="FFFFFF"/>
        </a:lt1>
        <a:dk2>
          <a:srgbClr val="000000"/>
        </a:dk2>
        <a:lt2>
          <a:srgbClr val="808080"/>
        </a:lt2>
        <a:accent1>
          <a:srgbClr val="C0C0C0"/>
        </a:accent1>
        <a:accent2>
          <a:srgbClr val="0066FF"/>
        </a:accent2>
        <a:accent3>
          <a:srgbClr val="FFFFFF"/>
        </a:accent3>
        <a:accent4>
          <a:srgbClr val="000000"/>
        </a:accent4>
        <a:accent5>
          <a:srgbClr val="DCDCDC"/>
        </a:accent5>
        <a:accent6>
          <a:srgbClr val="005CE7"/>
        </a:accent6>
        <a:hlink>
          <a:srgbClr val="FF0000"/>
        </a:hlink>
        <a:folHlink>
          <a:srgbClr val="009900"/>
        </a:folHlink>
      </a:clrScheme>
      <a:clrMap bg1="lt1" tx1="dk1" bg2="lt2" tx2="dk2" accent1="accent1" accent2="accent2" accent3="accent3" accent4="accent4" accent5="accent5" accent6="accent6" hlink="hlink" folHlink="folHlink"/>
    </a:extraClrScheme>
    <a:extraClrScheme>
      <a:clrScheme name="Default Design 7">
        <a:dk1>
          <a:srgbClr val="000000"/>
        </a:dk1>
        <a:lt1>
          <a:srgbClr val="FFFFFF"/>
        </a:lt1>
        <a:dk2>
          <a:srgbClr val="000000"/>
        </a:dk2>
        <a:lt2>
          <a:srgbClr val="808080"/>
        </a:lt2>
        <a:accent1>
          <a:srgbClr val="3399FF"/>
        </a:accent1>
        <a:accent2>
          <a:srgbClr val="99FFCC"/>
        </a:accent2>
        <a:accent3>
          <a:srgbClr val="FFFFFF"/>
        </a:accent3>
        <a:accent4>
          <a:srgbClr val="000000"/>
        </a:accent4>
        <a:accent5>
          <a:srgbClr val="ADCAFF"/>
        </a:accent5>
        <a:accent6>
          <a:srgbClr val="8AE7B9"/>
        </a:accent6>
        <a:hlink>
          <a:srgbClr val="CC00CC"/>
        </a:hlink>
        <a:folHlink>
          <a:srgbClr val="B2B2B2"/>
        </a:folHlink>
      </a:clrScheme>
      <a:clrMap bg1="lt1" tx1="dk1" bg2="lt2" tx2="dk2" accent1="accent1" accent2="accent2" accent3="accent3" accent4="accent4" accent5="accent5" accent6="accent6" hlink="hlink" folHlink="folHlink"/>
    </a:extraClrScheme>
  </a:extraClrSchemeLst>
</a:theme>
</file>

<file path=ppt/theme/theme87.xml><?xml version="1.0" encoding="utf-8"?>
<a:theme xmlns:a="http://schemas.openxmlformats.org/drawingml/2006/main" name="21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8.xml><?xml version="1.0" encoding="utf-8"?>
<a:theme xmlns:a="http://schemas.openxmlformats.org/drawingml/2006/main" name="22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89.xml><?xml version="1.0" encoding="utf-8"?>
<a:theme xmlns:a="http://schemas.openxmlformats.org/drawingml/2006/main" name="6_Contemporary">
  <a:themeElements>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fontScheme name="Contemporary">
      <a:majorFont>
        <a:latin typeface="Times New Roman"/>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spDef>
    <a:lnDef>
      <a:spPr bwMode="auto">
        <a:xfrm>
          <a:off x="0" y="0"/>
          <a:ext cx="1" cy="1"/>
        </a:xfrm>
        <a:custGeom>
          <a:avLst/>
          <a:gdLst/>
          <a:ahLst/>
          <a:cxnLst/>
          <a:rect l="0" t="0" r="0" b="0"/>
          <a:pathLst/>
        </a:custGeom>
        <a:noFill/>
        <a:ln w="12700" cap="sq" cmpd="sng" algn="ctr">
          <a:noFill/>
          <a:prstDash val="solid"/>
          <a:round/>
          <a:headEnd type="none" w="med" len="med"/>
          <a:tailEnd type="none" w="med" len="med"/>
        </a:ln>
        <a:effectLst/>
      </a:spPr>
      <a:bodyPr vert="horz" wrap="square" lIns="0" tIns="0" rIns="0" bIns="0" numCol="1" anchor="ctr" anchorCtr="1" compatLnSpc="1">
        <a:prstTxWarp prst="textNoShape">
          <a:avLst/>
        </a:prstTxWarp>
      </a:bodyPr>
      <a:lstStyle>
        <a:defPPr marL="0" marR="0" indent="0" algn="r" defTabSz="914400" rtl="0" eaLnBrk="0" fontAlgn="base" latinLnBrk="0" hangingPunct="0">
          <a:lnSpc>
            <a:spcPct val="100000"/>
          </a:lnSpc>
          <a:spcBef>
            <a:spcPct val="0"/>
          </a:spcBef>
          <a:spcAft>
            <a:spcPct val="0"/>
          </a:spcAft>
          <a:buClrTx/>
          <a:buSzTx/>
          <a:buFontTx/>
          <a:buNone/>
          <a:tabLst>
            <a:tab pos="3886200" algn="l"/>
            <a:tab pos="4800600" algn="l"/>
            <a:tab pos="5600700" algn="l"/>
          </a:tabLst>
          <a:defRPr kumimoji="0" lang="en-US" sz="1400" b="0" i="0" u="none" strike="noStrike" cap="none" normalizeH="0" baseline="0">
            <a:ln>
              <a:noFill/>
            </a:ln>
            <a:solidFill>
              <a:srgbClr val="000000"/>
            </a:solidFill>
            <a:effectLst/>
            <a:latin typeface="Arial Narrow" pitchFamily="-108" charset="0"/>
            <a:ea typeface="Times New Roman" pitchFamily="-108" charset="0"/>
            <a:cs typeface="Times New Roman" pitchFamily="-108" charset="0"/>
          </a:defRPr>
        </a:defPPr>
      </a:lstStyle>
    </a:lnDef>
  </a:objectDefaults>
  <a:extraClrSchemeLst>
    <a:extraClrScheme>
      <a:clrScheme name="Contemporary 1">
        <a:dk1>
          <a:srgbClr val="000000"/>
        </a:dk1>
        <a:lt1>
          <a:srgbClr val="FFFFFF"/>
        </a:lt1>
        <a:dk2>
          <a:srgbClr val="0066CC"/>
        </a:dk2>
        <a:lt2>
          <a:srgbClr val="CBCBCB"/>
        </a:lt2>
        <a:accent1>
          <a:srgbClr val="009999"/>
        </a:accent1>
        <a:accent2>
          <a:srgbClr val="FF9933"/>
        </a:accent2>
        <a:accent3>
          <a:srgbClr val="AAB8E2"/>
        </a:accent3>
        <a:accent4>
          <a:srgbClr val="DADADA"/>
        </a:accent4>
        <a:accent5>
          <a:srgbClr val="AACACA"/>
        </a:accent5>
        <a:accent6>
          <a:srgbClr val="E78A2D"/>
        </a:accent6>
        <a:hlink>
          <a:srgbClr val="330099"/>
        </a:hlink>
        <a:folHlink>
          <a:srgbClr val="CBCBCB"/>
        </a:folHlink>
      </a:clrScheme>
      <a:clrMap bg1="dk2" tx1="lt1" bg2="dk1" tx2="lt2" accent1="accent1" accent2="accent2" accent3="accent3" accent4="accent4" accent5="accent5" accent6="accent6" hlink="hlink" folHlink="folHlink"/>
    </a:extraClrScheme>
    <a:extraClrScheme>
      <a:clrScheme name="Contemporary 2">
        <a:dk1>
          <a:srgbClr val="000000"/>
        </a:dk1>
        <a:lt1>
          <a:srgbClr val="FFFFFF"/>
        </a:lt1>
        <a:dk2>
          <a:srgbClr val="000000"/>
        </a:dk2>
        <a:lt2>
          <a:srgbClr val="868686"/>
        </a:lt2>
        <a:accent1>
          <a:srgbClr val="3366FF"/>
        </a:accent1>
        <a:accent2>
          <a:srgbClr val="009900"/>
        </a:accent2>
        <a:accent3>
          <a:srgbClr val="FFFFFF"/>
        </a:accent3>
        <a:accent4>
          <a:srgbClr val="000000"/>
        </a:accent4>
        <a:accent5>
          <a:srgbClr val="ADB8FF"/>
        </a:accent5>
        <a:accent6>
          <a:srgbClr val="008A00"/>
        </a:accent6>
        <a:hlink>
          <a:srgbClr val="FF0033"/>
        </a:hlink>
        <a:folHlink>
          <a:srgbClr val="CCCCCC"/>
        </a:folHlink>
      </a:clrScheme>
      <a:clrMap bg1="lt1" tx1="dk1" bg2="lt2" tx2="dk2" accent1="accent1" accent2="accent2" accent3="accent3" accent4="accent4" accent5="accent5" accent6="accent6" hlink="hlink" folHlink="folHlink"/>
    </a:extraClrScheme>
    <a:extraClrScheme>
      <a:clrScheme name="Contemporary 3">
        <a:dk1>
          <a:srgbClr val="000000"/>
        </a:dk1>
        <a:lt1>
          <a:srgbClr val="FFFFFF"/>
        </a:lt1>
        <a:dk2>
          <a:srgbClr val="000000"/>
        </a:dk2>
        <a:lt2>
          <a:srgbClr val="868686"/>
        </a:lt2>
        <a:accent1>
          <a:srgbClr val="EAEAEA"/>
        </a:accent1>
        <a:accent2>
          <a:srgbClr val="5F5F5F"/>
        </a:accent2>
        <a:accent3>
          <a:srgbClr val="FFFFFF"/>
        </a:accent3>
        <a:accent4>
          <a:srgbClr val="000000"/>
        </a:accent4>
        <a:accent5>
          <a:srgbClr val="F3F3F3"/>
        </a:accent5>
        <a:accent6>
          <a:srgbClr val="555555"/>
        </a:accent6>
        <a:hlink>
          <a:srgbClr val="969696"/>
        </a:hlink>
        <a:folHlink>
          <a:srgbClr val="CBCBCB"/>
        </a:folHlink>
      </a:clrScheme>
      <a:clrMap bg1="lt1" tx1="dk1" bg2="lt2" tx2="dk2" accent1="accent1" accent2="accent2" accent3="accent3" accent4="accent4" accent5="accent5" accent6="accent6" hlink="hlink" folHlink="folHlink"/>
    </a:extraClrScheme>
  </a:extraClrSchemeLst>
</a:theme>
</file>

<file path=ppt/theme/theme9.xml><?xml version="1.0" encoding="utf-8"?>
<a:theme xmlns:a="http://schemas.openxmlformats.org/drawingml/2006/main" name="4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8" charset="0"/>
            <a:ea typeface="ＭＳ Ｐゴシック" pitchFamily="-108" charset="-128"/>
            <a:cs typeface="ＭＳ Ｐゴシック" pitchFamily="-108"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0.xml><?xml version="1.0" encoding="utf-8"?>
<a:theme xmlns:a="http://schemas.openxmlformats.org/drawingml/2006/main" name="23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1.xml><?xml version="1.0" encoding="utf-8"?>
<a:theme xmlns:a="http://schemas.openxmlformats.org/drawingml/2006/main" name="1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92.xml><?xml version="1.0" encoding="utf-8"?>
<a:theme xmlns:a="http://schemas.openxmlformats.org/drawingml/2006/main" name="29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3.xml><?xml version="1.0" encoding="utf-8"?>
<a:theme xmlns:a="http://schemas.openxmlformats.org/drawingml/2006/main" name="24_Blank Presentation">
  <a:themeElements>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Blank Presentation">
      <a:majorFont>
        <a:latin typeface="Arial"/>
        <a:ea typeface="ＭＳ Ｐゴシック"/>
        <a:cs typeface="ＭＳ Ｐゴシック"/>
      </a:majorFont>
      <a:minorFont>
        <a:latin typeface="Arial"/>
        <a:ea typeface="ＭＳ Ｐゴシック"/>
        <a:cs typeface="ＭＳ Ｐゴシック"/>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Blank Presentatio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Blank Presentatio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Blank Presentatio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Blank Presentatio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Blank Presentatio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Blank Presentation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Blank Presentatio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Blank Presentatio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Blank Presentatio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Blank Presentatio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4.xml><?xml version="1.0" encoding="utf-8"?>
<a:theme xmlns:a="http://schemas.openxmlformats.org/drawingml/2006/main" name="30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Arial" pitchFamily="-105" charset="0"/>
            <a:ea typeface="ＭＳ Ｐゴシック" pitchFamily="-105" charset="-128"/>
            <a:cs typeface="ＭＳ Ｐゴシック" pitchFamily="-105" charset="-128"/>
          </a:defRPr>
        </a:defPPr>
      </a:lst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5.xml><?xml version="1.0" encoding="utf-8"?>
<a:theme xmlns:a="http://schemas.openxmlformats.org/drawingml/2006/main" name="5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6.xml><?xml version="1.0" encoding="utf-8"?>
<a:theme xmlns:a="http://schemas.openxmlformats.org/drawingml/2006/main" name="3_Generic">
  <a:themeElements>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fontScheme name="Generic">
      <a:majorFont>
        <a:latin typeface="Arial Narrow"/>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Generic 1">
        <a:dk1>
          <a:srgbClr val="800000"/>
        </a:dk1>
        <a:lt1>
          <a:srgbClr val="FFFFFF"/>
        </a:lt1>
        <a:dk2>
          <a:srgbClr val="000000"/>
        </a:dk2>
        <a:lt2>
          <a:srgbClr val="FFFFCC"/>
        </a:lt2>
        <a:accent1>
          <a:srgbClr val="777777"/>
        </a:accent1>
        <a:accent2>
          <a:srgbClr val="0033CC"/>
        </a:accent2>
        <a:accent3>
          <a:srgbClr val="AAAAAA"/>
        </a:accent3>
        <a:accent4>
          <a:srgbClr val="DADADA"/>
        </a:accent4>
        <a:accent5>
          <a:srgbClr val="BDBDBD"/>
        </a:accent5>
        <a:accent6>
          <a:srgbClr val="002DB9"/>
        </a:accent6>
        <a:hlink>
          <a:srgbClr val="800000"/>
        </a:hlink>
        <a:folHlink>
          <a:srgbClr val="660066"/>
        </a:folHlink>
      </a:clrScheme>
      <a:clrMap bg1="dk2" tx1="lt1" bg2="dk1" tx2="lt2" accent1="accent1" accent2="accent2" accent3="accent3" accent4="accent4" accent5="accent5" accent6="accent6" hlink="hlink" folHlink="folHlink"/>
    </a:extraClrScheme>
    <a:extraClrScheme>
      <a:clrScheme name="Generic 2">
        <a:dk1>
          <a:srgbClr val="009999"/>
        </a:dk1>
        <a:lt1>
          <a:srgbClr val="FFFFFF"/>
        </a:lt1>
        <a:dk2>
          <a:srgbClr val="336699"/>
        </a:dk2>
        <a:lt2>
          <a:srgbClr val="010000"/>
        </a:lt2>
        <a:accent1>
          <a:srgbClr val="CCECFF"/>
        </a:accent1>
        <a:accent2>
          <a:srgbClr val="FFFFCC"/>
        </a:accent2>
        <a:accent3>
          <a:srgbClr val="FFFFFF"/>
        </a:accent3>
        <a:accent4>
          <a:srgbClr val="008282"/>
        </a:accent4>
        <a:accent5>
          <a:srgbClr val="E2F4FF"/>
        </a:accent5>
        <a:accent6>
          <a:srgbClr val="E7E7B9"/>
        </a:accent6>
        <a:hlink>
          <a:srgbClr val="FF9966"/>
        </a:hlink>
        <a:folHlink>
          <a:srgbClr val="FFCC66"/>
        </a:folHlink>
      </a:clrScheme>
      <a:clrMap bg1="lt1" tx1="dk1" bg2="lt2" tx2="dk2" accent1="accent1" accent2="accent2" accent3="accent3" accent4="accent4" accent5="accent5" accent6="accent6" hlink="hlink" folHlink="folHlink"/>
    </a:extraClrScheme>
    <a:extraClrScheme>
      <a:clrScheme name="Generic 3">
        <a:dk1>
          <a:srgbClr val="000000"/>
        </a:dk1>
        <a:lt1>
          <a:srgbClr val="FFFFFF"/>
        </a:lt1>
        <a:dk2>
          <a:srgbClr val="000000"/>
        </a:dk2>
        <a:lt2>
          <a:srgbClr val="CBCBCB"/>
        </a:lt2>
        <a:accent1>
          <a:srgbClr val="C0C0C0"/>
        </a:accent1>
        <a:accent2>
          <a:srgbClr val="DDDDDD"/>
        </a:accent2>
        <a:accent3>
          <a:srgbClr val="FFFFFF"/>
        </a:accent3>
        <a:accent4>
          <a:srgbClr val="000000"/>
        </a:accent4>
        <a:accent5>
          <a:srgbClr val="DCDCDC"/>
        </a:accent5>
        <a:accent6>
          <a:srgbClr val="C8C8C8"/>
        </a:accent6>
        <a:hlink>
          <a:srgbClr val="5F5F5F"/>
        </a:hlink>
        <a:folHlink>
          <a:srgbClr val="DDDDDD"/>
        </a:folHlink>
      </a:clrScheme>
      <a:clrMap bg1="lt1" tx1="dk1" bg2="lt2" tx2="dk2" accent1="accent1" accent2="accent2" accent3="accent3" accent4="accent4" accent5="accent5" accent6="accent6" hlink="hlink" folHlink="folHlink"/>
    </a:extraClrScheme>
  </a:extraClrSchemeLst>
</a:theme>
</file>

<file path=ppt/theme/theme97.xml><?xml version="1.0" encoding="utf-8"?>
<a:theme xmlns:a="http://schemas.openxmlformats.org/drawingml/2006/main" name="6_Beam">
  <a:themeElements>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fontScheme name="Beam">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Beam 1">
        <a:dk1>
          <a:srgbClr val="1A006C"/>
        </a:dk1>
        <a:lt1>
          <a:srgbClr val="FFFFFF"/>
        </a:lt1>
        <a:dk2>
          <a:srgbClr val="000066"/>
        </a:dk2>
        <a:lt2>
          <a:srgbClr val="CCCCFF"/>
        </a:lt2>
        <a:accent1>
          <a:srgbClr val="0099CC"/>
        </a:accent1>
        <a:accent2>
          <a:srgbClr val="6600CC"/>
        </a:accent2>
        <a:accent3>
          <a:srgbClr val="AAAAB8"/>
        </a:accent3>
        <a:accent4>
          <a:srgbClr val="DADADA"/>
        </a:accent4>
        <a:accent5>
          <a:srgbClr val="AACAE2"/>
        </a:accent5>
        <a:accent6>
          <a:srgbClr val="5C00B9"/>
        </a:accent6>
        <a:hlink>
          <a:srgbClr val="9999FF"/>
        </a:hlink>
        <a:folHlink>
          <a:srgbClr val="33CCCC"/>
        </a:folHlink>
      </a:clrScheme>
      <a:clrMap bg1="dk2" tx1="lt1" bg2="dk1" tx2="lt2" accent1="accent1" accent2="accent2" accent3="accent3" accent4="accent4" accent5="accent5" accent6="accent6" hlink="hlink" folHlink="folHlink"/>
    </a:extraClrScheme>
    <a:extraClrScheme>
      <a:clrScheme name="Beam 2">
        <a:dk1>
          <a:srgbClr val="000080"/>
        </a:dk1>
        <a:lt1>
          <a:srgbClr val="FFFFFF"/>
        </a:lt1>
        <a:dk2>
          <a:srgbClr val="000099"/>
        </a:dk2>
        <a:lt2>
          <a:srgbClr val="FFFFFF"/>
        </a:lt2>
        <a:accent1>
          <a:srgbClr val="3366FF"/>
        </a:accent1>
        <a:accent2>
          <a:srgbClr val="7B46D0"/>
        </a:accent2>
        <a:accent3>
          <a:srgbClr val="AAAACA"/>
        </a:accent3>
        <a:accent4>
          <a:srgbClr val="DADADA"/>
        </a:accent4>
        <a:accent5>
          <a:srgbClr val="ADB8FF"/>
        </a:accent5>
        <a:accent6>
          <a:srgbClr val="6F3FBC"/>
        </a:accent6>
        <a:hlink>
          <a:srgbClr val="86D1EC"/>
        </a:hlink>
        <a:folHlink>
          <a:srgbClr val="45C984"/>
        </a:folHlink>
      </a:clrScheme>
      <a:clrMap bg1="dk2" tx1="lt1" bg2="dk1" tx2="lt2" accent1="accent1" accent2="accent2" accent3="accent3" accent4="accent4" accent5="accent5" accent6="accent6" hlink="hlink" folHlink="folHlink"/>
    </a:extraClrScheme>
    <a:extraClrScheme>
      <a:clrScheme name="Beam 3">
        <a:dk1>
          <a:srgbClr val="3F4873"/>
        </a:dk1>
        <a:lt1>
          <a:srgbClr val="FFFFFF"/>
        </a:lt1>
        <a:dk2>
          <a:srgbClr val="4F598D"/>
        </a:dk2>
        <a:lt2>
          <a:srgbClr val="CCECFF"/>
        </a:lt2>
        <a:accent1>
          <a:srgbClr val="0099CC"/>
        </a:accent1>
        <a:accent2>
          <a:srgbClr val="4C8470"/>
        </a:accent2>
        <a:accent3>
          <a:srgbClr val="B2B5C5"/>
        </a:accent3>
        <a:accent4>
          <a:srgbClr val="DADADA"/>
        </a:accent4>
        <a:accent5>
          <a:srgbClr val="AACAE2"/>
        </a:accent5>
        <a:accent6>
          <a:srgbClr val="447765"/>
        </a:accent6>
        <a:hlink>
          <a:srgbClr val="99CC00"/>
        </a:hlink>
        <a:folHlink>
          <a:srgbClr val="96A4C8"/>
        </a:folHlink>
      </a:clrScheme>
      <a:clrMap bg1="dk2" tx1="lt1" bg2="dk1" tx2="lt2" accent1="accent1" accent2="accent2" accent3="accent3" accent4="accent4" accent5="accent5" accent6="accent6" hlink="hlink" folHlink="folHlink"/>
    </a:extraClrScheme>
    <a:extraClrScheme>
      <a:clrScheme name="Beam 4">
        <a:dk1>
          <a:srgbClr val="006E6B"/>
        </a:dk1>
        <a:lt1>
          <a:srgbClr val="FFFFFF"/>
        </a:lt1>
        <a:dk2>
          <a:srgbClr val="008080"/>
        </a:dk2>
        <a:lt2>
          <a:srgbClr val="E2EFCD"/>
        </a:lt2>
        <a:accent1>
          <a:srgbClr val="33CCCC"/>
        </a:accent1>
        <a:accent2>
          <a:srgbClr val="6352B8"/>
        </a:accent2>
        <a:accent3>
          <a:srgbClr val="AAC0C0"/>
        </a:accent3>
        <a:accent4>
          <a:srgbClr val="DADADA"/>
        </a:accent4>
        <a:accent5>
          <a:srgbClr val="ADE2E2"/>
        </a:accent5>
        <a:accent6>
          <a:srgbClr val="5949A6"/>
        </a:accent6>
        <a:hlink>
          <a:srgbClr val="CCFFFF"/>
        </a:hlink>
        <a:folHlink>
          <a:srgbClr val="99CCFF"/>
        </a:folHlink>
      </a:clrScheme>
      <a:clrMap bg1="dk2" tx1="lt1" bg2="dk1" tx2="lt2" accent1="accent1" accent2="accent2" accent3="accent3" accent4="accent4" accent5="accent5" accent6="accent6" hlink="hlink" folHlink="folHlink"/>
    </a:extraClrScheme>
    <a:extraClrScheme>
      <a:clrScheme name="Beam 5">
        <a:dk1>
          <a:srgbClr val="48562C"/>
        </a:dk1>
        <a:lt1>
          <a:srgbClr val="FFFFFF"/>
        </a:lt1>
        <a:dk2>
          <a:srgbClr val="546434"/>
        </a:dk2>
        <a:lt2>
          <a:srgbClr val="FFFFCC"/>
        </a:lt2>
        <a:accent1>
          <a:srgbClr val="7B8A6E"/>
        </a:accent1>
        <a:accent2>
          <a:srgbClr val="527C3A"/>
        </a:accent2>
        <a:accent3>
          <a:srgbClr val="B3B8AE"/>
        </a:accent3>
        <a:accent4>
          <a:srgbClr val="DADADA"/>
        </a:accent4>
        <a:accent5>
          <a:srgbClr val="BFC4BA"/>
        </a:accent5>
        <a:accent6>
          <a:srgbClr val="497034"/>
        </a:accent6>
        <a:hlink>
          <a:srgbClr val="55B55E"/>
        </a:hlink>
        <a:folHlink>
          <a:srgbClr val="85B3B1"/>
        </a:folHlink>
      </a:clrScheme>
      <a:clrMap bg1="dk2" tx1="lt1" bg2="dk1" tx2="lt2" accent1="accent1" accent2="accent2" accent3="accent3" accent4="accent4" accent5="accent5" accent6="accent6" hlink="hlink" folHlink="folHlink"/>
    </a:extraClrScheme>
    <a:extraClrScheme>
      <a:clrScheme name="Beam 6">
        <a:dk1>
          <a:srgbClr val="96B29E"/>
        </a:dk1>
        <a:lt1>
          <a:srgbClr val="FFFFFF"/>
        </a:lt1>
        <a:dk2>
          <a:srgbClr val="A5BDAC"/>
        </a:dk2>
        <a:lt2>
          <a:srgbClr val="FFFFCC"/>
        </a:lt2>
        <a:accent1>
          <a:srgbClr val="4E8880"/>
        </a:accent1>
        <a:accent2>
          <a:srgbClr val="2F71B9"/>
        </a:accent2>
        <a:accent3>
          <a:srgbClr val="CFDBD2"/>
        </a:accent3>
        <a:accent4>
          <a:srgbClr val="DADADA"/>
        </a:accent4>
        <a:accent5>
          <a:srgbClr val="B2C3C0"/>
        </a:accent5>
        <a:accent6>
          <a:srgbClr val="2A66A7"/>
        </a:accent6>
        <a:hlink>
          <a:srgbClr val="9DC0E7"/>
        </a:hlink>
        <a:folHlink>
          <a:srgbClr val="54CA89"/>
        </a:folHlink>
      </a:clrScheme>
      <a:clrMap bg1="dk2" tx1="lt1" bg2="dk1" tx2="lt2" accent1="accent1" accent2="accent2" accent3="accent3" accent4="accent4" accent5="accent5" accent6="accent6" hlink="hlink" folHlink="folHlink"/>
    </a:extraClrScheme>
    <a:extraClrScheme>
      <a:clrScheme name="Beam 7">
        <a:dk1>
          <a:srgbClr val="D49C00"/>
        </a:dk1>
        <a:lt1>
          <a:srgbClr val="FFFFFF"/>
        </a:lt1>
        <a:dk2>
          <a:srgbClr val="CC9900"/>
        </a:dk2>
        <a:lt2>
          <a:srgbClr val="CEBD40"/>
        </a:lt2>
        <a:accent1>
          <a:srgbClr val="CC6600"/>
        </a:accent1>
        <a:accent2>
          <a:srgbClr val="808000"/>
        </a:accent2>
        <a:accent3>
          <a:srgbClr val="E2CAAA"/>
        </a:accent3>
        <a:accent4>
          <a:srgbClr val="DADADA"/>
        </a:accent4>
        <a:accent5>
          <a:srgbClr val="E2B8AA"/>
        </a:accent5>
        <a:accent6>
          <a:srgbClr val="737300"/>
        </a:accent6>
        <a:hlink>
          <a:srgbClr val="FF9900"/>
        </a:hlink>
        <a:folHlink>
          <a:srgbClr val="FFFF99"/>
        </a:folHlink>
      </a:clrScheme>
      <a:clrMap bg1="dk2" tx1="lt1" bg2="dk1" tx2="lt2" accent1="accent1" accent2="accent2" accent3="accent3" accent4="accent4" accent5="accent5" accent6="accent6" hlink="hlink" folHlink="folHlink"/>
    </a:extraClrScheme>
    <a:extraClrScheme>
      <a:clrScheme name="Beam 8">
        <a:dk1>
          <a:srgbClr val="881700"/>
        </a:dk1>
        <a:lt1>
          <a:srgbClr val="FAF9E6"/>
        </a:lt1>
        <a:dk2>
          <a:srgbClr val="990000"/>
        </a:dk2>
        <a:lt2>
          <a:srgbClr val="EADC78"/>
        </a:lt2>
        <a:accent1>
          <a:srgbClr val="FF6600"/>
        </a:accent1>
        <a:accent2>
          <a:srgbClr val="B86D52"/>
        </a:accent2>
        <a:accent3>
          <a:srgbClr val="CAAAAA"/>
        </a:accent3>
        <a:accent4>
          <a:srgbClr val="D6D5C4"/>
        </a:accent4>
        <a:accent5>
          <a:srgbClr val="FFB8AA"/>
        </a:accent5>
        <a:accent6>
          <a:srgbClr val="A66249"/>
        </a:accent6>
        <a:hlink>
          <a:srgbClr val="D78D15"/>
        </a:hlink>
        <a:folHlink>
          <a:srgbClr val="C6B37E"/>
        </a:folHlink>
      </a:clrScheme>
      <a:clrMap bg1="dk2" tx1="lt1" bg2="dk1" tx2="lt2" accent1="accent1" accent2="accent2" accent3="accent3" accent4="accent4" accent5="accent5" accent6="accent6" hlink="hlink" folHlink="folHlink"/>
    </a:extraClrScheme>
    <a:extraClrScheme>
      <a:clrScheme name="Beam 9">
        <a:dk1>
          <a:srgbClr val="000000"/>
        </a:dk1>
        <a:lt1>
          <a:srgbClr val="FFFFFF"/>
        </a:lt1>
        <a:dk2>
          <a:srgbClr val="000000"/>
        </a:dk2>
        <a:lt2>
          <a:srgbClr val="DDDDDD"/>
        </a:lt2>
        <a:accent1>
          <a:srgbClr val="E6F5F6"/>
        </a:accent1>
        <a:accent2>
          <a:srgbClr val="A5E1A8"/>
        </a:accent2>
        <a:accent3>
          <a:srgbClr val="FFFFFF"/>
        </a:accent3>
        <a:accent4>
          <a:srgbClr val="000000"/>
        </a:accent4>
        <a:accent5>
          <a:srgbClr val="F0F9FA"/>
        </a:accent5>
        <a:accent6>
          <a:srgbClr val="95CC98"/>
        </a:accent6>
        <a:hlink>
          <a:srgbClr val="5B00B6"/>
        </a:hlink>
        <a:folHlink>
          <a:srgbClr val="34988E"/>
        </a:folHlink>
      </a:clrScheme>
      <a:clrMap bg1="lt1" tx1="dk1" bg2="lt2" tx2="dk2" accent1="accent1" accent2="accent2" accent3="accent3" accent4="accent4" accent5="accent5" accent6="accent6" hlink="hlink" folHlink="folHlink"/>
    </a:extraClrScheme>
  </a:extraClrSchemeLst>
</a:theme>
</file>

<file path=ppt/theme/theme98.xml><?xml version="1.0" encoding="utf-8"?>
<a:theme xmlns:a="http://schemas.openxmlformats.org/drawingml/2006/main" name="31_Default Design">
  <a:themeElements>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efault Design">
      <a:majorFont>
        <a:latin typeface="Arial"/>
        <a:ea typeface="Arial"/>
        <a:cs typeface="Arial"/>
      </a:majorFont>
      <a:minorFont>
        <a:latin typeface="Arial"/>
        <a:ea typeface="Arial"/>
        <a:cs typeface="Arial"/>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raClrScheme>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efault Design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efault Design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efault Design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efault Design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efault Design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efault Design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efault Design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efault Desig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efault Design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efault Design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efault Design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99.xml><?xml version="1.0" encoding="utf-8"?>
<a:theme xmlns:a="http://schemas.openxmlformats.org/drawingml/2006/main" name="6_Soaring">
  <a:themeElements>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fontScheme name="Soaring">
      <a:majorFont>
        <a:latin typeface="Arial"/>
        <a:ea typeface=""/>
        <a:cs typeface=""/>
      </a:majorFont>
      <a:minorFont>
        <a:latin typeface="Times New Roman"/>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spDef>
    <a:lnDef>
      <a:spPr bwMode="auto">
        <a:xfrm>
          <a:off x="0" y="0"/>
          <a:ext cx="1" cy="1"/>
        </a:xfrm>
        <a:custGeom>
          <a:avLst/>
          <a:gdLst/>
          <a:ahLst/>
          <a:cxnLst/>
          <a:rect l="0" t="0" r="0" b="0"/>
          <a:pathLst/>
        </a:custGeom>
        <a:solidFill>
          <a:schemeClr val="accent1"/>
        </a:solidFill>
        <a:ln w="12700" cap="sq" cmpd="sng" algn="ctr">
          <a:solidFill>
            <a:schemeClr val="tx1"/>
          </a:solidFill>
          <a:prstDash val="solid"/>
          <a:round/>
          <a:headEnd type="none" w="sm" len="sm"/>
          <a:tailEnd type="none" w="sm" len="sm"/>
        </a:ln>
        <a:effectLst/>
      </a:spPr>
      <a:bodyPr vert="horz" wrap="none" lIns="91440" tIns="45720" rIns="91440" bIns="45720" numCol="1" anchor="t" anchorCtr="0" compatLnSpc="1">
        <a:prstTxWarp prst="textNoShape">
          <a:avLst/>
        </a:prstTxWarp>
      </a:bodyPr>
      <a:lstStyle>
        <a:defPPr marL="0" marR="0" indent="0" algn="l" defTabSz="914400" rtl="0" eaLnBrk="1" fontAlgn="base" latinLnBrk="0" hangingPunct="1">
          <a:lnSpc>
            <a:spcPct val="100000"/>
          </a:lnSpc>
          <a:spcBef>
            <a:spcPct val="0"/>
          </a:spcBef>
          <a:spcAft>
            <a:spcPct val="0"/>
          </a:spcAft>
          <a:buClrTx/>
          <a:buSzTx/>
          <a:buFontTx/>
          <a:buNone/>
          <a:tabLst/>
          <a:defRPr kumimoji="0" lang="en-US" sz="2400" b="0" i="0" u="none" strike="noStrike" cap="none" normalizeH="0" baseline="0">
            <a:ln>
              <a:noFill/>
            </a:ln>
            <a:solidFill>
              <a:schemeClr val="tx1"/>
            </a:solidFill>
            <a:effectLst/>
            <a:latin typeface="Times New Roman" pitchFamily="-108" charset="0"/>
          </a:defRPr>
        </a:defPPr>
      </a:lstStyle>
    </a:lnDef>
  </a:objectDefaults>
  <a:extraClrSchemeLst>
    <a:extraClrScheme>
      <a:clrScheme name="Soaring 1">
        <a:dk1>
          <a:srgbClr val="000000"/>
        </a:dk1>
        <a:lt1>
          <a:srgbClr val="FFFFFF"/>
        </a:lt1>
        <a:dk2>
          <a:srgbClr val="0000FF"/>
        </a:dk2>
        <a:lt2>
          <a:srgbClr val="FFCC66"/>
        </a:lt2>
        <a:accent1>
          <a:srgbClr val="00FFFF"/>
        </a:accent1>
        <a:accent2>
          <a:srgbClr val="3366FF"/>
        </a:accent2>
        <a:accent3>
          <a:srgbClr val="AAAAFF"/>
        </a:accent3>
        <a:accent4>
          <a:srgbClr val="DADADA"/>
        </a:accent4>
        <a:accent5>
          <a:srgbClr val="AAFFFF"/>
        </a:accent5>
        <a:accent6>
          <a:srgbClr val="2D5CE7"/>
        </a:accent6>
        <a:hlink>
          <a:srgbClr val="FF0033"/>
        </a:hlink>
        <a:folHlink>
          <a:srgbClr val="FFFF00"/>
        </a:folHlink>
      </a:clrScheme>
      <a:clrMap bg1="dk2" tx1="lt1" bg2="dk1" tx2="lt2" accent1="accent1" accent2="accent2" accent3="accent3" accent4="accent4" accent5="accent5" accent6="accent6" hlink="hlink" folHlink="folHlink"/>
    </a:extraClrScheme>
    <a:extraClrScheme>
      <a:clrScheme name="Soaring 2">
        <a:dk1>
          <a:srgbClr val="000000"/>
        </a:dk1>
        <a:lt1>
          <a:srgbClr val="FFFFFF"/>
        </a:lt1>
        <a:dk2>
          <a:srgbClr val="000000"/>
        </a:dk2>
        <a:lt2>
          <a:srgbClr val="CCECFF"/>
        </a:lt2>
        <a:accent1>
          <a:srgbClr val="6699FF"/>
        </a:accent1>
        <a:accent2>
          <a:srgbClr val="66CCFF"/>
        </a:accent2>
        <a:accent3>
          <a:srgbClr val="FFFFFF"/>
        </a:accent3>
        <a:accent4>
          <a:srgbClr val="000000"/>
        </a:accent4>
        <a:accent5>
          <a:srgbClr val="B8CAFF"/>
        </a:accent5>
        <a:accent6>
          <a:srgbClr val="5CB9E7"/>
        </a:accent6>
        <a:hlink>
          <a:srgbClr val="CC99FF"/>
        </a:hlink>
        <a:folHlink>
          <a:srgbClr val="00CCCC"/>
        </a:folHlink>
      </a:clrScheme>
      <a:clrMap bg1="lt1" tx1="dk1" bg2="lt2" tx2="dk2" accent1="accent1" accent2="accent2" accent3="accent3" accent4="accent4" accent5="accent5" accent6="accent6" hlink="hlink" folHlink="folHlink"/>
    </a:extraClrScheme>
    <a:extraClrScheme>
      <a:clrScheme name="Soaring 3">
        <a:dk1>
          <a:srgbClr val="000000"/>
        </a:dk1>
        <a:lt1>
          <a:srgbClr val="FFFFFF"/>
        </a:lt1>
        <a:dk2>
          <a:srgbClr val="000000"/>
        </a:dk2>
        <a:lt2>
          <a:srgbClr val="FFFFFF"/>
        </a:lt2>
        <a:accent1>
          <a:srgbClr val="CBCBCB"/>
        </a:accent1>
        <a:accent2>
          <a:srgbClr val="EAEAEA"/>
        </a:accent2>
        <a:accent3>
          <a:srgbClr val="FFFFFF"/>
        </a:accent3>
        <a:accent4>
          <a:srgbClr val="000000"/>
        </a:accent4>
        <a:accent5>
          <a:srgbClr val="E2E2E2"/>
        </a:accent5>
        <a:accent6>
          <a:srgbClr val="D4D4D4"/>
        </a:accent6>
        <a:hlink>
          <a:srgbClr val="5F5F5F"/>
        </a:hlink>
        <a:folHlink>
          <a:srgbClr val="969696"/>
        </a:folHlink>
      </a:clrScheme>
      <a:clrMap bg1="lt1" tx1="dk1" bg2="lt2" tx2="dk2" accent1="accent1" accent2="accent2" accent3="accent3" accent4="accent4" accent5="accent5" accent6="accent6" hlink="hlink" folHlink="folHlink"/>
    </a:extraClrScheme>
    <a:extraClrScheme>
      <a:clrScheme name="Soaring 4">
        <a:dk1>
          <a:srgbClr val="000000"/>
        </a:dk1>
        <a:lt1>
          <a:srgbClr val="FFFFFF"/>
        </a:lt1>
        <a:dk2>
          <a:srgbClr val="008080"/>
        </a:dk2>
        <a:lt2>
          <a:srgbClr val="FFCC66"/>
        </a:lt2>
        <a:accent1>
          <a:srgbClr val="0099CC"/>
        </a:accent1>
        <a:accent2>
          <a:srgbClr val="009999"/>
        </a:accent2>
        <a:accent3>
          <a:srgbClr val="AAC0C0"/>
        </a:accent3>
        <a:accent4>
          <a:srgbClr val="DADADA"/>
        </a:accent4>
        <a:accent5>
          <a:srgbClr val="AACAE2"/>
        </a:accent5>
        <a:accent6>
          <a:srgbClr val="008A8A"/>
        </a:accent6>
        <a:hlink>
          <a:srgbClr val="6600CC"/>
        </a:hlink>
        <a:folHlink>
          <a:srgbClr val="FFFF00"/>
        </a:folHlink>
      </a:clrScheme>
      <a:clrMap bg1="dk2" tx1="lt1" bg2="dk1" tx2="lt2" accent1="accent1" accent2="accent2" accent3="accent3" accent4="accent4" accent5="accent5" accent6="accent6" hlink="hlink" folHlink="folHlink"/>
    </a:extraClrScheme>
    <a:extraClrScheme>
      <a:clrScheme name="Soaring 5">
        <a:dk1>
          <a:srgbClr val="000000"/>
        </a:dk1>
        <a:lt1>
          <a:srgbClr val="FFFFFF"/>
        </a:lt1>
        <a:dk2>
          <a:srgbClr val="993300"/>
        </a:dk2>
        <a:lt2>
          <a:srgbClr val="FFCC66"/>
        </a:lt2>
        <a:accent1>
          <a:srgbClr val="FF6633"/>
        </a:accent1>
        <a:accent2>
          <a:srgbClr val="CC6600"/>
        </a:accent2>
        <a:accent3>
          <a:srgbClr val="CAADAA"/>
        </a:accent3>
        <a:accent4>
          <a:srgbClr val="DADADA"/>
        </a:accent4>
        <a:accent5>
          <a:srgbClr val="FFB8AD"/>
        </a:accent5>
        <a:accent6>
          <a:srgbClr val="B95C00"/>
        </a:accent6>
        <a:hlink>
          <a:srgbClr val="CC0000"/>
        </a:hlink>
        <a:folHlink>
          <a:srgbClr val="FFFF00"/>
        </a:folHlink>
      </a:clrScheme>
      <a:clrMap bg1="dk2" tx1="lt1" bg2="dk1" tx2="lt2" accent1="accent1" accent2="accent2" accent3="accent3" accent4="accent4" accent5="accent5" accent6="accent6" hlink="hlink" folHlink="folHlink"/>
    </a:extraClrScheme>
  </a:extraClrSchemeLst>
</a:theme>
</file>

<file path=ppt/theme/themeOverride1.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2.xml><?xml version="1.0" encoding="utf-8"?>
<a:themeOverride xmlns:a="http://schemas.openxmlformats.org/drawingml/2006/main">
  <a:clrScheme name="Default Desig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3.xml><?xml version="1.0" encoding="utf-8"?>
<a:themeOverride xmlns:a="http://schemas.openxmlformats.org/drawingml/2006/main">
  <a:clrScheme name="Blank Presentation 1">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themeOverride>
</file>

<file path=ppt/theme/themeOverride4.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ppt/theme/themeOverride5.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6.xml><?xml version="1.0" encoding="utf-8"?>
<a:themeOverride xmlns:a="http://schemas.openxmlformats.org/drawingml/2006/main">
  <a:clrScheme name="Blank Presentation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themeOverride>
</file>

<file path=ppt/theme/themeOverride7.xml><?xml version="1.0" encoding="utf-8"?>
<a:themeOverride xmlns:a="http://schemas.openxmlformats.org/drawingml/2006/main">
  <a:clrScheme name="Blank Presentation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themeOverride>
</file>

<file path=docProps/app.xml><?xml version="1.0" encoding="utf-8"?>
<Properties xmlns="http://schemas.openxmlformats.org/officeDocument/2006/extended-properties" xmlns:vt="http://schemas.openxmlformats.org/officeDocument/2006/docPropsVTypes">
  <Template>Mac HD:Applications:Microsoft Office 2004:Templates:Presentations:Designs:Light Fountain</Template>
  <TotalTime>37319</TotalTime>
  <Words>21722</Words>
  <Application>Microsoft Macintosh PowerPoint</Application>
  <PresentationFormat>On-screen Show (4:3)</PresentationFormat>
  <Paragraphs>2960</Paragraphs>
  <Slides>527</Slides>
  <Notes>378</Notes>
  <HiddenSlides>5</HiddenSlides>
  <MMClips>0</MMClips>
  <ScaleCrop>false</ScaleCrop>
  <HeadingPairs>
    <vt:vector size="8" baseType="variant">
      <vt:variant>
        <vt:lpstr>Fonts Used</vt:lpstr>
      </vt:variant>
      <vt:variant>
        <vt:i4>37</vt:i4>
      </vt:variant>
      <vt:variant>
        <vt:lpstr>Theme</vt:lpstr>
      </vt:variant>
      <vt:variant>
        <vt:i4>101</vt:i4>
      </vt:variant>
      <vt:variant>
        <vt:lpstr>Embedded OLE Servers</vt:lpstr>
      </vt:variant>
      <vt:variant>
        <vt:i4>1</vt:i4>
      </vt:variant>
      <vt:variant>
        <vt:lpstr>Slide Titles</vt:lpstr>
      </vt:variant>
      <vt:variant>
        <vt:i4>527</vt:i4>
      </vt:variant>
    </vt:vector>
  </HeadingPairs>
  <TitlesOfParts>
    <vt:vector size="666" baseType="lpstr">
      <vt:lpstr>26</vt:lpstr>
      <vt:lpstr>Adventure</vt:lpstr>
      <vt:lpstr>African</vt:lpstr>
      <vt:lpstr>Alan Den</vt:lpstr>
      <vt:lpstr>Amped For Evil</vt:lpstr>
      <vt:lpstr>Apple Butter</vt:lpstr>
      <vt:lpstr>BONES</vt:lpstr>
      <vt:lpstr>Crass</vt:lpstr>
      <vt:lpstr>Gregs Other Hand</vt:lpstr>
      <vt:lpstr>IronMan</vt:lpstr>
      <vt:lpstr>j.d.</vt:lpstr>
      <vt:lpstr>Kosher-Normal</vt:lpstr>
      <vt:lpstr>Sand</vt:lpstr>
      <vt:lpstr>TEXT</vt:lpstr>
      <vt:lpstr>Yahoo</vt:lpstr>
      <vt:lpstr>Arial</vt:lpstr>
      <vt:lpstr>Arial Black</vt:lpstr>
      <vt:lpstr>Arial Narrow</vt:lpstr>
      <vt:lpstr>Avenir Black</vt:lpstr>
      <vt:lpstr>Bernard MT Condensed</vt:lpstr>
      <vt:lpstr>Bwgrki</vt:lpstr>
      <vt:lpstr>Bwhebb</vt:lpstr>
      <vt:lpstr>Calibri</vt:lpstr>
      <vt:lpstr>Comic Sans MS</vt:lpstr>
      <vt:lpstr>Cooper Black</vt:lpstr>
      <vt:lpstr>Gill Sans</vt:lpstr>
      <vt:lpstr>Gill Sans Ultra Bold</vt:lpstr>
      <vt:lpstr>Helvetica</vt:lpstr>
      <vt:lpstr>Impact</vt:lpstr>
      <vt:lpstr>Lucida Handwriting</vt:lpstr>
      <vt:lpstr>Monotype Sorts</vt:lpstr>
      <vt:lpstr>Rockwell Extra Bold</vt:lpstr>
      <vt:lpstr>Tahoma</vt:lpstr>
      <vt:lpstr>Times</vt:lpstr>
      <vt:lpstr>Times New Roman</vt:lpstr>
      <vt:lpstr>Verdana</vt:lpstr>
      <vt:lpstr>Wingdings</vt:lpstr>
      <vt:lpstr>Soaring</vt:lpstr>
      <vt:lpstr>Default Design</vt:lpstr>
      <vt:lpstr>Beam</vt:lpstr>
      <vt:lpstr>blstripc.ppt - Blue Stripes</vt:lpstr>
      <vt:lpstr>Light Fountain</vt:lpstr>
      <vt:lpstr>Office Theme</vt:lpstr>
      <vt:lpstr>Blank Presentation</vt:lpstr>
      <vt:lpstr>1_Default Design</vt:lpstr>
      <vt:lpstr>4_Default Design</vt:lpstr>
      <vt:lpstr>1_Beam</vt:lpstr>
      <vt:lpstr>2_Beam</vt:lpstr>
      <vt:lpstr>3_Beam</vt:lpstr>
      <vt:lpstr>2_Blank Presentation</vt:lpstr>
      <vt:lpstr>3_Blank Presentation</vt:lpstr>
      <vt:lpstr>2_Default Design</vt:lpstr>
      <vt:lpstr>Candybar</vt:lpstr>
      <vt:lpstr>untitled 1</vt:lpstr>
      <vt:lpstr>5_Default Design</vt:lpstr>
      <vt:lpstr>5_Blank Presentation</vt:lpstr>
      <vt:lpstr>Compass</vt:lpstr>
      <vt:lpstr>6_Default Design</vt:lpstr>
      <vt:lpstr>4_Beam</vt:lpstr>
      <vt:lpstr>Capsules</vt:lpstr>
      <vt:lpstr>1_Soaring</vt:lpstr>
      <vt:lpstr>2_Soaring</vt:lpstr>
      <vt:lpstr>8_Default Design</vt:lpstr>
      <vt:lpstr>9_Default Design</vt:lpstr>
      <vt:lpstr>10_Default Design</vt:lpstr>
      <vt:lpstr>11_Default Design</vt:lpstr>
      <vt:lpstr>12_Default Design</vt:lpstr>
      <vt:lpstr>7_Blank Presentation</vt:lpstr>
      <vt:lpstr>8_Blank Presentation</vt:lpstr>
      <vt:lpstr>9_Blank Presentation</vt:lpstr>
      <vt:lpstr>13_Default Design</vt:lpstr>
      <vt:lpstr>15_Default Design</vt:lpstr>
      <vt:lpstr>49_Blank Presentation</vt:lpstr>
      <vt:lpstr>2_Mountain</vt:lpstr>
      <vt:lpstr>1_Blank Presentation</vt:lpstr>
      <vt:lpstr>10_Blank Presentation</vt:lpstr>
      <vt:lpstr>11_Blank Presentation</vt:lpstr>
      <vt:lpstr>12_Blank Presentation</vt:lpstr>
      <vt:lpstr>13_Blank Presentation</vt:lpstr>
      <vt:lpstr>14_Blank Presentation</vt:lpstr>
      <vt:lpstr>3_Soaring</vt:lpstr>
      <vt:lpstr>4_Office Theme</vt:lpstr>
      <vt:lpstr>14_Default Design</vt:lpstr>
      <vt:lpstr>6_Office Theme</vt:lpstr>
      <vt:lpstr>7_Office Theme</vt:lpstr>
      <vt:lpstr>8_Office Theme</vt:lpstr>
      <vt:lpstr>15_Blank Presentation</vt:lpstr>
      <vt:lpstr>11_Office Theme</vt:lpstr>
      <vt:lpstr>5_Office Theme</vt:lpstr>
      <vt:lpstr>3_Default Design</vt:lpstr>
      <vt:lpstr>4_Blank Presentation</vt:lpstr>
      <vt:lpstr>6_Blank Presentation</vt:lpstr>
      <vt:lpstr>2_Office Theme</vt:lpstr>
      <vt:lpstr>50_Blank Presentation</vt:lpstr>
      <vt:lpstr>7_Default Design</vt:lpstr>
      <vt:lpstr>16_Default Design</vt:lpstr>
      <vt:lpstr>17_Default Design</vt:lpstr>
      <vt:lpstr>18_Default Design</vt:lpstr>
      <vt:lpstr>Slit</vt:lpstr>
      <vt:lpstr>16_Blank Presentation</vt:lpstr>
      <vt:lpstr>1_Slit</vt:lpstr>
      <vt:lpstr>Title &amp; Subtitle</vt:lpstr>
      <vt:lpstr>17_Blank Presentation</vt:lpstr>
      <vt:lpstr>19_Default Design</vt:lpstr>
      <vt:lpstr>18_Blank Presentation</vt:lpstr>
      <vt:lpstr>19_Blank Presentation</vt:lpstr>
      <vt:lpstr>20_Default Design</vt:lpstr>
      <vt:lpstr>21_Default Design</vt:lpstr>
      <vt:lpstr>1_Koi</vt:lpstr>
      <vt:lpstr>Ribbons</vt:lpstr>
      <vt:lpstr>1_untitled 1</vt:lpstr>
      <vt:lpstr>22_Default Design</vt:lpstr>
      <vt:lpstr>23_Default Design</vt:lpstr>
      <vt:lpstr>24_Default Design</vt:lpstr>
      <vt:lpstr>25_Default Design</vt:lpstr>
      <vt:lpstr>26_Default Design</vt:lpstr>
      <vt:lpstr>27_Default Design</vt:lpstr>
      <vt:lpstr>Gesture</vt:lpstr>
      <vt:lpstr>4_Soaring</vt:lpstr>
      <vt:lpstr>5_Soaring</vt:lpstr>
      <vt:lpstr>20_Blank Presentation</vt:lpstr>
      <vt:lpstr>MEADOW</vt:lpstr>
      <vt:lpstr>28_Default Design</vt:lpstr>
      <vt:lpstr>21_Blank Presentation</vt:lpstr>
      <vt:lpstr>22_Blank Presentation</vt:lpstr>
      <vt:lpstr>6_Contemporary</vt:lpstr>
      <vt:lpstr>23_Blank Presentation</vt:lpstr>
      <vt:lpstr>1_Generic</vt:lpstr>
      <vt:lpstr>29_Default Design</vt:lpstr>
      <vt:lpstr>24_Blank Presentation</vt:lpstr>
      <vt:lpstr>30_Default Design</vt:lpstr>
      <vt:lpstr>5_Beam</vt:lpstr>
      <vt:lpstr>3_Generic</vt:lpstr>
      <vt:lpstr>6_Beam</vt:lpstr>
      <vt:lpstr>31_Default Design</vt:lpstr>
      <vt:lpstr>6_Soaring</vt:lpstr>
      <vt:lpstr>32_Default Design</vt:lpstr>
      <vt:lpstr>7_Beam</vt:lpstr>
      <vt:lpstr>Clip</vt:lpstr>
      <vt:lpstr>John 1–11</vt:lpstr>
      <vt:lpstr>Key Word</vt:lpstr>
      <vt:lpstr>Theme</vt:lpstr>
      <vt:lpstr>Key Verse</vt:lpstr>
      <vt:lpstr>Summary Statement</vt:lpstr>
      <vt:lpstr>Kingdom Statement</vt:lpstr>
      <vt:lpstr>Covenant</vt:lpstr>
      <vt:lpstr>Redemption</vt:lpstr>
      <vt:lpstr>Jesus (Messianic Prophecy) </vt:lpstr>
      <vt:lpstr>John</vt:lpstr>
      <vt:lpstr>John</vt:lpstr>
      <vt:lpstr>Be Believing</vt:lpstr>
      <vt:lpstr>What is eternal life?</vt:lpstr>
      <vt:lpstr>How can you obtain eternal life? </vt:lpstr>
      <vt:lpstr>I.  Eternal life in Jesus received a mixed response.</vt:lpstr>
      <vt:lpstr>II. Eternal life comes by believing that Jesus died and rose for you. </vt:lpstr>
      <vt:lpstr>Main Idea</vt:lpstr>
      <vt:lpstr>The Divine Code</vt:lpstr>
      <vt:lpstr>How can you know Him?</vt:lpstr>
      <vt:lpstr>Black</vt:lpstr>
      <vt:lpstr>I believe in Jesus 1/6</vt:lpstr>
      <vt:lpstr>I believe in Jesus 2/6</vt:lpstr>
      <vt:lpstr>I believe in Jesus 3/6</vt:lpstr>
      <vt:lpstr>I believe in Jesus 4/6</vt:lpstr>
      <vt:lpstr>I believe in Jesus 5/6</vt:lpstr>
      <vt:lpstr>I believe in Jesus 6/6</vt:lpstr>
      <vt:lpstr>Now for…</vt:lpstr>
      <vt:lpstr>The Synoptic Problem</vt:lpstr>
      <vt:lpstr>Indicators that Matthew wrote the First Gospel</vt:lpstr>
      <vt:lpstr>External Indicator #1:  Testimony of Eusebius (4th cent.)</vt:lpstr>
      <vt:lpstr>External Indicator #1:  Testimony of Eusebius (4th cent.)</vt:lpstr>
      <vt:lpstr>External Indicator #2: Papyrus from about AD 50</vt:lpstr>
      <vt:lpstr>External Indicator #3:  Placement First in the NT</vt:lpstr>
      <vt:lpstr>Irenaeus  AD 180</vt:lpstr>
      <vt:lpstr>Clearing History</vt:lpstr>
      <vt:lpstr>Luke's Key Word &amp; Verse</vt:lpstr>
      <vt:lpstr>Common Authorship of Luke-Acts</vt:lpstr>
      <vt:lpstr>Our Priorities</vt:lpstr>
      <vt:lpstr>Our Vision is to…</vt:lpstr>
      <vt:lpstr>Attacks Against Scripture</vt:lpstr>
      <vt:lpstr>Attacks Continue</vt:lpstr>
      <vt:lpstr>Answer the Critics</vt:lpstr>
      <vt:lpstr>A New Heresy</vt:lpstr>
      <vt:lpstr>The New Testament Literary Context</vt:lpstr>
      <vt:lpstr>Pliny the Younger (AD 111-113)</vt:lpstr>
      <vt:lpstr>Roman Historians</vt:lpstr>
      <vt:lpstr>Roman Historians</vt:lpstr>
      <vt:lpstr>Other Unbelieving Early Historians Mention Jesus too…</vt:lpstr>
      <vt:lpstr>Extant Copies of Pagan vs. NT Writings</vt:lpstr>
      <vt:lpstr>Significance of Josephus</vt:lpstr>
      <vt:lpstr>Short quote by Josephus</vt:lpstr>
      <vt:lpstr>Long quote (two versions)</vt:lpstr>
      <vt:lpstr>Who is Jesus Christ… really?</vt:lpstr>
      <vt:lpstr>Brown's view of Jesus through "historian" Leigh Teabing…</vt:lpstr>
      <vt:lpstr>So what did the early Church really believe about Jesus?</vt:lpstr>
      <vt:lpstr>Would Christians who "believed that Jesus was only a man" really need to worship secretly in the catacombs?  Nonsense!</vt:lpstr>
      <vt:lpstr>Would Christians who "believed that Jesus was only a man" die as martyrs?  Hardly!</vt:lpstr>
      <vt:lpstr>Perpetua's Martyrdom (AD 203)</vt:lpstr>
      <vt:lpstr>Irenaeus (AD 180)</vt:lpstr>
      <vt:lpstr>Irenaeus (AD 180)</vt:lpstr>
      <vt:lpstr>"A FINISHED PORTRAIT OF THE  LORD JESUS CHRIST"</vt:lpstr>
      <vt:lpstr>Each Gospel Writer Had:</vt:lpstr>
      <vt:lpstr>FOUR INDIVIDUAL PORTRAITS…</vt:lpstr>
      <vt:lpstr>FRAMING THE GOSPELS…</vt:lpstr>
      <vt:lpstr>THE AUDIENCES FOR THE GOSPELS…</vt:lpstr>
      <vt:lpstr>…PORTRAYING JESUS AS…</vt:lpstr>
      <vt:lpstr>THE MESSAGE IN A NUTSHELL…</vt:lpstr>
      <vt:lpstr>THAT STRANGE SOUNDING WORD…</vt:lpstr>
      <vt:lpstr>THE SYNOPTICS: "TO SEE TOGETHER"</vt:lpstr>
      <vt:lpstr>OVERLAPS IN THE GOSPELS</vt:lpstr>
      <vt:lpstr>JOHN: SUMMING UP THE MESSAGE</vt:lpstr>
      <vt:lpstr>The Fours Gospels Compared</vt:lpstr>
      <vt:lpstr>The Four Gospels Compared</vt:lpstr>
      <vt:lpstr>The Four Gospels Compared</vt:lpstr>
      <vt:lpstr>6 GREAT TRUTHS </vt:lpstr>
      <vt:lpstr>How Does God Speak to Us?</vt:lpstr>
      <vt:lpstr>How Does God Speak to Us?</vt:lpstr>
      <vt:lpstr>LOGOS</vt:lpstr>
      <vt:lpstr>Hebrews 1:1-2 NLT</vt:lpstr>
      <vt:lpstr>Exact Beginnings</vt:lpstr>
      <vt:lpstr>John 1:2</vt:lpstr>
      <vt:lpstr>John 1:3</vt:lpstr>
      <vt:lpstr>Jesus formed Adam from the dust (John 1:3; Gen. 2:7).</vt:lpstr>
      <vt:lpstr>Jesus Created Adam and Eve (John 1:3; Gen. 2:21-23)</vt:lpstr>
      <vt:lpstr>John 1:4, 5, 9</vt:lpstr>
      <vt:lpstr>…AND THE DATES OF WRITING?</vt:lpstr>
      <vt:lpstr>NOW…TO COMPLETE THE PORTRAIT…</vt:lpstr>
      <vt:lpstr>John (Huddleston)</vt:lpstr>
      <vt:lpstr>Key Word Believe</vt:lpstr>
      <vt:lpstr>Textual Variants of John 20:31</vt:lpstr>
      <vt:lpstr>Key Word</vt:lpstr>
      <vt:lpstr>Key Word</vt:lpstr>
      <vt:lpstr>Key Word</vt:lpstr>
      <vt:lpstr>Key Word</vt:lpstr>
      <vt:lpstr>Key Word</vt:lpstr>
      <vt:lpstr>Key Word</vt:lpstr>
      <vt:lpstr>Key Word</vt:lpstr>
      <vt:lpstr>Key Word</vt:lpstr>
      <vt:lpstr>"Believe" in John</vt:lpstr>
      <vt:lpstr>Summary Statement</vt:lpstr>
      <vt:lpstr>Distinguishing Terms</vt:lpstr>
      <vt:lpstr>Distinguishing Terms</vt:lpstr>
      <vt:lpstr>Authorship</vt:lpstr>
      <vt:lpstr>Date Options</vt:lpstr>
      <vt:lpstr>The Temple Stood Until AD 70</vt:lpstr>
      <vt:lpstr>Antonia Fortress</vt:lpstr>
      <vt:lpstr>Temple Assault </vt:lpstr>
      <vt:lpstr>The Pool of Israel</vt:lpstr>
      <vt:lpstr>Pool of Bethesda</vt:lpstr>
      <vt:lpstr>Pool of Bethesda</vt:lpstr>
      <vt:lpstr>Pool of Bethesda Ruins</vt:lpstr>
      <vt:lpstr>Occasion</vt:lpstr>
      <vt:lpstr>Signs in John's Gospel</vt:lpstr>
      <vt:lpstr>Overview of John's Gospel</vt:lpstr>
      <vt:lpstr>Synthesis</vt:lpstr>
      <vt:lpstr>Our Priorities</vt:lpstr>
      <vt:lpstr>The Message of John</vt:lpstr>
      <vt:lpstr>The Divine Code</vt:lpstr>
      <vt:lpstr>Priorities for This Next Year</vt:lpstr>
      <vt:lpstr>JOHN: UNIQUE ELEMENTS</vt:lpstr>
      <vt:lpstr>JOHN: UNIQUE ELEMENTS</vt:lpstr>
      <vt:lpstr>The Duration of Christ's Ministry</vt:lpstr>
      <vt:lpstr>JOHN: UNIQUE ELEMENTS</vt:lpstr>
      <vt:lpstr>Characteristics </vt:lpstr>
      <vt:lpstr>Purpose</vt:lpstr>
      <vt:lpstr>Our Problem: Evil</vt:lpstr>
      <vt:lpstr>"Hour" in John's Gospel</vt:lpstr>
      <vt:lpstr>Be Believing</vt:lpstr>
      <vt:lpstr>What is eternal life?</vt:lpstr>
      <vt:lpstr>Fountain of Youth</vt:lpstr>
      <vt:lpstr>Fountain of Youth</vt:lpstr>
      <vt:lpstr>In his quest for longevity, five hundred years ago, Spanish explorer Ponce de León, drank his way around the Florida coast to find the legendary fountain of youth.</vt:lpstr>
      <vt:lpstr>Cryonics (Body Freezing)</vt:lpstr>
      <vt:lpstr>Cryonics (Body Freezing)</vt:lpstr>
      <vt:lpstr>“God has put eternity in their hearts”</vt:lpstr>
      <vt:lpstr>Do you have  Eternal Life?</vt:lpstr>
      <vt:lpstr>Need</vt:lpstr>
      <vt:lpstr>How can you obtain eternal life? </vt:lpstr>
      <vt:lpstr>NT Overview (History)</vt:lpstr>
      <vt:lpstr>Origin</vt:lpstr>
      <vt:lpstr>Signs are Vital to Life</vt:lpstr>
      <vt:lpstr>God's Love</vt:lpstr>
      <vt:lpstr>Signs in John's Gospel</vt:lpstr>
      <vt:lpstr>Key Verse</vt:lpstr>
      <vt:lpstr>Key Word for John</vt:lpstr>
      <vt:lpstr>Theme</vt:lpstr>
      <vt:lpstr>Overview of John's Gospel</vt:lpstr>
      <vt:lpstr>12 "I AM" STATEMENTS IN JOHN</vt:lpstr>
      <vt:lpstr>I.  Eternal life in Jesus received a mixed response (John 1–17).</vt:lpstr>
      <vt:lpstr>II. Eternal life comes by believing that Jesus died and rose for you (John 18–21). </vt:lpstr>
      <vt:lpstr>John said eternal life comes by trusting Jesus as God made man (1:1-18).</vt:lpstr>
      <vt:lpstr>Slides on  John 1</vt:lpstr>
      <vt:lpstr>PowerPoint Presentation</vt:lpstr>
      <vt:lpstr>PowerPoint Presentation</vt:lpstr>
      <vt:lpstr>PowerPoint Presentation</vt:lpstr>
      <vt:lpstr>PowerPoint Presentation</vt:lpstr>
      <vt:lpstr>PowerPoint Presentation</vt:lpstr>
      <vt:lpstr>PowerPoint Presentation</vt:lpstr>
      <vt:lpstr>Jesus has always been God</vt:lpstr>
      <vt:lpstr>Jews rejected Christ even though he was Jewish (1:11)</vt:lpstr>
      <vt:lpstr>You become a child of God by believing that Jesus is God: </vt:lpstr>
      <vt:lpstr>God became man in Jesus</vt:lpstr>
      <vt:lpstr>The Nicene Creed  (AD 325)</vt:lpstr>
      <vt:lpstr>Teachings of the Heretic Arius</vt:lpstr>
      <vt:lpstr>Alexander versus the Heretic Arius</vt:lpstr>
      <vt:lpstr>What About Nicea  (AD 325)?</vt:lpstr>
      <vt:lpstr>What About Nicaea?</vt:lpstr>
      <vt:lpstr>1st century belief in Deity</vt:lpstr>
      <vt:lpstr>Belief in Christ's Deity Before Nicaea</vt:lpstr>
      <vt:lpstr>The Nicene Creed (AD 325)</vt:lpstr>
      <vt:lpstr>The Nicene Creed (AD 325)</vt:lpstr>
      <vt:lpstr>The Nicene Creed (AD 325)</vt:lpstr>
      <vt:lpstr>The Arian Controversy and Trinitarianism</vt:lpstr>
      <vt:lpstr>The Resurgence of Arianism</vt:lpstr>
      <vt:lpstr>Christ Alone is the Light</vt:lpstr>
      <vt:lpstr>People both believed and rejected Christ's public revelation of himself as God (1:19–12:50).</vt:lpstr>
      <vt:lpstr>Jesus prepared his disciples to depend on the Holy Spirit (John 13–17).</vt:lpstr>
      <vt:lpstr>God’s plan was for Jesus to die and rise back to life for you (John 18–20).</vt:lpstr>
      <vt:lpstr>Jesus taught his adequacy for all who believe (John 21).</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Outline of 1–12</vt:lpstr>
      <vt:lpstr>Slides on  John 2</vt:lpstr>
      <vt:lpstr>John 2</vt:lpstr>
      <vt:lpstr>Cana Wedding</vt:lpstr>
      <vt:lpstr>Admit that Jesus is better than rituals because he can make all things new.</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Summary (John 2:23-25 NIV)</vt:lpstr>
      <vt:lpstr>Belief in John 2:23-25</vt:lpstr>
      <vt:lpstr>Slides on  John 3</vt:lpstr>
      <vt:lpstr>PowerPoint Presentation</vt:lpstr>
      <vt:lpstr>John 3:5 Interpretations</vt:lpstr>
      <vt:lpstr>The Bronze Serpent</vt:lpstr>
      <vt:lpstr>The Bronze Serpent</vt:lpstr>
      <vt:lpstr>The Bronze Serpent</vt:lpstr>
      <vt:lpstr>PowerPoint Presentation</vt:lpstr>
      <vt:lpstr>Slides on  John 4</vt:lpstr>
      <vt:lpstr>Jesus in Judea and Samaria</vt:lpstr>
      <vt:lpstr>Slides on  John 5</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Outline of 1–17</vt:lpstr>
      <vt:lpstr>Outline of 13–21</vt:lpstr>
      <vt:lpstr>Jesus in Galilee</vt:lpstr>
      <vt:lpstr>The Argument of John</vt:lpstr>
      <vt:lpstr>The Significance of John's Seven Signs </vt:lpstr>
      <vt:lpstr>What is "Belief" in Christ?</vt:lpstr>
      <vt:lpstr>“I tell you the truth, those who listen to my message and believe in God who sent me have eternal life. They will never be condemned for their sins, but they have already passed from death into life”  (John 5:24 NLT)</vt:lpstr>
      <vt:lpstr>Slides on  John 6</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THE WORD IN PICTURES</vt:lpstr>
      <vt:lpstr>Used with Permission</vt:lpstr>
      <vt:lpstr>Can Jesus Prove It?</vt:lpstr>
      <vt:lpstr>DNA Breakthrough!</vt:lpstr>
      <vt:lpstr>Howtoliveforever.net</vt:lpstr>
      <vt:lpstr>An Astonishing Claim! </vt:lpstr>
      <vt:lpstr>Subject</vt:lpstr>
      <vt:lpstr>3 MOVEMENTS:</vt:lpstr>
      <vt:lpstr>I. Jesus showed His authority over Moses and creation (6:1-21).</vt:lpstr>
      <vt:lpstr>Feeding the 5000</vt:lpstr>
      <vt:lpstr>The Setting</vt:lpstr>
      <vt:lpstr>Verse 5-7</vt:lpstr>
      <vt:lpstr>A huge crowd in a remote place</vt:lpstr>
      <vt:lpstr>Verse 5-7</vt:lpstr>
      <vt:lpstr>Verse 5-7</vt:lpstr>
      <vt:lpstr>Andrew being helpful</vt:lpstr>
      <vt:lpstr>Verse 5-7</vt:lpstr>
      <vt:lpstr>Verse 9-11</vt:lpstr>
      <vt:lpstr>Verse 9-11</vt:lpstr>
      <vt:lpstr>Bread Multiplied!</vt:lpstr>
      <vt:lpstr>What’s the Point?   The crowd is the key!</vt:lpstr>
      <vt:lpstr>When the people saw him do this miraculous sign, they exclaimed,</vt:lpstr>
      <vt:lpstr>Prophecy of a Prophet given through Moses (Deut. 18:15)</vt:lpstr>
      <vt:lpstr>Signs in John’s Gospel</vt:lpstr>
      <vt:lpstr>Key Word Believe</vt:lpstr>
      <vt:lpstr>Verse 15</vt:lpstr>
      <vt:lpstr>What’s the Point?</vt:lpstr>
      <vt:lpstr>Jesus proved himself greater than Moses as the giver of eternal life by miraculously feeding 5000 Jews (6:1-15).</vt:lpstr>
      <vt:lpstr>Walking on Water (16-24)</vt:lpstr>
      <vt:lpstr>Moses Parting the Sea</vt:lpstr>
      <vt:lpstr>Jesus Walked on the Sea</vt:lpstr>
      <vt:lpstr>ALTHOUGH LATER DISQUALIFIED, JESUS IS SPECTACULAR IN WINNING HIS FIRST SCHOOL SWIM RACE.</vt:lpstr>
      <vt:lpstr>Jesus: “Don’t be afraid!  It is I” (6:20)</vt:lpstr>
      <vt:lpstr>“Don’t be afraid!  I am here” (6:20)</vt:lpstr>
      <vt:lpstr>“Don’t be afraid!  I Am!” (6:20)</vt:lpstr>
      <vt:lpstr>JOHN’S “I AM” STATEMENTS</vt:lpstr>
      <vt:lpstr>The Burning Bush</vt:lpstr>
      <vt:lpstr>EXCUSES</vt:lpstr>
      <vt:lpstr>I. Jesus showed His authority over Moses and creation (6:1-21).</vt:lpstr>
      <vt:lpstr>II. Jesus satisfies our spiritual hunger by giving us eternal life (6:22-59). </vt:lpstr>
      <vt:lpstr>Two Foods </vt:lpstr>
      <vt:lpstr>Verse 26</vt:lpstr>
      <vt:lpstr>Verse 27</vt:lpstr>
      <vt:lpstr>Two Works</vt:lpstr>
      <vt:lpstr>Two Breads</vt:lpstr>
      <vt:lpstr>Two Results</vt:lpstr>
      <vt:lpstr>III. Jesus’ claim to be the only source of life forces a decision (6:60-71). </vt:lpstr>
      <vt:lpstr>Disciples desert Jesus (60-71)</vt:lpstr>
      <vt:lpstr>The Twelve stayed because 11 of them believed He was God’s Son (6:67-71).</vt:lpstr>
      <vt:lpstr>The Main Idea of John 6</vt:lpstr>
      <vt:lpstr>Disbelief?  </vt:lpstr>
      <vt:lpstr>Or Belief? “You are the holy one of God!”</vt:lpstr>
      <vt:lpstr>Slides on  John 7</vt:lpstr>
      <vt:lpstr>Divided Opinions</vt:lpstr>
      <vt:lpstr>Our Subject Today</vt:lpstr>
      <vt:lpstr>A Controversial Figure in John 1–6</vt:lpstr>
      <vt:lpstr>I.  Everyone makes his or her own decision about Christ (7:1-13).</vt:lpstr>
      <vt:lpstr>II. People reject Christ’s teaching because they reject God (7:14-36). </vt:lpstr>
      <vt:lpstr>III. Jesus’ claim to give eternal life always has a mixed response  (7:37-52).</vt:lpstr>
      <vt:lpstr>Q &amp; A in John 7</vt:lpstr>
      <vt:lpstr>Q &amp; A in John 7</vt:lpstr>
      <vt:lpstr>Which are You?</vt:lpstr>
      <vt:lpstr>Main Idea</vt:lpstr>
      <vt:lpstr>Slides on  John 8</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How can we show God’s compassion in a world where people think Christianity only judges us?</vt:lpstr>
      <vt:lpstr>The Text of John 7:53–8:11</vt:lpstr>
      <vt:lpstr>Divided   Opinions</vt:lpstr>
      <vt:lpstr>PowerPoint Presentation</vt:lpstr>
      <vt:lpstr>Note the Flow...</vt:lpstr>
      <vt:lpstr>Where we’re going today...</vt:lpstr>
      <vt:lpstr>What’s the Point?</vt:lpstr>
      <vt:lpstr>I. Jesus showed the true compassion of the Law by forgiving an adulterous woman (7:53–8:11).</vt:lpstr>
      <vt:lpstr>A. Pharisees brought an adulterous woman to Jesus to retain their power by having Jesus condemn Himself (7:53–8:6a). </vt:lpstr>
      <vt:lpstr>B.  Jesus showed the Pharisee’s sin by following the true compassion of the Law to condemn sinners and redeem the repentant (8:6b-11).</vt:lpstr>
      <vt:lpstr>II. Show God’s compassion by helping people repent  (Main Idea).</vt:lpstr>
      <vt:lpstr>The Light of the World </vt:lpstr>
      <vt:lpstr>Can people tell the difference</vt:lpstr>
      <vt:lpstr>Edwin Paul</vt:lpstr>
      <vt:lpstr>Jesus has always been God</vt:lpstr>
      <vt:lpstr>The Great Transfer</vt:lpstr>
      <vt:lpstr>How should we expect people to respond to Christ’s claim to be eternal God?</vt:lpstr>
      <vt:lpstr>John 6–8</vt:lpstr>
      <vt:lpstr>How should we expect people to respond to Christ’s claim to be eternal God?</vt:lpstr>
      <vt:lpstr>I. Some are hostile to Christ as the way of salvation (8:12-20).</vt:lpstr>
      <vt:lpstr>“I am the light of the world”</vt:lpstr>
      <vt:lpstr>“The claim is exclusive, one only God could make.  Note that Jesus claimed to the light of the world, not a light.  Although the claim is exclusive, the offer is inclusive—an offer any and all could respond to.”</vt:lpstr>
      <vt:lpstr>Two Witnesses (Deut 17:6)</vt:lpstr>
      <vt:lpstr>Jesus is the light of life (12-20)  </vt:lpstr>
      <vt:lpstr>Oprah Winfrey</vt:lpstr>
      <vt:lpstr>I. Some are hostile to Christ as the way of salvation (8:12-20).</vt:lpstr>
      <vt:lpstr>Slides on  John 9</vt:lpstr>
      <vt:lpstr>Don’t the Blind Know They’re Blind? John 9</vt:lpstr>
      <vt:lpstr>Spiritual Blindness</vt:lpstr>
      <vt:lpstr>Healing from Spiritual Blindness</vt:lpstr>
      <vt:lpstr>What must we see to prevent spiritual blindness— in ourselves &amp; others?</vt:lpstr>
      <vt:lpstr>John 6–8</vt:lpstr>
      <vt:lpstr>What must we see to prevent spiritual blindness— in ourselves &amp; others?</vt:lpstr>
      <vt:lpstr>I. Jesus makes the blind see.</vt:lpstr>
      <vt:lpstr>A. Jesus’ healing a blind man proved he gives spiritual sight too (9:1-7).</vt:lpstr>
      <vt:lpstr>1. This man was born blind to show that God empowered Jesus to give eternal life (9:1-5).</vt:lpstr>
      <vt:lpstr>Why this blindness?</vt:lpstr>
      <vt:lpstr>Exodus 20:4-5</vt:lpstr>
      <vt:lpstr>2. Jesus proved He was the way for eternal life by miraculously healing the man (9:6-7).</vt:lpstr>
      <vt:lpstr>Why did Christ put mud on the man’s eyes (9:6)?</vt:lpstr>
      <vt:lpstr>Jesus formed Adam from the dust (John 1:3; Gen. 2:7).</vt:lpstr>
      <vt:lpstr>Washing developed his faith</vt:lpstr>
      <vt:lpstr>Journey to the Pool of Siloam</vt:lpstr>
      <vt:lpstr>B. Do you believe that God sent Jesus to cure your own blindness? </vt:lpstr>
      <vt:lpstr>Signs in John’s Gospel</vt:lpstr>
      <vt:lpstr>I. Jesus makes the blind see.</vt:lpstr>
      <vt:lpstr>II. Jesus changes people’s lives (9:8-34).</vt:lpstr>
      <vt:lpstr>A. The blind man increasingly gained spiritual insight...</vt:lpstr>
      <vt:lpstr>Evidence of Spiritual Blindness</vt:lpstr>
      <vt:lpstr>Evidence of Spiritual Blindness</vt:lpstr>
      <vt:lpstr>Evidence of Spiritual Blindness</vt:lpstr>
      <vt:lpstr>32 Ever since the world began, no one has been able to open the eyes of someone born blind. 33 If this man were not from God, he couldn’t have done it” (32-33).</vt:lpstr>
      <vt:lpstr>B. Does seeing evidence for Jesus help you gain or lose spiritual insight?</vt:lpstr>
      <vt:lpstr>HUMILITY</vt:lpstr>
      <vt:lpstr>Did life originate as an accident?</vt:lpstr>
      <vt:lpstr>I. Jesus makes the blind see.</vt:lpstr>
      <vt:lpstr>II. Jesus changes people’s lives(8-34).</vt:lpstr>
      <vt:lpstr>III. Jesus deserves worship as God (35-41). </vt:lpstr>
      <vt:lpstr>Opposite Responses</vt:lpstr>
      <vt:lpstr>The former blind man confesses Jesus as God (35-38).</vt:lpstr>
      <vt:lpstr>Jesus condemns the Pharisees for rejecting him as God (39-41).</vt:lpstr>
      <vt:lpstr>John 9:39-41 NLT</vt:lpstr>
      <vt:lpstr>How should we respond when we see that Jesus is truly God Himself?</vt:lpstr>
      <vt:lpstr>???????</vt:lpstr>
      <vt:lpstr>The blind man sees!</vt:lpstr>
      <vt:lpstr>The Pharisees are blind!</vt:lpstr>
      <vt:lpstr>The Pharisees are blind!</vt:lpstr>
      <vt:lpstr>The Main Idea of John 9</vt:lpstr>
      <vt:lpstr>Are you color blind?</vt:lpstr>
      <vt:lpstr>Helen Keller (1880-1968)</vt:lpstr>
      <vt:lpstr>Whoever wants healing from spiritual blindness must believe that Jesus is God.</vt:lpstr>
      <vt:lpstr>Purpose #1  Jesus Healed the Blind Man</vt:lpstr>
      <vt:lpstr>Deity of Christ</vt:lpstr>
      <vt:lpstr>Deity of Christ</vt:lpstr>
      <vt:lpstr>What is the Truth of Verses 1-7?</vt:lpstr>
      <vt:lpstr>Purpose #2  Jesus Healed the Blind Man</vt:lpstr>
      <vt:lpstr>Slides on  John 10</vt:lpstr>
      <vt:lpstr>Who or what are you listening to?</vt:lpstr>
      <vt:lpstr>How does Jesus look at sheep?</vt:lpstr>
      <vt:lpstr>PowerPoint Presentation</vt:lpstr>
      <vt:lpstr>C. S. Lewis, Mere Christianity, 55-56</vt:lpstr>
      <vt:lpstr>Slides on  John 11</vt:lpstr>
      <vt:lpstr>PowerPoint Presentation</vt:lpstr>
      <vt:lpstr>PowerPoint Presentation</vt:lpstr>
      <vt:lpstr>JESUS RAISES LAZARUS</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Used with Permission</vt:lpstr>
      <vt:lpstr>Jesus, Mary &amp; Martha (John 11)</vt:lpstr>
      <vt:lpstr>Martha (John 11)</vt:lpstr>
      <vt:lpstr>Mary (John 11)</vt:lpstr>
      <vt:lpstr>Martha &amp; Mary (John 11)</vt:lpstr>
      <vt:lpstr>Martha Contrasted with Mary in John 11</vt:lpstr>
      <vt:lpstr>Martha Contrasted with Mary in John 11</vt:lpstr>
      <vt:lpstr>Was Mary Magdalene  the Woman with the Alabaster Jar?</vt:lpstr>
      <vt:lpstr>How can you obtain eternal life? </vt:lpstr>
      <vt:lpstr>I.  Eternal life in Jesus received a mixed response (John 1–17).</vt:lpstr>
      <vt:lpstr>II. Eternal life comes by believing that Jesus died and rose for you (John 18–21). </vt:lpstr>
      <vt:lpstr>Main Idea</vt:lpstr>
      <vt:lpstr>Black</vt:lpstr>
      <vt:lpstr>NT Preaching  •  BibleStudyDownloads.org</vt:lpstr>
      <vt:lpstr>Black</vt:lpstr>
      <vt:lpstr>NT Survey link at biblestudydownloads.org</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Michael Yeong</dc:creator>
  <cp:lastModifiedBy>Rick Griffith</cp:lastModifiedBy>
  <cp:revision>477</cp:revision>
  <dcterms:created xsi:type="dcterms:W3CDTF">2010-03-08T05:49:12Z</dcterms:created>
  <dcterms:modified xsi:type="dcterms:W3CDTF">2022-08-11T18:48:07Z</dcterms:modified>
</cp:coreProperties>
</file>