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4.xml" ContentType="application/vnd.openxmlformats-officedocument.theme+xml"/>
  <Override PartName="/ppt/slideLayouts/slideLayout164.xml" ContentType="application/vnd.openxmlformats-officedocument.presentationml.slideLayout+xml"/>
  <Override PartName="/ppt/theme/theme1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6.xml" ContentType="application/vnd.openxmlformats-officedocument.theme+xml"/>
  <Override PartName="/ppt/slideLayouts/slideLayout176.xml" ContentType="application/vnd.openxmlformats-officedocument.presentationml.slideLayout+xml"/>
  <Override PartName="/ppt/theme/theme17.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8.xml" ContentType="application/vnd.openxmlformats-officedocument.theme+xml"/>
  <Override PartName="/ppt/slideLayouts/slideLayout188.xml" ContentType="application/vnd.openxmlformats-officedocument.presentationml.slideLayout+xml"/>
  <Override PartName="/ppt/theme/theme19.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20.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1.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2.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3.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4.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5.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6.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7.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8.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29.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30.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31.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2.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34.xml" ContentType="application/vnd.openxmlformats-officedocument.theme+xml"/>
  <Override PartName="/ppt/theme/theme3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theme/themeOverride3.xml" ContentType="application/vnd.openxmlformats-officedocument.themeOverr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theme/themeOverride4.xml" ContentType="application/vnd.openxmlformats-officedocument.themeOverr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1" r:id="rId2"/>
    <p:sldMasterId id="2147483649" r:id="rId3"/>
    <p:sldMasterId id="2147485192" r:id="rId4"/>
    <p:sldMasterId id="2147485397" r:id="rId5"/>
    <p:sldMasterId id="2147485409" r:id="rId6"/>
    <p:sldMasterId id="2147488654" r:id="rId7"/>
    <p:sldMasterId id="2147490251" r:id="rId8"/>
    <p:sldMasterId id="2147490263" r:id="rId9"/>
    <p:sldMasterId id="2147492033" r:id="rId10"/>
    <p:sldMasterId id="2147492090" r:id="rId11"/>
    <p:sldMasterId id="2147492102" r:id="rId12"/>
    <p:sldMasterId id="2147492114" r:id="rId13"/>
    <p:sldMasterId id="2147492128" r:id="rId14"/>
    <p:sldMasterId id="2147492141" r:id="rId15"/>
    <p:sldMasterId id="2147492143" r:id="rId16"/>
    <p:sldMasterId id="2147492155" r:id="rId17"/>
    <p:sldMasterId id="2147492169" r:id="rId18"/>
    <p:sldMasterId id="2147492181" r:id="rId19"/>
    <p:sldMasterId id="2147492183" r:id="rId20"/>
    <p:sldMasterId id="2147492243" r:id="rId21"/>
    <p:sldMasterId id="2147492342" r:id="rId22"/>
    <p:sldMasterId id="2147492356" r:id="rId23"/>
    <p:sldMasterId id="2147492369" r:id="rId24"/>
    <p:sldMasterId id="2147492381" r:id="rId25"/>
    <p:sldMasterId id="2147492406" r:id="rId26"/>
    <p:sldMasterId id="2147492418" r:id="rId27"/>
    <p:sldMasterId id="2147492431" r:id="rId28"/>
    <p:sldMasterId id="2147492444" r:id="rId29"/>
    <p:sldMasterId id="2147492467" r:id="rId30"/>
    <p:sldMasterId id="2147492481" r:id="rId31"/>
    <p:sldMasterId id="2147492493" r:id="rId32"/>
    <p:sldMasterId id="2147492507" r:id="rId33"/>
    <p:sldMasterId id="2147492532" r:id="rId34"/>
  </p:sldMasterIdLst>
  <p:notesMasterIdLst>
    <p:notesMasterId r:id="rId340"/>
  </p:notesMasterIdLst>
  <p:sldIdLst>
    <p:sldId id="714" r:id="rId35"/>
    <p:sldId id="551" r:id="rId36"/>
    <p:sldId id="552" r:id="rId37"/>
    <p:sldId id="553" r:id="rId38"/>
    <p:sldId id="394" r:id="rId39"/>
    <p:sldId id="329" r:id="rId40"/>
    <p:sldId id="330" r:id="rId41"/>
    <p:sldId id="331" r:id="rId42"/>
    <p:sldId id="332" r:id="rId43"/>
    <p:sldId id="333" r:id="rId44"/>
    <p:sldId id="335" r:id="rId45"/>
    <p:sldId id="336" r:id="rId46"/>
    <p:sldId id="337" r:id="rId47"/>
    <p:sldId id="338" r:id="rId48"/>
    <p:sldId id="339" r:id="rId49"/>
    <p:sldId id="340" r:id="rId50"/>
    <p:sldId id="341" r:id="rId51"/>
    <p:sldId id="342" r:id="rId52"/>
    <p:sldId id="343" r:id="rId53"/>
    <p:sldId id="1050" r:id="rId54"/>
    <p:sldId id="444" r:id="rId55"/>
    <p:sldId id="945" r:id="rId56"/>
    <p:sldId id="393" r:id="rId57"/>
    <p:sldId id="412" r:id="rId58"/>
    <p:sldId id="413" r:id="rId59"/>
    <p:sldId id="414" r:id="rId60"/>
    <p:sldId id="415" r:id="rId61"/>
    <p:sldId id="416" r:id="rId62"/>
    <p:sldId id="417" r:id="rId63"/>
    <p:sldId id="418" r:id="rId64"/>
    <p:sldId id="419" r:id="rId65"/>
    <p:sldId id="420" r:id="rId66"/>
    <p:sldId id="421" r:id="rId67"/>
    <p:sldId id="422" r:id="rId68"/>
    <p:sldId id="423" r:id="rId69"/>
    <p:sldId id="424" r:id="rId70"/>
    <p:sldId id="425" r:id="rId71"/>
    <p:sldId id="426" r:id="rId72"/>
    <p:sldId id="427" r:id="rId73"/>
    <p:sldId id="428" r:id="rId74"/>
    <p:sldId id="429" r:id="rId75"/>
    <p:sldId id="430" r:id="rId76"/>
    <p:sldId id="431" r:id="rId77"/>
    <p:sldId id="432" r:id="rId78"/>
    <p:sldId id="433" r:id="rId79"/>
    <p:sldId id="434" r:id="rId80"/>
    <p:sldId id="435" r:id="rId81"/>
    <p:sldId id="436" r:id="rId82"/>
    <p:sldId id="437" r:id="rId83"/>
    <p:sldId id="438" r:id="rId84"/>
    <p:sldId id="439" r:id="rId85"/>
    <p:sldId id="440" r:id="rId86"/>
    <p:sldId id="1049" r:id="rId87"/>
    <p:sldId id="441" r:id="rId88"/>
    <p:sldId id="554" r:id="rId89"/>
    <p:sldId id="555" r:id="rId90"/>
    <p:sldId id="556" r:id="rId91"/>
    <p:sldId id="1054" r:id="rId92"/>
    <p:sldId id="1055" r:id="rId93"/>
    <p:sldId id="1056" r:id="rId94"/>
    <p:sldId id="1057" r:id="rId95"/>
    <p:sldId id="1058" r:id="rId96"/>
    <p:sldId id="1059" r:id="rId97"/>
    <p:sldId id="1060" r:id="rId98"/>
    <p:sldId id="1061" r:id="rId99"/>
    <p:sldId id="1062" r:id="rId100"/>
    <p:sldId id="1063" r:id="rId101"/>
    <p:sldId id="1064" r:id="rId102"/>
    <p:sldId id="1065" r:id="rId103"/>
    <p:sldId id="557" r:id="rId104"/>
    <p:sldId id="442" r:id="rId105"/>
    <p:sldId id="798" r:id="rId106"/>
    <p:sldId id="799" r:id="rId107"/>
    <p:sldId id="800" r:id="rId108"/>
    <p:sldId id="801" r:id="rId109"/>
    <p:sldId id="802" r:id="rId110"/>
    <p:sldId id="803" r:id="rId111"/>
    <p:sldId id="804" r:id="rId112"/>
    <p:sldId id="805" r:id="rId113"/>
    <p:sldId id="806" r:id="rId114"/>
    <p:sldId id="807" r:id="rId115"/>
    <p:sldId id="808" r:id="rId116"/>
    <p:sldId id="809" r:id="rId117"/>
    <p:sldId id="810" r:id="rId118"/>
    <p:sldId id="811" r:id="rId119"/>
    <p:sldId id="812" r:id="rId120"/>
    <p:sldId id="813" r:id="rId121"/>
    <p:sldId id="814" r:id="rId122"/>
    <p:sldId id="1205" r:id="rId123"/>
    <p:sldId id="1206" r:id="rId124"/>
    <p:sldId id="1207" r:id="rId125"/>
    <p:sldId id="966" r:id="rId126"/>
    <p:sldId id="1074" r:id="rId127"/>
    <p:sldId id="513" r:id="rId128"/>
    <p:sldId id="514" r:id="rId129"/>
    <p:sldId id="515" r:id="rId130"/>
    <p:sldId id="516" r:id="rId131"/>
    <p:sldId id="517" r:id="rId132"/>
    <p:sldId id="518" r:id="rId133"/>
    <p:sldId id="519" r:id="rId134"/>
    <p:sldId id="520" r:id="rId135"/>
    <p:sldId id="521" r:id="rId136"/>
    <p:sldId id="538" r:id="rId137"/>
    <p:sldId id="534" r:id="rId138"/>
    <p:sldId id="535" r:id="rId139"/>
    <p:sldId id="536" r:id="rId140"/>
    <p:sldId id="537" r:id="rId141"/>
    <p:sldId id="508" r:id="rId142"/>
    <p:sldId id="511" r:id="rId143"/>
    <p:sldId id="512" r:id="rId144"/>
    <p:sldId id="1208" r:id="rId145"/>
    <p:sldId id="522" r:id="rId146"/>
    <p:sldId id="523" r:id="rId147"/>
    <p:sldId id="401" r:id="rId148"/>
    <p:sldId id="748" r:id="rId149"/>
    <p:sldId id="749" r:id="rId150"/>
    <p:sldId id="750" r:id="rId151"/>
    <p:sldId id="751" r:id="rId152"/>
    <p:sldId id="752" r:id="rId153"/>
    <p:sldId id="753" r:id="rId154"/>
    <p:sldId id="754" r:id="rId155"/>
    <p:sldId id="755" r:id="rId156"/>
    <p:sldId id="756" r:id="rId157"/>
    <p:sldId id="757" r:id="rId158"/>
    <p:sldId id="758" r:id="rId159"/>
    <p:sldId id="759" r:id="rId160"/>
    <p:sldId id="760" r:id="rId161"/>
    <p:sldId id="761" r:id="rId162"/>
    <p:sldId id="762" r:id="rId163"/>
    <p:sldId id="763" r:id="rId164"/>
    <p:sldId id="764" r:id="rId165"/>
    <p:sldId id="1051" r:id="rId166"/>
    <p:sldId id="1073" r:id="rId167"/>
    <p:sldId id="558" r:id="rId168"/>
    <p:sldId id="559" r:id="rId169"/>
    <p:sldId id="289" r:id="rId170"/>
    <p:sldId id="402" r:id="rId171"/>
    <p:sldId id="560" r:id="rId172"/>
    <p:sldId id="1185" r:id="rId173"/>
    <p:sldId id="815" r:id="rId174"/>
    <p:sldId id="816" r:id="rId175"/>
    <p:sldId id="817" r:id="rId176"/>
    <p:sldId id="818" r:id="rId177"/>
    <p:sldId id="819" r:id="rId178"/>
    <p:sldId id="820" r:id="rId179"/>
    <p:sldId id="821" r:id="rId180"/>
    <p:sldId id="822" r:id="rId181"/>
    <p:sldId id="823" r:id="rId182"/>
    <p:sldId id="824" r:id="rId183"/>
    <p:sldId id="825" r:id="rId184"/>
    <p:sldId id="826" r:id="rId185"/>
    <p:sldId id="827" r:id="rId186"/>
    <p:sldId id="828" r:id="rId187"/>
    <p:sldId id="829" r:id="rId188"/>
    <p:sldId id="830" r:id="rId189"/>
    <p:sldId id="1052" r:id="rId190"/>
    <p:sldId id="1072" r:id="rId191"/>
    <p:sldId id="527" r:id="rId192"/>
    <p:sldId id="524" r:id="rId193"/>
    <p:sldId id="525" r:id="rId194"/>
    <p:sldId id="526" r:id="rId195"/>
    <p:sldId id="648" r:id="rId196"/>
    <p:sldId id="968" r:id="rId197"/>
    <p:sldId id="969" r:id="rId198"/>
    <p:sldId id="970" r:id="rId199"/>
    <p:sldId id="971" r:id="rId200"/>
    <p:sldId id="972" r:id="rId201"/>
    <p:sldId id="973" r:id="rId202"/>
    <p:sldId id="974" r:id="rId203"/>
    <p:sldId id="975" r:id="rId204"/>
    <p:sldId id="976" r:id="rId205"/>
    <p:sldId id="977" r:id="rId206"/>
    <p:sldId id="978" r:id="rId207"/>
    <p:sldId id="979" r:id="rId208"/>
    <p:sldId id="980" r:id="rId209"/>
    <p:sldId id="981" r:id="rId210"/>
    <p:sldId id="982" r:id="rId211"/>
    <p:sldId id="983" r:id="rId212"/>
    <p:sldId id="984" r:id="rId213"/>
    <p:sldId id="985" r:id="rId214"/>
    <p:sldId id="986" r:id="rId215"/>
    <p:sldId id="987" r:id="rId216"/>
    <p:sldId id="988" r:id="rId217"/>
    <p:sldId id="989" r:id="rId218"/>
    <p:sldId id="1071" r:id="rId219"/>
    <p:sldId id="618" r:id="rId220"/>
    <p:sldId id="619" r:id="rId221"/>
    <p:sldId id="620" r:id="rId222"/>
    <p:sldId id="621" r:id="rId223"/>
    <p:sldId id="622" r:id="rId224"/>
    <p:sldId id="623" r:id="rId225"/>
    <p:sldId id="624" r:id="rId226"/>
    <p:sldId id="625" r:id="rId227"/>
    <p:sldId id="626" r:id="rId228"/>
    <p:sldId id="627" r:id="rId229"/>
    <p:sldId id="628" r:id="rId230"/>
    <p:sldId id="653" r:id="rId231"/>
    <p:sldId id="1053" r:id="rId232"/>
    <p:sldId id="1204" r:id="rId233"/>
    <p:sldId id="992" r:id="rId234"/>
    <p:sldId id="993" r:id="rId235"/>
    <p:sldId id="994" r:id="rId236"/>
    <p:sldId id="995" r:id="rId237"/>
    <p:sldId id="996" r:id="rId238"/>
    <p:sldId id="997" r:id="rId239"/>
    <p:sldId id="998" r:id="rId240"/>
    <p:sldId id="999" r:id="rId241"/>
    <p:sldId id="1000" r:id="rId242"/>
    <p:sldId id="1070" r:id="rId243"/>
    <p:sldId id="563" r:id="rId244"/>
    <p:sldId id="448" r:id="rId245"/>
    <p:sldId id="1025" r:id="rId246"/>
    <p:sldId id="870" r:id="rId247"/>
    <p:sldId id="871" r:id="rId248"/>
    <p:sldId id="872" r:id="rId249"/>
    <p:sldId id="873" r:id="rId250"/>
    <p:sldId id="874" r:id="rId251"/>
    <p:sldId id="875" r:id="rId252"/>
    <p:sldId id="876" r:id="rId253"/>
    <p:sldId id="877" r:id="rId254"/>
    <p:sldId id="878" r:id="rId255"/>
    <p:sldId id="879" r:id="rId256"/>
    <p:sldId id="880" r:id="rId257"/>
    <p:sldId id="881" r:id="rId258"/>
    <p:sldId id="882" r:id="rId259"/>
    <p:sldId id="883" r:id="rId260"/>
    <p:sldId id="884" r:id="rId261"/>
    <p:sldId id="885" r:id="rId262"/>
    <p:sldId id="1024" r:id="rId263"/>
    <p:sldId id="1069" r:id="rId264"/>
    <p:sldId id="1026" r:id="rId265"/>
    <p:sldId id="890" r:id="rId266"/>
    <p:sldId id="891" r:id="rId267"/>
    <p:sldId id="892" r:id="rId268"/>
    <p:sldId id="893" r:id="rId269"/>
    <p:sldId id="894" r:id="rId270"/>
    <p:sldId id="895" r:id="rId271"/>
    <p:sldId id="896" r:id="rId272"/>
    <p:sldId id="897" r:id="rId273"/>
    <p:sldId id="898" r:id="rId274"/>
    <p:sldId id="899" r:id="rId275"/>
    <p:sldId id="900" r:id="rId276"/>
    <p:sldId id="901" r:id="rId277"/>
    <p:sldId id="902" r:id="rId278"/>
    <p:sldId id="903" r:id="rId279"/>
    <p:sldId id="904" r:id="rId280"/>
    <p:sldId id="905" r:id="rId281"/>
    <p:sldId id="906" r:id="rId282"/>
    <p:sldId id="907" r:id="rId283"/>
    <p:sldId id="1023" r:id="rId284"/>
    <p:sldId id="1068" r:id="rId285"/>
    <p:sldId id="562" r:id="rId286"/>
    <p:sldId id="1193" r:id="rId287"/>
    <p:sldId id="1027" r:id="rId288"/>
    <p:sldId id="1028" r:id="rId289"/>
    <p:sldId id="1029" r:id="rId290"/>
    <p:sldId id="1030" r:id="rId291"/>
    <p:sldId id="1031" r:id="rId292"/>
    <p:sldId id="1032" r:id="rId293"/>
    <p:sldId id="1033" r:id="rId294"/>
    <p:sldId id="1034" r:id="rId295"/>
    <p:sldId id="1035" r:id="rId296"/>
    <p:sldId id="1036" r:id="rId297"/>
    <p:sldId id="1037" r:id="rId298"/>
    <p:sldId id="1038" r:id="rId299"/>
    <p:sldId id="1039" r:id="rId300"/>
    <p:sldId id="1040" r:id="rId301"/>
    <p:sldId id="1041" r:id="rId302"/>
    <p:sldId id="1042" r:id="rId303"/>
    <p:sldId id="1043" r:id="rId304"/>
    <p:sldId id="1044" r:id="rId305"/>
    <p:sldId id="1045" r:id="rId306"/>
    <p:sldId id="1046" r:id="rId307"/>
    <p:sldId id="1067" r:id="rId308"/>
    <p:sldId id="1075" r:id="rId309"/>
    <p:sldId id="1076" r:id="rId310"/>
    <p:sldId id="1077" r:id="rId311"/>
    <p:sldId id="1078" r:id="rId312"/>
    <p:sldId id="1079" r:id="rId313"/>
    <p:sldId id="910" r:id="rId314"/>
    <p:sldId id="911" r:id="rId315"/>
    <p:sldId id="912" r:id="rId316"/>
    <p:sldId id="913" r:id="rId317"/>
    <p:sldId id="914" r:id="rId318"/>
    <p:sldId id="915" r:id="rId319"/>
    <p:sldId id="916" r:id="rId320"/>
    <p:sldId id="917" r:id="rId321"/>
    <p:sldId id="918" r:id="rId322"/>
    <p:sldId id="919" r:id="rId323"/>
    <p:sldId id="1048" r:id="rId324"/>
    <p:sldId id="1066" r:id="rId325"/>
    <p:sldId id="1016" r:id="rId326"/>
    <p:sldId id="299" r:id="rId327"/>
    <p:sldId id="1203" r:id="rId328"/>
    <p:sldId id="1198" r:id="rId329"/>
    <p:sldId id="1199" r:id="rId330"/>
    <p:sldId id="1200" r:id="rId331"/>
    <p:sldId id="1201" r:id="rId332"/>
    <p:sldId id="1202" r:id="rId333"/>
    <p:sldId id="1142" r:id="rId334"/>
    <p:sldId id="449" r:id="rId335"/>
    <p:sldId id="1143" r:id="rId336"/>
    <p:sldId id="298" r:id="rId337"/>
    <p:sldId id="300" r:id="rId338"/>
    <p:sldId id="528" r:id="rId33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042"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085"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124"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17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5205" algn="l" defTabSz="457042" rtl="0" eaLnBrk="1" latinLnBrk="0" hangingPunct="1">
      <a:defRPr sz="2400" kern="1200">
        <a:solidFill>
          <a:schemeClr val="tx1"/>
        </a:solidFill>
        <a:latin typeface="Arial" charset="0"/>
        <a:ea typeface="ＭＳ Ｐゴシック" charset="0"/>
        <a:cs typeface="ＭＳ Ｐゴシック" charset="0"/>
      </a:defRPr>
    </a:lvl6pPr>
    <a:lvl7pPr marL="2742248" algn="l" defTabSz="457042" rtl="0" eaLnBrk="1" latinLnBrk="0" hangingPunct="1">
      <a:defRPr sz="2400" kern="1200">
        <a:solidFill>
          <a:schemeClr val="tx1"/>
        </a:solidFill>
        <a:latin typeface="Arial" charset="0"/>
        <a:ea typeface="ＭＳ Ｐゴシック" charset="0"/>
        <a:cs typeface="ＭＳ Ｐゴシック" charset="0"/>
      </a:defRPr>
    </a:lvl7pPr>
    <a:lvl8pPr marL="3199289" algn="l" defTabSz="457042" rtl="0" eaLnBrk="1" latinLnBrk="0" hangingPunct="1">
      <a:defRPr sz="2400" kern="1200">
        <a:solidFill>
          <a:schemeClr val="tx1"/>
        </a:solidFill>
        <a:latin typeface="Arial" charset="0"/>
        <a:ea typeface="ＭＳ Ｐゴシック" charset="0"/>
        <a:cs typeface="ＭＳ Ｐゴシック" charset="0"/>
      </a:defRPr>
    </a:lvl8pPr>
    <a:lvl9pPr marL="3656328" algn="l" defTabSz="457042" rtl="0" eaLnBrk="1" latinLnBrk="0" hangingPunct="1">
      <a:defRPr sz="24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E0D0796A-43D1-DD45-8F04-75DC2166C3DB}">
          <p14:sldIdLst>
            <p14:sldId id="714"/>
            <p14:sldId id="551"/>
            <p14:sldId id="552"/>
            <p14:sldId id="553"/>
            <p14:sldId id="394"/>
            <p14:sldId id="329"/>
            <p14:sldId id="330"/>
            <p14:sldId id="331"/>
            <p14:sldId id="332"/>
            <p14:sldId id="333"/>
            <p14:sldId id="335"/>
            <p14:sldId id="336"/>
            <p14:sldId id="337"/>
            <p14:sldId id="338"/>
            <p14:sldId id="339"/>
            <p14:sldId id="340"/>
            <p14:sldId id="341"/>
            <p14:sldId id="342"/>
            <p14:sldId id="343"/>
            <p14:sldId id="1050"/>
            <p14:sldId id="444"/>
            <p14:sldId id="945"/>
            <p14:sldId id="393"/>
            <p14:sldId id="412"/>
            <p14:sldId id="413"/>
            <p14:sldId id="414"/>
            <p14:sldId id="415"/>
            <p14:sldId id="416"/>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1049"/>
            <p14:sldId id="441"/>
            <p14:sldId id="554"/>
            <p14:sldId id="555"/>
            <p14:sldId id="556"/>
            <p14:sldId id="1054"/>
            <p14:sldId id="1055"/>
            <p14:sldId id="1056"/>
            <p14:sldId id="1057"/>
            <p14:sldId id="1058"/>
            <p14:sldId id="1059"/>
            <p14:sldId id="1060"/>
            <p14:sldId id="1061"/>
            <p14:sldId id="1062"/>
            <p14:sldId id="1063"/>
            <p14:sldId id="1064"/>
            <p14:sldId id="1065"/>
            <p14:sldId id="557"/>
            <p14:sldId id="442"/>
            <p14:sldId id="798"/>
            <p14:sldId id="799"/>
            <p14:sldId id="800"/>
            <p14:sldId id="801"/>
            <p14:sldId id="802"/>
            <p14:sldId id="803"/>
            <p14:sldId id="804"/>
            <p14:sldId id="805"/>
            <p14:sldId id="806"/>
            <p14:sldId id="807"/>
            <p14:sldId id="808"/>
            <p14:sldId id="809"/>
            <p14:sldId id="810"/>
            <p14:sldId id="811"/>
            <p14:sldId id="812"/>
            <p14:sldId id="813"/>
            <p14:sldId id="814"/>
            <p14:sldId id="1205"/>
            <p14:sldId id="1206"/>
            <p14:sldId id="1207"/>
            <p14:sldId id="966"/>
            <p14:sldId id="1074"/>
            <p14:sldId id="513"/>
            <p14:sldId id="514"/>
            <p14:sldId id="515"/>
            <p14:sldId id="516"/>
            <p14:sldId id="517"/>
            <p14:sldId id="518"/>
            <p14:sldId id="519"/>
            <p14:sldId id="520"/>
            <p14:sldId id="521"/>
            <p14:sldId id="538"/>
            <p14:sldId id="534"/>
            <p14:sldId id="535"/>
            <p14:sldId id="536"/>
            <p14:sldId id="537"/>
            <p14:sldId id="508"/>
            <p14:sldId id="511"/>
            <p14:sldId id="512"/>
            <p14:sldId id="1208"/>
            <p14:sldId id="522"/>
            <p14:sldId id="523"/>
            <p14:sldId id="401"/>
            <p14:sldId id="748"/>
            <p14:sldId id="749"/>
            <p14:sldId id="750"/>
            <p14:sldId id="751"/>
            <p14:sldId id="752"/>
            <p14:sldId id="753"/>
            <p14:sldId id="754"/>
            <p14:sldId id="755"/>
            <p14:sldId id="756"/>
            <p14:sldId id="757"/>
            <p14:sldId id="758"/>
            <p14:sldId id="759"/>
            <p14:sldId id="760"/>
            <p14:sldId id="761"/>
            <p14:sldId id="762"/>
            <p14:sldId id="763"/>
            <p14:sldId id="764"/>
            <p14:sldId id="1051"/>
            <p14:sldId id="1073"/>
            <p14:sldId id="558"/>
            <p14:sldId id="559"/>
            <p14:sldId id="289"/>
            <p14:sldId id="402"/>
            <p14:sldId id="560"/>
            <p14:sldId id="1185"/>
            <p14:sldId id="815"/>
            <p14:sldId id="816"/>
            <p14:sldId id="817"/>
            <p14:sldId id="818"/>
            <p14:sldId id="819"/>
            <p14:sldId id="820"/>
            <p14:sldId id="821"/>
            <p14:sldId id="822"/>
            <p14:sldId id="823"/>
            <p14:sldId id="824"/>
            <p14:sldId id="825"/>
            <p14:sldId id="826"/>
            <p14:sldId id="827"/>
            <p14:sldId id="828"/>
            <p14:sldId id="829"/>
            <p14:sldId id="830"/>
            <p14:sldId id="1052"/>
            <p14:sldId id="1072"/>
            <p14:sldId id="527"/>
            <p14:sldId id="524"/>
            <p14:sldId id="525"/>
            <p14:sldId id="526"/>
            <p14:sldId id="648"/>
            <p14:sldId id="968"/>
            <p14:sldId id="969"/>
            <p14:sldId id="970"/>
            <p14:sldId id="971"/>
            <p14:sldId id="972"/>
            <p14:sldId id="973"/>
            <p14:sldId id="974"/>
            <p14:sldId id="975"/>
            <p14:sldId id="976"/>
            <p14:sldId id="977"/>
            <p14:sldId id="978"/>
            <p14:sldId id="979"/>
            <p14:sldId id="980"/>
            <p14:sldId id="981"/>
            <p14:sldId id="982"/>
            <p14:sldId id="983"/>
            <p14:sldId id="984"/>
            <p14:sldId id="985"/>
            <p14:sldId id="986"/>
            <p14:sldId id="987"/>
            <p14:sldId id="988"/>
            <p14:sldId id="989"/>
            <p14:sldId id="1071"/>
            <p14:sldId id="618"/>
            <p14:sldId id="619"/>
            <p14:sldId id="620"/>
            <p14:sldId id="621"/>
            <p14:sldId id="622"/>
            <p14:sldId id="623"/>
            <p14:sldId id="624"/>
            <p14:sldId id="625"/>
            <p14:sldId id="626"/>
            <p14:sldId id="627"/>
            <p14:sldId id="628"/>
            <p14:sldId id="653"/>
            <p14:sldId id="1053"/>
            <p14:sldId id="1204"/>
            <p14:sldId id="992"/>
            <p14:sldId id="993"/>
            <p14:sldId id="994"/>
            <p14:sldId id="995"/>
            <p14:sldId id="996"/>
            <p14:sldId id="997"/>
            <p14:sldId id="998"/>
            <p14:sldId id="999"/>
            <p14:sldId id="1000"/>
            <p14:sldId id="1070"/>
            <p14:sldId id="563"/>
            <p14:sldId id="448"/>
            <p14:sldId id="1025"/>
            <p14:sldId id="870"/>
            <p14:sldId id="871"/>
            <p14:sldId id="872"/>
            <p14:sldId id="873"/>
            <p14:sldId id="874"/>
            <p14:sldId id="875"/>
            <p14:sldId id="876"/>
            <p14:sldId id="877"/>
            <p14:sldId id="878"/>
            <p14:sldId id="879"/>
            <p14:sldId id="880"/>
            <p14:sldId id="881"/>
            <p14:sldId id="882"/>
            <p14:sldId id="883"/>
            <p14:sldId id="884"/>
            <p14:sldId id="885"/>
            <p14:sldId id="1024"/>
            <p14:sldId id="1069"/>
            <p14:sldId id="1026"/>
            <p14:sldId id="890"/>
            <p14:sldId id="891"/>
            <p14:sldId id="892"/>
            <p14:sldId id="893"/>
            <p14:sldId id="894"/>
            <p14:sldId id="895"/>
            <p14:sldId id="896"/>
            <p14:sldId id="897"/>
            <p14:sldId id="898"/>
            <p14:sldId id="899"/>
            <p14:sldId id="900"/>
            <p14:sldId id="901"/>
            <p14:sldId id="902"/>
            <p14:sldId id="903"/>
            <p14:sldId id="904"/>
            <p14:sldId id="905"/>
            <p14:sldId id="906"/>
            <p14:sldId id="907"/>
            <p14:sldId id="1023"/>
            <p14:sldId id="1068"/>
            <p14:sldId id="562"/>
            <p14:sldId id="1193"/>
            <p14:sldId id="1027"/>
            <p14:sldId id="1028"/>
            <p14:sldId id="1029"/>
            <p14:sldId id="1030"/>
            <p14:sldId id="1031"/>
            <p14:sldId id="1032"/>
            <p14:sldId id="1033"/>
            <p14:sldId id="1034"/>
            <p14:sldId id="1035"/>
            <p14:sldId id="1036"/>
            <p14:sldId id="1037"/>
            <p14:sldId id="1038"/>
            <p14:sldId id="1039"/>
            <p14:sldId id="1040"/>
            <p14:sldId id="1041"/>
            <p14:sldId id="1042"/>
            <p14:sldId id="1043"/>
            <p14:sldId id="1044"/>
            <p14:sldId id="1045"/>
            <p14:sldId id="1046"/>
            <p14:sldId id="1067"/>
            <p14:sldId id="1075"/>
            <p14:sldId id="1076"/>
            <p14:sldId id="1077"/>
            <p14:sldId id="1078"/>
            <p14:sldId id="1079"/>
            <p14:sldId id="910"/>
            <p14:sldId id="911"/>
            <p14:sldId id="912"/>
            <p14:sldId id="913"/>
            <p14:sldId id="914"/>
            <p14:sldId id="915"/>
            <p14:sldId id="916"/>
            <p14:sldId id="917"/>
            <p14:sldId id="918"/>
            <p14:sldId id="919"/>
            <p14:sldId id="1048"/>
            <p14:sldId id="1066"/>
            <p14:sldId id="1016"/>
            <p14:sldId id="299"/>
          </p14:sldIdLst>
        </p14:section>
        <p14:section name="Conclusion" id="{DB567C52-61BF-F442-97C2-2F6216B4709B}">
          <p14:sldIdLst>
            <p14:sldId id="1203"/>
            <p14:sldId id="1198"/>
            <p14:sldId id="1199"/>
            <p14:sldId id="1200"/>
            <p14:sldId id="1201"/>
            <p14:sldId id="1202"/>
            <p14:sldId id="1142"/>
            <p14:sldId id="449"/>
            <p14:sldId id="1143"/>
            <p14:sldId id="298"/>
          </p14:sldIdLst>
        </p14:section>
        <p14:section name="Supplements" id="{03E51E2B-4F4A-C54E-AE6C-55649C46008D}">
          <p14:sldIdLst>
            <p14:sldId id="300"/>
            <p14:sldId id="52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FF80"/>
    <a:srgbClr val="B7CF5A"/>
    <a:srgbClr val="C2DA5E"/>
    <a:srgbClr val="93DA4D"/>
    <a:srgbClr val="000000"/>
    <a:srgbClr val="6BCBF4"/>
    <a:srgbClr val="62B8DB"/>
    <a:srgbClr val="F5D8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848" autoAdjust="0"/>
    <p:restoredTop sz="49360" autoAdjust="0"/>
  </p:normalViewPr>
  <p:slideViewPr>
    <p:cSldViewPr>
      <p:cViewPr varScale="1">
        <p:scale>
          <a:sx n="66" d="100"/>
          <a:sy n="66" d="100"/>
        </p:scale>
        <p:origin x="1704" y="192"/>
      </p:cViewPr>
      <p:guideLst>
        <p:guide orient="horz" pos="2160"/>
        <p:guide pos="2880"/>
      </p:guideLst>
    </p:cSldViewPr>
  </p:slideViewPr>
  <p:outlineViewPr>
    <p:cViewPr>
      <p:scale>
        <a:sx n="33" d="100"/>
        <a:sy n="33" d="100"/>
      </p:scale>
      <p:origin x="0" y="18344"/>
    </p:cViewPr>
  </p:outlineViewPr>
  <p:notesTextViewPr>
    <p:cViewPr>
      <p:scale>
        <a:sx n="200" d="100"/>
        <a:sy n="200" d="100"/>
      </p:scale>
      <p:origin x="0" y="0"/>
    </p:cViewPr>
  </p:notesTextViewPr>
  <p:sorterViewPr>
    <p:cViewPr varScale="1">
      <p:scale>
        <a:sx n="90" d="100"/>
        <a:sy n="90" d="100"/>
      </p:scale>
      <p:origin x="0" y="2700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3.xml"/><Relationship Id="rId299" Type="http://schemas.openxmlformats.org/officeDocument/2006/relationships/slide" Target="slides/slide265.xml"/><Relationship Id="rId21" Type="http://schemas.openxmlformats.org/officeDocument/2006/relationships/slideMaster" Target="slideMasters/slideMaster21.xml"/><Relationship Id="rId63" Type="http://schemas.openxmlformats.org/officeDocument/2006/relationships/slide" Target="slides/slide29.xml"/><Relationship Id="rId159" Type="http://schemas.openxmlformats.org/officeDocument/2006/relationships/slide" Target="slides/slide125.xml"/><Relationship Id="rId324" Type="http://schemas.openxmlformats.org/officeDocument/2006/relationships/slide" Target="slides/slide290.xml"/><Relationship Id="rId170" Type="http://schemas.openxmlformats.org/officeDocument/2006/relationships/slide" Target="slides/slide136.xml"/><Relationship Id="rId226" Type="http://schemas.openxmlformats.org/officeDocument/2006/relationships/slide" Target="slides/slide192.xml"/><Relationship Id="rId268" Type="http://schemas.openxmlformats.org/officeDocument/2006/relationships/slide" Target="slides/slide234.xml"/><Relationship Id="rId32" Type="http://schemas.openxmlformats.org/officeDocument/2006/relationships/slideMaster" Target="slideMasters/slideMaster32.xml"/><Relationship Id="rId74" Type="http://schemas.openxmlformats.org/officeDocument/2006/relationships/slide" Target="slides/slide40.xml"/><Relationship Id="rId128" Type="http://schemas.openxmlformats.org/officeDocument/2006/relationships/slide" Target="slides/slide94.xml"/><Relationship Id="rId335" Type="http://schemas.openxmlformats.org/officeDocument/2006/relationships/slide" Target="slides/slide301.xml"/><Relationship Id="rId5" Type="http://schemas.openxmlformats.org/officeDocument/2006/relationships/slideMaster" Target="slideMasters/slideMaster5.xml"/><Relationship Id="rId181" Type="http://schemas.openxmlformats.org/officeDocument/2006/relationships/slide" Target="slides/slide147.xml"/><Relationship Id="rId237" Type="http://schemas.openxmlformats.org/officeDocument/2006/relationships/slide" Target="slides/slide203.xml"/><Relationship Id="rId279" Type="http://schemas.openxmlformats.org/officeDocument/2006/relationships/slide" Target="slides/slide245.xml"/><Relationship Id="rId43" Type="http://schemas.openxmlformats.org/officeDocument/2006/relationships/slide" Target="slides/slide9.xml"/><Relationship Id="rId139" Type="http://schemas.openxmlformats.org/officeDocument/2006/relationships/slide" Target="slides/slide105.xml"/><Relationship Id="rId290" Type="http://schemas.openxmlformats.org/officeDocument/2006/relationships/slide" Target="slides/slide256.xml"/><Relationship Id="rId304" Type="http://schemas.openxmlformats.org/officeDocument/2006/relationships/slide" Target="slides/slide270.xml"/><Relationship Id="rId85" Type="http://schemas.openxmlformats.org/officeDocument/2006/relationships/slide" Target="slides/slide51.xml"/><Relationship Id="rId150" Type="http://schemas.openxmlformats.org/officeDocument/2006/relationships/slide" Target="slides/slide116.xml"/><Relationship Id="rId192" Type="http://schemas.openxmlformats.org/officeDocument/2006/relationships/slide" Target="slides/slide158.xml"/><Relationship Id="rId206" Type="http://schemas.openxmlformats.org/officeDocument/2006/relationships/slide" Target="slides/slide172.xml"/><Relationship Id="rId248" Type="http://schemas.openxmlformats.org/officeDocument/2006/relationships/slide" Target="slides/slide214.xml"/><Relationship Id="rId12" Type="http://schemas.openxmlformats.org/officeDocument/2006/relationships/slideMaster" Target="slideMasters/slideMaster12.xml"/><Relationship Id="rId108" Type="http://schemas.openxmlformats.org/officeDocument/2006/relationships/slide" Target="slides/slide74.xml"/><Relationship Id="rId315" Type="http://schemas.openxmlformats.org/officeDocument/2006/relationships/slide" Target="slides/slide281.xml"/><Relationship Id="rId54" Type="http://schemas.openxmlformats.org/officeDocument/2006/relationships/slide" Target="slides/slide20.xml"/><Relationship Id="rId96" Type="http://schemas.openxmlformats.org/officeDocument/2006/relationships/slide" Target="slides/slide62.xml"/><Relationship Id="rId161" Type="http://schemas.openxmlformats.org/officeDocument/2006/relationships/slide" Target="slides/slide127.xml"/><Relationship Id="rId217" Type="http://schemas.openxmlformats.org/officeDocument/2006/relationships/slide" Target="slides/slide183.xml"/><Relationship Id="rId259" Type="http://schemas.openxmlformats.org/officeDocument/2006/relationships/slide" Target="slides/slide225.xml"/><Relationship Id="rId23" Type="http://schemas.openxmlformats.org/officeDocument/2006/relationships/slideMaster" Target="slideMasters/slideMaster23.xml"/><Relationship Id="rId119" Type="http://schemas.openxmlformats.org/officeDocument/2006/relationships/slide" Target="slides/slide85.xml"/><Relationship Id="rId270" Type="http://schemas.openxmlformats.org/officeDocument/2006/relationships/slide" Target="slides/slide236.xml"/><Relationship Id="rId326" Type="http://schemas.openxmlformats.org/officeDocument/2006/relationships/slide" Target="slides/slide292.xml"/><Relationship Id="rId65" Type="http://schemas.openxmlformats.org/officeDocument/2006/relationships/slide" Target="slides/slide31.xml"/><Relationship Id="rId130" Type="http://schemas.openxmlformats.org/officeDocument/2006/relationships/slide" Target="slides/slide96.xml"/><Relationship Id="rId172" Type="http://schemas.openxmlformats.org/officeDocument/2006/relationships/slide" Target="slides/slide138.xml"/><Relationship Id="rId228" Type="http://schemas.openxmlformats.org/officeDocument/2006/relationships/slide" Target="slides/slide194.xml"/><Relationship Id="rId281" Type="http://schemas.openxmlformats.org/officeDocument/2006/relationships/slide" Target="slides/slide247.xml"/><Relationship Id="rId337" Type="http://schemas.openxmlformats.org/officeDocument/2006/relationships/slide" Target="slides/slide303.xml"/><Relationship Id="rId34" Type="http://schemas.openxmlformats.org/officeDocument/2006/relationships/slideMaster" Target="slideMasters/slideMaster34.xml"/><Relationship Id="rId76" Type="http://schemas.openxmlformats.org/officeDocument/2006/relationships/slide" Target="slides/slide42.xml"/><Relationship Id="rId141" Type="http://schemas.openxmlformats.org/officeDocument/2006/relationships/slide" Target="slides/slide107.xml"/><Relationship Id="rId7" Type="http://schemas.openxmlformats.org/officeDocument/2006/relationships/slideMaster" Target="slideMasters/slideMaster7.xml"/><Relationship Id="rId183" Type="http://schemas.openxmlformats.org/officeDocument/2006/relationships/slide" Target="slides/slide149.xml"/><Relationship Id="rId239" Type="http://schemas.openxmlformats.org/officeDocument/2006/relationships/slide" Target="slides/slide205.xml"/><Relationship Id="rId250" Type="http://schemas.openxmlformats.org/officeDocument/2006/relationships/slide" Target="slides/slide216.xml"/><Relationship Id="rId292" Type="http://schemas.openxmlformats.org/officeDocument/2006/relationships/slide" Target="slides/slide258.xml"/><Relationship Id="rId306" Type="http://schemas.openxmlformats.org/officeDocument/2006/relationships/slide" Target="slides/slide272.xml"/><Relationship Id="rId45" Type="http://schemas.openxmlformats.org/officeDocument/2006/relationships/slide" Target="slides/slide11.xml"/><Relationship Id="rId87" Type="http://schemas.openxmlformats.org/officeDocument/2006/relationships/slide" Target="slides/slide53.xml"/><Relationship Id="rId110" Type="http://schemas.openxmlformats.org/officeDocument/2006/relationships/slide" Target="slides/slide76.xml"/><Relationship Id="rId152" Type="http://schemas.openxmlformats.org/officeDocument/2006/relationships/slide" Target="slides/slide118.xml"/><Relationship Id="rId194" Type="http://schemas.openxmlformats.org/officeDocument/2006/relationships/slide" Target="slides/slide160.xml"/><Relationship Id="rId208" Type="http://schemas.openxmlformats.org/officeDocument/2006/relationships/slide" Target="slides/slide174.xml"/><Relationship Id="rId240" Type="http://schemas.openxmlformats.org/officeDocument/2006/relationships/slide" Target="slides/slide206.xml"/><Relationship Id="rId261" Type="http://schemas.openxmlformats.org/officeDocument/2006/relationships/slide" Target="slides/slide227.xml"/><Relationship Id="rId14" Type="http://schemas.openxmlformats.org/officeDocument/2006/relationships/slideMaster" Target="slideMasters/slideMaster14.xml"/><Relationship Id="rId35" Type="http://schemas.openxmlformats.org/officeDocument/2006/relationships/slide" Target="slides/slide1.xml"/><Relationship Id="rId56" Type="http://schemas.openxmlformats.org/officeDocument/2006/relationships/slide" Target="slides/slide22.xml"/><Relationship Id="rId77" Type="http://schemas.openxmlformats.org/officeDocument/2006/relationships/slide" Target="slides/slide43.xml"/><Relationship Id="rId100" Type="http://schemas.openxmlformats.org/officeDocument/2006/relationships/slide" Target="slides/slide66.xml"/><Relationship Id="rId282" Type="http://schemas.openxmlformats.org/officeDocument/2006/relationships/slide" Target="slides/slide248.xml"/><Relationship Id="rId317" Type="http://schemas.openxmlformats.org/officeDocument/2006/relationships/slide" Target="slides/slide283.xml"/><Relationship Id="rId338" Type="http://schemas.openxmlformats.org/officeDocument/2006/relationships/slide" Target="slides/slide304.xml"/><Relationship Id="rId8" Type="http://schemas.openxmlformats.org/officeDocument/2006/relationships/slideMaster" Target="slideMasters/slideMaster8.xml"/><Relationship Id="rId98" Type="http://schemas.openxmlformats.org/officeDocument/2006/relationships/slide" Target="slides/slide64.xml"/><Relationship Id="rId121" Type="http://schemas.openxmlformats.org/officeDocument/2006/relationships/slide" Target="slides/slide87.xml"/><Relationship Id="rId142" Type="http://schemas.openxmlformats.org/officeDocument/2006/relationships/slide" Target="slides/slide108.xml"/><Relationship Id="rId163" Type="http://schemas.openxmlformats.org/officeDocument/2006/relationships/slide" Target="slides/slide129.xml"/><Relationship Id="rId184" Type="http://schemas.openxmlformats.org/officeDocument/2006/relationships/slide" Target="slides/slide150.xml"/><Relationship Id="rId219" Type="http://schemas.openxmlformats.org/officeDocument/2006/relationships/slide" Target="slides/slide185.xml"/><Relationship Id="rId230" Type="http://schemas.openxmlformats.org/officeDocument/2006/relationships/slide" Target="slides/slide196.xml"/><Relationship Id="rId251" Type="http://schemas.openxmlformats.org/officeDocument/2006/relationships/slide" Target="slides/slide217.xml"/><Relationship Id="rId25" Type="http://schemas.openxmlformats.org/officeDocument/2006/relationships/slideMaster" Target="slideMasters/slideMaster25.xml"/><Relationship Id="rId46" Type="http://schemas.openxmlformats.org/officeDocument/2006/relationships/slide" Target="slides/slide12.xml"/><Relationship Id="rId67" Type="http://schemas.openxmlformats.org/officeDocument/2006/relationships/slide" Target="slides/slide33.xml"/><Relationship Id="rId272" Type="http://schemas.openxmlformats.org/officeDocument/2006/relationships/slide" Target="slides/slide238.xml"/><Relationship Id="rId293" Type="http://schemas.openxmlformats.org/officeDocument/2006/relationships/slide" Target="slides/slide259.xml"/><Relationship Id="rId307" Type="http://schemas.openxmlformats.org/officeDocument/2006/relationships/slide" Target="slides/slide273.xml"/><Relationship Id="rId328" Type="http://schemas.openxmlformats.org/officeDocument/2006/relationships/slide" Target="slides/slide294.xml"/><Relationship Id="rId88" Type="http://schemas.openxmlformats.org/officeDocument/2006/relationships/slide" Target="slides/slide54.xml"/><Relationship Id="rId111" Type="http://schemas.openxmlformats.org/officeDocument/2006/relationships/slide" Target="slides/slide77.xml"/><Relationship Id="rId132" Type="http://schemas.openxmlformats.org/officeDocument/2006/relationships/slide" Target="slides/slide98.xml"/><Relationship Id="rId153" Type="http://schemas.openxmlformats.org/officeDocument/2006/relationships/slide" Target="slides/slide119.xml"/><Relationship Id="rId174" Type="http://schemas.openxmlformats.org/officeDocument/2006/relationships/slide" Target="slides/slide140.xml"/><Relationship Id="rId195" Type="http://schemas.openxmlformats.org/officeDocument/2006/relationships/slide" Target="slides/slide161.xml"/><Relationship Id="rId209" Type="http://schemas.openxmlformats.org/officeDocument/2006/relationships/slide" Target="slides/slide175.xml"/><Relationship Id="rId220" Type="http://schemas.openxmlformats.org/officeDocument/2006/relationships/slide" Target="slides/slide186.xml"/><Relationship Id="rId241" Type="http://schemas.openxmlformats.org/officeDocument/2006/relationships/slide" Target="slides/slide207.xml"/><Relationship Id="rId15" Type="http://schemas.openxmlformats.org/officeDocument/2006/relationships/slideMaster" Target="slideMasters/slideMaster15.xml"/><Relationship Id="rId36" Type="http://schemas.openxmlformats.org/officeDocument/2006/relationships/slide" Target="slides/slide2.xml"/><Relationship Id="rId57" Type="http://schemas.openxmlformats.org/officeDocument/2006/relationships/slide" Target="slides/slide23.xml"/><Relationship Id="rId262" Type="http://schemas.openxmlformats.org/officeDocument/2006/relationships/slide" Target="slides/slide228.xml"/><Relationship Id="rId283" Type="http://schemas.openxmlformats.org/officeDocument/2006/relationships/slide" Target="slides/slide249.xml"/><Relationship Id="rId318" Type="http://schemas.openxmlformats.org/officeDocument/2006/relationships/slide" Target="slides/slide284.xml"/><Relationship Id="rId339" Type="http://schemas.openxmlformats.org/officeDocument/2006/relationships/slide" Target="slides/slide305.xml"/><Relationship Id="rId78" Type="http://schemas.openxmlformats.org/officeDocument/2006/relationships/slide" Target="slides/slide44.xml"/><Relationship Id="rId99" Type="http://schemas.openxmlformats.org/officeDocument/2006/relationships/slide" Target="slides/slide65.xml"/><Relationship Id="rId101" Type="http://schemas.openxmlformats.org/officeDocument/2006/relationships/slide" Target="slides/slide67.xml"/><Relationship Id="rId122" Type="http://schemas.openxmlformats.org/officeDocument/2006/relationships/slide" Target="slides/slide88.xml"/><Relationship Id="rId143" Type="http://schemas.openxmlformats.org/officeDocument/2006/relationships/slide" Target="slides/slide109.xml"/><Relationship Id="rId164" Type="http://schemas.openxmlformats.org/officeDocument/2006/relationships/slide" Target="slides/slide130.xml"/><Relationship Id="rId185" Type="http://schemas.openxmlformats.org/officeDocument/2006/relationships/slide" Target="slides/slide151.xml"/><Relationship Id="rId9" Type="http://schemas.openxmlformats.org/officeDocument/2006/relationships/slideMaster" Target="slideMasters/slideMaster9.xml"/><Relationship Id="rId210" Type="http://schemas.openxmlformats.org/officeDocument/2006/relationships/slide" Target="slides/slide176.xml"/><Relationship Id="rId26" Type="http://schemas.openxmlformats.org/officeDocument/2006/relationships/slideMaster" Target="slideMasters/slideMaster26.xml"/><Relationship Id="rId231" Type="http://schemas.openxmlformats.org/officeDocument/2006/relationships/slide" Target="slides/slide197.xml"/><Relationship Id="rId252" Type="http://schemas.openxmlformats.org/officeDocument/2006/relationships/slide" Target="slides/slide218.xml"/><Relationship Id="rId273" Type="http://schemas.openxmlformats.org/officeDocument/2006/relationships/slide" Target="slides/slide239.xml"/><Relationship Id="rId294" Type="http://schemas.openxmlformats.org/officeDocument/2006/relationships/slide" Target="slides/slide260.xml"/><Relationship Id="rId308" Type="http://schemas.openxmlformats.org/officeDocument/2006/relationships/slide" Target="slides/slide274.xml"/><Relationship Id="rId329" Type="http://schemas.openxmlformats.org/officeDocument/2006/relationships/slide" Target="slides/slide295.xml"/><Relationship Id="rId47" Type="http://schemas.openxmlformats.org/officeDocument/2006/relationships/slide" Target="slides/slide13.xml"/><Relationship Id="rId68" Type="http://schemas.openxmlformats.org/officeDocument/2006/relationships/slide" Target="slides/slide34.xml"/><Relationship Id="rId89" Type="http://schemas.openxmlformats.org/officeDocument/2006/relationships/slide" Target="slides/slide55.xml"/><Relationship Id="rId112" Type="http://schemas.openxmlformats.org/officeDocument/2006/relationships/slide" Target="slides/slide78.xml"/><Relationship Id="rId133" Type="http://schemas.openxmlformats.org/officeDocument/2006/relationships/slide" Target="slides/slide99.xml"/><Relationship Id="rId154" Type="http://schemas.openxmlformats.org/officeDocument/2006/relationships/slide" Target="slides/slide120.xml"/><Relationship Id="rId175" Type="http://schemas.openxmlformats.org/officeDocument/2006/relationships/slide" Target="slides/slide141.xml"/><Relationship Id="rId340" Type="http://schemas.openxmlformats.org/officeDocument/2006/relationships/notesMaster" Target="notesMasters/notesMaster1.xml"/><Relationship Id="rId196" Type="http://schemas.openxmlformats.org/officeDocument/2006/relationships/slide" Target="slides/slide162.xml"/><Relationship Id="rId200" Type="http://schemas.openxmlformats.org/officeDocument/2006/relationships/slide" Target="slides/slide166.xml"/><Relationship Id="rId16" Type="http://schemas.openxmlformats.org/officeDocument/2006/relationships/slideMaster" Target="slideMasters/slideMaster16.xml"/><Relationship Id="rId221" Type="http://schemas.openxmlformats.org/officeDocument/2006/relationships/slide" Target="slides/slide187.xml"/><Relationship Id="rId242" Type="http://schemas.openxmlformats.org/officeDocument/2006/relationships/slide" Target="slides/slide208.xml"/><Relationship Id="rId263" Type="http://schemas.openxmlformats.org/officeDocument/2006/relationships/slide" Target="slides/slide229.xml"/><Relationship Id="rId284" Type="http://schemas.openxmlformats.org/officeDocument/2006/relationships/slide" Target="slides/slide250.xml"/><Relationship Id="rId319" Type="http://schemas.openxmlformats.org/officeDocument/2006/relationships/slide" Target="slides/slide285.xml"/><Relationship Id="rId37" Type="http://schemas.openxmlformats.org/officeDocument/2006/relationships/slide" Target="slides/slide3.xml"/><Relationship Id="rId58" Type="http://schemas.openxmlformats.org/officeDocument/2006/relationships/slide" Target="slides/slide24.xml"/><Relationship Id="rId79" Type="http://schemas.openxmlformats.org/officeDocument/2006/relationships/slide" Target="slides/slide45.xml"/><Relationship Id="rId102" Type="http://schemas.openxmlformats.org/officeDocument/2006/relationships/slide" Target="slides/slide68.xml"/><Relationship Id="rId123" Type="http://schemas.openxmlformats.org/officeDocument/2006/relationships/slide" Target="slides/slide89.xml"/><Relationship Id="rId144" Type="http://schemas.openxmlformats.org/officeDocument/2006/relationships/slide" Target="slides/slide110.xml"/><Relationship Id="rId330" Type="http://schemas.openxmlformats.org/officeDocument/2006/relationships/slide" Target="slides/slide296.xml"/><Relationship Id="rId90" Type="http://schemas.openxmlformats.org/officeDocument/2006/relationships/slide" Target="slides/slide56.xml"/><Relationship Id="rId165" Type="http://schemas.openxmlformats.org/officeDocument/2006/relationships/slide" Target="slides/slide131.xml"/><Relationship Id="rId186" Type="http://schemas.openxmlformats.org/officeDocument/2006/relationships/slide" Target="slides/slide152.xml"/><Relationship Id="rId211" Type="http://schemas.openxmlformats.org/officeDocument/2006/relationships/slide" Target="slides/slide177.xml"/><Relationship Id="rId232" Type="http://schemas.openxmlformats.org/officeDocument/2006/relationships/slide" Target="slides/slide198.xml"/><Relationship Id="rId253" Type="http://schemas.openxmlformats.org/officeDocument/2006/relationships/slide" Target="slides/slide219.xml"/><Relationship Id="rId274" Type="http://schemas.openxmlformats.org/officeDocument/2006/relationships/slide" Target="slides/slide240.xml"/><Relationship Id="rId295" Type="http://schemas.openxmlformats.org/officeDocument/2006/relationships/slide" Target="slides/slide261.xml"/><Relationship Id="rId309" Type="http://schemas.openxmlformats.org/officeDocument/2006/relationships/slide" Target="slides/slide275.xml"/><Relationship Id="rId27" Type="http://schemas.openxmlformats.org/officeDocument/2006/relationships/slideMaster" Target="slideMasters/slideMaster27.xml"/><Relationship Id="rId48" Type="http://schemas.openxmlformats.org/officeDocument/2006/relationships/slide" Target="slides/slide14.xml"/><Relationship Id="rId69" Type="http://schemas.openxmlformats.org/officeDocument/2006/relationships/slide" Target="slides/slide35.xml"/><Relationship Id="rId113" Type="http://schemas.openxmlformats.org/officeDocument/2006/relationships/slide" Target="slides/slide79.xml"/><Relationship Id="rId134" Type="http://schemas.openxmlformats.org/officeDocument/2006/relationships/slide" Target="slides/slide100.xml"/><Relationship Id="rId320" Type="http://schemas.openxmlformats.org/officeDocument/2006/relationships/slide" Target="slides/slide286.xml"/><Relationship Id="rId80" Type="http://schemas.openxmlformats.org/officeDocument/2006/relationships/slide" Target="slides/slide46.xml"/><Relationship Id="rId155" Type="http://schemas.openxmlformats.org/officeDocument/2006/relationships/slide" Target="slides/slide121.xml"/><Relationship Id="rId176" Type="http://schemas.openxmlformats.org/officeDocument/2006/relationships/slide" Target="slides/slide142.xml"/><Relationship Id="rId197" Type="http://schemas.openxmlformats.org/officeDocument/2006/relationships/slide" Target="slides/slide163.xml"/><Relationship Id="rId341" Type="http://schemas.openxmlformats.org/officeDocument/2006/relationships/presProps" Target="presProps.xml"/><Relationship Id="rId201" Type="http://schemas.openxmlformats.org/officeDocument/2006/relationships/slide" Target="slides/slide167.xml"/><Relationship Id="rId222" Type="http://schemas.openxmlformats.org/officeDocument/2006/relationships/slide" Target="slides/slide188.xml"/><Relationship Id="rId243" Type="http://schemas.openxmlformats.org/officeDocument/2006/relationships/slide" Target="slides/slide209.xml"/><Relationship Id="rId264" Type="http://schemas.openxmlformats.org/officeDocument/2006/relationships/slide" Target="slides/slide230.xml"/><Relationship Id="rId285" Type="http://schemas.openxmlformats.org/officeDocument/2006/relationships/slide" Target="slides/slide251.xml"/><Relationship Id="rId17" Type="http://schemas.openxmlformats.org/officeDocument/2006/relationships/slideMaster" Target="slideMasters/slideMaster17.xml"/><Relationship Id="rId38" Type="http://schemas.openxmlformats.org/officeDocument/2006/relationships/slide" Target="slides/slide4.xml"/><Relationship Id="rId59" Type="http://schemas.openxmlformats.org/officeDocument/2006/relationships/slide" Target="slides/slide25.xml"/><Relationship Id="rId103" Type="http://schemas.openxmlformats.org/officeDocument/2006/relationships/slide" Target="slides/slide69.xml"/><Relationship Id="rId124" Type="http://schemas.openxmlformats.org/officeDocument/2006/relationships/slide" Target="slides/slide90.xml"/><Relationship Id="rId310" Type="http://schemas.openxmlformats.org/officeDocument/2006/relationships/slide" Target="slides/slide276.xml"/><Relationship Id="rId70" Type="http://schemas.openxmlformats.org/officeDocument/2006/relationships/slide" Target="slides/slide36.xml"/><Relationship Id="rId91" Type="http://schemas.openxmlformats.org/officeDocument/2006/relationships/slide" Target="slides/slide57.xml"/><Relationship Id="rId145" Type="http://schemas.openxmlformats.org/officeDocument/2006/relationships/slide" Target="slides/slide111.xml"/><Relationship Id="rId166" Type="http://schemas.openxmlformats.org/officeDocument/2006/relationships/slide" Target="slides/slide132.xml"/><Relationship Id="rId187" Type="http://schemas.openxmlformats.org/officeDocument/2006/relationships/slide" Target="slides/slide153.xml"/><Relationship Id="rId331" Type="http://schemas.openxmlformats.org/officeDocument/2006/relationships/slide" Target="slides/slide297.xml"/><Relationship Id="rId1" Type="http://schemas.openxmlformats.org/officeDocument/2006/relationships/slideMaster" Target="slideMasters/slideMaster1.xml"/><Relationship Id="rId212" Type="http://schemas.openxmlformats.org/officeDocument/2006/relationships/slide" Target="slides/slide178.xml"/><Relationship Id="rId233" Type="http://schemas.openxmlformats.org/officeDocument/2006/relationships/slide" Target="slides/slide199.xml"/><Relationship Id="rId254" Type="http://schemas.openxmlformats.org/officeDocument/2006/relationships/slide" Target="slides/slide220.xml"/><Relationship Id="rId28" Type="http://schemas.openxmlformats.org/officeDocument/2006/relationships/slideMaster" Target="slideMasters/slideMaster28.xml"/><Relationship Id="rId49" Type="http://schemas.openxmlformats.org/officeDocument/2006/relationships/slide" Target="slides/slide15.xml"/><Relationship Id="rId114" Type="http://schemas.openxmlformats.org/officeDocument/2006/relationships/slide" Target="slides/slide80.xml"/><Relationship Id="rId275" Type="http://schemas.openxmlformats.org/officeDocument/2006/relationships/slide" Target="slides/slide241.xml"/><Relationship Id="rId296" Type="http://schemas.openxmlformats.org/officeDocument/2006/relationships/slide" Target="slides/slide262.xml"/><Relationship Id="rId300" Type="http://schemas.openxmlformats.org/officeDocument/2006/relationships/slide" Target="slides/slide266.xml"/><Relationship Id="rId60" Type="http://schemas.openxmlformats.org/officeDocument/2006/relationships/slide" Target="slides/slide26.xml"/><Relationship Id="rId81" Type="http://schemas.openxmlformats.org/officeDocument/2006/relationships/slide" Target="slides/slide47.xml"/><Relationship Id="rId135" Type="http://schemas.openxmlformats.org/officeDocument/2006/relationships/slide" Target="slides/slide101.xml"/><Relationship Id="rId156" Type="http://schemas.openxmlformats.org/officeDocument/2006/relationships/slide" Target="slides/slide122.xml"/><Relationship Id="rId177" Type="http://schemas.openxmlformats.org/officeDocument/2006/relationships/slide" Target="slides/slide143.xml"/><Relationship Id="rId198" Type="http://schemas.openxmlformats.org/officeDocument/2006/relationships/slide" Target="slides/slide164.xml"/><Relationship Id="rId321" Type="http://schemas.openxmlformats.org/officeDocument/2006/relationships/slide" Target="slides/slide287.xml"/><Relationship Id="rId342" Type="http://schemas.openxmlformats.org/officeDocument/2006/relationships/viewProps" Target="viewProps.xml"/><Relationship Id="rId202" Type="http://schemas.openxmlformats.org/officeDocument/2006/relationships/slide" Target="slides/slide168.xml"/><Relationship Id="rId223" Type="http://schemas.openxmlformats.org/officeDocument/2006/relationships/slide" Target="slides/slide189.xml"/><Relationship Id="rId244" Type="http://schemas.openxmlformats.org/officeDocument/2006/relationships/slide" Target="slides/slide210.xml"/><Relationship Id="rId18" Type="http://schemas.openxmlformats.org/officeDocument/2006/relationships/slideMaster" Target="slideMasters/slideMaster18.xml"/><Relationship Id="rId39" Type="http://schemas.openxmlformats.org/officeDocument/2006/relationships/slide" Target="slides/slide5.xml"/><Relationship Id="rId265" Type="http://schemas.openxmlformats.org/officeDocument/2006/relationships/slide" Target="slides/slide231.xml"/><Relationship Id="rId286" Type="http://schemas.openxmlformats.org/officeDocument/2006/relationships/slide" Target="slides/slide252.xml"/><Relationship Id="rId50" Type="http://schemas.openxmlformats.org/officeDocument/2006/relationships/slide" Target="slides/slide16.xml"/><Relationship Id="rId104" Type="http://schemas.openxmlformats.org/officeDocument/2006/relationships/slide" Target="slides/slide70.xml"/><Relationship Id="rId125" Type="http://schemas.openxmlformats.org/officeDocument/2006/relationships/slide" Target="slides/slide91.xml"/><Relationship Id="rId146" Type="http://schemas.openxmlformats.org/officeDocument/2006/relationships/slide" Target="slides/slide112.xml"/><Relationship Id="rId167" Type="http://schemas.openxmlformats.org/officeDocument/2006/relationships/slide" Target="slides/slide133.xml"/><Relationship Id="rId188" Type="http://schemas.openxmlformats.org/officeDocument/2006/relationships/slide" Target="slides/slide154.xml"/><Relationship Id="rId311" Type="http://schemas.openxmlformats.org/officeDocument/2006/relationships/slide" Target="slides/slide277.xml"/><Relationship Id="rId332" Type="http://schemas.openxmlformats.org/officeDocument/2006/relationships/slide" Target="slides/slide298.xml"/><Relationship Id="rId71" Type="http://schemas.openxmlformats.org/officeDocument/2006/relationships/slide" Target="slides/slide37.xml"/><Relationship Id="rId92" Type="http://schemas.openxmlformats.org/officeDocument/2006/relationships/slide" Target="slides/slide58.xml"/><Relationship Id="rId213" Type="http://schemas.openxmlformats.org/officeDocument/2006/relationships/slide" Target="slides/slide179.xml"/><Relationship Id="rId234" Type="http://schemas.openxmlformats.org/officeDocument/2006/relationships/slide" Target="slides/slide20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21.xml"/><Relationship Id="rId276" Type="http://schemas.openxmlformats.org/officeDocument/2006/relationships/slide" Target="slides/slide242.xml"/><Relationship Id="rId297" Type="http://schemas.openxmlformats.org/officeDocument/2006/relationships/slide" Target="slides/slide263.xml"/><Relationship Id="rId40" Type="http://schemas.openxmlformats.org/officeDocument/2006/relationships/slide" Target="slides/slide6.xml"/><Relationship Id="rId115" Type="http://schemas.openxmlformats.org/officeDocument/2006/relationships/slide" Target="slides/slide81.xml"/><Relationship Id="rId136" Type="http://schemas.openxmlformats.org/officeDocument/2006/relationships/slide" Target="slides/slide102.xml"/><Relationship Id="rId157" Type="http://schemas.openxmlformats.org/officeDocument/2006/relationships/slide" Target="slides/slide123.xml"/><Relationship Id="rId178" Type="http://schemas.openxmlformats.org/officeDocument/2006/relationships/slide" Target="slides/slide144.xml"/><Relationship Id="rId301" Type="http://schemas.openxmlformats.org/officeDocument/2006/relationships/slide" Target="slides/slide267.xml"/><Relationship Id="rId322" Type="http://schemas.openxmlformats.org/officeDocument/2006/relationships/slide" Target="slides/slide288.xml"/><Relationship Id="rId343" Type="http://schemas.openxmlformats.org/officeDocument/2006/relationships/theme" Target="theme/theme1.xml"/><Relationship Id="rId61" Type="http://schemas.openxmlformats.org/officeDocument/2006/relationships/slide" Target="slides/slide27.xml"/><Relationship Id="rId82" Type="http://schemas.openxmlformats.org/officeDocument/2006/relationships/slide" Target="slides/slide48.xml"/><Relationship Id="rId199" Type="http://schemas.openxmlformats.org/officeDocument/2006/relationships/slide" Target="slides/slide165.xml"/><Relationship Id="rId203" Type="http://schemas.openxmlformats.org/officeDocument/2006/relationships/slide" Target="slides/slide169.xml"/><Relationship Id="rId19" Type="http://schemas.openxmlformats.org/officeDocument/2006/relationships/slideMaster" Target="slideMasters/slideMaster19.xml"/><Relationship Id="rId224" Type="http://schemas.openxmlformats.org/officeDocument/2006/relationships/slide" Target="slides/slide190.xml"/><Relationship Id="rId245" Type="http://schemas.openxmlformats.org/officeDocument/2006/relationships/slide" Target="slides/slide211.xml"/><Relationship Id="rId266" Type="http://schemas.openxmlformats.org/officeDocument/2006/relationships/slide" Target="slides/slide232.xml"/><Relationship Id="rId287" Type="http://schemas.openxmlformats.org/officeDocument/2006/relationships/slide" Target="slides/slide253.xml"/><Relationship Id="rId30" Type="http://schemas.openxmlformats.org/officeDocument/2006/relationships/slideMaster" Target="slideMasters/slideMaster30.xml"/><Relationship Id="rId105" Type="http://schemas.openxmlformats.org/officeDocument/2006/relationships/slide" Target="slides/slide71.xml"/><Relationship Id="rId126" Type="http://schemas.openxmlformats.org/officeDocument/2006/relationships/slide" Target="slides/slide92.xml"/><Relationship Id="rId147" Type="http://schemas.openxmlformats.org/officeDocument/2006/relationships/slide" Target="slides/slide113.xml"/><Relationship Id="rId168" Type="http://schemas.openxmlformats.org/officeDocument/2006/relationships/slide" Target="slides/slide134.xml"/><Relationship Id="rId312" Type="http://schemas.openxmlformats.org/officeDocument/2006/relationships/slide" Target="slides/slide278.xml"/><Relationship Id="rId333" Type="http://schemas.openxmlformats.org/officeDocument/2006/relationships/slide" Target="slides/slide299.xml"/><Relationship Id="rId51" Type="http://schemas.openxmlformats.org/officeDocument/2006/relationships/slide" Target="slides/slide17.xml"/><Relationship Id="rId72" Type="http://schemas.openxmlformats.org/officeDocument/2006/relationships/slide" Target="slides/slide38.xml"/><Relationship Id="rId93" Type="http://schemas.openxmlformats.org/officeDocument/2006/relationships/slide" Target="slides/slide59.xml"/><Relationship Id="rId189" Type="http://schemas.openxmlformats.org/officeDocument/2006/relationships/slide" Target="slides/slide155.xml"/><Relationship Id="rId3" Type="http://schemas.openxmlformats.org/officeDocument/2006/relationships/slideMaster" Target="slideMasters/slideMaster3.xml"/><Relationship Id="rId214" Type="http://schemas.openxmlformats.org/officeDocument/2006/relationships/slide" Target="slides/slide180.xml"/><Relationship Id="rId235" Type="http://schemas.openxmlformats.org/officeDocument/2006/relationships/slide" Target="slides/slide201.xml"/><Relationship Id="rId256" Type="http://schemas.openxmlformats.org/officeDocument/2006/relationships/slide" Target="slides/slide222.xml"/><Relationship Id="rId277" Type="http://schemas.openxmlformats.org/officeDocument/2006/relationships/slide" Target="slides/slide243.xml"/><Relationship Id="rId298" Type="http://schemas.openxmlformats.org/officeDocument/2006/relationships/slide" Target="slides/slide264.xml"/><Relationship Id="rId116" Type="http://schemas.openxmlformats.org/officeDocument/2006/relationships/slide" Target="slides/slide82.xml"/><Relationship Id="rId137" Type="http://schemas.openxmlformats.org/officeDocument/2006/relationships/slide" Target="slides/slide103.xml"/><Relationship Id="rId158" Type="http://schemas.openxmlformats.org/officeDocument/2006/relationships/slide" Target="slides/slide124.xml"/><Relationship Id="rId302" Type="http://schemas.openxmlformats.org/officeDocument/2006/relationships/slide" Target="slides/slide268.xml"/><Relationship Id="rId323" Type="http://schemas.openxmlformats.org/officeDocument/2006/relationships/slide" Target="slides/slide289.xml"/><Relationship Id="rId344"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7.xml"/><Relationship Id="rId62" Type="http://schemas.openxmlformats.org/officeDocument/2006/relationships/slide" Target="slides/slide28.xml"/><Relationship Id="rId83" Type="http://schemas.openxmlformats.org/officeDocument/2006/relationships/slide" Target="slides/slide49.xml"/><Relationship Id="rId179" Type="http://schemas.openxmlformats.org/officeDocument/2006/relationships/slide" Target="slides/slide145.xml"/><Relationship Id="rId190" Type="http://schemas.openxmlformats.org/officeDocument/2006/relationships/slide" Target="slides/slide156.xml"/><Relationship Id="rId204" Type="http://schemas.openxmlformats.org/officeDocument/2006/relationships/slide" Target="slides/slide170.xml"/><Relationship Id="rId225" Type="http://schemas.openxmlformats.org/officeDocument/2006/relationships/slide" Target="slides/slide191.xml"/><Relationship Id="rId246" Type="http://schemas.openxmlformats.org/officeDocument/2006/relationships/slide" Target="slides/slide212.xml"/><Relationship Id="rId267" Type="http://schemas.openxmlformats.org/officeDocument/2006/relationships/slide" Target="slides/slide233.xml"/><Relationship Id="rId288" Type="http://schemas.openxmlformats.org/officeDocument/2006/relationships/slide" Target="slides/slide254.xml"/><Relationship Id="rId106" Type="http://schemas.openxmlformats.org/officeDocument/2006/relationships/slide" Target="slides/slide72.xml"/><Relationship Id="rId127" Type="http://schemas.openxmlformats.org/officeDocument/2006/relationships/slide" Target="slides/slide93.xml"/><Relationship Id="rId313" Type="http://schemas.openxmlformats.org/officeDocument/2006/relationships/slide" Target="slides/slide27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8.xml"/><Relationship Id="rId73" Type="http://schemas.openxmlformats.org/officeDocument/2006/relationships/slide" Target="slides/slide39.xml"/><Relationship Id="rId94" Type="http://schemas.openxmlformats.org/officeDocument/2006/relationships/slide" Target="slides/slide60.xml"/><Relationship Id="rId148" Type="http://schemas.openxmlformats.org/officeDocument/2006/relationships/slide" Target="slides/slide114.xml"/><Relationship Id="rId169" Type="http://schemas.openxmlformats.org/officeDocument/2006/relationships/slide" Target="slides/slide135.xml"/><Relationship Id="rId334" Type="http://schemas.openxmlformats.org/officeDocument/2006/relationships/slide" Target="slides/slide300.xml"/><Relationship Id="rId4" Type="http://schemas.openxmlformats.org/officeDocument/2006/relationships/slideMaster" Target="slideMasters/slideMaster4.xml"/><Relationship Id="rId180" Type="http://schemas.openxmlformats.org/officeDocument/2006/relationships/slide" Target="slides/slide146.xml"/><Relationship Id="rId215" Type="http://schemas.openxmlformats.org/officeDocument/2006/relationships/slide" Target="slides/slide181.xml"/><Relationship Id="rId236" Type="http://schemas.openxmlformats.org/officeDocument/2006/relationships/slide" Target="slides/slide202.xml"/><Relationship Id="rId257" Type="http://schemas.openxmlformats.org/officeDocument/2006/relationships/slide" Target="slides/slide223.xml"/><Relationship Id="rId278" Type="http://schemas.openxmlformats.org/officeDocument/2006/relationships/slide" Target="slides/slide244.xml"/><Relationship Id="rId303" Type="http://schemas.openxmlformats.org/officeDocument/2006/relationships/slide" Target="slides/slide269.xml"/><Relationship Id="rId42" Type="http://schemas.openxmlformats.org/officeDocument/2006/relationships/slide" Target="slides/slide8.xml"/><Relationship Id="rId84" Type="http://schemas.openxmlformats.org/officeDocument/2006/relationships/slide" Target="slides/slide50.xml"/><Relationship Id="rId138" Type="http://schemas.openxmlformats.org/officeDocument/2006/relationships/slide" Target="slides/slide104.xml"/><Relationship Id="rId191" Type="http://schemas.openxmlformats.org/officeDocument/2006/relationships/slide" Target="slides/slide157.xml"/><Relationship Id="rId205" Type="http://schemas.openxmlformats.org/officeDocument/2006/relationships/slide" Target="slides/slide171.xml"/><Relationship Id="rId247" Type="http://schemas.openxmlformats.org/officeDocument/2006/relationships/slide" Target="slides/slide213.xml"/><Relationship Id="rId107" Type="http://schemas.openxmlformats.org/officeDocument/2006/relationships/slide" Target="slides/slide73.xml"/><Relationship Id="rId289" Type="http://schemas.openxmlformats.org/officeDocument/2006/relationships/slide" Target="slides/slide255.xml"/><Relationship Id="rId11" Type="http://schemas.openxmlformats.org/officeDocument/2006/relationships/slideMaster" Target="slideMasters/slideMaster11.xml"/><Relationship Id="rId53" Type="http://schemas.openxmlformats.org/officeDocument/2006/relationships/slide" Target="slides/slide19.xml"/><Relationship Id="rId149" Type="http://schemas.openxmlformats.org/officeDocument/2006/relationships/slide" Target="slides/slide115.xml"/><Relationship Id="rId314" Type="http://schemas.openxmlformats.org/officeDocument/2006/relationships/slide" Target="slides/slide280.xml"/><Relationship Id="rId95" Type="http://schemas.openxmlformats.org/officeDocument/2006/relationships/slide" Target="slides/slide61.xml"/><Relationship Id="rId160" Type="http://schemas.openxmlformats.org/officeDocument/2006/relationships/slide" Target="slides/slide126.xml"/><Relationship Id="rId216" Type="http://schemas.openxmlformats.org/officeDocument/2006/relationships/slide" Target="slides/slide182.xml"/><Relationship Id="rId258" Type="http://schemas.openxmlformats.org/officeDocument/2006/relationships/slide" Target="slides/slide224.xml"/><Relationship Id="rId22" Type="http://schemas.openxmlformats.org/officeDocument/2006/relationships/slideMaster" Target="slideMasters/slideMaster22.xml"/><Relationship Id="rId64" Type="http://schemas.openxmlformats.org/officeDocument/2006/relationships/slide" Target="slides/slide30.xml"/><Relationship Id="rId118" Type="http://schemas.openxmlformats.org/officeDocument/2006/relationships/slide" Target="slides/slide84.xml"/><Relationship Id="rId325" Type="http://schemas.openxmlformats.org/officeDocument/2006/relationships/slide" Target="slides/slide291.xml"/><Relationship Id="rId171" Type="http://schemas.openxmlformats.org/officeDocument/2006/relationships/slide" Target="slides/slide137.xml"/><Relationship Id="rId227" Type="http://schemas.openxmlformats.org/officeDocument/2006/relationships/slide" Target="slides/slide193.xml"/><Relationship Id="rId269" Type="http://schemas.openxmlformats.org/officeDocument/2006/relationships/slide" Target="slides/slide235.xml"/><Relationship Id="rId33" Type="http://schemas.openxmlformats.org/officeDocument/2006/relationships/slideMaster" Target="slideMasters/slideMaster33.xml"/><Relationship Id="rId129" Type="http://schemas.openxmlformats.org/officeDocument/2006/relationships/slide" Target="slides/slide95.xml"/><Relationship Id="rId280" Type="http://schemas.openxmlformats.org/officeDocument/2006/relationships/slide" Target="slides/slide246.xml"/><Relationship Id="rId336" Type="http://schemas.openxmlformats.org/officeDocument/2006/relationships/slide" Target="slides/slide302.xml"/><Relationship Id="rId75" Type="http://schemas.openxmlformats.org/officeDocument/2006/relationships/slide" Target="slides/slide41.xml"/><Relationship Id="rId140" Type="http://schemas.openxmlformats.org/officeDocument/2006/relationships/slide" Target="slides/slide106.xml"/><Relationship Id="rId182" Type="http://schemas.openxmlformats.org/officeDocument/2006/relationships/slide" Target="slides/slide148.xml"/><Relationship Id="rId6" Type="http://schemas.openxmlformats.org/officeDocument/2006/relationships/slideMaster" Target="slideMasters/slideMaster6.xml"/><Relationship Id="rId238" Type="http://schemas.openxmlformats.org/officeDocument/2006/relationships/slide" Target="slides/slide204.xml"/><Relationship Id="rId291" Type="http://schemas.openxmlformats.org/officeDocument/2006/relationships/slide" Target="slides/slide257.xml"/><Relationship Id="rId305" Type="http://schemas.openxmlformats.org/officeDocument/2006/relationships/slide" Target="slides/slide271.xml"/><Relationship Id="rId44" Type="http://schemas.openxmlformats.org/officeDocument/2006/relationships/slide" Target="slides/slide10.xml"/><Relationship Id="rId86" Type="http://schemas.openxmlformats.org/officeDocument/2006/relationships/slide" Target="slides/slide52.xml"/><Relationship Id="rId151" Type="http://schemas.openxmlformats.org/officeDocument/2006/relationships/slide" Target="slides/slide117.xml"/><Relationship Id="rId193" Type="http://schemas.openxmlformats.org/officeDocument/2006/relationships/slide" Target="slides/slide159.xml"/><Relationship Id="rId207" Type="http://schemas.openxmlformats.org/officeDocument/2006/relationships/slide" Target="slides/slide173.xml"/><Relationship Id="rId249" Type="http://schemas.openxmlformats.org/officeDocument/2006/relationships/slide" Target="slides/slide215.xml"/><Relationship Id="rId13" Type="http://schemas.openxmlformats.org/officeDocument/2006/relationships/slideMaster" Target="slideMasters/slideMaster13.xml"/><Relationship Id="rId109" Type="http://schemas.openxmlformats.org/officeDocument/2006/relationships/slide" Target="slides/slide75.xml"/><Relationship Id="rId260" Type="http://schemas.openxmlformats.org/officeDocument/2006/relationships/slide" Target="slides/slide226.xml"/><Relationship Id="rId316" Type="http://schemas.openxmlformats.org/officeDocument/2006/relationships/slide" Target="slides/slide282.xml"/><Relationship Id="rId55" Type="http://schemas.openxmlformats.org/officeDocument/2006/relationships/slide" Target="slides/slide21.xml"/><Relationship Id="rId97" Type="http://schemas.openxmlformats.org/officeDocument/2006/relationships/slide" Target="slides/slide63.xml"/><Relationship Id="rId120" Type="http://schemas.openxmlformats.org/officeDocument/2006/relationships/slide" Target="slides/slide86.xml"/><Relationship Id="rId162" Type="http://schemas.openxmlformats.org/officeDocument/2006/relationships/slide" Target="slides/slide128.xml"/><Relationship Id="rId218" Type="http://schemas.openxmlformats.org/officeDocument/2006/relationships/slide" Target="slides/slide184.xml"/><Relationship Id="rId271" Type="http://schemas.openxmlformats.org/officeDocument/2006/relationships/slide" Target="slides/slide237.xml"/><Relationship Id="rId24" Type="http://schemas.openxmlformats.org/officeDocument/2006/relationships/slideMaster" Target="slideMasters/slideMaster24.xml"/><Relationship Id="rId66" Type="http://schemas.openxmlformats.org/officeDocument/2006/relationships/slide" Target="slides/slide32.xml"/><Relationship Id="rId131" Type="http://schemas.openxmlformats.org/officeDocument/2006/relationships/slide" Target="slides/slide97.xml"/><Relationship Id="rId327" Type="http://schemas.openxmlformats.org/officeDocument/2006/relationships/slide" Target="slides/slide293.xml"/><Relationship Id="rId173" Type="http://schemas.openxmlformats.org/officeDocument/2006/relationships/slide" Target="slides/slide139.xml"/><Relationship Id="rId229" Type="http://schemas.openxmlformats.org/officeDocument/2006/relationships/slide" Target="slides/slide19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262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64817AE6-2AD1-6342-9A47-5FCA98C94FA0}" type="slidenum">
              <a:rPr lang="en-US"/>
              <a:pPr>
                <a:defRPr/>
              </a:pPr>
              <a:t>‹#›</a:t>
            </a:fld>
            <a:endParaRPr lang="en-US"/>
          </a:p>
        </p:txBody>
      </p:sp>
    </p:spTree>
    <p:extLst>
      <p:ext uri="{BB962C8B-B14F-4D97-AF65-F5344CB8AC3E}">
        <p14:creationId xmlns:p14="http://schemas.microsoft.com/office/powerpoint/2010/main" val="22948438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042"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085"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124"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17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5205" algn="l" defTabSz="457042" rtl="0" eaLnBrk="1" latinLnBrk="0" hangingPunct="1">
      <a:defRPr sz="1200" kern="1200">
        <a:solidFill>
          <a:schemeClr val="tx1"/>
        </a:solidFill>
        <a:latin typeface="+mn-lt"/>
        <a:ea typeface="+mn-ea"/>
        <a:cs typeface="+mn-cs"/>
      </a:defRPr>
    </a:lvl6pPr>
    <a:lvl7pPr marL="2742248" algn="l" defTabSz="457042" rtl="0" eaLnBrk="1" latinLnBrk="0" hangingPunct="1">
      <a:defRPr sz="1200" kern="1200">
        <a:solidFill>
          <a:schemeClr val="tx1"/>
        </a:solidFill>
        <a:latin typeface="+mn-lt"/>
        <a:ea typeface="+mn-ea"/>
        <a:cs typeface="+mn-cs"/>
      </a:defRPr>
    </a:lvl7pPr>
    <a:lvl8pPr marL="3199289" algn="l" defTabSz="457042" rtl="0" eaLnBrk="1" latinLnBrk="0" hangingPunct="1">
      <a:defRPr sz="1200" kern="1200">
        <a:solidFill>
          <a:schemeClr val="tx1"/>
        </a:solidFill>
        <a:latin typeface="+mn-lt"/>
        <a:ea typeface="+mn-ea"/>
        <a:cs typeface="+mn-cs"/>
      </a:defRPr>
    </a:lvl8pPr>
    <a:lvl9pPr marL="3656328" algn="l" defTabSz="4570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EC73D6-EC1E-AB4E-BF15-CCF499986AF2}" type="slidenum">
              <a:rPr lang="en-US" sz="1200">
                <a:solidFill>
                  <a:prstClr val="black"/>
                </a:solidFill>
              </a:rPr>
              <a:pPr/>
              <a:t>1</a:t>
            </a:fld>
            <a:endParaRPr lang="en-US" sz="1200">
              <a:solidFill>
                <a:prstClr val="black"/>
              </a:solidFill>
            </a:endParaRPr>
          </a:p>
        </p:txBody>
      </p:sp>
      <p:sp>
        <p:nvSpPr>
          <p:cNvPr id="264194" name="Rectangle 2"/>
          <p:cNvSpPr>
            <a:spLocks noGrp="1" noRot="1" noChangeAspect="1" noChangeArrowheads="1"/>
          </p:cNvSpPr>
          <p:nvPr>
            <p:ph type="sldImg"/>
          </p:nvPr>
        </p:nvSpPr>
        <p:spPr>
          <a:solidFill>
            <a:srgbClr val="FFFFFF"/>
          </a:solidFill>
          <a:ln/>
        </p:spPr>
      </p:sp>
      <p:sp>
        <p:nvSpPr>
          <p:cNvPr id="2641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441ED6A-7263-3D4D-83EE-15C19E9E97E1}" type="slidenum">
              <a:rPr lang="en-US" sz="1200">
                <a:solidFill>
                  <a:srgbClr val="000000"/>
                </a:solidFill>
              </a:rPr>
              <a:pPr/>
              <a:t>13</a:t>
            </a:fld>
            <a:endParaRPr lang="en-US" sz="1200">
              <a:solidFill>
                <a:srgbClr val="000000"/>
              </a:solidFill>
            </a:endParaRPr>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lights lamp and searches house. Many poor homes had very small windows and rooms were dark.</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4A26E2-A3E1-8F4F-BCCC-A1B4C853841C}" type="slidenum">
              <a:rPr lang="en-US" sz="1200">
                <a:solidFill>
                  <a:srgbClr val="000000"/>
                </a:solidFill>
              </a:rPr>
              <a:pPr/>
              <a:t>14</a:t>
            </a:fld>
            <a:endParaRPr lang="en-US" sz="1200">
              <a:solidFill>
                <a:srgbClr val="000000"/>
              </a:solidFill>
            </a:endParaRPr>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searches house by lamp light. </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Jesus’ arrest and trials repeatedly show him innocent of all charges leveled at him to confirm his sacrifice for the sins of the world—not his own sins (22:47–23:25).</a:t>
            </a:r>
            <a:r>
              <a:rPr lang="en-SG" dirty="0">
                <a:effectLst/>
              </a:rPr>
              <a:t> </a:t>
            </a:r>
            <a:endParaRPr lang="en-US" dirty="0"/>
          </a:p>
        </p:txBody>
      </p:sp>
      <p:sp>
        <p:nvSpPr>
          <p:cNvPr id="4" name="Slide Number Placeholder 3"/>
          <p:cNvSpPr>
            <a:spLocks noGrp="1"/>
          </p:cNvSpPr>
          <p:nvPr>
            <p:ph type="sldNum" sz="quarter" idx="5"/>
          </p:nvPr>
        </p:nvSpPr>
        <p:spPr/>
        <p:txBody>
          <a:bodyPr/>
          <a:lstStyle/>
          <a:p>
            <a:pPr>
              <a:defRPr/>
            </a:pPr>
            <a:fld id="{64817AE6-2AD1-6342-9A47-5FCA98C94FA0}" type="slidenum">
              <a:rPr lang="en-US" smtClean="0"/>
              <a:pPr>
                <a:defRPr/>
              </a:pPr>
              <a:t>199</a:t>
            </a:fld>
            <a:endParaRPr lang="en-US"/>
          </a:p>
        </p:txBody>
      </p:sp>
    </p:spTree>
    <p:extLst>
      <p:ext uri="{BB962C8B-B14F-4D97-AF65-F5344CB8AC3E}">
        <p14:creationId xmlns:p14="http://schemas.microsoft.com/office/powerpoint/2010/main" val="91513477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AB8F092-AB05-DE40-8548-BA9D10BB7903}" type="slidenum">
              <a:rPr lang="en-US" sz="1200">
                <a:solidFill>
                  <a:srgbClr val="000000"/>
                </a:solidFill>
              </a:rPr>
              <a:pPr/>
              <a:t>15</a:t>
            </a:fld>
            <a:endParaRPr lang="en-US" sz="1200">
              <a:solidFill>
                <a:srgbClr val="000000"/>
              </a:solidFill>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continues search.</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EC96B80-4C3B-0F46-81D9-52C8A3E60553}" type="slidenum">
              <a:rPr lang="en-US" sz="1200">
                <a:solidFill>
                  <a:srgbClr val="000000"/>
                </a:solidFill>
              </a:rPr>
              <a:pPr eaLnBrk="1" hangingPunct="1"/>
              <a:t>211</a:t>
            </a:fld>
            <a:endParaRPr lang="en-US" sz="1200">
              <a:solidFill>
                <a:srgbClr val="000000"/>
              </a:solidFill>
            </a:endParaRPr>
          </a:p>
        </p:txBody>
      </p:sp>
      <p:sp>
        <p:nvSpPr>
          <p:cNvPr id="442370" name="Rectangle 1026"/>
          <p:cNvSpPr>
            <a:spLocks noGrp="1" noRot="1" noChangeAspect="1" noChangeArrowheads="1" noTextEdit="1"/>
          </p:cNvSpPr>
          <p:nvPr>
            <p:ph type="sldImg"/>
          </p:nvPr>
        </p:nvSpPr>
        <p:spPr>
          <a:ln/>
        </p:spPr>
      </p:sp>
      <p:sp>
        <p:nvSpPr>
          <p:cNvPr id="442371"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D8B1E93-AE22-EC4F-9E51-477F43F8E0CA}" type="slidenum">
              <a:rPr lang="en-US" sz="1200">
                <a:solidFill>
                  <a:srgbClr val="000000"/>
                </a:solidFill>
              </a:rPr>
              <a:pPr/>
              <a:t>16</a:t>
            </a:fld>
            <a:endParaRPr lang="en-US" sz="1200">
              <a:solidFill>
                <a:srgbClr val="000000"/>
              </a:solidFill>
            </a:endParaRPr>
          </a:p>
        </p:txBody>
      </p:sp>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9: Woman search is rewarded as she sees silver coin.</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C46AB9F-A231-D74A-BAD2-A7F99603AEDD}" type="slidenum">
              <a:rPr lang="en-US" sz="1200">
                <a:solidFill>
                  <a:srgbClr val="000000"/>
                </a:solidFill>
              </a:rPr>
              <a:pPr/>
              <a:t>17</a:t>
            </a:fld>
            <a:endParaRPr lang="en-US" sz="1200">
              <a:solidFill>
                <a:srgbClr val="000000"/>
              </a:solidFill>
            </a:endParaRPr>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9: Woman is full of joy as she finds coin.</a:t>
            </a: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B6C5FB6-9135-2640-90FC-7807BE5F6121}" type="slidenum">
              <a:rPr lang="en-US" sz="1200">
                <a:solidFill>
                  <a:srgbClr val="000000"/>
                </a:solidFill>
              </a:rPr>
              <a:pPr/>
              <a:t>18</a:t>
            </a:fld>
            <a:endParaRPr lang="en-US" sz="1200">
              <a:solidFill>
                <a:srgbClr val="000000"/>
              </a:solidFill>
            </a:endParaRPr>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9: Woman shares her good news with neighbours and friends. </a:t>
            </a: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203E8A-D2AE-A648-8E9F-A572868C8F77}" type="slidenum">
              <a:rPr lang="en-US" sz="1200">
                <a:solidFill>
                  <a:srgbClr val="000000"/>
                </a:solidFill>
              </a:rPr>
              <a:pPr/>
              <a:t>19</a:t>
            </a:fld>
            <a:endParaRPr lang="en-US" sz="1200">
              <a:solidFill>
                <a:srgbClr val="000000"/>
              </a:solidFill>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Luke 15 v 9: Woman celebrates her good news with neighbours and friends. </a:t>
            </a:r>
            <a:r>
              <a:rPr lang="fr-FR" altLang="ja-JP" dirty="0">
                <a:ea typeface="ＭＳ Ｐゴシック" charset="0"/>
                <a:cs typeface="ＭＳ Ｐゴシック" charset="0"/>
              </a:rPr>
              <a:t>'</a:t>
            </a:r>
            <a:r>
              <a:rPr lang="en-US" altLang="ja-JP" dirty="0">
                <a:ea typeface="ＭＳ Ｐゴシック" charset="0"/>
                <a:cs typeface="ＭＳ Ｐゴシック" charset="0"/>
              </a:rPr>
              <a:t>Rejoice with me; I have found my lost coin.</a:t>
            </a:r>
            <a:r>
              <a:rPr lang="fr-FR" altLang="ja-JP" dirty="0">
                <a:ea typeface="ＭＳ Ｐゴシック" charset="0"/>
                <a:cs typeface="ＭＳ Ｐゴシック" charset="0"/>
              </a:rPr>
              <a:t>'</a:t>
            </a:r>
            <a:r>
              <a:rPr lang="en-US" altLang="ja-JP" dirty="0">
                <a:ea typeface="ＭＳ Ｐゴシック" charset="0"/>
                <a:cs typeface="ＭＳ Ｐゴシック" charset="0"/>
              </a:rPr>
              <a:t> </a:t>
            </a:r>
            <a:endParaRPr lang="en-US" dirty="0">
              <a:ea typeface="ＭＳ Ｐゴシック" charset="0"/>
              <a:cs typeface="ＭＳ Ｐゴシック"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Christ's resurrection, commission, and ascension authenticate his ministry and atoning death as worthy of bringing to the nations.</a:t>
            </a:r>
            <a:r>
              <a:rPr lang="en-SG" dirty="0">
                <a:effectLst/>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8158857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OB-25-Feasts-35; NB11-Feasts-35; NS-Mt15-28-S313; NS-Mk9-16-S274; NS-Lk13-24-S290; NS-Jn12-21-S260</a:t>
            </a:r>
          </a:p>
          <a:p>
            <a:endParaRPr lang="en-US" dirty="0"/>
          </a:p>
          <a:p>
            <a:r>
              <a:rPr lang="en-US" dirty="0"/>
              <a:t>Leviticus</a:t>
            </a:r>
            <a:r>
              <a:rPr lang="en-US" baseline="0" dirty="0"/>
              <a:t> 23 gives the order of three key feasts of Israel: • Passover, • Unleavened Bread, and • Firstfruits.</a:t>
            </a:r>
          </a:p>
          <a:p>
            <a:r>
              <a:rPr lang="en-US" dirty="0"/>
              <a:t>• But</a:t>
            </a:r>
            <a:r>
              <a:rPr lang="en-US" baseline="0" dirty="0"/>
              <a:t> h</a:t>
            </a:r>
            <a:r>
              <a:rPr lang="en-US" dirty="0"/>
              <a:t>ow</a:t>
            </a:r>
            <a:r>
              <a:rPr lang="en-US" baseline="0" dirty="0"/>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t>• The answer is that Galilean Jews celebrated Passover the day before • Judean Jews. Since his disciples were Galileans, Jesus naturally celebrated on their timetable. </a:t>
            </a:r>
          </a:p>
          <a:p>
            <a:endParaRPr lang="en-US" baseline="0" dirty="0"/>
          </a:p>
          <a:p>
            <a:r>
              <a:rPr lang="en-US" baseline="0" dirty="0"/>
              <a:t>• The Feast of Unleavened Bread always began the day after Passover (Lev 23:5-6). </a:t>
            </a:r>
          </a:p>
          <a:p>
            <a:r>
              <a:rPr lang="en-US" baseline="0" dirty="0"/>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p>
          <a:p>
            <a:r>
              <a:rPr lang="en-US" baseline="0" dirty="0"/>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p>
          <a:p>
            <a:r>
              <a:rPr lang="en-US" baseline="0" dirty="0"/>
              <a:t>We know these dates to be • 2 April 33 for the Thursday night Passover, • 3 April 33 was the day of his crucifixion, and • Jesus rose from the dead on the Feast of Firstfruits on 5 April 33.</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292</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171061823"/>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79969AC-96A7-054B-937B-5D5DC7D95319}" type="slidenum">
              <a:rPr lang="en-US" sz="1200"/>
              <a:pPr/>
              <a:t>293</a:t>
            </a:fld>
            <a:endParaRPr lang="en-US" sz="1200"/>
          </a:p>
        </p:txBody>
      </p:sp>
      <p:sp>
        <p:nvSpPr>
          <p:cNvPr id="456706" name="Rectangle 2"/>
          <p:cNvSpPr>
            <a:spLocks noGrp="1" noRot="1" noChangeAspect="1" noChangeArrowheads="1"/>
          </p:cNvSpPr>
          <p:nvPr>
            <p:ph type="sldImg"/>
          </p:nvPr>
        </p:nvSpPr>
        <p:spPr>
          <a:solidFill>
            <a:srgbClr val="FFFFFF"/>
          </a:solidFill>
          <a:ln/>
        </p:spPr>
      </p:sp>
      <p:sp>
        <p:nvSpPr>
          <p:cNvPr id="45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Christ's resurrection, commission, and ascension authenticate his ministry and atoning death as worthy of bringing to the nations.</a:t>
            </a:r>
            <a:r>
              <a:rPr lang="en-SG" dirty="0">
                <a:effectLst/>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98976089"/>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charset="0"/>
                <a:ea typeface="ＭＳ Ｐゴシック" charset="-128"/>
                <a:cs typeface="ＭＳ Ｐゴシック" charset="-128"/>
              </a:rPr>
              <a:t>David McRaney, “The Half-Life of Facts,” </a:t>
            </a:r>
            <a:r>
              <a:rPr lang="en-US" sz="1200" i="1" kern="1200" dirty="0" err="1">
                <a:solidFill>
                  <a:schemeClr val="tx1"/>
                </a:solidFill>
                <a:effectLst/>
                <a:latin typeface="Arial" charset="0"/>
                <a:ea typeface="ＭＳ Ｐゴシック" charset="-128"/>
                <a:cs typeface="ＭＳ Ｐゴシック" charset="-128"/>
              </a:rPr>
              <a:t>BoingBoing</a:t>
            </a:r>
            <a:r>
              <a:rPr lang="en-US" sz="1200" i="1"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27 Aug 2017,  https://</a:t>
            </a:r>
            <a:r>
              <a:rPr lang="en-US" sz="1200" kern="1200" dirty="0" err="1">
                <a:solidFill>
                  <a:schemeClr val="tx1"/>
                </a:solidFill>
                <a:effectLst/>
                <a:latin typeface="Arial" charset="0"/>
                <a:ea typeface="ＭＳ Ｐゴシック" charset="-128"/>
                <a:cs typeface="ＭＳ Ｐゴシック" charset="-128"/>
              </a:rPr>
              <a:t>boingboing.net</a:t>
            </a:r>
            <a:r>
              <a:rPr lang="en-US" sz="1200" kern="1200" dirty="0">
                <a:solidFill>
                  <a:schemeClr val="tx1"/>
                </a:solidFill>
                <a:effectLst/>
                <a:latin typeface="Arial" charset="0"/>
                <a:ea typeface="ＭＳ Ｐゴシック" charset="-128"/>
                <a:cs typeface="ＭＳ Ｐゴシック" charset="-128"/>
              </a:rPr>
              <a:t>/2017/08/21/</a:t>
            </a:r>
            <a:r>
              <a:rPr lang="en-US" sz="1200" kern="1200" dirty="0" err="1">
                <a:solidFill>
                  <a:schemeClr val="tx1"/>
                </a:solidFill>
                <a:effectLst/>
                <a:latin typeface="Arial" charset="0"/>
                <a:ea typeface="ＭＳ Ｐゴシック" charset="-128"/>
                <a:cs typeface="ＭＳ Ｐゴシック" charset="-128"/>
              </a:rPr>
              <a:t>the-half-life-of-facts.html?utm_medium</a:t>
            </a:r>
            <a:r>
              <a:rPr lang="en-US" sz="1200" kern="1200" dirty="0">
                <a:solidFill>
                  <a:schemeClr val="tx1"/>
                </a:solidFill>
                <a:effectLst/>
                <a:latin typeface="Arial" charset="0"/>
                <a:ea typeface="ＭＳ Ｐゴシック" charset="-128"/>
                <a:cs typeface="ＭＳ Ｐゴシック" charset="-128"/>
              </a:rPr>
              <a:t>=</a:t>
            </a:r>
            <a:r>
              <a:rPr lang="en-US" sz="1200" kern="1200" dirty="0" err="1">
                <a:solidFill>
                  <a:schemeClr val="tx1"/>
                </a:solidFill>
                <a:effectLst/>
                <a:latin typeface="Arial" charset="0"/>
                <a:ea typeface="ＭＳ Ｐゴシック" charset="-128"/>
                <a:cs typeface="ＭＳ Ｐゴシック" charset="-128"/>
              </a:rPr>
              <a:t>referral&amp;utm_source</a:t>
            </a:r>
            <a:r>
              <a:rPr lang="en-US" sz="1200" kern="1200" dirty="0">
                <a:solidFill>
                  <a:schemeClr val="tx1"/>
                </a:solidFill>
                <a:effectLst/>
                <a:latin typeface="Arial" charset="0"/>
                <a:ea typeface="ＭＳ Ｐゴシック" charset="-128"/>
                <a:cs typeface="ＭＳ Ｐゴシック" charset="-128"/>
              </a:rPr>
              <a:t>=</a:t>
            </a:r>
            <a:r>
              <a:rPr lang="en-US" sz="1200" kern="1200" dirty="0" err="1">
                <a:solidFill>
                  <a:schemeClr val="tx1"/>
                </a:solidFill>
                <a:effectLst/>
                <a:latin typeface="Arial" charset="0"/>
                <a:ea typeface="ＭＳ Ｐゴシック" charset="-128"/>
                <a:cs typeface="ＭＳ Ｐゴシック" charset="-128"/>
              </a:rPr>
              <a:t>idealmedia&amp;utm_campaign</a:t>
            </a:r>
            <a:r>
              <a:rPr lang="en-US" sz="1200" kern="1200" dirty="0">
                <a:solidFill>
                  <a:schemeClr val="tx1"/>
                </a:solidFill>
                <a:effectLst/>
                <a:latin typeface="Arial" charset="0"/>
                <a:ea typeface="ＭＳ Ｐゴシック" charset="-128"/>
                <a:cs typeface="ＭＳ Ｐゴシック" charset="-128"/>
              </a:rPr>
              <a:t>=</a:t>
            </a:r>
            <a:r>
              <a:rPr lang="en-US" sz="1200" kern="1200" dirty="0" err="1">
                <a:solidFill>
                  <a:schemeClr val="tx1"/>
                </a:solidFill>
                <a:effectLst/>
                <a:latin typeface="Arial" charset="0"/>
                <a:ea typeface="ＭＳ Ｐゴシック" charset="-128"/>
                <a:cs typeface="ＭＳ Ｐゴシック" charset="-128"/>
              </a:rPr>
              <a:t>boingboing.net&amp;utm_term</a:t>
            </a:r>
            <a:r>
              <a:rPr lang="en-US" sz="1200" kern="1200" dirty="0">
                <a:solidFill>
                  <a:schemeClr val="tx1"/>
                </a:solidFill>
                <a:effectLst/>
                <a:latin typeface="Arial" charset="0"/>
                <a:ea typeface="ＭＳ Ｐゴシック" charset="-128"/>
                <a:cs typeface="ＭＳ Ｐゴシック" charset="-128"/>
              </a:rPr>
              <a:t>=68704&amp;utm_content=2143287</a:t>
            </a:r>
            <a:r>
              <a:rPr lang="en-SG" dirty="0">
                <a:effectLst/>
              </a:rPr>
              <a:t> </a:t>
            </a:r>
          </a:p>
          <a:p>
            <a:endParaRPr lang="en-SG" dirty="0">
              <a:effectLst/>
            </a:endParaRPr>
          </a:p>
          <a:p>
            <a:endParaRPr lang="en-US" dirty="0"/>
          </a:p>
        </p:txBody>
      </p:sp>
    </p:spTree>
    <p:extLst>
      <p:ext uri="{BB962C8B-B14F-4D97-AF65-F5344CB8AC3E}">
        <p14:creationId xmlns:p14="http://schemas.microsoft.com/office/powerpoint/2010/main" val="871242977"/>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37563467"/>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889037053"/>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773844445"/>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By contrast, the Bible claims to be the very “Word of God.” The fact that millions of people the world over have found that claim to be credible for 3500 years proves that the truths that matter the most are not nullified by the passing of time or rendered passé by better information.  There is no half-life to the truth that God loves us or that Jesus came into this world to die for the sins of mankind.  These truths are grounded in God’s unfailing nature and will never be overturned or replaced. </a:t>
            </a:r>
            <a:r>
              <a:rPr lang="en-SG" b="0" dirty="0">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0" dirty="0">
                <a:effectLst/>
                <a:latin typeface="Arial" panose="020B0604020202020204" pitchFamily="34" charset="0"/>
                <a:cs typeface="Arial" panose="020B0604020202020204" pitchFamily="34" charset="0"/>
              </a:rPr>
              <a:t>• </a:t>
            </a:r>
            <a:r>
              <a:rPr kumimoji="0" lang="en-SG" sz="1200" b="0" i="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Jesus is the </a:t>
            </a:r>
            <a:r>
              <a:rPr kumimoji="0" lang="en-SG" sz="1200" b="0" i="0" u="none" strike="noStrike" kern="0" cap="none" spc="0" normalizeH="0" baseline="0" noProof="0" dirty="0">
                <a:ln>
                  <a:noFill/>
                </a:ln>
                <a:solidFill>
                  <a:srgbClr val="FF0000"/>
                </a:solidFill>
                <a:effectLst/>
                <a:uLnTx/>
                <a:uFillTx/>
                <a:latin typeface="Arial" panose="020B0604020202020204" pitchFamily="34" charset="0"/>
                <a:ea typeface="Osaka"/>
                <a:cs typeface="Arial" panose="020B0604020202020204" pitchFamily="34" charset="0"/>
              </a:rPr>
              <a:t>Universal</a:t>
            </a:r>
            <a:r>
              <a:rPr kumimoji="0" lang="en-SG" sz="1200" b="0" i="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 Saviour—but do you need to be confirmed that he is </a:t>
            </a:r>
            <a:r>
              <a:rPr kumimoji="0" lang="en-SG" sz="1200" b="0" i="0" u="sng"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your</a:t>
            </a:r>
            <a:r>
              <a:rPr kumimoji="0" lang="en-SG" sz="1200" b="0" i="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 Saviour?</a:t>
            </a:r>
            <a:endPar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829566279"/>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011462169"/>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64343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B2F6E5C-C91E-0749-ABD7-AFBB450BC950}" type="slidenum">
              <a:rPr lang="en-US" sz="1200">
                <a:solidFill>
                  <a:srgbClr val="000000"/>
                </a:solidFill>
              </a:rPr>
              <a:pPr/>
              <a:t>5</a:t>
            </a:fld>
            <a:endParaRPr lang="en-US" sz="1200">
              <a:solidFill>
                <a:srgbClr val="000000"/>
              </a:solidFill>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Luke</a:t>
            </a:r>
            <a:r>
              <a:rPr lang="fr-FR" dirty="0">
                <a:ea typeface="ＭＳ Ｐゴシック" charset="0"/>
                <a:cs typeface="ＭＳ Ｐゴシック" charset="0"/>
              </a:rPr>
              <a:t>'</a:t>
            </a:r>
            <a:r>
              <a:rPr lang="en-US" dirty="0">
                <a:ea typeface="ＭＳ Ｐゴシック" charset="0"/>
                <a:cs typeface="ＭＳ Ｐゴシック" charset="0"/>
              </a:rPr>
              <a:t>s gospel is known for its many parables by Jesus.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574DEDA-6AFB-0149-99EB-49641F92C5B4}" type="slidenum">
              <a:rPr lang="en-US" sz="1200"/>
              <a:pPr/>
              <a:t>303</a:t>
            </a:fld>
            <a:endParaRPr lang="en-US" sz="1200"/>
          </a:p>
        </p:txBody>
      </p:sp>
      <p:sp>
        <p:nvSpPr>
          <p:cNvPr id="440322" name="Rectangle 2"/>
          <p:cNvSpPr>
            <a:spLocks noGrp="1" noRot="1" noChangeAspect="1" noChangeArrowheads="1"/>
          </p:cNvSpPr>
          <p:nvPr>
            <p:ph type="sldImg"/>
          </p:nvPr>
        </p:nvSpPr>
        <p:spPr>
          <a:solidFill>
            <a:srgbClr val="FFFFFF"/>
          </a:solidFill>
          <a:ln/>
        </p:spPr>
      </p:sp>
      <p:sp>
        <p:nvSpPr>
          <p:cNvPr id="440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A4084D3-237C-E84E-AD82-210D8D6F2F76}" type="slidenum">
              <a:rPr lang="en-US" sz="1200"/>
              <a:pPr/>
              <a:t>304</a:t>
            </a:fld>
            <a:endParaRPr lang="en-US" sz="1200"/>
          </a:p>
        </p:txBody>
      </p:sp>
      <p:sp>
        <p:nvSpPr>
          <p:cNvPr id="460802" name="Rectangle 2"/>
          <p:cNvSpPr>
            <a:spLocks noGrp="1" noRot="1" noChangeAspect="1" noChangeArrowheads="1"/>
          </p:cNvSpPr>
          <p:nvPr>
            <p:ph type="sldImg"/>
          </p:nvPr>
        </p:nvSpPr>
        <p:spPr>
          <a:solidFill>
            <a:srgbClr val="FFFFFF"/>
          </a:solidFill>
          <a:ln/>
        </p:spPr>
      </p:sp>
      <p:sp>
        <p:nvSpPr>
          <p:cNvPr id="460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305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B5AB46F-F949-BB4B-B27C-D3209D52B915}" type="slidenum">
              <a:rPr lang="en-US" sz="1200">
                <a:solidFill>
                  <a:srgbClr val="000000"/>
                </a:solidFill>
              </a:rPr>
              <a:pPr/>
              <a:t>71</a:t>
            </a:fld>
            <a:endParaRPr lang="en-US" sz="1200">
              <a:solidFill>
                <a:srgbClr val="000000"/>
              </a:solidFill>
            </a:endParaRPr>
          </a:p>
        </p:txBody>
      </p:sp>
      <p:sp>
        <p:nvSpPr>
          <p:cNvPr id="413698" name="Rectangle 2"/>
          <p:cNvSpPr>
            <a:spLocks noGrp="1" noRot="1" noChangeAspect="1" noChangeArrowheads="1" noTextEdit="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037A512-2F2C-B64C-AFA4-E9AA2483B6E3}" type="slidenum">
              <a:rPr lang="en-US" sz="1200">
                <a:solidFill>
                  <a:srgbClr val="000000"/>
                </a:solidFill>
              </a:rPr>
              <a:pPr/>
              <a:t>6</a:t>
            </a:fld>
            <a:endParaRPr lang="en-US" sz="1200">
              <a:solidFill>
                <a:srgbClr val="000000"/>
              </a:solidFill>
            </a:endParaRPr>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Luke 15:8 Woman with 10 silver coins.</a:t>
            </a:r>
          </a:p>
          <a:p>
            <a:r>
              <a:rPr lang="en-US" dirty="0">
                <a:ea typeface="ＭＳ Ｐゴシック" charset="0"/>
                <a:cs typeface="ＭＳ Ｐゴシック" charset="0"/>
              </a:rPr>
              <a:t>Most think that the silver coin (drachma) the woman lost was from the adornment of coins that women wore around her head and would have been her dowry. If so it was poor woman</a:t>
            </a:r>
            <a:r>
              <a:rPr lang="fr-FR" altLang="ja-JP" dirty="0">
                <a:ea typeface="ＭＳ Ｐゴシック" charset="0"/>
                <a:cs typeface="ＭＳ Ｐゴシック" charset="0"/>
              </a:rPr>
              <a:t>'</a:t>
            </a:r>
            <a:r>
              <a:rPr lang="en-US" altLang="ja-JP" dirty="0">
                <a:ea typeface="ＭＳ Ｐゴシック" charset="0"/>
                <a:cs typeface="ＭＳ Ｐゴシック" charset="0"/>
              </a:rPr>
              <a:t>s dowry as a drachma was a day</a:t>
            </a:r>
            <a:r>
              <a:rPr lang="fr-FR" altLang="ja-JP" dirty="0">
                <a:ea typeface="ＭＳ Ｐゴシック" charset="0"/>
                <a:cs typeface="ＭＳ Ｐゴシック" charset="0"/>
              </a:rPr>
              <a:t>'</a:t>
            </a:r>
            <a:r>
              <a:rPr lang="en-US" altLang="ja-JP" dirty="0">
                <a:ea typeface="ＭＳ Ｐゴシック" charset="0"/>
                <a:cs typeface="ＭＳ Ｐゴシック" charset="0"/>
              </a:rPr>
              <a:t>s salary for a peasant working for someone else. In the culture of the time, loss of a coin from a dowry could represent unfaithfulness and this would bring real shame and disgrace to her family and husband.</a:t>
            </a:r>
            <a:endParaRPr lang="en-US" dirty="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421D1CD-DB37-C742-820D-096BF9EEB552}" type="slidenum">
              <a:rPr lang="en-US" sz="1200">
                <a:solidFill>
                  <a:srgbClr val="000000"/>
                </a:solidFill>
              </a:rPr>
              <a:pPr/>
              <a:t>7</a:t>
            </a:fld>
            <a:endParaRPr lang="en-US" sz="1200">
              <a:solidFill>
                <a:srgbClr val="000000"/>
              </a:solidFill>
            </a:endParaRPr>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shown with coin missing.</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Palm Sunday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an interesting name for the day, </a:t>
            </a:r>
            <a:r>
              <a:rPr lang="en-US" sz="1200" kern="1200" dirty="0" err="1">
                <a:solidFill>
                  <a:schemeClr val="tx1"/>
                </a:solidFill>
                <a:effectLst/>
                <a:latin typeface="+mn-lt"/>
                <a:ea typeface="+mn-ea"/>
                <a:cs typeface="+mn-cs"/>
              </a:rPr>
              <a:t>isn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it?</a:t>
            </a:r>
            <a:r>
              <a:rPr lang="en-SG" dirty="0">
                <a:effectLst/>
              </a:rPr>
              <a:t> </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0B94A39-A832-7E4A-92E2-7742786B7818}" type="slidenum">
              <a:rPr lang="en-US">
                <a:solidFill>
                  <a:prstClr val="black"/>
                </a:solidFill>
              </a:rPr>
              <a:pPr/>
              <a:t>94</a:t>
            </a:fld>
            <a:endParaRPr lang="en-US">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4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We know that today recalls the palm branches waved at Jesus as he entered Jerusalem at the beginning of his last week of his life.  Yet the focus really </a:t>
            </a:r>
            <a:r>
              <a:rPr lang="en-US" sz="1200" kern="1200" dirty="0" err="1">
                <a:solidFill>
                  <a:schemeClr val="tx1"/>
                </a:solidFill>
                <a:effectLst/>
                <a:latin typeface="+mn-lt"/>
                <a:ea typeface="+mn-ea"/>
                <a:cs typeface="+mn-cs"/>
              </a:rPr>
              <a:t>isn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the </a:t>
            </a:r>
            <a:r>
              <a:rPr lang="en-US" sz="1200" i="1" kern="1200" dirty="0">
                <a:solidFill>
                  <a:schemeClr val="tx1"/>
                </a:solidFill>
                <a:effectLst/>
                <a:latin typeface="+mn-lt"/>
                <a:ea typeface="+mn-ea"/>
                <a:cs typeface="+mn-cs"/>
              </a:rPr>
              <a:t>tree</a:t>
            </a:r>
            <a:r>
              <a:rPr lang="en-US" sz="1200" kern="1200" dirty="0">
                <a:solidFill>
                  <a:schemeClr val="tx1"/>
                </a:solidFill>
                <a:effectLst/>
                <a:latin typeface="+mn-lt"/>
                <a:ea typeface="+mn-ea"/>
                <a:cs typeface="+mn-cs"/>
              </a:rPr>
              <a:t> palms, but the </a:t>
            </a:r>
            <a:r>
              <a:rPr lang="en-US" sz="1200" i="1" kern="1200" dirty="0">
                <a:solidFill>
                  <a:schemeClr val="tx1"/>
                </a:solidFill>
                <a:effectLst/>
                <a:latin typeface="+mn-lt"/>
                <a:ea typeface="+mn-ea"/>
                <a:cs typeface="+mn-cs"/>
              </a:rPr>
              <a:t>hand</a:t>
            </a:r>
            <a:r>
              <a:rPr lang="en-US" sz="1200" kern="1200" dirty="0">
                <a:solidFill>
                  <a:schemeClr val="tx1"/>
                </a:solidFill>
                <a:effectLst/>
                <a:latin typeface="+mn-lt"/>
                <a:ea typeface="+mn-ea"/>
                <a:cs typeface="+mn-cs"/>
              </a:rPr>
              <a:t> palms of Jesus that would stretch out on a cross but a few days later. </a:t>
            </a:r>
            <a:endParaRPr lang="en-US" dirty="0">
              <a:latin typeface="Calibri" charset="0"/>
            </a:endParaRPr>
          </a:p>
        </p:txBody>
      </p:sp>
      <p:sp>
        <p:nvSpPr>
          <p:cNvPr id="1024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568DFD0D-7E45-3B40-BB26-E6844740DDC0}" type="slidenum">
              <a:rPr lang="en-US">
                <a:solidFill>
                  <a:prstClr val="black"/>
                </a:solidFill>
              </a:rPr>
              <a:pPr/>
              <a:t>95</a:t>
            </a:fld>
            <a:endParaRPr lang="en-US">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Tree palms were but a prelude to the cross</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E8B5F5-8506-4243-ABC3-22D6039A0D37}" type="slidenum">
              <a:rPr lang="en-US" sz="1200">
                <a:solidFill>
                  <a:srgbClr val="000000"/>
                </a:solidFill>
              </a:rPr>
              <a:pPr/>
              <a:t>8</a:t>
            </a:fld>
            <a:endParaRPr lang="en-US" sz="1200">
              <a:solidFill>
                <a:srgbClr val="000000"/>
              </a:solidFill>
            </a:endParaRPr>
          </a:p>
        </p:txBody>
      </p:sp>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discovers a silver coin is missing.</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Even the alternate name—Triumphant Entry—is also perplexing</a:t>
            </a:r>
            <a:r>
              <a:rPr lang="en-SG" sz="1200" kern="1200" dirty="0">
                <a:solidFill>
                  <a:schemeClr val="tx1"/>
                </a:solidFill>
                <a:effectLst/>
                <a:latin typeface="+mn-lt"/>
                <a:ea typeface="+mn-ea"/>
                <a:cs typeface="+mn-cs"/>
              </a:rPr>
              <a:t>.</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0B94A39-A832-7E4A-92E2-7742786B7818}" type="slidenum">
              <a:rPr lang="en-US">
                <a:solidFill>
                  <a:prstClr val="black"/>
                </a:solidFill>
              </a:rPr>
              <a:pPr/>
              <a:t>97</a:t>
            </a:fld>
            <a:endParaRPr lang="en-US">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True, Jesus rode into Jesus and the crowds cheered his arrival.</a:t>
            </a:r>
            <a:r>
              <a:rPr lang="en-SG" dirty="0">
                <a:effectLst/>
              </a:rPr>
              <a:t> </a:t>
            </a:r>
            <a:endParaRPr lang="en-US" dirty="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Matthew 21:9 says the crowds that went ahead of him and those that followed shouted, "Hosanna to the Song of David!"  "Blessed is he who comes in the name of the Lord!"  "Hosanna in the highest!"</a:t>
            </a:r>
            <a:r>
              <a:rPr lang="en-SG" dirty="0">
                <a:effectLst/>
              </a:rPr>
              <a:t> </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0B94A39-A832-7E4A-92E2-7742786B7818}" type="slidenum">
              <a:rPr lang="en-US">
                <a:solidFill>
                  <a:prstClr val="black"/>
                </a:solidFill>
              </a:rPr>
              <a:pPr/>
              <a:t>99</a:t>
            </a:fld>
            <a:endParaRPr lang="en-US">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Normally a king rode into the city as the victor over his enemies, while that very week would culminate in Jesus</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death on Friday, which we call Good Friday</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that name is equally puzzling.  Why is Good Friday called "good"?</a:t>
            </a:r>
            <a:r>
              <a:rPr lang="en-SG" dirty="0">
                <a:effectLst/>
              </a:rPr>
              <a:t> </a:t>
            </a:r>
          </a:p>
          <a:p>
            <a:r>
              <a:rPr lang="en-SG" dirty="0"/>
              <a:t>Our leader died on that day, so it seems strange to call the day "good."  No other religion refers to the death of their leader as "good."</a:t>
            </a:r>
          </a:p>
          <a:p>
            <a:r>
              <a:rPr lang="en-SG" dirty="0"/>
              <a:t>We believe that his death was good.  How was that?</a:t>
            </a:r>
          </a:p>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101</a:t>
            </a:fld>
            <a:endParaRPr lang="en-US">
              <a:solidFill>
                <a:prstClr val="black"/>
              </a:solidFill>
              <a:latin typeface="Calibri"/>
            </a:endParaRPr>
          </a:p>
        </p:txBody>
      </p:sp>
    </p:spTree>
    <p:extLst>
      <p:ext uri="{BB962C8B-B14F-4D97-AF65-F5344CB8AC3E}">
        <p14:creationId xmlns:p14="http://schemas.microsoft.com/office/powerpoint/2010/main" val="12113680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931273-8000-044B-B81E-FEDF7DB6ABC5}" type="slidenum">
              <a:rPr lang="en-US" sz="1200">
                <a:solidFill>
                  <a:srgbClr val="000000"/>
                </a:solidFill>
              </a:rPr>
              <a:pPr eaLnBrk="1" hangingPunct="1"/>
              <a:t>104</a:t>
            </a:fld>
            <a:endParaRPr lang="en-US" sz="1200">
              <a:solidFill>
                <a:srgbClr val="000000"/>
              </a:solidFill>
            </a:endParaRPr>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7CBF2C-C978-6246-B7B6-C7D68BB496C5}" type="slidenum">
              <a:rPr lang="en-US" sz="1200">
                <a:solidFill>
                  <a:prstClr val="black"/>
                </a:solidFill>
              </a:rPr>
              <a:pPr/>
              <a:t>105</a:t>
            </a:fld>
            <a:endParaRPr lang="en-US" sz="1200">
              <a:solidFill>
                <a:prstClr val="black"/>
              </a:solidFill>
            </a:endParaRPr>
          </a:p>
        </p:txBody>
      </p:sp>
      <p:sp>
        <p:nvSpPr>
          <p:cNvPr id="419842" name="Rectangle 2"/>
          <p:cNvSpPr>
            <a:spLocks noGrp="1" noRot="1" noChangeAspect="1" noChangeArrowheads="1"/>
          </p:cNvSpPr>
          <p:nvPr>
            <p:ph type="sldImg"/>
          </p:nvPr>
        </p:nvSpPr>
        <p:spPr>
          <a:solidFill>
            <a:srgbClr val="FFFFFF"/>
          </a:solidFill>
          <a:ln/>
        </p:spPr>
      </p:sp>
      <p:sp>
        <p:nvSpPr>
          <p:cNvPr id="419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192845-2FE1-704A-937F-F8A638AB6EA5}" type="slidenum">
              <a:rPr lang="en-US" sz="1200">
                <a:solidFill>
                  <a:srgbClr val="000000"/>
                </a:solidFill>
                <a:latin typeface="Arial" charset="0"/>
              </a:rPr>
              <a:pPr eaLnBrk="1" hangingPunct="1"/>
              <a:t>106</a:t>
            </a:fld>
            <a:endParaRPr lang="en-US" sz="1200">
              <a:solidFill>
                <a:srgbClr val="000000"/>
              </a:solidFill>
              <a:latin typeface="Arial"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41FBC4-598A-E849-A7FB-2873D406B6B8}" type="slidenum">
              <a:rPr lang="en-US" sz="1200">
                <a:solidFill>
                  <a:srgbClr val="000000"/>
                </a:solidFill>
                <a:latin typeface="Arial" charset="0"/>
              </a:rPr>
              <a:pPr eaLnBrk="1" hangingPunct="1"/>
              <a:t>107</a:t>
            </a:fld>
            <a:endParaRPr lang="en-US" sz="1200">
              <a:solidFill>
                <a:srgbClr val="000000"/>
              </a:solidFill>
              <a:latin typeface="Arial" charset="0"/>
            </a:endParaRPr>
          </a:p>
        </p:txBody>
      </p:sp>
      <p:sp>
        <p:nvSpPr>
          <p:cNvPr id="364546" name="Rectangle 2"/>
          <p:cNvSpPr>
            <a:spLocks noGrp="1" noRot="1" noChangeAspect="1" noChangeArrowheads="1"/>
          </p:cNvSpPr>
          <p:nvPr>
            <p:ph type="sldImg"/>
          </p:nvPr>
        </p:nvSpPr>
        <p:spPr>
          <a:solidFill>
            <a:srgbClr val="FFFFFF"/>
          </a:solidFill>
          <a:ln/>
        </p:spPr>
      </p:sp>
      <p:sp>
        <p:nvSpPr>
          <p:cNvPr id="364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Calibri" panose="020F0502020204030204" pitchFamily="34" charset="0"/>
                <a:ea typeface="ＭＳ Ｐゴシック" charset="0"/>
                <a:cs typeface="Calibri" panose="020F0502020204030204" pitchFamily="34" charset="0"/>
              </a:rPr>
              <a:t>The Mount of Olives plays a significant role in history.  It is the last place the Spirit is present in Ezekiel 11:23, the last place Christ was honored as king in Luke 19:37, the last place Christ was seen by his disciples in Acts 1:10, and the NEXT place Christ will appear on earth to fulfill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dirty="0">
                <a:latin typeface="Calibri" panose="020F0502020204030204" pitchFamily="34" charset="0"/>
                <a:ea typeface="ＭＳ Ｐゴシック" charset="0"/>
                <a:cs typeface="Calibri" panose="020F0502020204030204" pitchFamily="34" charset="0"/>
              </a:rPr>
              <a:t>Common </a:t>
            </a:r>
            <a:r>
              <a:rPr lang="en-US">
                <a:latin typeface="Calibri" panose="020F0502020204030204" pitchFamily="34" charset="0"/>
                <a:ea typeface="ＭＳ Ｐゴシック" charset="0"/>
                <a:cs typeface="Calibri" panose="020F0502020204030204" pitchFamily="34" charset="0"/>
              </a:rPr>
              <a:t>Slides English-193</a:t>
            </a:r>
            <a:endParaRPr lang="en-US" dirty="0">
              <a:latin typeface="Calibri" panose="020F0502020204030204" pitchFamily="34" charset="0"/>
              <a:ea typeface="ＭＳ Ｐゴシック" charset="0"/>
              <a:cs typeface="Calibri" panose="020F0502020204030204" pitchFamily="34" charset="0"/>
            </a:endParaRPr>
          </a:p>
          <a:p>
            <a:pPr eaLnBrk="1" hangingPunct="1"/>
            <a:r>
              <a:rPr lang="en-US" dirty="0">
                <a:latin typeface="Calibri" panose="020F0502020204030204" pitchFamily="34" charset="0"/>
                <a:ea typeface="ＭＳ Ｐゴシック" charset="0"/>
                <a:cs typeface="Calibri" panose="020F0502020204030204" pitchFamily="34" charset="0"/>
              </a:rPr>
              <a:t>OS-26-Ezek1-39-slide 178</a:t>
            </a:r>
          </a:p>
          <a:p>
            <a:pPr eaLnBrk="1" hangingPunct="1"/>
            <a:r>
              <a:rPr lang="en-US" dirty="0">
                <a:latin typeface="Calibri" panose="020F0502020204030204" pitchFamily="34" charset="0"/>
                <a:ea typeface="ＭＳ Ｐゴシック" charset="0"/>
                <a:cs typeface="Calibri" panose="020F0502020204030204" pitchFamily="34" charset="0"/>
              </a:rPr>
              <a:t>OS-38-Zechariah-179</a:t>
            </a:r>
          </a:p>
          <a:p>
            <a:pPr eaLnBrk="1" hangingPunct="1"/>
            <a:r>
              <a:rPr lang="en-US" dirty="0">
                <a:latin typeface="Calibri" panose="020F0502020204030204" pitchFamily="34" charset="0"/>
                <a:ea typeface="ＭＳ Ｐゴシック" charset="0"/>
                <a:cs typeface="Calibri" panose="020F0502020204030204" pitchFamily="34" charset="0"/>
              </a:rPr>
              <a:t>LC-06-Official Presentation-33</a:t>
            </a:r>
          </a:p>
          <a:p>
            <a:pPr eaLnBrk="1" hangingPunct="1"/>
            <a:r>
              <a:rPr lang="en-US" dirty="0">
                <a:latin typeface="Calibri" panose="020F0502020204030204" pitchFamily="34" charset="0"/>
                <a:ea typeface="ＭＳ Ｐゴシック" charset="0"/>
                <a:cs typeface="Calibri" panose="020F0502020204030204" pitchFamily="34" charset="0"/>
              </a:rPr>
              <a:t>NS-01-Matt15-28-slide 112</a:t>
            </a:r>
          </a:p>
          <a:p>
            <a:pPr eaLnBrk="1" hangingPunct="1"/>
            <a:r>
              <a:rPr lang="en-US"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dirty="0">
                <a:latin typeface="Calibri" panose="020F0502020204030204" pitchFamily="34" charset="0"/>
                <a:ea typeface="ＭＳ Ｐゴシック" charset="0"/>
                <a:cs typeface="Calibri" panose="020F0502020204030204" pitchFamily="34" charset="0"/>
              </a:rPr>
              <a:t>NS-Acts1-2-slide 215</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70D551-2EE7-614D-8B08-5DEC4294006E}" type="slidenum">
              <a:rPr lang="en-US" sz="1200">
                <a:solidFill>
                  <a:srgbClr val="000000"/>
                </a:solidFill>
              </a:rPr>
              <a:pPr/>
              <a:t>9</a:t>
            </a:fld>
            <a:endParaRPr lang="en-US" sz="1200">
              <a:solidFill>
                <a:srgbClr val="000000"/>
              </a:solidFill>
            </a:endParaRPr>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wonders where she may have lost it.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47FE5FE-7122-254C-A2AA-4FEE51BECDFA}" type="slidenum">
              <a:rPr lang="en-US" sz="1200"/>
              <a:pPr/>
              <a:t>114</a:t>
            </a:fld>
            <a:endParaRPr lang="en-US" sz="1200"/>
          </a:p>
        </p:txBody>
      </p:sp>
      <p:sp>
        <p:nvSpPr>
          <p:cNvPr id="432130" name="Rectangle 2"/>
          <p:cNvSpPr>
            <a:spLocks noGrp="1" noRot="1" noChangeAspect="1" noChangeArrowheads="1" noTextEdit="1"/>
          </p:cNvSpPr>
          <p:nvPr>
            <p:ph type="sldImg"/>
          </p:nvPr>
        </p:nvSpPr>
        <p:spPr>
          <a:solidFill>
            <a:srgbClr val="FFFFFF"/>
          </a:solidFill>
          <a:ln/>
        </p:spPr>
      </p:sp>
      <p:sp>
        <p:nvSpPr>
          <p:cNvPr id="432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05A7351-50BA-9549-A5DC-2646B31FC198}" type="slidenum">
              <a:rPr lang="en-US" sz="1200">
                <a:solidFill>
                  <a:srgbClr val="000000"/>
                </a:solidFill>
              </a:rPr>
              <a:pPr/>
              <a:t>10</a:t>
            </a:fld>
            <a:endParaRPr lang="en-US" sz="1200">
              <a:solidFill>
                <a:srgbClr val="000000"/>
              </a:solidFill>
            </a:endParaRPr>
          </a:p>
        </p:txBody>
      </p:sp>
      <p:sp>
        <p:nvSpPr>
          <p:cNvPr id="354306" name="Rectangle 2"/>
          <p:cNvSpPr>
            <a:spLocks noGrp="1" noRot="1" noChangeAspect="1" noChangeArrowheads="1" noTextEdit="1"/>
          </p:cNvSpPr>
          <p:nvPr>
            <p:ph type="sldImg"/>
          </p:nvPr>
        </p:nvSpPr>
        <p:spPr>
          <a:ln/>
        </p:spPr>
      </p:sp>
      <p:sp>
        <p:nvSpPr>
          <p:cNvPr id="3543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searches using broom.</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8663DF7-7A39-EC4A-8E8C-5974BE1A9B0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8034" name="Rectangle 2"/>
          <p:cNvSpPr>
            <a:spLocks noGrp="1" noRot="1" noChangeAspect="1" noChangeArrowheads="1"/>
          </p:cNvSpPr>
          <p:nvPr>
            <p:ph type="sldImg"/>
          </p:nvPr>
        </p:nvSpPr>
        <p:spPr>
          <a:solidFill>
            <a:srgbClr val="FFFFFF"/>
          </a:solidFill>
          <a:ln/>
        </p:spPr>
      </p:sp>
      <p:sp>
        <p:nvSpPr>
          <p:cNvPr id="428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01609136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AFDC22C-1763-4743-9455-51E60A073A1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30082" name="Rectangle 2"/>
          <p:cNvSpPr>
            <a:spLocks noGrp="1" noRot="1" noChangeAspect="1" noChangeArrowheads="1"/>
          </p:cNvSpPr>
          <p:nvPr>
            <p:ph type="sldImg"/>
          </p:nvPr>
        </p:nvSpPr>
        <p:spPr>
          <a:solidFill>
            <a:srgbClr val="FFFFFF"/>
          </a:solidFill>
          <a:ln/>
        </p:spPr>
      </p:sp>
      <p:sp>
        <p:nvSpPr>
          <p:cNvPr id="430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Jesus alone referred to "the times of the Gentiles" in Luke 21:24. But the entire book of Daniel refers to this period of Gentile rule over Israel that interrupts the nation's rule by a son of David, though not by this phrase.  </a:t>
            </a:r>
          </a:p>
          <a:p>
            <a:pPr eaLnBrk="1" hangingPunct="1"/>
            <a:r>
              <a:rPr lang="en-US" dirty="0">
                <a:ea typeface="ＭＳ Ｐゴシック" charset="0"/>
                <a:cs typeface="ＭＳ Ｐゴシック" charset="0"/>
              </a:rPr>
              <a:t>______</a:t>
            </a:r>
          </a:p>
          <a:p>
            <a:pPr eaLnBrk="1" hangingPunct="1"/>
            <a:r>
              <a:rPr lang="en-US" dirty="0">
                <a:ea typeface="ＭＳ Ｐゴシック" charset="0"/>
                <a:cs typeface="ＭＳ Ｐゴシック" charset="0"/>
              </a:rPr>
              <a:t>OS-27-Daniel-21</a:t>
            </a:r>
          </a:p>
          <a:p>
            <a:pPr eaLnBrk="1" hangingPunct="1"/>
            <a:r>
              <a:rPr lang="en-US" dirty="0">
                <a:ea typeface="ＭＳ Ｐゴシック" charset="0"/>
                <a:cs typeface="ＭＳ Ｐゴシック" charset="0"/>
              </a:rPr>
              <a:t>NS-03-Luke 13-24-slide 137</a:t>
            </a:r>
          </a:p>
        </p:txBody>
      </p:sp>
    </p:spTree>
    <p:extLst>
      <p:ext uri="{BB962C8B-B14F-4D97-AF65-F5344CB8AC3E}">
        <p14:creationId xmlns:p14="http://schemas.microsoft.com/office/powerpoint/2010/main" val="291710956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The passion narrative shows Christ submitted to the Father as the innocent Passover Lamb whose death offers forgiveness and eternal life to all who believe.</a:t>
            </a:r>
            <a:r>
              <a:rPr lang="en-SG" dirty="0">
                <a:effectLst/>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50926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C4EE2F3-BCAB-934A-BEF5-8C4C89CCC555}" type="slidenum">
              <a:rPr lang="en-US" sz="1200">
                <a:solidFill>
                  <a:srgbClr val="000000"/>
                </a:solidFill>
              </a:rPr>
              <a:pPr/>
              <a:t>11</a:t>
            </a:fld>
            <a:endParaRPr lang="en-US" sz="1200">
              <a:solidFill>
                <a:srgbClr val="000000"/>
              </a:solidFill>
            </a:endParaRPr>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searches in courtyard.</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7292DF2-F16F-9E42-9157-36B18DEEBE61}" type="slidenum">
              <a:rPr lang="en-US" sz="1200">
                <a:solidFill>
                  <a:srgbClr val="000000"/>
                </a:solidFill>
              </a:rPr>
              <a:pPr/>
              <a:t>12</a:t>
            </a:fld>
            <a:endParaRPr lang="en-US" sz="1200">
              <a:solidFill>
                <a:srgbClr val="000000"/>
              </a:solidFill>
            </a:endParaRPr>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searches floor.</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Translators,</a:t>
            </a:r>
            <a:r>
              <a:rPr lang="en-US" baseline="0" dirty="0"/>
              <a:t> do NOT translate</a:t>
            </a:r>
            <a:r>
              <a:rPr lang="en-US" dirty="0"/>
              <a:t> PESACH as this is Hebrew </a:t>
            </a:r>
            <a:r>
              <a:rPr lang="en-US" baseline="0" dirty="0"/>
              <a:t>but translate “The Passover Meal”</a:t>
            </a:r>
            <a:endParaRPr lang="en-US" dirty="0"/>
          </a:p>
        </p:txBody>
      </p:sp>
      <p:sp>
        <p:nvSpPr>
          <p:cNvPr id="4" name="Slide Number Placeholder 3"/>
          <p:cNvSpPr>
            <a:spLocks noGrp="1"/>
          </p:cNvSpPr>
          <p:nvPr>
            <p:ph type="sldNum" sz="quarter" idx="10"/>
          </p:nvPr>
        </p:nvSpPr>
        <p:spPr/>
        <p:txBody>
          <a:bodyPr/>
          <a:lstStyle/>
          <a:p>
            <a:pPr>
              <a:defRPr/>
            </a:pPr>
            <a:fld id="{EE9F7BE8-48B0-5941-8B56-822D7AFA2F35}" type="slidenum">
              <a:rPr lang="en-US">
                <a:solidFill>
                  <a:prstClr val="black"/>
                </a:solidFill>
              </a:rPr>
              <a:pPr>
                <a:defRPr/>
              </a:pPr>
              <a:t>158</a:t>
            </a:fld>
            <a:endParaRPr lang="en-US">
              <a:solidFill>
                <a:prstClr val="black"/>
              </a:solidFill>
            </a:endParaRPr>
          </a:p>
        </p:txBody>
      </p:sp>
    </p:spTree>
    <p:extLst>
      <p:ext uri="{BB962C8B-B14F-4D97-AF65-F5344CB8AC3E}">
        <p14:creationId xmlns:p14="http://schemas.microsoft.com/office/powerpoint/2010/main" val="59347173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2E693BA-38A3-3B4D-B24B-8341BC71CD59}" type="slidenum">
              <a:rPr lang="en-US" sz="1200">
                <a:solidFill>
                  <a:srgbClr val="000000"/>
                </a:solidFill>
                <a:latin typeface="Arial" charset="0"/>
              </a:rPr>
              <a:pPr/>
              <a:t>159</a:t>
            </a:fld>
            <a:endParaRPr lang="en-US" sz="1200">
              <a:solidFill>
                <a:srgbClr val="000000"/>
              </a:solidFill>
              <a:latin typeface="Arial" charset="0"/>
            </a:endParaRPr>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167E98D-D759-574C-A4D1-A2397BE6FA3B}" type="slidenum">
              <a:rPr lang="en-US" sz="1200">
                <a:solidFill>
                  <a:srgbClr val="000000"/>
                </a:solidFill>
              </a:rPr>
              <a:pPr eaLnBrk="1" hangingPunct="1"/>
              <a:t>162</a:t>
            </a:fld>
            <a:endParaRPr lang="en-US" sz="1200">
              <a:solidFill>
                <a:srgbClr val="000000"/>
              </a:solidFill>
            </a:endParaRPr>
          </a:p>
        </p:txBody>
      </p:sp>
      <p:sp>
        <p:nvSpPr>
          <p:cNvPr id="183298" name="Rectangle 2"/>
          <p:cNvSpPr>
            <a:spLocks noGrp="1" noRot="1" noChangeAspect="1" noChangeArrowheads="1"/>
          </p:cNvSpPr>
          <p:nvPr>
            <p:ph type="sldImg"/>
          </p:nvPr>
        </p:nvSpPr>
        <p:spPr>
          <a:solidFill>
            <a:srgbClr val="FFFFFF"/>
          </a:solidFill>
          <a:ln/>
        </p:spPr>
      </p:sp>
      <p:sp>
        <p:nvSpPr>
          <p:cNvPr id="183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20098828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FA47A7-B5F9-1447-A770-82A9547AB5C9}" type="slidenum">
              <a:rPr lang="en-US"/>
              <a:pPr>
                <a:defRPr/>
              </a:pPr>
              <a:t>‹#›</a:t>
            </a:fld>
            <a:endParaRPr lang="en-US"/>
          </a:p>
        </p:txBody>
      </p:sp>
    </p:spTree>
    <p:extLst>
      <p:ext uri="{BB962C8B-B14F-4D97-AF65-F5344CB8AC3E}">
        <p14:creationId xmlns:p14="http://schemas.microsoft.com/office/powerpoint/2010/main" val="3214673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BF7C9F-4E63-5E42-ACD9-757C183AD683}" type="slidenum">
              <a:rPr lang="en-US"/>
              <a:pPr>
                <a:defRPr/>
              </a:pPr>
              <a:t>‹#›</a:t>
            </a:fld>
            <a:endParaRPr lang="en-US"/>
          </a:p>
        </p:txBody>
      </p:sp>
    </p:spTree>
    <p:extLst>
      <p:ext uri="{BB962C8B-B14F-4D97-AF65-F5344CB8AC3E}">
        <p14:creationId xmlns:p14="http://schemas.microsoft.com/office/powerpoint/2010/main" val="9804594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1FA01D37-29A8-B44F-A923-DB533FBAB36E}" type="slidenum">
              <a:rPr lang="en-US"/>
              <a:pPr>
                <a:defRPr/>
              </a:pPr>
              <a:t>‹#›</a:t>
            </a:fld>
            <a:endParaRPr lang="en-US"/>
          </a:p>
        </p:txBody>
      </p:sp>
    </p:spTree>
    <p:extLst>
      <p:ext uri="{BB962C8B-B14F-4D97-AF65-F5344CB8AC3E}">
        <p14:creationId xmlns:p14="http://schemas.microsoft.com/office/powerpoint/2010/main" val="36138372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0E895ED7-22FD-5144-B5CD-81F5B23F6784}" type="slidenum">
              <a:rPr lang="en-US"/>
              <a:pPr>
                <a:defRPr/>
              </a:pPr>
              <a:t>‹#›</a:t>
            </a:fld>
            <a:endParaRPr lang="en-US"/>
          </a:p>
        </p:txBody>
      </p:sp>
    </p:spTree>
    <p:extLst>
      <p:ext uri="{BB962C8B-B14F-4D97-AF65-F5344CB8AC3E}">
        <p14:creationId xmlns:p14="http://schemas.microsoft.com/office/powerpoint/2010/main" val="39609093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4645EBE7-4976-BE40-A984-13B8A6D21D86}" type="slidenum">
              <a:rPr lang="en-US"/>
              <a:pPr>
                <a:defRPr/>
              </a:pPr>
              <a:t>‹#›</a:t>
            </a:fld>
            <a:endParaRPr lang="en-US"/>
          </a:p>
        </p:txBody>
      </p:sp>
    </p:spTree>
    <p:extLst>
      <p:ext uri="{BB962C8B-B14F-4D97-AF65-F5344CB8AC3E}">
        <p14:creationId xmlns:p14="http://schemas.microsoft.com/office/powerpoint/2010/main" val="101635344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7EAE5D07-0F7E-E840-ACBF-48A437F81A01}" type="slidenum">
              <a:rPr lang="en-US"/>
              <a:pPr>
                <a:defRPr/>
              </a:pPr>
              <a:t>‹#›</a:t>
            </a:fld>
            <a:endParaRPr lang="en-US"/>
          </a:p>
        </p:txBody>
      </p:sp>
    </p:spTree>
    <p:extLst>
      <p:ext uri="{BB962C8B-B14F-4D97-AF65-F5344CB8AC3E}">
        <p14:creationId xmlns:p14="http://schemas.microsoft.com/office/powerpoint/2010/main" val="35053481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1D886BF-2EF3-5440-B834-AAA5E027C967}" type="slidenum">
              <a:rPr lang="en-US"/>
              <a:pPr>
                <a:defRPr/>
              </a:pPr>
              <a:t>‹#›</a:t>
            </a:fld>
            <a:endParaRPr lang="en-US"/>
          </a:p>
        </p:txBody>
      </p:sp>
    </p:spTree>
    <p:extLst>
      <p:ext uri="{BB962C8B-B14F-4D97-AF65-F5344CB8AC3E}">
        <p14:creationId xmlns:p14="http://schemas.microsoft.com/office/powerpoint/2010/main" val="11862080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2BADFA-14AB-7D43-9DEC-FBDC8E01488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5077264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2990D8-6FB6-7F4B-BA93-C66B0DD1B80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0205418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C0E03E-4CB9-4046-90CB-81C3DEE4E8A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308516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1F59B9-9CB2-3B4A-AB04-B47990BE209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7337941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418287-4EB7-8B4B-B953-DF8614D14F2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90070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3AAEEF-4FBF-0448-87B9-D23FF78581EE}" type="slidenum">
              <a:rPr lang="en-US"/>
              <a:pPr>
                <a:defRPr/>
              </a:pPr>
              <a:t>‹#›</a:t>
            </a:fld>
            <a:endParaRPr lang="en-US"/>
          </a:p>
        </p:txBody>
      </p:sp>
    </p:spTree>
    <p:extLst>
      <p:ext uri="{BB962C8B-B14F-4D97-AF65-F5344CB8AC3E}">
        <p14:creationId xmlns:p14="http://schemas.microsoft.com/office/powerpoint/2010/main" val="1222729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618754-9569-FE4A-A296-3EFCF1FD1C0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7794693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DF90554-FC23-B641-972D-59DBC7F1DD6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222365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D87B5E-C093-FB4C-A46D-39BD18CACC5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9121206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5A6F57-F07B-6D47-9520-9A044C1CC2F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803968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E85EEF-783A-3447-B412-D5B2B7D8C6D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0103963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54615E-6C62-FF4B-8A67-53E7ADAEE19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511177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90EBF2-CAB3-B540-A4F4-2884CBFD461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7547494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05A2BCD-8A84-9D47-8357-7ED0671641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27693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E2065B8-E624-424A-9C72-EA6D87A88AD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191219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9A975CE-1AED-494A-9660-A54EB02041C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7656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pPr>
                <a:defRPr/>
              </a:pPr>
              <a:t>‹#›</a:t>
            </a:fld>
            <a:endParaRPr lang="en-US"/>
          </a:p>
        </p:txBody>
      </p:sp>
    </p:spTree>
    <p:extLst>
      <p:ext uri="{BB962C8B-B14F-4D97-AF65-F5344CB8AC3E}">
        <p14:creationId xmlns:p14="http://schemas.microsoft.com/office/powerpoint/2010/main" val="207458632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315B21-2541-F549-A0F3-A530A004B7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58905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873BF2F-2BFE-924D-91A1-9D28F9503A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70705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6597C24-3D1F-8D4A-9E79-5D0CED7ED69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47002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81D3973-4C2E-1B4B-950C-CD30F2BE8B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312909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0D4D053-4814-BF47-8D44-376F923695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445020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8C338CE-700B-7042-8A6B-A3A5CC8EDBE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870680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B89F18-A253-1B45-A220-528E48CDBC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441134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4F3D949-72A9-BA40-919A-49B461DD9F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92856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42" indent="0" algn="ctr">
              <a:buNone/>
              <a:defRPr>
                <a:solidFill>
                  <a:schemeClr val="tx1">
                    <a:tint val="75000"/>
                  </a:schemeClr>
                </a:solidFill>
              </a:defRPr>
            </a:lvl2pPr>
            <a:lvl3pPr marL="914085" indent="0" algn="ctr">
              <a:buNone/>
              <a:defRPr>
                <a:solidFill>
                  <a:schemeClr val="tx1">
                    <a:tint val="75000"/>
                  </a:schemeClr>
                </a:solidFill>
              </a:defRPr>
            </a:lvl3pPr>
            <a:lvl4pPr marL="1371124" indent="0" algn="ctr">
              <a:buNone/>
              <a:defRPr>
                <a:solidFill>
                  <a:schemeClr val="tx1">
                    <a:tint val="75000"/>
                  </a:schemeClr>
                </a:solidFill>
              </a:defRPr>
            </a:lvl4pPr>
            <a:lvl5pPr marL="1828170" indent="0" algn="ctr">
              <a:buNone/>
              <a:defRPr>
                <a:solidFill>
                  <a:schemeClr val="tx1">
                    <a:tint val="75000"/>
                  </a:schemeClr>
                </a:solidFill>
              </a:defRPr>
            </a:lvl5pPr>
            <a:lvl6pPr marL="2285205" indent="0" algn="ctr">
              <a:buNone/>
              <a:defRPr>
                <a:solidFill>
                  <a:schemeClr val="tx1">
                    <a:tint val="75000"/>
                  </a:schemeClr>
                </a:solidFill>
              </a:defRPr>
            </a:lvl6pPr>
            <a:lvl7pPr marL="2742248" indent="0" algn="ctr">
              <a:buNone/>
              <a:defRPr>
                <a:solidFill>
                  <a:schemeClr val="tx1">
                    <a:tint val="75000"/>
                  </a:schemeClr>
                </a:solidFill>
              </a:defRPr>
            </a:lvl7pPr>
            <a:lvl8pPr marL="3199289" indent="0" algn="ctr">
              <a:buNone/>
              <a:defRPr>
                <a:solidFill>
                  <a:schemeClr val="tx1">
                    <a:tint val="75000"/>
                  </a:schemeClr>
                </a:solidFill>
              </a:defRPr>
            </a:lvl8pPr>
            <a:lvl9pPr marL="36563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46A40A2-1A7F-E940-B3C0-3EBC633C484F}" type="datetimeFigureOut">
              <a:rPr lang="en-US"/>
              <a:pPr/>
              <a:t>7/29/22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F8B749AA-51D6-394A-A4FC-2652740AB9F0}" type="slidenum">
              <a:rPr lang="en-US"/>
              <a:pPr/>
              <a:t>‹#›</a:t>
            </a:fld>
            <a:endParaRPr lang="en-US"/>
          </a:p>
        </p:txBody>
      </p:sp>
    </p:spTree>
    <p:extLst>
      <p:ext uri="{BB962C8B-B14F-4D97-AF65-F5344CB8AC3E}">
        <p14:creationId xmlns:p14="http://schemas.microsoft.com/office/powerpoint/2010/main" val="1387254078"/>
      </p:ext>
    </p:extLst>
  </p:cSld>
  <p:clrMapOvr>
    <a:masterClrMapping/>
  </p:clrMapOvr>
  <p:transition spd="slow">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91C3765-EC3A-2347-BAB9-9B69B56968D8}" type="datetimeFigureOut">
              <a:rPr lang="en-US"/>
              <a:pPr/>
              <a:t>7/29/22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8B1B77CD-37B6-1146-A19C-E5639186FDEB}" type="slidenum">
              <a:rPr lang="en-US"/>
              <a:pPr/>
              <a:t>‹#›</a:t>
            </a:fld>
            <a:endParaRPr lang="en-US"/>
          </a:p>
        </p:txBody>
      </p:sp>
    </p:spTree>
    <p:extLst>
      <p:ext uri="{BB962C8B-B14F-4D97-AF65-F5344CB8AC3E}">
        <p14:creationId xmlns:p14="http://schemas.microsoft.com/office/powerpoint/2010/main" val="3484985286"/>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pPr>
                <a:defRPr/>
              </a:pPr>
              <a:t>‹#›</a:t>
            </a:fld>
            <a:endParaRPr lang="en-US"/>
          </a:p>
        </p:txBody>
      </p:sp>
    </p:spTree>
    <p:extLst>
      <p:ext uri="{BB962C8B-B14F-4D97-AF65-F5344CB8AC3E}">
        <p14:creationId xmlns:p14="http://schemas.microsoft.com/office/powerpoint/2010/main" val="273541108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42" indent="0">
              <a:buNone/>
              <a:defRPr sz="1800">
                <a:solidFill>
                  <a:schemeClr val="tx1">
                    <a:tint val="75000"/>
                  </a:schemeClr>
                </a:solidFill>
              </a:defRPr>
            </a:lvl2pPr>
            <a:lvl3pPr marL="914085" indent="0">
              <a:buNone/>
              <a:defRPr sz="1600">
                <a:solidFill>
                  <a:schemeClr val="tx1">
                    <a:tint val="75000"/>
                  </a:schemeClr>
                </a:solidFill>
              </a:defRPr>
            </a:lvl3pPr>
            <a:lvl4pPr marL="1371124" indent="0">
              <a:buNone/>
              <a:defRPr sz="1400">
                <a:solidFill>
                  <a:schemeClr val="tx1">
                    <a:tint val="75000"/>
                  </a:schemeClr>
                </a:solidFill>
              </a:defRPr>
            </a:lvl4pPr>
            <a:lvl5pPr marL="1828170" indent="0">
              <a:buNone/>
              <a:defRPr sz="1400">
                <a:solidFill>
                  <a:schemeClr val="tx1">
                    <a:tint val="75000"/>
                  </a:schemeClr>
                </a:solidFill>
              </a:defRPr>
            </a:lvl5pPr>
            <a:lvl6pPr marL="2285205" indent="0">
              <a:buNone/>
              <a:defRPr sz="1400">
                <a:solidFill>
                  <a:schemeClr val="tx1">
                    <a:tint val="75000"/>
                  </a:schemeClr>
                </a:solidFill>
              </a:defRPr>
            </a:lvl6pPr>
            <a:lvl7pPr marL="2742248" indent="0">
              <a:buNone/>
              <a:defRPr sz="1400">
                <a:solidFill>
                  <a:schemeClr val="tx1">
                    <a:tint val="75000"/>
                  </a:schemeClr>
                </a:solidFill>
              </a:defRPr>
            </a:lvl7pPr>
            <a:lvl8pPr marL="3199289" indent="0">
              <a:buNone/>
              <a:defRPr sz="1400">
                <a:solidFill>
                  <a:schemeClr val="tx1">
                    <a:tint val="75000"/>
                  </a:schemeClr>
                </a:solidFill>
              </a:defRPr>
            </a:lvl8pPr>
            <a:lvl9pPr marL="365632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4D3D4C4-556A-D34E-BDCA-93F872896B58}" type="datetimeFigureOut">
              <a:rPr lang="en-US"/>
              <a:pPr/>
              <a:t>7/29/22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5B176137-5771-9F41-9F83-9F61E1332504}" type="slidenum">
              <a:rPr lang="en-US"/>
              <a:pPr/>
              <a:t>‹#›</a:t>
            </a:fld>
            <a:endParaRPr lang="en-US"/>
          </a:p>
        </p:txBody>
      </p:sp>
    </p:spTree>
    <p:extLst>
      <p:ext uri="{BB962C8B-B14F-4D97-AF65-F5344CB8AC3E}">
        <p14:creationId xmlns:p14="http://schemas.microsoft.com/office/powerpoint/2010/main" val="347471680"/>
      </p:ext>
    </p:extLst>
  </p:cSld>
  <p:clrMapOvr>
    <a:masterClrMapping/>
  </p:clrMapOvr>
  <p:transition spd="slow">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8EF78977-24D1-644C-ADF9-B176C6ACB4C0}" type="datetimeFigureOut">
              <a:rPr lang="en-US"/>
              <a:pPr/>
              <a:t>7/29/22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771DA27B-6613-CB43-A4D6-5A95AB3FB5BD}" type="slidenum">
              <a:rPr lang="en-US"/>
              <a:pPr/>
              <a:t>‹#›</a:t>
            </a:fld>
            <a:endParaRPr lang="en-US"/>
          </a:p>
        </p:txBody>
      </p:sp>
    </p:spTree>
    <p:extLst>
      <p:ext uri="{BB962C8B-B14F-4D97-AF65-F5344CB8AC3E}">
        <p14:creationId xmlns:p14="http://schemas.microsoft.com/office/powerpoint/2010/main" val="3760864549"/>
      </p:ext>
    </p:extLst>
  </p:cSld>
  <p:clrMapOvr>
    <a:masterClrMapping/>
  </p:clrMapOvr>
  <p:transition spd="slow">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062F881D-6380-EC4B-B791-38A1AE037F1F}" type="datetimeFigureOut">
              <a:rPr lang="en-US"/>
              <a:pPr/>
              <a:t>7/29/22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EFFF0E42-28DB-044C-BBFF-604D49A2197F}" type="slidenum">
              <a:rPr lang="en-US"/>
              <a:pPr/>
              <a:t>‹#›</a:t>
            </a:fld>
            <a:endParaRPr lang="en-US"/>
          </a:p>
        </p:txBody>
      </p:sp>
    </p:spTree>
    <p:extLst>
      <p:ext uri="{BB962C8B-B14F-4D97-AF65-F5344CB8AC3E}">
        <p14:creationId xmlns:p14="http://schemas.microsoft.com/office/powerpoint/2010/main" val="2448940097"/>
      </p:ext>
    </p:extLst>
  </p:cSld>
  <p:clrMapOvr>
    <a:masterClrMapping/>
  </p:clrMapOvr>
  <p:transition spd="slow">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9B85D139-EB19-7848-A807-642B58AAA95C}" type="datetimeFigureOut">
              <a:rPr lang="en-US"/>
              <a:pPr/>
              <a:t>7/29/22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24C81018-F8B9-E740-8A7E-4AC7D489C398}" type="slidenum">
              <a:rPr lang="en-US"/>
              <a:pPr/>
              <a:t>‹#›</a:t>
            </a:fld>
            <a:endParaRPr lang="en-US"/>
          </a:p>
        </p:txBody>
      </p:sp>
    </p:spTree>
    <p:extLst>
      <p:ext uri="{BB962C8B-B14F-4D97-AF65-F5344CB8AC3E}">
        <p14:creationId xmlns:p14="http://schemas.microsoft.com/office/powerpoint/2010/main" val="2734022655"/>
      </p:ext>
    </p:extLst>
  </p:cSld>
  <p:clrMapOvr>
    <a:masterClrMapping/>
  </p:clrMapOvr>
  <p:transition spd="slow">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F74A13B-266A-5A45-B46D-A7077A76E94F}" type="datetimeFigureOut">
              <a:rPr lang="en-US"/>
              <a:pPr/>
              <a:t>7/29/22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4592C43F-E98E-8A4D-8AF9-8880D7D52978}" type="slidenum">
              <a:rPr lang="en-US"/>
              <a:pPr/>
              <a:t>‹#›</a:t>
            </a:fld>
            <a:endParaRPr lang="en-US"/>
          </a:p>
        </p:txBody>
      </p:sp>
    </p:spTree>
    <p:extLst>
      <p:ext uri="{BB962C8B-B14F-4D97-AF65-F5344CB8AC3E}">
        <p14:creationId xmlns:p14="http://schemas.microsoft.com/office/powerpoint/2010/main" val="2434067713"/>
      </p:ext>
    </p:extLst>
  </p:cSld>
  <p:clrMapOvr>
    <a:masterClrMapping/>
  </p:clrMapOvr>
  <p:transition spd="slow">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EB1CE5F-7C25-B14A-BB0C-8AF491016EC9}" type="datetimeFigureOut">
              <a:rPr lang="en-US"/>
              <a:pPr/>
              <a:t>7/29/22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D8442A44-C60C-3540-ABC5-86B8EAE56017}" type="slidenum">
              <a:rPr lang="en-US"/>
              <a:pPr/>
              <a:t>‹#›</a:t>
            </a:fld>
            <a:endParaRPr lang="en-US"/>
          </a:p>
        </p:txBody>
      </p:sp>
    </p:spTree>
    <p:extLst>
      <p:ext uri="{BB962C8B-B14F-4D97-AF65-F5344CB8AC3E}">
        <p14:creationId xmlns:p14="http://schemas.microsoft.com/office/powerpoint/2010/main" val="4030425656"/>
      </p:ext>
    </p:extLst>
  </p:cSld>
  <p:clrMapOvr>
    <a:masterClrMapping/>
  </p:clrMapOvr>
  <p:transition spd="slow">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8CD8591-41C9-EA46-BE7B-640F2C3387DF}" type="datetimeFigureOut">
              <a:rPr lang="en-US"/>
              <a:pPr/>
              <a:t>7/29/22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B8C0FF84-406C-5449-873F-A13F0C17AD28}" type="slidenum">
              <a:rPr lang="en-US"/>
              <a:pPr/>
              <a:t>‹#›</a:t>
            </a:fld>
            <a:endParaRPr lang="en-US"/>
          </a:p>
        </p:txBody>
      </p:sp>
    </p:spTree>
    <p:extLst>
      <p:ext uri="{BB962C8B-B14F-4D97-AF65-F5344CB8AC3E}">
        <p14:creationId xmlns:p14="http://schemas.microsoft.com/office/powerpoint/2010/main" val="1930584834"/>
      </p:ext>
    </p:extLst>
  </p:cSld>
  <p:clrMapOvr>
    <a:masterClrMapping/>
  </p:clrMapOvr>
  <p:transition spd="slow">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FECAC3E-E8AE-4B46-BB27-94FFBFDA18A4}" type="datetimeFigureOut">
              <a:rPr lang="en-US"/>
              <a:pPr/>
              <a:t>7/29/22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A84B1C84-5CB2-D54C-96D7-AECD56D7B624}" type="slidenum">
              <a:rPr lang="en-US"/>
              <a:pPr/>
              <a:t>‹#›</a:t>
            </a:fld>
            <a:endParaRPr lang="en-US"/>
          </a:p>
        </p:txBody>
      </p:sp>
    </p:spTree>
    <p:extLst>
      <p:ext uri="{BB962C8B-B14F-4D97-AF65-F5344CB8AC3E}">
        <p14:creationId xmlns:p14="http://schemas.microsoft.com/office/powerpoint/2010/main" val="1268092602"/>
      </p:ext>
    </p:extLst>
  </p:cSld>
  <p:clrMapOvr>
    <a:masterClrMapping/>
  </p:clrMapOvr>
  <p:transition spd="slow">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DF1B041-0579-E14B-902B-E71AA5B7A609}" type="datetimeFigureOut">
              <a:rPr lang="en-US"/>
              <a:pPr/>
              <a:t>7/29/22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60B9C1D0-5665-064F-952D-03DF08A195E4}" type="slidenum">
              <a:rPr lang="en-US"/>
              <a:pPr/>
              <a:t>‹#›</a:t>
            </a:fld>
            <a:endParaRPr lang="en-US"/>
          </a:p>
        </p:txBody>
      </p:sp>
    </p:spTree>
    <p:extLst>
      <p:ext uri="{BB962C8B-B14F-4D97-AF65-F5344CB8AC3E}">
        <p14:creationId xmlns:p14="http://schemas.microsoft.com/office/powerpoint/2010/main" val="2196642957"/>
      </p:ext>
    </p:extLst>
  </p:cSld>
  <p:clrMapOvr>
    <a:masterClrMapping/>
  </p:clrMapOvr>
  <p:transition spd="slow">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3503547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pPr>
                <a:defRPr/>
              </a:pPr>
              <a:t>‹#›</a:t>
            </a:fld>
            <a:endParaRPr lang="en-US"/>
          </a:p>
        </p:txBody>
      </p:sp>
    </p:spTree>
    <p:extLst>
      <p:ext uri="{BB962C8B-B14F-4D97-AF65-F5344CB8AC3E}">
        <p14:creationId xmlns:p14="http://schemas.microsoft.com/office/powerpoint/2010/main" val="353301482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31628841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213850520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81498769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107395659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138722155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209052688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229758167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04624921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394913977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4187673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pPr>
                <a:defRPr/>
              </a:pPr>
              <a:t>‹#›</a:t>
            </a:fld>
            <a:endParaRPr lang="en-US"/>
          </a:p>
        </p:txBody>
      </p:sp>
    </p:spTree>
    <p:extLst>
      <p:ext uri="{BB962C8B-B14F-4D97-AF65-F5344CB8AC3E}">
        <p14:creationId xmlns:p14="http://schemas.microsoft.com/office/powerpoint/2010/main" val="79939161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241735028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177906319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408" tIns="45704" rIns="91408" bIns="45704"/>
          <a:lstStyle>
            <a:lvl1pPr marL="0" indent="0" algn="ctr">
              <a:buNone/>
              <a:defRPr>
                <a:solidFill>
                  <a:schemeClr val="tx1">
                    <a:tint val="75000"/>
                  </a:schemeClr>
                </a:solidFill>
              </a:defRPr>
            </a:lvl1pPr>
            <a:lvl2pPr marL="457042" indent="0" algn="ctr">
              <a:buNone/>
              <a:defRPr>
                <a:solidFill>
                  <a:schemeClr val="tx1">
                    <a:tint val="75000"/>
                  </a:schemeClr>
                </a:solidFill>
              </a:defRPr>
            </a:lvl2pPr>
            <a:lvl3pPr marL="914085" indent="0" algn="ctr">
              <a:buNone/>
              <a:defRPr>
                <a:solidFill>
                  <a:schemeClr val="tx1">
                    <a:tint val="75000"/>
                  </a:schemeClr>
                </a:solidFill>
              </a:defRPr>
            </a:lvl3pPr>
            <a:lvl4pPr marL="1371124" indent="0" algn="ctr">
              <a:buNone/>
              <a:defRPr>
                <a:solidFill>
                  <a:schemeClr val="tx1">
                    <a:tint val="75000"/>
                  </a:schemeClr>
                </a:solidFill>
              </a:defRPr>
            </a:lvl4pPr>
            <a:lvl5pPr marL="1828170" indent="0" algn="ctr">
              <a:buNone/>
              <a:defRPr>
                <a:solidFill>
                  <a:schemeClr val="tx1">
                    <a:tint val="75000"/>
                  </a:schemeClr>
                </a:solidFill>
              </a:defRPr>
            </a:lvl5pPr>
            <a:lvl6pPr marL="2285205" indent="0" algn="ctr">
              <a:buNone/>
              <a:defRPr>
                <a:solidFill>
                  <a:schemeClr val="tx1">
                    <a:tint val="75000"/>
                  </a:schemeClr>
                </a:solidFill>
              </a:defRPr>
            </a:lvl6pPr>
            <a:lvl7pPr marL="2742248" indent="0" algn="ctr">
              <a:buNone/>
              <a:defRPr>
                <a:solidFill>
                  <a:schemeClr val="tx1">
                    <a:tint val="75000"/>
                  </a:schemeClr>
                </a:solidFill>
              </a:defRPr>
            </a:lvl7pPr>
            <a:lvl8pPr marL="3199289" indent="0" algn="ctr">
              <a:buNone/>
              <a:defRPr>
                <a:solidFill>
                  <a:schemeClr val="tx1">
                    <a:tint val="75000"/>
                  </a:schemeClr>
                </a:solidFill>
              </a:defRPr>
            </a:lvl8pPr>
            <a:lvl9pPr marL="36563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7/29/22</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30447109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lIns="91408" tIns="45704" rIns="91408" bIns="457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7/29/22</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73241943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408" tIns="45704" rIns="91408" bIns="45704" anchor="b"/>
          <a:lstStyle>
            <a:lvl1pPr marL="0" indent="0">
              <a:buNone/>
              <a:defRPr sz="2000">
                <a:solidFill>
                  <a:schemeClr val="tx1">
                    <a:tint val="75000"/>
                  </a:schemeClr>
                </a:solidFill>
              </a:defRPr>
            </a:lvl1pPr>
            <a:lvl2pPr marL="457042" indent="0">
              <a:buNone/>
              <a:defRPr sz="1800">
                <a:solidFill>
                  <a:schemeClr val="tx1">
                    <a:tint val="75000"/>
                  </a:schemeClr>
                </a:solidFill>
              </a:defRPr>
            </a:lvl2pPr>
            <a:lvl3pPr marL="914085" indent="0">
              <a:buNone/>
              <a:defRPr sz="1600">
                <a:solidFill>
                  <a:schemeClr val="tx1">
                    <a:tint val="75000"/>
                  </a:schemeClr>
                </a:solidFill>
              </a:defRPr>
            </a:lvl3pPr>
            <a:lvl4pPr marL="1371124" indent="0">
              <a:buNone/>
              <a:defRPr sz="1400">
                <a:solidFill>
                  <a:schemeClr val="tx1">
                    <a:tint val="75000"/>
                  </a:schemeClr>
                </a:solidFill>
              </a:defRPr>
            </a:lvl4pPr>
            <a:lvl5pPr marL="1828170" indent="0">
              <a:buNone/>
              <a:defRPr sz="1400">
                <a:solidFill>
                  <a:schemeClr val="tx1">
                    <a:tint val="75000"/>
                  </a:schemeClr>
                </a:solidFill>
              </a:defRPr>
            </a:lvl5pPr>
            <a:lvl6pPr marL="2285205" indent="0">
              <a:buNone/>
              <a:defRPr sz="1400">
                <a:solidFill>
                  <a:schemeClr val="tx1">
                    <a:tint val="75000"/>
                  </a:schemeClr>
                </a:solidFill>
              </a:defRPr>
            </a:lvl6pPr>
            <a:lvl7pPr marL="2742248" indent="0">
              <a:buNone/>
              <a:defRPr sz="1400">
                <a:solidFill>
                  <a:schemeClr val="tx1">
                    <a:tint val="75000"/>
                  </a:schemeClr>
                </a:solidFill>
              </a:defRPr>
            </a:lvl7pPr>
            <a:lvl8pPr marL="3199289" indent="0">
              <a:buNone/>
              <a:defRPr sz="1400">
                <a:solidFill>
                  <a:schemeClr val="tx1">
                    <a:tint val="75000"/>
                  </a:schemeClr>
                </a:solidFill>
              </a:defRPr>
            </a:lvl8pPr>
            <a:lvl9pPr marL="365632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7/29/22</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20841131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lIns="91408" tIns="45704" rIns="91408" bIns="4570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lIns="91408" tIns="45704" rIns="91408" bIns="4570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7/29/22</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46252952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408" tIns="45704" rIns="91408" bIns="45704"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8" tIns="45704" rIns="91408" bIns="4570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a:prstGeom prst="rect">
            <a:avLst/>
          </a:prstGeom>
        </p:spPr>
        <p:txBody>
          <a:bodyPr lIns="91408" tIns="45704" rIns="91408" bIns="45704"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a:prstGeom prst="rect">
            <a:avLst/>
          </a:prstGeom>
        </p:spPr>
        <p:txBody>
          <a:bodyPr lIns="91408" tIns="45704" rIns="91408" bIns="4570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7/29/22</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4584133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7/29/22</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14703425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7/29/22</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9911439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a:prstGeom prst="rect">
            <a:avLst/>
          </a:prstGeom>
        </p:spPr>
        <p:txBody>
          <a:bodyPr lIns="91408" tIns="45704" rIns="91408" bIns="45704"/>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a:prstGeom prst="rect">
            <a:avLst/>
          </a:prstGeom>
        </p:spPr>
        <p:txBody>
          <a:bodyPr lIns="91408" tIns="45704" rIns="91408" bIns="45704"/>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7/29/22</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0733571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pPr>
                <a:defRPr/>
              </a:pPr>
              <a:t>‹#›</a:t>
            </a:fld>
            <a:endParaRPr lang="en-US"/>
          </a:p>
        </p:txBody>
      </p:sp>
    </p:spTree>
    <p:extLst>
      <p:ext uri="{BB962C8B-B14F-4D97-AF65-F5344CB8AC3E}">
        <p14:creationId xmlns:p14="http://schemas.microsoft.com/office/powerpoint/2010/main" val="403403359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408" tIns="45704" rIns="91408" bIns="45704"/>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lIns="91408" tIns="45704" rIns="91408" bIns="45704"/>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7/29/22</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1591662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8" tIns="45704" rIns="91408" bIns="457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7/29/22</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8533103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a:prstGeom prst="rect">
            <a:avLst/>
          </a:prstGeom>
        </p:spPr>
        <p:txBody>
          <a:bodyPr vert="eaVert" lIns="91408" tIns="45704" rIns="91408" bIns="457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7/29/22</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75845580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44"/>
            <a:ext cx="8229600" cy="5851525"/>
          </a:xfrm>
          <a:prstGeom prst="rect">
            <a:avLst/>
          </a:prstGeom>
          <a:noFill/>
          <a:ln>
            <a:noFill/>
          </a:ln>
        </p:spPr>
        <p:txBody>
          <a:bodyPr lIns="91391" tIns="91391" rIns="91391" bIns="91391" anchor="t" anchorCtr="0"/>
          <a:lstStyle>
            <a:lvl1pPr marL="342781" indent="-88868"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2691" indent="-31738"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2602" indent="25392"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599645" indent="25392"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6686" indent="25392"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3726" indent="-101565"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70770" indent="-101565"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7810" indent="-101565"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84852" indent="-101565"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50131772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3"/>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1085"/>
          <p:cNvSpPr>
            <a:spLocks noGrp="1" noChangeArrowheads="1"/>
          </p:cNvSpPr>
          <p:nvPr>
            <p:ph type="sldNum" sz="quarter" idx="12"/>
          </p:nvPr>
        </p:nvSpPr>
        <p:spPr>
          <a:ln/>
        </p:spPr>
        <p:txBody>
          <a:bodyPr/>
          <a:lstStyle>
            <a:lvl1pPr>
              <a:defRPr/>
            </a:lvl1pPr>
          </a:lstStyle>
          <a:p>
            <a:pPr>
              <a:defRPr/>
            </a:pPr>
            <a:fld id="{E84251B0-5F82-FB44-8371-382F3F8563A7}" type="slidenum">
              <a:rPr lang="en-US"/>
              <a:pPr>
                <a:defRPr/>
              </a:pPr>
              <a:t>‹#›</a:t>
            </a:fld>
            <a:endParaRPr lang="en-US"/>
          </a:p>
        </p:txBody>
      </p:sp>
    </p:spTree>
    <p:extLst>
      <p:ext uri="{BB962C8B-B14F-4D97-AF65-F5344CB8AC3E}">
        <p14:creationId xmlns:p14="http://schemas.microsoft.com/office/powerpoint/2010/main" val="194944685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87D1F201-1FD1-C44F-A51D-CAEE4DD6E182}" type="slidenum">
              <a:rPr lang="en-US"/>
              <a:pPr>
                <a:defRPr/>
              </a:pPr>
              <a:t>‹#›</a:t>
            </a:fld>
            <a:endParaRPr lang="en-US"/>
          </a:p>
        </p:txBody>
      </p:sp>
    </p:spTree>
    <p:extLst>
      <p:ext uri="{BB962C8B-B14F-4D97-AF65-F5344CB8AC3E}">
        <p14:creationId xmlns:p14="http://schemas.microsoft.com/office/powerpoint/2010/main" val="208784846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CEE920E-76D7-B744-ACDE-48F2FE9CE2AF}" type="slidenum">
              <a:rPr lang="en-US"/>
              <a:pPr>
                <a:defRPr/>
              </a:pPr>
              <a:t>‹#›</a:t>
            </a:fld>
            <a:endParaRPr lang="en-US"/>
          </a:p>
        </p:txBody>
      </p:sp>
    </p:spTree>
    <p:extLst>
      <p:ext uri="{BB962C8B-B14F-4D97-AF65-F5344CB8AC3E}">
        <p14:creationId xmlns:p14="http://schemas.microsoft.com/office/powerpoint/2010/main" val="195575718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DA2CAFE7-5AB0-FA4B-9372-44979F41F445}" type="slidenum">
              <a:rPr lang="en-US"/>
              <a:pPr>
                <a:defRPr/>
              </a:pPr>
              <a:t>‹#›</a:t>
            </a:fld>
            <a:endParaRPr lang="en-US"/>
          </a:p>
        </p:txBody>
      </p:sp>
    </p:spTree>
    <p:extLst>
      <p:ext uri="{BB962C8B-B14F-4D97-AF65-F5344CB8AC3E}">
        <p14:creationId xmlns:p14="http://schemas.microsoft.com/office/powerpoint/2010/main" val="156631578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15B0DE93-60F8-934F-9090-842875308B85}" type="slidenum">
              <a:rPr lang="en-US"/>
              <a:pPr>
                <a:defRPr/>
              </a:pPr>
              <a:t>‹#›</a:t>
            </a:fld>
            <a:endParaRPr lang="en-US"/>
          </a:p>
        </p:txBody>
      </p:sp>
    </p:spTree>
    <p:extLst>
      <p:ext uri="{BB962C8B-B14F-4D97-AF65-F5344CB8AC3E}">
        <p14:creationId xmlns:p14="http://schemas.microsoft.com/office/powerpoint/2010/main" val="117684347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07240C0F-6698-4341-9430-CDF481B94F48}" type="slidenum">
              <a:rPr lang="en-US"/>
              <a:pPr>
                <a:defRPr/>
              </a:pPr>
              <a:t>‹#›</a:t>
            </a:fld>
            <a:endParaRPr lang="en-US"/>
          </a:p>
        </p:txBody>
      </p:sp>
    </p:spTree>
    <p:extLst>
      <p:ext uri="{BB962C8B-B14F-4D97-AF65-F5344CB8AC3E}">
        <p14:creationId xmlns:p14="http://schemas.microsoft.com/office/powerpoint/2010/main" val="3237127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pPr>
                <a:defRPr/>
              </a:pPr>
              <a:t>‹#›</a:t>
            </a:fld>
            <a:endParaRPr lang="en-US"/>
          </a:p>
        </p:txBody>
      </p:sp>
    </p:spTree>
    <p:extLst>
      <p:ext uri="{BB962C8B-B14F-4D97-AF65-F5344CB8AC3E}">
        <p14:creationId xmlns:p14="http://schemas.microsoft.com/office/powerpoint/2010/main" val="102442255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FFD6F31B-43FC-5C40-8A53-F252B63FBE8C}" type="slidenum">
              <a:rPr lang="en-US"/>
              <a:pPr>
                <a:defRPr/>
              </a:pPr>
              <a:t>‹#›</a:t>
            </a:fld>
            <a:endParaRPr lang="en-US"/>
          </a:p>
        </p:txBody>
      </p:sp>
    </p:spTree>
    <p:extLst>
      <p:ext uri="{BB962C8B-B14F-4D97-AF65-F5344CB8AC3E}">
        <p14:creationId xmlns:p14="http://schemas.microsoft.com/office/powerpoint/2010/main" val="283708043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81D6653-7358-D248-AA3D-5F2769E0A757}" type="slidenum">
              <a:rPr lang="en-US"/>
              <a:pPr>
                <a:defRPr/>
              </a:pPr>
              <a:t>‹#›</a:t>
            </a:fld>
            <a:endParaRPr lang="en-US"/>
          </a:p>
        </p:txBody>
      </p:sp>
    </p:spTree>
    <p:extLst>
      <p:ext uri="{BB962C8B-B14F-4D97-AF65-F5344CB8AC3E}">
        <p14:creationId xmlns:p14="http://schemas.microsoft.com/office/powerpoint/2010/main" val="54856038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C7DFFD1-1499-064F-AE9E-1E226F10364B}" type="slidenum">
              <a:rPr lang="en-US"/>
              <a:pPr>
                <a:defRPr/>
              </a:pPr>
              <a:t>‹#›</a:t>
            </a:fld>
            <a:endParaRPr lang="en-US"/>
          </a:p>
        </p:txBody>
      </p:sp>
    </p:spTree>
    <p:extLst>
      <p:ext uri="{BB962C8B-B14F-4D97-AF65-F5344CB8AC3E}">
        <p14:creationId xmlns:p14="http://schemas.microsoft.com/office/powerpoint/2010/main" val="314072454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EAF5BE9E-0DFD-4545-AE75-41C4593F1EFC}" type="slidenum">
              <a:rPr lang="en-US"/>
              <a:pPr>
                <a:defRPr/>
              </a:pPr>
              <a:t>‹#›</a:t>
            </a:fld>
            <a:endParaRPr lang="en-US"/>
          </a:p>
        </p:txBody>
      </p:sp>
    </p:spTree>
    <p:extLst>
      <p:ext uri="{BB962C8B-B14F-4D97-AF65-F5344CB8AC3E}">
        <p14:creationId xmlns:p14="http://schemas.microsoft.com/office/powerpoint/2010/main" val="275515589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B36BE237-0EA1-324C-BC05-455E742C47A4}" type="slidenum">
              <a:rPr lang="en-US"/>
              <a:pPr>
                <a:defRPr/>
              </a:pPr>
              <a:t>‹#›</a:t>
            </a:fld>
            <a:endParaRPr lang="en-US"/>
          </a:p>
        </p:txBody>
      </p:sp>
    </p:spTree>
    <p:extLst>
      <p:ext uri="{BB962C8B-B14F-4D97-AF65-F5344CB8AC3E}">
        <p14:creationId xmlns:p14="http://schemas.microsoft.com/office/powerpoint/2010/main" val="385169367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FB8E2D60-C034-B24F-B84F-6FCE54BDDB0D}" type="slidenum">
              <a:rPr lang="en-US"/>
              <a:pPr>
                <a:defRPr/>
              </a:pPr>
              <a:t>‹#›</a:t>
            </a:fld>
            <a:endParaRPr lang="en-US"/>
          </a:p>
        </p:txBody>
      </p:sp>
    </p:spTree>
    <p:extLst>
      <p:ext uri="{BB962C8B-B14F-4D97-AF65-F5344CB8AC3E}">
        <p14:creationId xmlns:p14="http://schemas.microsoft.com/office/powerpoint/2010/main" val="412352067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931B9F55-5EAB-9D40-95FE-139CBF46F8CA}" type="slidenum">
              <a:rPr lang="en-US"/>
              <a:pPr>
                <a:defRPr/>
              </a:pPr>
              <a:t>‹#›</a:t>
            </a:fld>
            <a:endParaRPr lang="en-US"/>
          </a:p>
        </p:txBody>
      </p:sp>
    </p:spTree>
    <p:extLst>
      <p:ext uri="{BB962C8B-B14F-4D97-AF65-F5344CB8AC3E}">
        <p14:creationId xmlns:p14="http://schemas.microsoft.com/office/powerpoint/2010/main" val="184442659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195"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408" tIns="45704" rIns="91408" bIns="45704"/>
          <a:lstStyle/>
          <a:p>
            <a:endParaRPr lang="en-US">
              <a:solidFill>
                <a:srgbClr val="FFFFCC"/>
              </a:solidFill>
            </a:endParaRPr>
          </a:p>
        </p:txBody>
      </p:sp>
      <p:sp>
        <p:nvSpPr>
          <p:cNvPr id="5" name="Oval 3"/>
          <p:cNvSpPr>
            <a:spLocks noChangeArrowheads="1"/>
          </p:cNvSpPr>
          <p:nvPr/>
        </p:nvSpPr>
        <p:spPr bwMode="auto">
          <a:xfrm>
            <a:off x="4003682"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408" tIns="45704" rIns="91408" bIns="45704"/>
          <a:lstStyle/>
          <a:p>
            <a:pPr algn="ctr" eaLnBrk="1" hangingPunct="1"/>
            <a:endParaRPr kumimoji="1" lang="en-US">
              <a:solidFill>
                <a:srgbClr val="FFFFCC"/>
              </a:solidFill>
              <a:latin typeface="Times New Roman" charset="0"/>
            </a:endParaRPr>
          </a:p>
        </p:txBody>
      </p:sp>
      <p:sp>
        <p:nvSpPr>
          <p:cNvPr id="6" name="Freeform 4"/>
          <p:cNvSpPr>
            <a:spLocks/>
          </p:cNvSpPr>
          <p:nvPr/>
        </p:nvSpPr>
        <p:spPr bwMode="auto">
          <a:xfrm>
            <a:off x="3022607"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408" tIns="45704" rIns="91408" bIns="45704"/>
          <a:lstStyle/>
          <a:p>
            <a:endParaRPr lang="en-US">
              <a:solidFill>
                <a:srgbClr val="FFFFCC"/>
              </a:solidFill>
            </a:endParaRPr>
          </a:p>
        </p:txBody>
      </p:sp>
      <p:sp>
        <p:nvSpPr>
          <p:cNvPr id="7" name="Freeform 5"/>
          <p:cNvSpPr>
            <a:spLocks/>
          </p:cNvSpPr>
          <p:nvPr/>
        </p:nvSpPr>
        <p:spPr bwMode="auto">
          <a:xfrm>
            <a:off x="3022607"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408" tIns="45704" rIns="91408" bIns="45704"/>
          <a:lstStyle/>
          <a:p>
            <a:endParaRPr lang="en-US">
              <a:solidFill>
                <a:srgbClr val="FFFFCC"/>
              </a:solidFill>
            </a:endParaRPr>
          </a:p>
        </p:txBody>
      </p:sp>
      <p:sp>
        <p:nvSpPr>
          <p:cNvPr id="8" name="Freeform 6"/>
          <p:cNvSpPr>
            <a:spLocks/>
          </p:cNvSpPr>
          <p:nvPr/>
        </p:nvSpPr>
        <p:spPr bwMode="auto">
          <a:xfrm>
            <a:off x="3044825" y="850901"/>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408" tIns="45704" rIns="91408" bIns="45704"/>
          <a:lstStyle/>
          <a:p>
            <a:endParaRPr lang="en-US">
              <a:solidFill>
                <a:srgbClr val="FFFFCC"/>
              </a:solidFill>
            </a:endParaRPr>
          </a:p>
        </p:txBody>
      </p:sp>
      <p:sp>
        <p:nvSpPr>
          <p:cNvPr id="9" name="Freeform 7"/>
          <p:cNvSpPr>
            <a:spLocks/>
          </p:cNvSpPr>
          <p:nvPr/>
        </p:nvSpPr>
        <p:spPr bwMode="auto">
          <a:xfrm>
            <a:off x="5057782"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408" tIns="45704" rIns="91408" bIns="45704"/>
          <a:lstStyle/>
          <a:p>
            <a:endParaRPr lang="en-US">
              <a:solidFill>
                <a:srgbClr val="FFFFCC"/>
              </a:solidFill>
            </a:endParaRPr>
          </a:p>
        </p:txBody>
      </p:sp>
      <p:sp>
        <p:nvSpPr>
          <p:cNvPr id="10" name="Freeform 8"/>
          <p:cNvSpPr>
            <a:spLocks/>
          </p:cNvSpPr>
          <p:nvPr/>
        </p:nvSpPr>
        <p:spPr bwMode="auto">
          <a:xfrm>
            <a:off x="3052763" y="4770"/>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408" tIns="45704" rIns="91408" bIns="45704"/>
          <a:lstStyle/>
          <a:p>
            <a:endParaRPr lang="en-US">
              <a:solidFill>
                <a:srgbClr val="FFFFCC"/>
              </a:solidFill>
            </a:endParaRPr>
          </a:p>
        </p:txBody>
      </p:sp>
      <p:sp>
        <p:nvSpPr>
          <p:cNvPr id="11" name="Freeform 9"/>
          <p:cNvSpPr>
            <a:spLocks/>
          </p:cNvSpPr>
          <p:nvPr/>
        </p:nvSpPr>
        <p:spPr bwMode="auto">
          <a:xfrm>
            <a:off x="3981457" y="334970"/>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408" tIns="45704" rIns="91408" bIns="45704"/>
          <a:lstStyle/>
          <a:p>
            <a:endParaRPr lang="en-US">
              <a:solidFill>
                <a:srgbClr val="FFFFCC"/>
              </a:solidFill>
            </a:endParaRPr>
          </a:p>
        </p:txBody>
      </p:sp>
      <p:grpSp>
        <p:nvGrpSpPr>
          <p:cNvPr id="12" name="Group 10"/>
          <p:cNvGrpSpPr>
            <a:grpSpLocks/>
          </p:cNvGrpSpPr>
          <p:nvPr/>
        </p:nvGrpSpPr>
        <p:grpSpPr bwMode="auto">
          <a:xfrm>
            <a:off x="134945"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grpSp>
      <p:grpSp>
        <p:nvGrpSpPr>
          <p:cNvPr id="18" name="Group 16"/>
          <p:cNvGrpSpPr>
            <a:grpSpLocks/>
          </p:cNvGrpSpPr>
          <p:nvPr/>
        </p:nvGrpSpPr>
        <p:grpSpPr bwMode="auto">
          <a:xfrm>
            <a:off x="6243645"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grpSp>
      <p:sp>
        <p:nvSpPr>
          <p:cNvPr id="17307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408" tIns="45704" rIns="91408" bIns="45704"/>
          <a:lstStyle>
            <a:lvl1pPr>
              <a:defRPr/>
            </a:lvl1pPr>
          </a:lstStyle>
          <a:p>
            <a:r>
              <a:rPr lang="en-US"/>
              <a:t>Click to edit Master title style</a:t>
            </a:r>
          </a:p>
        </p:txBody>
      </p:sp>
      <p:sp>
        <p:nvSpPr>
          <p:cNvPr id="173079" name="Rectangle 23"/>
          <p:cNvSpPr>
            <a:spLocks noGrp="1" noChangeArrowheads="1"/>
          </p:cNvSpPr>
          <p:nvPr>
            <p:ph type="subTitle" sz="quarter" idx="1"/>
          </p:nvPr>
        </p:nvSpPr>
        <p:spPr>
          <a:xfrm>
            <a:off x="1371600" y="3886201"/>
            <a:ext cx="6400800" cy="1752600"/>
          </a:xfrm>
          <a:ln w="12700" cap="sq">
            <a:headEnd type="none" w="sm" len="sm"/>
            <a:tailEnd type="none" w="sm" len="sm"/>
          </a:ln>
        </p:spPr>
        <p:txBody>
          <a:bodyPr lIns="91408" tIns="45704" rIns="91408" bIns="45704"/>
          <a:lstStyle>
            <a:lvl1pPr marL="0" indent="0" algn="ctr">
              <a:buFont typeface="Wingdings"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CC"/>
              </a:solidFill>
              <a:latin typeface="Times New Roman"/>
            </a:endParaRPr>
          </a:p>
        </p:txBody>
      </p:sp>
      <p:sp>
        <p:nvSpPr>
          <p:cNvPr id="25" name="Rectangle 25"/>
          <p:cNvSpPr>
            <a:spLocks noGrp="1" noChangeArrowheads="1"/>
          </p:cNvSpPr>
          <p:nvPr>
            <p:ph type="ftr" sz="quarter" idx="11"/>
          </p:nvPr>
        </p:nvSpPr>
        <p:spPr/>
        <p:txBody>
          <a:bodyPr/>
          <a:lstStyle>
            <a:lvl1pPr>
              <a:defRPr/>
            </a:lvl1pPr>
          </a:lstStyle>
          <a:p>
            <a:pPr>
              <a:defRPr/>
            </a:pPr>
            <a:endParaRPr lang="en-US">
              <a:solidFill>
                <a:srgbClr val="FFFFCC"/>
              </a:solidFill>
              <a:latin typeface="Times New Roman"/>
            </a:endParaRPr>
          </a:p>
        </p:txBody>
      </p:sp>
      <p:sp>
        <p:nvSpPr>
          <p:cNvPr id="26" name="Rectangle 26"/>
          <p:cNvSpPr>
            <a:spLocks noGrp="1" noChangeArrowheads="1"/>
          </p:cNvSpPr>
          <p:nvPr>
            <p:ph type="sldNum" sz="quarter" idx="12"/>
          </p:nvPr>
        </p:nvSpPr>
        <p:spPr/>
        <p:txBody>
          <a:bodyPr/>
          <a:lstStyle>
            <a:lvl1pPr>
              <a:defRPr/>
            </a:lvl1pPr>
          </a:lstStyle>
          <a:p>
            <a:pPr>
              <a:defRPr/>
            </a:pPr>
            <a:fld id="{E9138036-73AF-254D-B06C-EF38F5B3988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1159733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F8026663-6F3C-284E-A54B-E97E0300498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8219969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C0C17496-D223-9146-A594-B2654906A26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339592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pPr>
                <a:defRPr/>
              </a:pPr>
              <a:t>‹#›</a:t>
            </a:fld>
            <a:endParaRPr lang="en-US"/>
          </a:p>
        </p:txBody>
      </p:sp>
    </p:spTree>
    <p:extLst>
      <p:ext uri="{BB962C8B-B14F-4D97-AF65-F5344CB8AC3E}">
        <p14:creationId xmlns:p14="http://schemas.microsoft.com/office/powerpoint/2010/main" val="386146023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45" y="2116145"/>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20" y="2116145"/>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B2021B6-3180-5E40-867C-4A066FA17A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9348398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26"/>
          <p:cNvSpPr>
            <a:spLocks noGrp="1" noChangeArrowheads="1"/>
          </p:cNvSpPr>
          <p:nvPr>
            <p:ph type="sldNum" sz="quarter" idx="12"/>
          </p:nvPr>
        </p:nvSpPr>
        <p:spPr>
          <a:ln/>
        </p:spPr>
        <p:txBody>
          <a:bodyPr/>
          <a:lstStyle>
            <a:lvl1pPr>
              <a:defRPr/>
            </a:lvl1pPr>
          </a:lstStyle>
          <a:p>
            <a:pPr>
              <a:defRPr/>
            </a:pPr>
            <a:fld id="{3125D8AA-5D6E-D449-82C8-B74A1E2824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4530142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26"/>
          <p:cNvSpPr>
            <a:spLocks noGrp="1" noChangeArrowheads="1"/>
          </p:cNvSpPr>
          <p:nvPr>
            <p:ph type="sldNum" sz="quarter" idx="12"/>
          </p:nvPr>
        </p:nvSpPr>
        <p:spPr>
          <a:ln/>
        </p:spPr>
        <p:txBody>
          <a:bodyPr/>
          <a:lstStyle>
            <a:lvl1pPr>
              <a:defRPr/>
            </a:lvl1pPr>
          </a:lstStyle>
          <a:p>
            <a:pPr>
              <a:defRPr/>
            </a:pPr>
            <a:fld id="{391033DE-8512-FB4C-BB6F-7004AC20DFC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3167776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26"/>
          <p:cNvSpPr>
            <a:spLocks noGrp="1" noChangeArrowheads="1"/>
          </p:cNvSpPr>
          <p:nvPr>
            <p:ph type="sldNum" sz="quarter" idx="12"/>
          </p:nvPr>
        </p:nvSpPr>
        <p:spPr>
          <a:ln/>
        </p:spPr>
        <p:txBody>
          <a:bodyPr/>
          <a:lstStyle>
            <a:lvl1pPr>
              <a:defRPr/>
            </a:lvl1pPr>
          </a:lstStyle>
          <a:p>
            <a:pPr>
              <a:defRPr/>
            </a:pPr>
            <a:fld id="{48906D17-106D-D344-A858-E6A44AB52B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0781723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14AE33-933F-9F4B-9671-C7E7AC54E2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3850936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05A4956-F9AF-CC49-A688-71E57B523B0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6169489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5C97DAC9-08CC-8044-B137-6AE0B87ED0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1850541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1"/>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1"/>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51CD059-8728-8746-80F7-37C1B87BDBF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1411180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4A90DB4C-8D4F-5048-9E60-1DDB23673B06}" type="slidenum">
              <a:rPr lang="en-US"/>
              <a:pPr>
                <a:defRPr/>
              </a:pPr>
              <a:t>‹#›</a:t>
            </a:fld>
            <a:endParaRPr lang="en-US"/>
          </a:p>
        </p:txBody>
      </p:sp>
    </p:spTree>
    <p:extLst>
      <p:ext uri="{BB962C8B-B14F-4D97-AF65-F5344CB8AC3E}">
        <p14:creationId xmlns:p14="http://schemas.microsoft.com/office/powerpoint/2010/main" val="345915759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136278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pPr>
                <a:defRPr/>
              </a:pPr>
              <a:t>‹#›</a:t>
            </a:fld>
            <a:endParaRPr lang="en-US"/>
          </a:p>
        </p:txBody>
      </p:sp>
    </p:spTree>
    <p:extLst>
      <p:ext uri="{BB962C8B-B14F-4D97-AF65-F5344CB8AC3E}">
        <p14:creationId xmlns:p14="http://schemas.microsoft.com/office/powerpoint/2010/main" val="4797339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7851215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4646944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564402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2741411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463480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302164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651576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331081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2041542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49945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0275A0-BDA1-054B-9A53-DBFFF60E10AF}" type="slidenum">
              <a:rPr lang="en-US"/>
              <a:pPr>
                <a:defRPr/>
              </a:pPr>
              <a:t>‹#›</a:t>
            </a:fld>
            <a:endParaRPr lang="en-US"/>
          </a:p>
        </p:txBody>
      </p:sp>
    </p:spTree>
    <p:extLst>
      <p:ext uri="{BB962C8B-B14F-4D97-AF65-F5344CB8AC3E}">
        <p14:creationId xmlns:p14="http://schemas.microsoft.com/office/powerpoint/2010/main" val="9097743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pPr>
                <a:defRPr/>
              </a:pPr>
              <a:t>‹#›</a:t>
            </a:fld>
            <a:endParaRPr lang="en-US"/>
          </a:p>
        </p:txBody>
      </p:sp>
    </p:spTree>
    <p:extLst>
      <p:ext uri="{BB962C8B-B14F-4D97-AF65-F5344CB8AC3E}">
        <p14:creationId xmlns:p14="http://schemas.microsoft.com/office/powerpoint/2010/main" val="312350838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0"/>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455" indent="0" algn="ctr">
              <a:buNone/>
              <a:defRPr/>
            </a:lvl2pPr>
            <a:lvl3pPr marL="642910" indent="0" algn="ctr">
              <a:buNone/>
              <a:defRPr/>
            </a:lvl3pPr>
            <a:lvl4pPr marL="964365" indent="0" algn="ctr">
              <a:buNone/>
              <a:defRPr/>
            </a:lvl4pPr>
            <a:lvl5pPr marL="1285820" indent="0" algn="ctr">
              <a:buNone/>
              <a:defRPr/>
            </a:lvl5pPr>
            <a:lvl6pPr marL="1607276" indent="0" algn="ctr">
              <a:buNone/>
              <a:defRPr/>
            </a:lvl6pPr>
            <a:lvl7pPr marL="1928732" indent="0" algn="ctr">
              <a:buNone/>
              <a:defRPr/>
            </a:lvl7pPr>
            <a:lvl8pPr marL="2250187" indent="0" algn="ctr">
              <a:buNone/>
              <a:defRPr/>
            </a:lvl8pPr>
            <a:lvl9pPr marL="257164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8240517-BEF9-5B44-B83A-C7C4999FD4ED}" type="slidenum">
              <a:rPr lang="en-US"/>
              <a:pPr/>
              <a:t>‹#›</a:t>
            </a:fld>
            <a:endParaRPr lang="en-US"/>
          </a:p>
        </p:txBody>
      </p:sp>
    </p:spTree>
    <p:extLst>
      <p:ext uri="{BB962C8B-B14F-4D97-AF65-F5344CB8AC3E}">
        <p14:creationId xmlns:p14="http://schemas.microsoft.com/office/powerpoint/2010/main" val="142329324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B95138B-AAD4-6E48-B7A2-7CF55257014F}" type="slidenum">
              <a:rPr lang="en-US"/>
              <a:pPr/>
              <a:t>‹#›</a:t>
            </a:fld>
            <a:endParaRPr lang="en-US"/>
          </a:p>
        </p:txBody>
      </p:sp>
    </p:spTree>
    <p:extLst>
      <p:ext uri="{BB962C8B-B14F-4D97-AF65-F5344CB8AC3E}">
        <p14:creationId xmlns:p14="http://schemas.microsoft.com/office/powerpoint/2010/main" val="322149121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0" y="4406405"/>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0" y="2907086"/>
            <a:ext cx="7772009" cy="1499316"/>
          </a:xfrm>
        </p:spPr>
        <p:txBody>
          <a:bodyPr anchor="b"/>
          <a:lstStyle>
            <a:lvl1pPr marL="0" indent="0">
              <a:buNone/>
              <a:defRPr sz="1400"/>
            </a:lvl1pPr>
            <a:lvl2pPr marL="321455" indent="0">
              <a:buNone/>
              <a:defRPr sz="1300"/>
            </a:lvl2pPr>
            <a:lvl3pPr marL="642910" indent="0">
              <a:buNone/>
              <a:defRPr sz="1100"/>
            </a:lvl3pPr>
            <a:lvl4pPr marL="964365" indent="0">
              <a:buNone/>
              <a:defRPr sz="1000"/>
            </a:lvl4pPr>
            <a:lvl5pPr marL="1285820" indent="0">
              <a:buNone/>
              <a:defRPr sz="1000"/>
            </a:lvl5pPr>
            <a:lvl6pPr marL="1607276" indent="0">
              <a:buNone/>
              <a:defRPr sz="1000"/>
            </a:lvl6pPr>
            <a:lvl7pPr marL="1928732" indent="0">
              <a:buNone/>
              <a:defRPr sz="1000"/>
            </a:lvl7pPr>
            <a:lvl8pPr marL="2250187" indent="0">
              <a:buNone/>
              <a:defRPr sz="1000"/>
            </a:lvl8pPr>
            <a:lvl9pPr marL="2571640"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E1985E9-6F85-9D41-9EA9-515E90BB0C5D}" type="slidenum">
              <a:rPr lang="en-US"/>
              <a:pPr/>
              <a:t>‹#›</a:t>
            </a:fld>
            <a:endParaRPr lang="en-US"/>
          </a:p>
        </p:txBody>
      </p:sp>
    </p:spTree>
    <p:extLst>
      <p:ext uri="{BB962C8B-B14F-4D97-AF65-F5344CB8AC3E}">
        <p14:creationId xmlns:p14="http://schemas.microsoft.com/office/powerpoint/2010/main" val="30139380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1" y="1125327"/>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7"/>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029B02F8-678A-B44B-AA03-7563B9CB025C}" type="slidenum">
              <a:rPr lang="en-US"/>
              <a:pPr/>
              <a:t>‹#›</a:t>
            </a:fld>
            <a:endParaRPr lang="en-US"/>
          </a:p>
        </p:txBody>
      </p:sp>
    </p:spTree>
    <p:extLst>
      <p:ext uri="{BB962C8B-B14F-4D97-AF65-F5344CB8AC3E}">
        <p14:creationId xmlns:p14="http://schemas.microsoft.com/office/powerpoint/2010/main" val="373674809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6" y="1535040"/>
            <a:ext cx="4040061"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6"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6C43F3F-A073-264B-A2CD-9702F623EADF}" type="slidenum">
              <a:rPr lang="en-US"/>
              <a:pPr/>
              <a:t>‹#›</a:t>
            </a:fld>
            <a:endParaRPr lang="en-US"/>
          </a:p>
        </p:txBody>
      </p:sp>
    </p:spTree>
    <p:extLst>
      <p:ext uri="{BB962C8B-B14F-4D97-AF65-F5344CB8AC3E}">
        <p14:creationId xmlns:p14="http://schemas.microsoft.com/office/powerpoint/2010/main" val="218087745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FB1E8082-CAD5-9B4F-A7A8-89FAD430E617}" type="slidenum">
              <a:rPr lang="en-US"/>
              <a:pPr/>
              <a:t>‹#›</a:t>
            </a:fld>
            <a:endParaRPr lang="en-US"/>
          </a:p>
        </p:txBody>
      </p:sp>
    </p:spTree>
    <p:extLst>
      <p:ext uri="{BB962C8B-B14F-4D97-AF65-F5344CB8AC3E}">
        <p14:creationId xmlns:p14="http://schemas.microsoft.com/office/powerpoint/2010/main" val="363287443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96A03651-6E26-254B-816C-4AA53A2FAB39}" type="slidenum">
              <a:rPr lang="en-US"/>
              <a:pPr/>
              <a:t>‹#›</a:t>
            </a:fld>
            <a:endParaRPr lang="en-US"/>
          </a:p>
        </p:txBody>
      </p:sp>
    </p:spTree>
    <p:extLst>
      <p:ext uri="{BB962C8B-B14F-4D97-AF65-F5344CB8AC3E}">
        <p14:creationId xmlns:p14="http://schemas.microsoft.com/office/powerpoint/2010/main" val="164669392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6" y="1434565"/>
            <a:ext cx="3007439" cy="4691082"/>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2B6F637-A453-E84F-94C4-6BF821E363DD}" type="slidenum">
              <a:rPr lang="en-US"/>
              <a:pPr/>
              <a:t>‹#›</a:t>
            </a:fld>
            <a:endParaRPr lang="en-US"/>
          </a:p>
        </p:txBody>
      </p:sp>
    </p:spTree>
    <p:extLst>
      <p:ext uri="{BB962C8B-B14F-4D97-AF65-F5344CB8AC3E}">
        <p14:creationId xmlns:p14="http://schemas.microsoft.com/office/powerpoint/2010/main" val="375859301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1"/>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3"/>
            <a:ext cx="5486846" cy="4115023"/>
          </a:xfrm>
        </p:spPr>
        <p:txBody>
          <a:bodyPr/>
          <a:lstStyle>
            <a:lvl1pPr marL="0" indent="0">
              <a:buNone/>
              <a:defRPr sz="2300"/>
            </a:lvl1pPr>
            <a:lvl2pPr marL="321455" indent="0">
              <a:buNone/>
              <a:defRPr sz="2000"/>
            </a:lvl2pPr>
            <a:lvl3pPr marL="642910" indent="0">
              <a:buNone/>
              <a:defRPr sz="1700"/>
            </a:lvl3pPr>
            <a:lvl4pPr marL="964365" indent="0">
              <a:buNone/>
              <a:defRPr sz="1400"/>
            </a:lvl4pPr>
            <a:lvl5pPr marL="1285820" indent="0">
              <a:buNone/>
              <a:defRPr sz="1400"/>
            </a:lvl5pPr>
            <a:lvl6pPr marL="1607276" indent="0">
              <a:buNone/>
              <a:defRPr sz="1400"/>
            </a:lvl6pPr>
            <a:lvl7pPr marL="1928732" indent="0">
              <a:buNone/>
              <a:defRPr sz="1400"/>
            </a:lvl7pPr>
            <a:lvl8pPr marL="2250187" indent="0">
              <a:buNone/>
              <a:defRPr sz="1400"/>
            </a:lvl8pPr>
            <a:lvl9pPr marL="2571640" indent="0">
              <a:buNone/>
              <a:defRPr sz="1400"/>
            </a:lvl9pPr>
          </a:lstStyle>
          <a:p>
            <a:endParaRPr lang="en-US"/>
          </a:p>
        </p:txBody>
      </p:sp>
      <p:sp>
        <p:nvSpPr>
          <p:cNvPr id="4" name="Text Placeholder 3"/>
          <p:cNvSpPr>
            <a:spLocks noGrp="1"/>
          </p:cNvSpPr>
          <p:nvPr>
            <p:ph type="body" sz="half" idx="2"/>
          </p:nvPr>
        </p:nvSpPr>
        <p:spPr>
          <a:xfrm>
            <a:off x="1791738" y="5367619"/>
            <a:ext cx="5486846" cy="804919"/>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E027091-AB02-7343-BD73-FDFF653865E2}" type="slidenum">
              <a:rPr lang="en-US"/>
              <a:pPr/>
              <a:t>‹#›</a:t>
            </a:fld>
            <a:endParaRPr lang="en-US"/>
          </a:p>
        </p:txBody>
      </p:sp>
    </p:spTree>
    <p:extLst>
      <p:ext uri="{BB962C8B-B14F-4D97-AF65-F5344CB8AC3E}">
        <p14:creationId xmlns:p14="http://schemas.microsoft.com/office/powerpoint/2010/main" val="404612096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071B384-14F2-AD4E-BFD3-B7E781677FB5}" type="slidenum">
              <a:rPr lang="en-US"/>
              <a:pPr/>
              <a:t>‹#›</a:t>
            </a:fld>
            <a:endParaRPr lang="en-US"/>
          </a:p>
        </p:txBody>
      </p:sp>
    </p:spTree>
    <p:extLst>
      <p:ext uri="{BB962C8B-B14F-4D97-AF65-F5344CB8AC3E}">
        <p14:creationId xmlns:p14="http://schemas.microsoft.com/office/powerpoint/2010/main" val="1527679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pPr>
                <a:defRPr/>
              </a:pPr>
              <a:t>‹#›</a:t>
            </a:fld>
            <a:endParaRPr lang="en-US"/>
          </a:p>
        </p:txBody>
      </p:sp>
    </p:spTree>
    <p:extLst>
      <p:ext uri="{BB962C8B-B14F-4D97-AF65-F5344CB8AC3E}">
        <p14:creationId xmlns:p14="http://schemas.microsoft.com/office/powerpoint/2010/main" val="304303924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0236A21-0EA6-4342-B3C8-F90D815D66F4}" type="slidenum">
              <a:rPr lang="en-US"/>
              <a:pPr/>
              <a:t>‹#›</a:t>
            </a:fld>
            <a:endParaRPr lang="en-US"/>
          </a:p>
        </p:txBody>
      </p:sp>
    </p:spTree>
    <p:extLst>
      <p:ext uri="{BB962C8B-B14F-4D97-AF65-F5344CB8AC3E}">
        <p14:creationId xmlns:p14="http://schemas.microsoft.com/office/powerpoint/2010/main" val="310206030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3"/>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solidFill>
                <a:srgbClr val="FFFFCC"/>
              </a:solidFill>
              <a:latin typeface="Times New Roman"/>
            </a:endParaRPr>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solidFill>
                <a:srgbClr val="FFFFCC"/>
              </a:solidFill>
              <a:latin typeface="Times New Roman"/>
            </a:endParaRPr>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2232685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0172004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8503405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6607747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4160726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3733593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4316660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8835095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229529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pPr>
                <a:defRPr/>
              </a:pPr>
              <a:t>‹#›</a:t>
            </a:fld>
            <a:endParaRPr lang="en-US"/>
          </a:p>
        </p:txBody>
      </p:sp>
    </p:spTree>
    <p:extLst>
      <p:ext uri="{BB962C8B-B14F-4D97-AF65-F5344CB8AC3E}">
        <p14:creationId xmlns:p14="http://schemas.microsoft.com/office/powerpoint/2010/main" val="344878091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5206239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6572539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4037435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4160986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029368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953645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49536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875638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02986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7033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pPr>
                <a:defRPr/>
              </a:pPr>
              <a:t>‹#›</a:t>
            </a:fld>
            <a:endParaRPr lang="en-US"/>
          </a:p>
        </p:txBody>
      </p:sp>
    </p:spTree>
    <p:extLst>
      <p:ext uri="{BB962C8B-B14F-4D97-AF65-F5344CB8AC3E}">
        <p14:creationId xmlns:p14="http://schemas.microsoft.com/office/powerpoint/2010/main" val="363342134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560655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58826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121401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334926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652060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295756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306537034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379794400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39025855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25137387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pPr>
                <a:defRPr/>
              </a:pPr>
              <a:t>‹#›</a:t>
            </a:fld>
            <a:endParaRPr lang="en-US"/>
          </a:p>
        </p:txBody>
      </p:sp>
    </p:spTree>
    <p:extLst>
      <p:ext uri="{BB962C8B-B14F-4D97-AF65-F5344CB8AC3E}">
        <p14:creationId xmlns:p14="http://schemas.microsoft.com/office/powerpoint/2010/main" val="415601696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321403716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116192650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292703130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149777029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294145424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31522454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50784181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383153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891476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71668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pPr>
                <a:defRPr/>
              </a:pPr>
              <a:t>‹#›</a:t>
            </a:fld>
            <a:endParaRPr lang="en-US"/>
          </a:p>
        </p:txBody>
      </p:sp>
    </p:spTree>
    <p:extLst>
      <p:ext uri="{BB962C8B-B14F-4D97-AF65-F5344CB8AC3E}">
        <p14:creationId xmlns:p14="http://schemas.microsoft.com/office/powerpoint/2010/main" val="232520438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410458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945137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525023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709625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932186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734908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059928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100841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0459169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590200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pPr>
                <a:defRPr/>
              </a:pPr>
              <a:t>‹#›</a:t>
            </a:fld>
            <a:endParaRPr lang="en-US"/>
          </a:p>
        </p:txBody>
      </p:sp>
    </p:spTree>
    <p:extLst>
      <p:ext uri="{BB962C8B-B14F-4D97-AF65-F5344CB8AC3E}">
        <p14:creationId xmlns:p14="http://schemas.microsoft.com/office/powerpoint/2010/main" val="88634442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866855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0827663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90588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1917221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2326803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7255288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3257820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6304926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7078785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27172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pPr>
                <a:defRPr/>
              </a:pPr>
              <a:t>‹#›</a:t>
            </a:fld>
            <a:endParaRPr lang="en-US"/>
          </a:p>
        </p:txBody>
      </p:sp>
    </p:spTree>
    <p:extLst>
      <p:ext uri="{BB962C8B-B14F-4D97-AF65-F5344CB8AC3E}">
        <p14:creationId xmlns:p14="http://schemas.microsoft.com/office/powerpoint/2010/main" val="334483480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969559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782497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840298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522510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49200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72229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310620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982066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409618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72810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pPr>
                <a:defRPr/>
              </a:pPr>
              <a:t>‹#›</a:t>
            </a:fld>
            <a:endParaRPr lang="en-US"/>
          </a:p>
        </p:txBody>
      </p:sp>
    </p:spTree>
    <p:extLst>
      <p:ext uri="{BB962C8B-B14F-4D97-AF65-F5344CB8AC3E}">
        <p14:creationId xmlns:p14="http://schemas.microsoft.com/office/powerpoint/2010/main" val="377047719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000437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43880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442375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03677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980121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077859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513567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150065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116912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22376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pPr>
                <a:defRPr/>
              </a:pPr>
              <a:t>‹#›</a:t>
            </a:fld>
            <a:endParaRPr lang="en-US"/>
          </a:p>
        </p:txBody>
      </p:sp>
    </p:spTree>
    <p:extLst>
      <p:ext uri="{BB962C8B-B14F-4D97-AF65-F5344CB8AC3E}">
        <p14:creationId xmlns:p14="http://schemas.microsoft.com/office/powerpoint/2010/main" val="251970013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855895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27346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893648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63686734"/>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612554418"/>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91282810"/>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116018756"/>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702460179"/>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81525775"/>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50502528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222ABA-429C-084B-B8B1-7D065AB64070}" type="slidenum">
              <a:rPr lang="en-US"/>
              <a:pPr>
                <a:defRPr/>
              </a:pPr>
              <a:t>‹#›</a:t>
            </a:fld>
            <a:endParaRPr lang="en-US"/>
          </a:p>
        </p:txBody>
      </p:sp>
    </p:spTree>
    <p:extLst>
      <p:ext uri="{BB962C8B-B14F-4D97-AF65-F5344CB8AC3E}">
        <p14:creationId xmlns:p14="http://schemas.microsoft.com/office/powerpoint/2010/main" val="11273861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pPr>
                <a:defRPr/>
              </a:pPr>
              <a:t>‹#›</a:t>
            </a:fld>
            <a:endParaRPr lang="en-US"/>
          </a:p>
        </p:txBody>
      </p:sp>
    </p:spTree>
    <p:extLst>
      <p:ext uri="{BB962C8B-B14F-4D97-AF65-F5344CB8AC3E}">
        <p14:creationId xmlns:p14="http://schemas.microsoft.com/office/powerpoint/2010/main" val="51839756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98912222"/>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43295842"/>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05211917"/>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87612296"/>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92894728"/>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880364181"/>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53758480"/>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583696016"/>
      </p:ext>
    </p:extLst>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83156575"/>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69820169"/>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pPr>
                <a:defRPr/>
              </a:pPr>
              <a:t>‹#›</a:t>
            </a:fld>
            <a:endParaRPr lang="en-US"/>
          </a:p>
        </p:txBody>
      </p:sp>
    </p:spTree>
    <p:extLst>
      <p:ext uri="{BB962C8B-B14F-4D97-AF65-F5344CB8AC3E}">
        <p14:creationId xmlns:p14="http://schemas.microsoft.com/office/powerpoint/2010/main" val="308197350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68477530"/>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81376406"/>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28312939"/>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03726467"/>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59358547"/>
      </p:ext>
    </p:extLst>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044815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831871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650136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745263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90538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pPr>
                <a:defRPr/>
              </a:pPr>
              <a:t>‹#›</a:t>
            </a:fld>
            <a:endParaRPr lang="en-US"/>
          </a:p>
        </p:txBody>
      </p:sp>
    </p:spTree>
    <p:extLst>
      <p:ext uri="{BB962C8B-B14F-4D97-AF65-F5344CB8AC3E}">
        <p14:creationId xmlns:p14="http://schemas.microsoft.com/office/powerpoint/2010/main" val="179863096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912553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870969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987105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15513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090512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576439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799374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186146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pPr/>
              <a:t>‹#›</a:t>
            </a:fld>
            <a:endParaRPr lang="en-US" altLang="en-US"/>
          </a:p>
        </p:txBody>
      </p:sp>
    </p:spTree>
    <p:extLst>
      <p:ext uri="{BB962C8B-B14F-4D97-AF65-F5344CB8AC3E}">
        <p14:creationId xmlns:p14="http://schemas.microsoft.com/office/powerpoint/2010/main" val="292320492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pPr/>
              <a:t>‹#›</a:t>
            </a:fld>
            <a:endParaRPr lang="en-US" altLang="en-US"/>
          </a:p>
        </p:txBody>
      </p:sp>
    </p:spTree>
    <p:extLst>
      <p:ext uri="{BB962C8B-B14F-4D97-AF65-F5344CB8AC3E}">
        <p14:creationId xmlns:p14="http://schemas.microsoft.com/office/powerpoint/2010/main" val="12579969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pPr>
                <a:defRPr/>
              </a:pPr>
              <a:t>‹#›</a:t>
            </a:fld>
            <a:endParaRPr lang="en-US"/>
          </a:p>
        </p:txBody>
      </p:sp>
    </p:spTree>
    <p:extLst>
      <p:ext uri="{BB962C8B-B14F-4D97-AF65-F5344CB8AC3E}">
        <p14:creationId xmlns:p14="http://schemas.microsoft.com/office/powerpoint/2010/main" val="198921464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pPr/>
              <a:t>‹#›</a:t>
            </a:fld>
            <a:endParaRPr lang="en-US" altLang="en-US"/>
          </a:p>
        </p:txBody>
      </p:sp>
    </p:spTree>
    <p:extLst>
      <p:ext uri="{BB962C8B-B14F-4D97-AF65-F5344CB8AC3E}">
        <p14:creationId xmlns:p14="http://schemas.microsoft.com/office/powerpoint/2010/main" val="296860062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pPr/>
              <a:t>‹#›</a:t>
            </a:fld>
            <a:endParaRPr lang="en-US" altLang="en-US"/>
          </a:p>
        </p:txBody>
      </p:sp>
    </p:spTree>
    <p:extLst>
      <p:ext uri="{BB962C8B-B14F-4D97-AF65-F5344CB8AC3E}">
        <p14:creationId xmlns:p14="http://schemas.microsoft.com/office/powerpoint/2010/main" val="366725862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pPr/>
              <a:t>‹#›</a:t>
            </a:fld>
            <a:endParaRPr lang="en-US" altLang="en-US"/>
          </a:p>
        </p:txBody>
      </p:sp>
    </p:spTree>
    <p:extLst>
      <p:ext uri="{BB962C8B-B14F-4D97-AF65-F5344CB8AC3E}">
        <p14:creationId xmlns:p14="http://schemas.microsoft.com/office/powerpoint/2010/main" val="63557561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pPr/>
              <a:t>‹#›</a:t>
            </a:fld>
            <a:endParaRPr lang="en-US" altLang="en-US"/>
          </a:p>
        </p:txBody>
      </p:sp>
    </p:spTree>
    <p:extLst>
      <p:ext uri="{BB962C8B-B14F-4D97-AF65-F5344CB8AC3E}">
        <p14:creationId xmlns:p14="http://schemas.microsoft.com/office/powerpoint/2010/main" val="40647418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pPr/>
              <a:t>‹#›</a:t>
            </a:fld>
            <a:endParaRPr lang="en-US" altLang="en-US"/>
          </a:p>
        </p:txBody>
      </p:sp>
    </p:spTree>
    <p:extLst>
      <p:ext uri="{BB962C8B-B14F-4D97-AF65-F5344CB8AC3E}">
        <p14:creationId xmlns:p14="http://schemas.microsoft.com/office/powerpoint/2010/main" val="234182750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pPr/>
              <a:t>‹#›</a:t>
            </a:fld>
            <a:endParaRPr lang="en-US" altLang="en-US"/>
          </a:p>
        </p:txBody>
      </p:sp>
    </p:spTree>
    <p:extLst>
      <p:ext uri="{BB962C8B-B14F-4D97-AF65-F5344CB8AC3E}">
        <p14:creationId xmlns:p14="http://schemas.microsoft.com/office/powerpoint/2010/main" val="42606548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pPr/>
              <a:t>‹#›</a:t>
            </a:fld>
            <a:endParaRPr lang="en-US" altLang="en-US"/>
          </a:p>
        </p:txBody>
      </p:sp>
    </p:spTree>
    <p:extLst>
      <p:ext uri="{BB962C8B-B14F-4D97-AF65-F5344CB8AC3E}">
        <p14:creationId xmlns:p14="http://schemas.microsoft.com/office/powerpoint/2010/main" val="325743790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pPr/>
              <a:t>‹#›</a:t>
            </a:fld>
            <a:endParaRPr lang="en-US" altLang="en-US"/>
          </a:p>
        </p:txBody>
      </p:sp>
    </p:spTree>
    <p:extLst>
      <p:ext uri="{BB962C8B-B14F-4D97-AF65-F5344CB8AC3E}">
        <p14:creationId xmlns:p14="http://schemas.microsoft.com/office/powerpoint/2010/main" val="73801093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pPr/>
              <a:t>‹#›</a:t>
            </a:fld>
            <a:endParaRPr lang="en-US" altLang="en-US"/>
          </a:p>
        </p:txBody>
      </p:sp>
    </p:spTree>
    <p:extLst>
      <p:ext uri="{BB962C8B-B14F-4D97-AF65-F5344CB8AC3E}">
        <p14:creationId xmlns:p14="http://schemas.microsoft.com/office/powerpoint/2010/main" val="413232926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7535537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pPr>
                <a:defRPr/>
              </a:pPr>
              <a:t>‹#›</a:t>
            </a:fld>
            <a:endParaRPr lang="en-US"/>
          </a:p>
        </p:txBody>
      </p:sp>
    </p:spTree>
    <p:extLst>
      <p:ext uri="{BB962C8B-B14F-4D97-AF65-F5344CB8AC3E}">
        <p14:creationId xmlns:p14="http://schemas.microsoft.com/office/powerpoint/2010/main" val="38389221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86747295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90520479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778226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6497132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64428668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18531318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6133538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20492429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7623191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2523001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pPr>
                <a:defRPr/>
              </a:pPr>
              <a:t>‹#›</a:t>
            </a:fld>
            <a:endParaRPr lang="en-US"/>
          </a:p>
        </p:txBody>
      </p:sp>
    </p:spTree>
    <p:extLst>
      <p:ext uri="{BB962C8B-B14F-4D97-AF65-F5344CB8AC3E}">
        <p14:creationId xmlns:p14="http://schemas.microsoft.com/office/powerpoint/2010/main" val="183496914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36468048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29605618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58548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701205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656889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836853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230022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783736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41290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7180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159834203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592579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836436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57874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48367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53292705"/>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378848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4827716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2135330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5918912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786469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246085156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0706675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5669473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9085997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3705242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3713722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336912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6945905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4074574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F5A7BC-9CF1-F34B-A58E-6CA85B77612F}" type="slidenum">
              <a:rPr lang="en-US"/>
              <a:pPr>
                <a:defRPr/>
              </a:pPr>
              <a:t>‹#›</a:t>
            </a:fld>
            <a:endParaRPr lang="en-US"/>
          </a:p>
        </p:txBody>
      </p:sp>
    </p:spTree>
    <p:extLst>
      <p:ext uri="{BB962C8B-B14F-4D97-AF65-F5344CB8AC3E}">
        <p14:creationId xmlns:p14="http://schemas.microsoft.com/office/powerpoint/2010/main" val="28905849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5016458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24301593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39419243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22745886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14133412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42399162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20765561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26134654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717F6450-BF1A-124E-A9E1-E5FE7E77BA11}" type="slidenum">
              <a:rPr lang="en-US"/>
              <a:pPr>
                <a:defRPr/>
              </a:pPr>
              <a:t>‹#›</a:t>
            </a:fld>
            <a:endParaRPr lang="en-US"/>
          </a:p>
        </p:txBody>
      </p:sp>
    </p:spTree>
    <p:extLst>
      <p:ext uri="{BB962C8B-B14F-4D97-AF65-F5344CB8AC3E}">
        <p14:creationId xmlns:p14="http://schemas.microsoft.com/office/powerpoint/2010/main" val="5899346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12BDC8BC-B3B9-CE45-A429-F23718E4BC22}" type="slidenum">
              <a:rPr lang="en-US"/>
              <a:pPr>
                <a:defRPr/>
              </a:pPr>
              <a:t>‹#›</a:t>
            </a:fld>
            <a:endParaRPr lang="en-US"/>
          </a:p>
        </p:txBody>
      </p:sp>
    </p:spTree>
    <p:extLst>
      <p:ext uri="{BB962C8B-B14F-4D97-AF65-F5344CB8AC3E}">
        <p14:creationId xmlns:p14="http://schemas.microsoft.com/office/powerpoint/2010/main" val="3060993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A2A8052-1A02-7746-A752-0E77E9AEDC03}" type="slidenum">
              <a:rPr lang="en-US"/>
              <a:pPr>
                <a:defRPr/>
              </a:pPr>
              <a:t>‹#›</a:t>
            </a:fld>
            <a:endParaRPr lang="en-US"/>
          </a:p>
        </p:txBody>
      </p:sp>
    </p:spTree>
    <p:extLst>
      <p:ext uri="{BB962C8B-B14F-4D97-AF65-F5344CB8AC3E}">
        <p14:creationId xmlns:p14="http://schemas.microsoft.com/office/powerpoint/2010/main" val="6225058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FEC1CD42-E654-1A45-9CF3-B1CFA7728AE2}" type="slidenum">
              <a:rPr lang="en-US"/>
              <a:pPr>
                <a:defRPr/>
              </a:pPr>
              <a:t>‹#›</a:t>
            </a:fld>
            <a:endParaRPr lang="en-US"/>
          </a:p>
        </p:txBody>
      </p:sp>
    </p:spTree>
    <p:extLst>
      <p:ext uri="{BB962C8B-B14F-4D97-AF65-F5344CB8AC3E}">
        <p14:creationId xmlns:p14="http://schemas.microsoft.com/office/powerpoint/2010/main" val="812750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2C8DC45A-4D80-764C-B296-B9573938CD20}" type="slidenum">
              <a:rPr lang="en-US"/>
              <a:pPr>
                <a:defRPr/>
              </a:pPr>
              <a:t>‹#›</a:t>
            </a:fld>
            <a:endParaRPr lang="en-US"/>
          </a:p>
        </p:txBody>
      </p:sp>
    </p:spTree>
    <p:extLst>
      <p:ext uri="{BB962C8B-B14F-4D97-AF65-F5344CB8AC3E}">
        <p14:creationId xmlns:p14="http://schemas.microsoft.com/office/powerpoint/2010/main" val="14226042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cs typeface="ＭＳ Ｐゴシック" charset="0"/>
              </a:defRPr>
            </a:lvl1pPr>
          </a:lstStyle>
          <a:p>
            <a:pPr>
              <a:defRPr/>
            </a:pPr>
            <a:fld id="{1EBCF720-5313-E640-A1E0-17451C41B085}" type="slidenum">
              <a:rPr lang="en-US"/>
              <a:pPr>
                <a:defRPr/>
              </a:pPr>
              <a:t>‹#›</a:t>
            </a:fld>
            <a:endParaRPr lang="en-US"/>
          </a:p>
        </p:txBody>
      </p:sp>
    </p:spTree>
    <p:extLst>
      <p:ext uri="{BB962C8B-B14F-4D97-AF65-F5344CB8AC3E}">
        <p14:creationId xmlns:p14="http://schemas.microsoft.com/office/powerpoint/2010/main" val="19920055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cs typeface="ＭＳ Ｐゴシック" charset="0"/>
              </a:defRPr>
            </a:lvl1pPr>
          </a:lstStyle>
          <a:p>
            <a:pPr>
              <a:defRPr/>
            </a:pPr>
            <a:fld id="{FF7CD2FC-68EF-C944-9C09-EC6593DBF98C}" type="slidenum">
              <a:rPr lang="en-US"/>
              <a:pPr>
                <a:defRPr/>
              </a:pPr>
              <a:t>‹#›</a:t>
            </a:fld>
            <a:endParaRPr lang="en-US"/>
          </a:p>
        </p:txBody>
      </p:sp>
    </p:spTree>
    <p:extLst>
      <p:ext uri="{BB962C8B-B14F-4D97-AF65-F5344CB8AC3E}">
        <p14:creationId xmlns:p14="http://schemas.microsoft.com/office/powerpoint/2010/main" val="30238912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cs typeface="ＭＳ Ｐゴシック" charset="0"/>
              </a:defRPr>
            </a:lvl1pPr>
          </a:lstStyle>
          <a:p>
            <a:pPr>
              <a:defRPr/>
            </a:pPr>
            <a:fld id="{BE3D6862-558B-974B-8DB7-3BD447538B9C}" type="slidenum">
              <a:rPr lang="en-US"/>
              <a:pPr>
                <a:defRPr/>
              </a:pPr>
              <a:t>‹#›</a:t>
            </a:fld>
            <a:endParaRPr lang="en-US"/>
          </a:p>
        </p:txBody>
      </p:sp>
    </p:spTree>
    <p:extLst>
      <p:ext uri="{BB962C8B-B14F-4D97-AF65-F5344CB8AC3E}">
        <p14:creationId xmlns:p14="http://schemas.microsoft.com/office/powerpoint/2010/main" val="30841499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5C7EC7CA-3E41-F64A-9CC8-8FE5D94852BA}" type="slidenum">
              <a:rPr lang="en-US"/>
              <a:pPr>
                <a:defRPr/>
              </a:pPr>
              <a:t>‹#›</a:t>
            </a:fld>
            <a:endParaRPr lang="en-US"/>
          </a:p>
        </p:txBody>
      </p:sp>
    </p:spTree>
    <p:extLst>
      <p:ext uri="{BB962C8B-B14F-4D97-AF65-F5344CB8AC3E}">
        <p14:creationId xmlns:p14="http://schemas.microsoft.com/office/powerpoint/2010/main" val="17403594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0EA6879B-A16E-2D4C-B24E-F268B862406E}" type="slidenum">
              <a:rPr lang="en-US"/>
              <a:pPr>
                <a:defRPr/>
              </a:pPr>
              <a:t>‹#›</a:t>
            </a:fld>
            <a:endParaRPr lang="en-US"/>
          </a:p>
        </p:txBody>
      </p:sp>
    </p:spTree>
    <p:extLst>
      <p:ext uri="{BB962C8B-B14F-4D97-AF65-F5344CB8AC3E}">
        <p14:creationId xmlns:p14="http://schemas.microsoft.com/office/powerpoint/2010/main" val="21072153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5CD2C32F-D086-3948-9E5C-126D4B4A0342}" type="slidenum">
              <a:rPr lang="en-US"/>
              <a:pPr>
                <a:defRPr/>
              </a:pPr>
              <a:t>‹#›</a:t>
            </a:fld>
            <a:endParaRPr lang="en-US"/>
          </a:p>
        </p:txBody>
      </p:sp>
    </p:spTree>
    <p:extLst>
      <p:ext uri="{BB962C8B-B14F-4D97-AF65-F5344CB8AC3E}">
        <p14:creationId xmlns:p14="http://schemas.microsoft.com/office/powerpoint/2010/main" val="19456216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76519142-A45F-9E4D-9D02-2F935ED47830}" type="slidenum">
              <a:rPr lang="en-US"/>
              <a:pPr>
                <a:defRPr/>
              </a:pPr>
              <a:t>‹#›</a:t>
            </a:fld>
            <a:endParaRPr lang="en-US"/>
          </a:p>
        </p:txBody>
      </p:sp>
    </p:spTree>
    <p:extLst>
      <p:ext uri="{BB962C8B-B14F-4D97-AF65-F5344CB8AC3E}">
        <p14:creationId xmlns:p14="http://schemas.microsoft.com/office/powerpoint/2010/main" val="589225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1AFE3162-A8FD-3547-91B3-6B5AFD26CC08}" type="slidenum">
              <a:rPr lang="en-US"/>
              <a:pPr>
                <a:defRPr/>
              </a:pPr>
              <a:t>‹#›</a:t>
            </a:fld>
            <a:endParaRPr lang="en-US"/>
          </a:p>
        </p:txBody>
      </p:sp>
    </p:spTree>
    <p:extLst>
      <p:ext uri="{BB962C8B-B14F-4D97-AF65-F5344CB8AC3E}">
        <p14:creationId xmlns:p14="http://schemas.microsoft.com/office/powerpoint/2010/main" val="574229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3504487-D262-CD43-B084-3E6D8B87C50A}" type="slidenum">
              <a:rPr lang="en-US"/>
              <a:pPr>
                <a:defRPr/>
              </a:pPr>
              <a:t>‹#›</a:t>
            </a:fld>
            <a:endParaRPr lang="en-US"/>
          </a:p>
        </p:txBody>
      </p:sp>
    </p:spTree>
    <p:extLst>
      <p:ext uri="{BB962C8B-B14F-4D97-AF65-F5344CB8AC3E}">
        <p14:creationId xmlns:p14="http://schemas.microsoft.com/office/powerpoint/2010/main" val="5652274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018AAB6B-FCDC-CA4F-9BF6-3CD93DD5A3D0}" type="slidenum">
              <a:rPr lang="en-US"/>
              <a:pPr>
                <a:defRPr/>
              </a:pPr>
              <a:t>‹#›</a:t>
            </a:fld>
            <a:endParaRPr lang="en-US"/>
          </a:p>
        </p:txBody>
      </p:sp>
    </p:spTree>
    <p:extLst>
      <p:ext uri="{BB962C8B-B14F-4D97-AF65-F5344CB8AC3E}">
        <p14:creationId xmlns:p14="http://schemas.microsoft.com/office/powerpoint/2010/main" val="16846154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ED85BD33-AF5D-9442-9464-D2C745EA8377}" type="slidenum">
              <a:rPr lang="en-US"/>
              <a:pPr>
                <a:defRPr/>
              </a:pPr>
              <a:t>‹#›</a:t>
            </a:fld>
            <a:endParaRPr lang="en-US"/>
          </a:p>
        </p:txBody>
      </p:sp>
    </p:spTree>
    <p:extLst>
      <p:ext uri="{BB962C8B-B14F-4D97-AF65-F5344CB8AC3E}">
        <p14:creationId xmlns:p14="http://schemas.microsoft.com/office/powerpoint/2010/main" val="37305475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F3301A84-E065-124C-94E3-42362E13BE6C}" type="slidenum">
              <a:rPr lang="en-US"/>
              <a:pPr>
                <a:defRPr/>
              </a:pPr>
              <a:t>‹#›</a:t>
            </a:fld>
            <a:endParaRPr lang="en-US"/>
          </a:p>
        </p:txBody>
      </p:sp>
    </p:spTree>
    <p:extLst>
      <p:ext uri="{BB962C8B-B14F-4D97-AF65-F5344CB8AC3E}">
        <p14:creationId xmlns:p14="http://schemas.microsoft.com/office/powerpoint/2010/main" val="14438716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cs typeface="ＭＳ Ｐゴシック" charset="0"/>
              </a:defRPr>
            </a:lvl1pPr>
          </a:lstStyle>
          <a:p>
            <a:pPr>
              <a:defRPr/>
            </a:pPr>
            <a:fld id="{CFB0484F-A4A1-0649-B63D-C32DFDCD4A1F}" type="slidenum">
              <a:rPr lang="en-US"/>
              <a:pPr>
                <a:defRPr/>
              </a:pPr>
              <a:t>‹#›</a:t>
            </a:fld>
            <a:endParaRPr lang="en-US"/>
          </a:p>
        </p:txBody>
      </p:sp>
    </p:spTree>
    <p:extLst>
      <p:ext uri="{BB962C8B-B14F-4D97-AF65-F5344CB8AC3E}">
        <p14:creationId xmlns:p14="http://schemas.microsoft.com/office/powerpoint/2010/main" val="17718872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cs typeface="ＭＳ Ｐゴシック" charset="0"/>
              </a:defRPr>
            </a:lvl1pPr>
          </a:lstStyle>
          <a:p>
            <a:pPr>
              <a:defRPr/>
            </a:pPr>
            <a:fld id="{092F6F1C-88FB-AB44-88BF-88BEACB7C6D4}" type="slidenum">
              <a:rPr lang="en-US"/>
              <a:pPr>
                <a:defRPr/>
              </a:pPr>
              <a:t>‹#›</a:t>
            </a:fld>
            <a:endParaRPr lang="en-US"/>
          </a:p>
        </p:txBody>
      </p:sp>
    </p:spTree>
    <p:extLst>
      <p:ext uri="{BB962C8B-B14F-4D97-AF65-F5344CB8AC3E}">
        <p14:creationId xmlns:p14="http://schemas.microsoft.com/office/powerpoint/2010/main" val="6504308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cs typeface="ＭＳ Ｐゴシック" charset="0"/>
              </a:defRPr>
            </a:lvl1pPr>
          </a:lstStyle>
          <a:p>
            <a:pPr>
              <a:defRPr/>
            </a:pPr>
            <a:fld id="{5DBEF1F7-29C4-9642-83BB-5CDB5A7474D3}" type="slidenum">
              <a:rPr lang="en-US"/>
              <a:pPr>
                <a:defRPr/>
              </a:pPr>
              <a:t>‹#›</a:t>
            </a:fld>
            <a:endParaRPr lang="en-US"/>
          </a:p>
        </p:txBody>
      </p:sp>
    </p:spTree>
    <p:extLst>
      <p:ext uri="{BB962C8B-B14F-4D97-AF65-F5344CB8AC3E}">
        <p14:creationId xmlns:p14="http://schemas.microsoft.com/office/powerpoint/2010/main" val="36670401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D23E6AF3-10E8-C44C-9196-6E0B7AEA4EEF}" type="slidenum">
              <a:rPr lang="en-US"/>
              <a:pPr>
                <a:defRPr/>
              </a:pPr>
              <a:t>‹#›</a:t>
            </a:fld>
            <a:endParaRPr lang="en-US"/>
          </a:p>
        </p:txBody>
      </p:sp>
    </p:spTree>
    <p:extLst>
      <p:ext uri="{BB962C8B-B14F-4D97-AF65-F5344CB8AC3E}">
        <p14:creationId xmlns:p14="http://schemas.microsoft.com/office/powerpoint/2010/main" val="41931748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0507BA99-DDCE-7C4D-A49C-277D10DA9005}" type="slidenum">
              <a:rPr lang="en-US"/>
              <a:pPr>
                <a:defRPr/>
              </a:pPr>
              <a:t>‹#›</a:t>
            </a:fld>
            <a:endParaRPr lang="en-US"/>
          </a:p>
        </p:txBody>
      </p:sp>
    </p:spTree>
    <p:extLst>
      <p:ext uri="{BB962C8B-B14F-4D97-AF65-F5344CB8AC3E}">
        <p14:creationId xmlns:p14="http://schemas.microsoft.com/office/powerpoint/2010/main" val="16499535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C0CE02AE-3B72-8B4B-B520-2264458710EE}" type="slidenum">
              <a:rPr lang="en-US"/>
              <a:pPr>
                <a:defRPr/>
              </a:pPr>
              <a:t>‹#›</a:t>
            </a:fld>
            <a:endParaRPr lang="en-US"/>
          </a:p>
        </p:txBody>
      </p:sp>
    </p:spTree>
    <p:extLst>
      <p:ext uri="{BB962C8B-B14F-4D97-AF65-F5344CB8AC3E}">
        <p14:creationId xmlns:p14="http://schemas.microsoft.com/office/powerpoint/2010/main" val="30087568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AACD37D8-36E9-4444-875C-7E10D29C401B}" type="slidenum">
              <a:rPr lang="en-US"/>
              <a:pPr>
                <a:defRPr/>
              </a:pPr>
              <a:t>‹#›</a:t>
            </a:fld>
            <a:endParaRPr lang="en-US"/>
          </a:p>
        </p:txBody>
      </p:sp>
    </p:spTree>
    <p:extLst>
      <p:ext uri="{BB962C8B-B14F-4D97-AF65-F5344CB8AC3E}">
        <p14:creationId xmlns:p14="http://schemas.microsoft.com/office/powerpoint/2010/main" val="319300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5DEE8C4-B124-1645-808D-5D84E4A4CCD4}" type="slidenum">
              <a:rPr lang="en-US"/>
              <a:pPr>
                <a:defRPr/>
              </a:pPr>
              <a:t>‹#›</a:t>
            </a:fld>
            <a:endParaRPr lang="en-US"/>
          </a:p>
        </p:txBody>
      </p:sp>
    </p:spTree>
    <p:extLst>
      <p:ext uri="{BB962C8B-B14F-4D97-AF65-F5344CB8AC3E}">
        <p14:creationId xmlns:p14="http://schemas.microsoft.com/office/powerpoint/2010/main" val="36446257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7984E5ED-77F3-2B45-A667-19B7082641FB}" type="slidenum">
              <a:rPr lang="en-US"/>
              <a:pPr>
                <a:defRPr/>
              </a:pPr>
              <a:t>‹#›</a:t>
            </a:fld>
            <a:endParaRPr lang="en-US"/>
          </a:p>
        </p:txBody>
      </p:sp>
    </p:spTree>
    <p:extLst>
      <p:ext uri="{BB962C8B-B14F-4D97-AF65-F5344CB8AC3E}">
        <p14:creationId xmlns:p14="http://schemas.microsoft.com/office/powerpoint/2010/main" val="33346975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C43AE126-4CB0-AA43-B0D7-BA48088E5541}" type="slidenum">
              <a:rPr lang="en-US"/>
              <a:pPr>
                <a:defRPr/>
              </a:pPr>
              <a:t>‹#›</a:t>
            </a:fld>
            <a:endParaRPr lang="en-US"/>
          </a:p>
        </p:txBody>
      </p:sp>
    </p:spTree>
    <p:extLst>
      <p:ext uri="{BB962C8B-B14F-4D97-AF65-F5344CB8AC3E}">
        <p14:creationId xmlns:p14="http://schemas.microsoft.com/office/powerpoint/2010/main" val="15459465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DB138890-AFEF-9947-BA77-96B158CFD2B0}" type="slidenum">
              <a:rPr lang="en-US"/>
              <a:pPr>
                <a:defRPr/>
              </a:pPr>
              <a:t>‹#›</a:t>
            </a:fld>
            <a:endParaRPr lang="en-US"/>
          </a:p>
        </p:txBody>
      </p:sp>
    </p:spTree>
    <p:extLst>
      <p:ext uri="{BB962C8B-B14F-4D97-AF65-F5344CB8AC3E}">
        <p14:creationId xmlns:p14="http://schemas.microsoft.com/office/powerpoint/2010/main" val="5101364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C72651F1-7295-D042-A88B-6C72E41E9A90}" type="slidenum">
              <a:rPr lang="en-US"/>
              <a:pPr>
                <a:defRPr/>
              </a:pPr>
              <a:t>‹#›</a:t>
            </a:fld>
            <a:endParaRPr lang="en-US"/>
          </a:p>
        </p:txBody>
      </p:sp>
    </p:spTree>
    <p:extLst>
      <p:ext uri="{BB962C8B-B14F-4D97-AF65-F5344CB8AC3E}">
        <p14:creationId xmlns:p14="http://schemas.microsoft.com/office/powerpoint/2010/main" val="20819328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a:defRPr>
            </a:lvl1pPr>
          </a:lstStyle>
          <a:p>
            <a:pPr>
              <a:defRPr/>
            </a:pPr>
            <a:fld id="{423B5322-F117-3247-98C3-019C50B8FE60}" type="slidenum">
              <a:rPr lang="en-US"/>
              <a:pPr>
                <a:defRPr/>
              </a:pPr>
              <a:t>‹#›</a:t>
            </a:fld>
            <a:endParaRPr lang="en-US"/>
          </a:p>
        </p:txBody>
      </p:sp>
    </p:spTree>
    <p:extLst>
      <p:ext uri="{BB962C8B-B14F-4D97-AF65-F5344CB8AC3E}">
        <p14:creationId xmlns:p14="http://schemas.microsoft.com/office/powerpoint/2010/main" val="2585069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a:defRPr>
            </a:lvl1pPr>
          </a:lstStyle>
          <a:p>
            <a:pPr>
              <a:defRPr/>
            </a:pPr>
            <a:fld id="{28550105-B1EB-FF43-AF30-B1735216A78F}" type="slidenum">
              <a:rPr lang="en-US"/>
              <a:pPr>
                <a:defRPr/>
              </a:pPr>
              <a:t>‹#›</a:t>
            </a:fld>
            <a:endParaRPr lang="en-US"/>
          </a:p>
        </p:txBody>
      </p:sp>
    </p:spTree>
    <p:extLst>
      <p:ext uri="{BB962C8B-B14F-4D97-AF65-F5344CB8AC3E}">
        <p14:creationId xmlns:p14="http://schemas.microsoft.com/office/powerpoint/2010/main" val="40426240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a:defRPr>
            </a:lvl1pPr>
          </a:lstStyle>
          <a:p>
            <a:pPr>
              <a:defRPr/>
            </a:pPr>
            <a:fld id="{F89E61C8-E872-024A-8F56-C4F8DE55EECC}" type="slidenum">
              <a:rPr lang="en-US"/>
              <a:pPr>
                <a:defRPr/>
              </a:pPr>
              <a:t>‹#›</a:t>
            </a:fld>
            <a:endParaRPr lang="en-US"/>
          </a:p>
        </p:txBody>
      </p:sp>
    </p:spTree>
    <p:extLst>
      <p:ext uri="{BB962C8B-B14F-4D97-AF65-F5344CB8AC3E}">
        <p14:creationId xmlns:p14="http://schemas.microsoft.com/office/powerpoint/2010/main" val="1903816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3910F3B3-6134-5549-8165-CF5C1D0F6A2D}" type="slidenum">
              <a:rPr lang="en-US"/>
              <a:pPr>
                <a:defRPr/>
              </a:pPr>
              <a:t>‹#›</a:t>
            </a:fld>
            <a:endParaRPr lang="en-US"/>
          </a:p>
        </p:txBody>
      </p:sp>
    </p:spTree>
    <p:extLst>
      <p:ext uri="{BB962C8B-B14F-4D97-AF65-F5344CB8AC3E}">
        <p14:creationId xmlns:p14="http://schemas.microsoft.com/office/powerpoint/2010/main" val="22284512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5B72FE05-4135-0041-994F-E91DFF8DB49B}" type="slidenum">
              <a:rPr lang="en-US"/>
              <a:pPr>
                <a:defRPr/>
              </a:pPr>
              <a:t>‹#›</a:t>
            </a:fld>
            <a:endParaRPr lang="en-US"/>
          </a:p>
        </p:txBody>
      </p:sp>
    </p:spTree>
    <p:extLst>
      <p:ext uri="{BB962C8B-B14F-4D97-AF65-F5344CB8AC3E}">
        <p14:creationId xmlns:p14="http://schemas.microsoft.com/office/powerpoint/2010/main" val="6593068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873E58B-E7A1-644C-9476-D544682AC9C7}" type="slidenum">
              <a:rPr lang="en-US"/>
              <a:pPr>
                <a:defRPr/>
              </a:pPr>
              <a:t>‹#›</a:t>
            </a:fld>
            <a:endParaRPr lang="en-US"/>
          </a:p>
        </p:txBody>
      </p:sp>
    </p:spTree>
    <p:extLst>
      <p:ext uri="{BB962C8B-B14F-4D97-AF65-F5344CB8AC3E}">
        <p14:creationId xmlns:p14="http://schemas.microsoft.com/office/powerpoint/2010/main" val="3983372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339B26-98E2-8F43-B0B1-7E5730A0A16A}" type="slidenum">
              <a:rPr lang="en-US"/>
              <a:pPr>
                <a:defRPr/>
              </a:pPr>
              <a:t>‹#›</a:t>
            </a:fld>
            <a:endParaRPr lang="en-US"/>
          </a:p>
        </p:txBody>
      </p:sp>
    </p:spTree>
    <p:extLst>
      <p:ext uri="{BB962C8B-B14F-4D97-AF65-F5344CB8AC3E}">
        <p14:creationId xmlns:p14="http://schemas.microsoft.com/office/powerpoint/2010/main" val="26312577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EBB4CED4-8F9A-8140-A6EA-FAA63BED314F}" type="slidenum">
              <a:rPr lang="en-US"/>
              <a:pPr>
                <a:defRPr/>
              </a:pPr>
              <a:t>‹#›</a:t>
            </a:fld>
            <a:endParaRPr lang="en-US"/>
          </a:p>
        </p:txBody>
      </p:sp>
    </p:spTree>
    <p:extLst>
      <p:ext uri="{BB962C8B-B14F-4D97-AF65-F5344CB8AC3E}">
        <p14:creationId xmlns:p14="http://schemas.microsoft.com/office/powerpoint/2010/main" val="19845955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299815A4-86C4-6340-8DB1-1A34EC14E37D}" type="slidenum">
              <a:rPr lang="en-US"/>
              <a:pPr>
                <a:defRPr/>
              </a:pPr>
              <a:t>‹#›</a:t>
            </a:fld>
            <a:endParaRPr lang="en-US"/>
          </a:p>
        </p:txBody>
      </p:sp>
    </p:spTree>
    <p:extLst>
      <p:ext uri="{BB962C8B-B14F-4D97-AF65-F5344CB8AC3E}">
        <p14:creationId xmlns:p14="http://schemas.microsoft.com/office/powerpoint/2010/main" val="22386421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C3377066-6E1B-244A-A5AD-16829F1AD4C0}" type="slidenum">
              <a:rPr lang="en-US"/>
              <a:pPr>
                <a:defRPr/>
              </a:pPr>
              <a:t>‹#›</a:t>
            </a:fld>
            <a:endParaRPr lang="en-US"/>
          </a:p>
        </p:txBody>
      </p:sp>
    </p:spTree>
    <p:extLst>
      <p:ext uri="{BB962C8B-B14F-4D97-AF65-F5344CB8AC3E}">
        <p14:creationId xmlns:p14="http://schemas.microsoft.com/office/powerpoint/2010/main" val="18549085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4B0EC590-4ECF-FB4C-A775-F3DB2B00CBB5}" type="slidenum">
              <a:rPr lang="en-US"/>
              <a:pPr>
                <a:defRPr/>
              </a:pPr>
              <a:t>‹#›</a:t>
            </a:fld>
            <a:endParaRPr lang="en-US"/>
          </a:p>
        </p:txBody>
      </p:sp>
    </p:spTree>
    <p:extLst>
      <p:ext uri="{BB962C8B-B14F-4D97-AF65-F5344CB8AC3E}">
        <p14:creationId xmlns:p14="http://schemas.microsoft.com/office/powerpoint/2010/main" val="8424181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462D0F56-CB59-F747-A67A-EFC29A59EC08}" type="slidenum">
              <a:rPr lang="en-US"/>
              <a:pPr>
                <a:defRPr/>
              </a:pPr>
              <a:t>‹#›</a:t>
            </a:fld>
            <a:endParaRPr lang="en-US"/>
          </a:p>
        </p:txBody>
      </p:sp>
    </p:spTree>
    <p:extLst>
      <p:ext uri="{BB962C8B-B14F-4D97-AF65-F5344CB8AC3E}">
        <p14:creationId xmlns:p14="http://schemas.microsoft.com/office/powerpoint/2010/main" val="17514917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07291979-FC43-DF4C-8138-CF662709471F}" type="slidenum">
              <a:rPr lang="en-US"/>
              <a:pPr>
                <a:defRPr/>
              </a:pPr>
              <a:t>‹#›</a:t>
            </a:fld>
            <a:endParaRPr lang="en-US"/>
          </a:p>
        </p:txBody>
      </p:sp>
    </p:spTree>
    <p:extLst>
      <p:ext uri="{BB962C8B-B14F-4D97-AF65-F5344CB8AC3E}">
        <p14:creationId xmlns:p14="http://schemas.microsoft.com/office/powerpoint/2010/main" val="19163316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2DC7E938-B2C9-F242-8183-92991FA87D8C}" type="slidenum">
              <a:rPr lang="en-US"/>
              <a:pPr>
                <a:defRPr/>
              </a:pPr>
              <a:t>‹#›</a:t>
            </a:fld>
            <a:endParaRPr lang="en-US"/>
          </a:p>
        </p:txBody>
      </p:sp>
    </p:spTree>
    <p:extLst>
      <p:ext uri="{BB962C8B-B14F-4D97-AF65-F5344CB8AC3E}">
        <p14:creationId xmlns:p14="http://schemas.microsoft.com/office/powerpoint/2010/main" val="41291437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5079CA44-8F90-2E44-859D-9FF7A31BAB08}" type="slidenum">
              <a:rPr lang="en-US"/>
              <a:pPr>
                <a:defRPr/>
              </a:pPr>
              <a:t>‹#›</a:t>
            </a:fld>
            <a:endParaRPr lang="en-US"/>
          </a:p>
        </p:txBody>
      </p:sp>
    </p:spTree>
    <p:extLst>
      <p:ext uri="{BB962C8B-B14F-4D97-AF65-F5344CB8AC3E}">
        <p14:creationId xmlns:p14="http://schemas.microsoft.com/office/powerpoint/2010/main" val="35849128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AA3A8745-7BB9-B343-8692-39BDB97F5DF2}" type="slidenum">
              <a:rPr lang="en-US"/>
              <a:pPr>
                <a:defRPr/>
              </a:pPr>
              <a:t>‹#›</a:t>
            </a:fld>
            <a:endParaRPr lang="en-US"/>
          </a:p>
        </p:txBody>
      </p:sp>
    </p:spTree>
    <p:extLst>
      <p:ext uri="{BB962C8B-B14F-4D97-AF65-F5344CB8AC3E}">
        <p14:creationId xmlns:p14="http://schemas.microsoft.com/office/powerpoint/2010/main" val="41433535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17EC9E16-3941-C444-8655-04D48D55EDB0}" type="slidenum">
              <a:rPr lang="en-US"/>
              <a:pPr>
                <a:defRPr/>
              </a:pPr>
              <a:t>‹#›</a:t>
            </a:fld>
            <a:endParaRPr lang="en-US"/>
          </a:p>
        </p:txBody>
      </p:sp>
    </p:spTree>
    <p:extLst>
      <p:ext uri="{BB962C8B-B14F-4D97-AF65-F5344CB8AC3E}">
        <p14:creationId xmlns:p14="http://schemas.microsoft.com/office/powerpoint/2010/main" val="1151069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992E25-B87F-534A-BDA0-5CB0D60FEC3A}" type="slidenum">
              <a:rPr lang="en-US"/>
              <a:pPr>
                <a:defRPr/>
              </a:pPr>
              <a:t>‹#›</a:t>
            </a:fld>
            <a:endParaRPr lang="en-US"/>
          </a:p>
        </p:txBody>
      </p:sp>
    </p:spTree>
    <p:extLst>
      <p:ext uri="{BB962C8B-B14F-4D97-AF65-F5344CB8AC3E}">
        <p14:creationId xmlns:p14="http://schemas.microsoft.com/office/powerpoint/2010/main" val="37630308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1E0F4DDF-4E7E-7C4F-8A49-B95ED1E001D4}" type="slidenum">
              <a:rPr lang="en-US"/>
              <a:pPr>
                <a:defRPr/>
              </a:pPr>
              <a:t>‹#›</a:t>
            </a:fld>
            <a:endParaRPr lang="en-US"/>
          </a:p>
        </p:txBody>
      </p:sp>
    </p:spTree>
    <p:extLst>
      <p:ext uri="{BB962C8B-B14F-4D97-AF65-F5344CB8AC3E}">
        <p14:creationId xmlns:p14="http://schemas.microsoft.com/office/powerpoint/2010/main" val="17522047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297DD300-840A-C24F-A490-F30F3F162D0F}" type="slidenum">
              <a:rPr lang="en-US"/>
              <a:pPr>
                <a:defRPr/>
              </a:pPr>
              <a:t>‹#›</a:t>
            </a:fld>
            <a:endParaRPr lang="en-US"/>
          </a:p>
        </p:txBody>
      </p:sp>
    </p:spTree>
    <p:extLst>
      <p:ext uri="{BB962C8B-B14F-4D97-AF65-F5344CB8AC3E}">
        <p14:creationId xmlns:p14="http://schemas.microsoft.com/office/powerpoint/2010/main" val="23789860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E05BFE9B-EBDD-2040-A77A-B55C67CF8BA1}" type="slidenum">
              <a:rPr lang="en-US"/>
              <a:pPr>
                <a:defRPr/>
              </a:pPr>
              <a:t>‹#›</a:t>
            </a:fld>
            <a:endParaRPr lang="en-US"/>
          </a:p>
        </p:txBody>
      </p:sp>
    </p:spTree>
    <p:extLst>
      <p:ext uri="{BB962C8B-B14F-4D97-AF65-F5344CB8AC3E}">
        <p14:creationId xmlns:p14="http://schemas.microsoft.com/office/powerpoint/2010/main" val="37625989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C7BBCFFA-4352-8B47-B7C3-CDDD2DA6FA91}" type="slidenum">
              <a:rPr lang="en-US"/>
              <a:pPr>
                <a:defRPr/>
              </a:pPr>
              <a:t>‹#›</a:t>
            </a:fld>
            <a:endParaRPr lang="en-US"/>
          </a:p>
        </p:txBody>
      </p:sp>
    </p:spTree>
    <p:extLst>
      <p:ext uri="{BB962C8B-B14F-4D97-AF65-F5344CB8AC3E}">
        <p14:creationId xmlns:p14="http://schemas.microsoft.com/office/powerpoint/2010/main" val="523304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311729A-D240-554A-B585-F75CF513682D}" type="slidenum">
              <a:rPr lang="en-US"/>
              <a:pPr>
                <a:defRPr/>
              </a:pPr>
              <a:t>‹#›</a:t>
            </a:fld>
            <a:endParaRPr lang="en-US"/>
          </a:p>
        </p:txBody>
      </p:sp>
    </p:spTree>
    <p:extLst>
      <p:ext uri="{BB962C8B-B14F-4D97-AF65-F5344CB8AC3E}">
        <p14:creationId xmlns:p14="http://schemas.microsoft.com/office/powerpoint/2010/main" val="42284236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95ADC1E5-FEB7-E740-BD3D-29781AA2C37E}" type="slidenum">
              <a:rPr lang="en-US"/>
              <a:pPr>
                <a:defRPr/>
              </a:pPr>
              <a:t>‹#›</a:t>
            </a:fld>
            <a:endParaRPr lang="en-US"/>
          </a:p>
        </p:txBody>
      </p:sp>
    </p:spTree>
    <p:extLst>
      <p:ext uri="{BB962C8B-B14F-4D97-AF65-F5344CB8AC3E}">
        <p14:creationId xmlns:p14="http://schemas.microsoft.com/office/powerpoint/2010/main" val="29235552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E110DAFE-2C3F-B84C-8B3B-1F9FA2C5ADFD}" type="slidenum">
              <a:rPr lang="en-US"/>
              <a:pPr>
                <a:defRPr/>
              </a:pPr>
              <a:t>‹#›</a:t>
            </a:fld>
            <a:endParaRPr lang="en-US"/>
          </a:p>
        </p:txBody>
      </p:sp>
    </p:spTree>
    <p:extLst>
      <p:ext uri="{BB962C8B-B14F-4D97-AF65-F5344CB8AC3E}">
        <p14:creationId xmlns:p14="http://schemas.microsoft.com/office/powerpoint/2010/main" val="18971065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1AD47187-0470-3449-A756-312AE431FF18}" type="slidenum">
              <a:rPr lang="en-US"/>
              <a:pPr>
                <a:defRPr/>
              </a:pPr>
              <a:t>‹#›</a:t>
            </a:fld>
            <a:endParaRPr lang="en-US"/>
          </a:p>
        </p:txBody>
      </p:sp>
    </p:spTree>
    <p:extLst>
      <p:ext uri="{BB962C8B-B14F-4D97-AF65-F5344CB8AC3E}">
        <p14:creationId xmlns:p14="http://schemas.microsoft.com/office/powerpoint/2010/main" val="10726543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6DA4F2D6-9B87-A845-B2BF-3B42BDF56A11}" type="slidenum">
              <a:rPr lang="en-US"/>
              <a:pPr>
                <a:defRPr/>
              </a:pPr>
              <a:t>‹#›</a:t>
            </a:fld>
            <a:endParaRPr lang="en-US"/>
          </a:p>
        </p:txBody>
      </p:sp>
    </p:spTree>
    <p:extLst>
      <p:ext uri="{BB962C8B-B14F-4D97-AF65-F5344CB8AC3E}">
        <p14:creationId xmlns:p14="http://schemas.microsoft.com/office/powerpoint/2010/main" val="23038672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501EFC6C-DC88-5A41-975B-5741C5C255C2}" type="slidenum">
              <a:rPr lang="en-US"/>
              <a:pPr>
                <a:defRPr/>
              </a:pPr>
              <a:t>‹#›</a:t>
            </a:fld>
            <a:endParaRPr lang="en-US"/>
          </a:p>
        </p:txBody>
      </p:sp>
    </p:spTree>
    <p:extLst>
      <p:ext uri="{BB962C8B-B14F-4D97-AF65-F5344CB8AC3E}">
        <p14:creationId xmlns:p14="http://schemas.microsoft.com/office/powerpoint/2010/main" val="2988519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0.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image" Target="../media/image2.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image" Target="../media/image3.jpeg"/><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theme" Target="../theme/theme1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image" Target="../media/image4.pn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9.png"/><Relationship Id="rId2" Type="http://schemas.openxmlformats.org/officeDocument/2006/relationships/theme" Target="../theme/theme15.xml"/><Relationship Id="rId1" Type="http://schemas.openxmlformats.org/officeDocument/2006/relationships/slideLayout" Target="../slideLayouts/slideLayout16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8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20.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2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slideLayout" Target="../slideLayouts/slideLayout223.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theme" Target="../theme/theme23.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4.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image" Target="../media/image1.jpeg"/><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5.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6.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theme" Target="../theme/theme27.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theme" Target="../theme/theme28.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slideLayout" Target="../slideLayouts/slideLayout292.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slideLayout" Target="../slideLayouts/slideLayout305.xml"/><Relationship Id="rId18" Type="http://schemas.openxmlformats.org/officeDocument/2006/relationships/slideLayout" Target="../slideLayouts/slideLayout310.xml"/><Relationship Id="rId3" Type="http://schemas.openxmlformats.org/officeDocument/2006/relationships/slideLayout" Target="../slideLayouts/slideLayout295.xml"/><Relationship Id="rId21" Type="http://schemas.openxmlformats.org/officeDocument/2006/relationships/slideLayout" Target="../slideLayouts/slideLayout313.xml"/><Relationship Id="rId7" Type="http://schemas.openxmlformats.org/officeDocument/2006/relationships/slideLayout" Target="../slideLayouts/slideLayout299.xml"/><Relationship Id="rId12" Type="http://schemas.openxmlformats.org/officeDocument/2006/relationships/slideLayout" Target="../slideLayouts/slideLayout304.xml"/><Relationship Id="rId17" Type="http://schemas.openxmlformats.org/officeDocument/2006/relationships/slideLayout" Target="../slideLayouts/slideLayout309.xml"/><Relationship Id="rId2" Type="http://schemas.openxmlformats.org/officeDocument/2006/relationships/slideLayout" Target="../slideLayouts/slideLayout294.xml"/><Relationship Id="rId16" Type="http://schemas.openxmlformats.org/officeDocument/2006/relationships/slideLayout" Target="../slideLayouts/slideLayout308.xml"/><Relationship Id="rId20" Type="http://schemas.openxmlformats.org/officeDocument/2006/relationships/slideLayout" Target="../slideLayouts/slideLayout312.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5" Type="http://schemas.openxmlformats.org/officeDocument/2006/relationships/slideLayout" Target="../slideLayouts/slideLayout307.xml"/><Relationship Id="rId23" Type="http://schemas.openxmlformats.org/officeDocument/2006/relationships/theme" Target="../theme/theme29.xml"/><Relationship Id="rId10" Type="http://schemas.openxmlformats.org/officeDocument/2006/relationships/slideLayout" Target="../slideLayouts/slideLayout302.xml"/><Relationship Id="rId19" Type="http://schemas.openxmlformats.org/officeDocument/2006/relationships/slideLayout" Target="../slideLayouts/slideLayout311.xml"/><Relationship Id="rId4" Type="http://schemas.openxmlformats.org/officeDocument/2006/relationships/slideLayout" Target="../slideLayouts/slideLayout296.xml"/><Relationship Id="rId9" Type="http://schemas.openxmlformats.org/officeDocument/2006/relationships/slideLayout" Target="../slideLayouts/slideLayout301.xml"/><Relationship Id="rId14" Type="http://schemas.openxmlformats.org/officeDocument/2006/relationships/slideLayout" Target="../slideLayouts/slideLayout306.xml"/><Relationship Id="rId22" Type="http://schemas.openxmlformats.org/officeDocument/2006/relationships/slideLayout" Target="../slideLayouts/slideLayout3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2.xml"/><Relationship Id="rId13" Type="http://schemas.openxmlformats.org/officeDocument/2006/relationships/slideLayout" Target="../slideLayouts/slideLayout327.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slideLayout" Target="../slideLayouts/slideLayout326.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5.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theme" Target="../theme/theme31.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6.xml"/><Relationship Id="rId13" Type="http://schemas.openxmlformats.org/officeDocument/2006/relationships/slideLayout" Target="../slideLayouts/slideLayout351.xml"/><Relationship Id="rId3" Type="http://schemas.openxmlformats.org/officeDocument/2006/relationships/slideLayout" Target="../slideLayouts/slideLayout341.xml"/><Relationship Id="rId7" Type="http://schemas.openxmlformats.org/officeDocument/2006/relationships/slideLayout" Target="../slideLayouts/slideLayout345.xml"/><Relationship Id="rId12" Type="http://schemas.openxmlformats.org/officeDocument/2006/relationships/slideLayout" Target="../slideLayouts/slideLayout350.xml"/><Relationship Id="rId2" Type="http://schemas.openxmlformats.org/officeDocument/2006/relationships/slideLayout" Target="../slideLayouts/slideLayout340.xml"/><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5" Type="http://schemas.openxmlformats.org/officeDocument/2006/relationships/slideLayout" Target="../slideLayouts/slideLayout343.xml"/><Relationship Id="rId10" Type="http://schemas.openxmlformats.org/officeDocument/2006/relationships/slideLayout" Target="../slideLayouts/slideLayout348.xml"/><Relationship Id="rId4" Type="http://schemas.openxmlformats.org/officeDocument/2006/relationships/slideLayout" Target="../slideLayouts/slideLayout342.xml"/><Relationship Id="rId9" Type="http://schemas.openxmlformats.org/officeDocument/2006/relationships/slideLayout" Target="../slideLayouts/slideLayout347.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theme" Target="../theme/theme33.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slideLayout" Target="../slideLayouts/slideLayout363.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1.xml"/><Relationship Id="rId13" Type="http://schemas.openxmlformats.org/officeDocument/2006/relationships/theme" Target="../theme/theme34.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slideLayout" Target="../slideLayouts/slideLayout375.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a:defRPr sz="1400"/>
            </a:lvl1pPr>
          </a:lstStyle>
          <a:p>
            <a:pPr>
              <a:defRPr/>
            </a:pPr>
            <a:fld id="{48D1DC39-2249-EF43-85DB-8F887324E57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765" r:id="rId1"/>
    <p:sldLayoutId id="2147491766" r:id="rId2"/>
    <p:sldLayoutId id="2147491767" r:id="rId3"/>
    <p:sldLayoutId id="2147491768" r:id="rId4"/>
    <p:sldLayoutId id="2147491769" r:id="rId5"/>
    <p:sldLayoutId id="2147491770" r:id="rId6"/>
    <p:sldLayoutId id="2147491771" r:id="rId7"/>
    <p:sldLayoutId id="2147491772" r:id="rId8"/>
    <p:sldLayoutId id="2147491773" r:id="rId9"/>
    <p:sldLayoutId id="2147491774" r:id="rId10"/>
    <p:sldLayoutId id="21474917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042"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085"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124"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17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defRPr>
      </a:lvl2pPr>
      <a:lvl3pPr marL="1142602" indent="-228522" algn="l" rtl="0" eaLnBrk="0" fontAlgn="base" hangingPunct="0">
        <a:spcBef>
          <a:spcPct val="20000"/>
        </a:spcBef>
        <a:spcAft>
          <a:spcPct val="0"/>
        </a:spcAft>
        <a:buChar char="•"/>
        <a:defRPr sz="2400">
          <a:solidFill>
            <a:schemeClr val="tx1"/>
          </a:solidFill>
          <a:latin typeface="+mn-lt"/>
          <a:ea typeface="+mn-ea"/>
        </a:defRPr>
      </a:lvl3pPr>
      <a:lvl4pPr marL="1599645" indent="-228522" algn="l" rtl="0" eaLnBrk="0" fontAlgn="base" hangingPunct="0">
        <a:spcBef>
          <a:spcPct val="20000"/>
        </a:spcBef>
        <a:spcAft>
          <a:spcPct val="0"/>
        </a:spcAft>
        <a:buChar char="–"/>
        <a:defRPr sz="2000">
          <a:solidFill>
            <a:schemeClr val="tx1"/>
          </a:solidFill>
          <a:latin typeface="+mn-lt"/>
          <a:ea typeface="+mn-ea"/>
        </a:defRPr>
      </a:lvl4pPr>
      <a:lvl5pPr marL="2056686" indent="-228522" algn="l" rtl="0" eaLnBrk="0" fontAlgn="base" hangingPunct="0">
        <a:spcBef>
          <a:spcPct val="20000"/>
        </a:spcBef>
        <a:spcAft>
          <a:spcPct val="0"/>
        </a:spcAft>
        <a:buChar char="»"/>
        <a:defRPr sz="2000">
          <a:solidFill>
            <a:schemeClr val="tx1"/>
          </a:solidFill>
          <a:latin typeface="+mn-lt"/>
          <a:ea typeface="+mn-ea"/>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a:defRPr sz="1400">
                <a:latin typeface="Arial" pitchFamily="-112"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defRPr sz="1400">
                <a:latin typeface="Arial" pitchFamily="-112" charset="0"/>
                <a:ea typeface="+mn-ea"/>
                <a:cs typeface="+mn-cs"/>
              </a:defRPr>
            </a:lvl1pPr>
          </a:lstStyle>
          <a:p>
            <a:pPr algn="ct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a:defRPr sz="1400"/>
            </a:lvl1pPr>
          </a:lstStyle>
          <a:p>
            <a:pPr eaLnBrk="1" hangingPunct="1">
              <a:defRPr/>
            </a:pPr>
            <a:fld id="{8B7CBFBD-A24F-E149-AACB-2AD93A87433A}" type="slidenum">
              <a:rPr lang="en-US">
                <a:solidFill>
                  <a:srgbClr val="000000"/>
                </a:solidFill>
              </a:rPr>
              <a:pPr eaLnBrk="1" hangingPunct="1">
                <a:defRPr/>
              </a:pPr>
              <a:t>‹#›</a:t>
            </a:fld>
            <a:endParaRPr lang="en-US">
              <a:solidFill>
                <a:srgbClr val="000000"/>
              </a:solidFill>
            </a:endParaRPr>
          </a:p>
        </p:txBody>
      </p:sp>
    </p:spTree>
    <p:extLst>
      <p:ext uri="{BB962C8B-B14F-4D97-AF65-F5344CB8AC3E}">
        <p14:creationId xmlns:p14="http://schemas.microsoft.com/office/powerpoint/2010/main" val="3766724816"/>
      </p:ext>
    </p:extLst>
  </p:cSld>
  <p:clrMap bg1="lt1" tx1="dk1" bg2="lt2" tx2="dk2" accent1="accent1" accent2="accent2" accent3="accent3" accent4="accent4" accent5="accent5" accent6="accent6" hlink="hlink" folHlink="folHlink"/>
  <p:sldLayoutIdLst>
    <p:sldLayoutId id="2147492034" r:id="rId1"/>
    <p:sldLayoutId id="2147492035" r:id="rId2"/>
    <p:sldLayoutId id="2147492036" r:id="rId3"/>
    <p:sldLayoutId id="2147492037" r:id="rId4"/>
    <p:sldLayoutId id="2147492038" r:id="rId5"/>
    <p:sldLayoutId id="2147492039" r:id="rId6"/>
    <p:sldLayoutId id="2147492040" r:id="rId7"/>
    <p:sldLayoutId id="2147492041" r:id="rId8"/>
    <p:sldLayoutId id="2147492042" r:id="rId9"/>
    <p:sldLayoutId id="2147492043" r:id="rId10"/>
    <p:sldLayoutId id="2147492044" r:id="rId11"/>
    <p:sldLayoutId id="2147492045"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042" algn="ctr" rtl="0" fontAlgn="base">
        <a:spcBef>
          <a:spcPct val="0"/>
        </a:spcBef>
        <a:spcAft>
          <a:spcPct val="0"/>
        </a:spcAft>
        <a:defRPr sz="4400">
          <a:solidFill>
            <a:schemeClr val="tx2"/>
          </a:solidFill>
          <a:latin typeface="Arial" pitchFamily="-111" charset="0"/>
        </a:defRPr>
      </a:lvl6pPr>
      <a:lvl7pPr marL="914085" algn="ctr" rtl="0" fontAlgn="base">
        <a:spcBef>
          <a:spcPct val="0"/>
        </a:spcBef>
        <a:spcAft>
          <a:spcPct val="0"/>
        </a:spcAft>
        <a:defRPr sz="4400">
          <a:solidFill>
            <a:schemeClr val="tx2"/>
          </a:solidFill>
          <a:latin typeface="Arial" pitchFamily="-111" charset="0"/>
        </a:defRPr>
      </a:lvl7pPr>
      <a:lvl8pPr marL="1371124" algn="ctr" rtl="0" fontAlgn="base">
        <a:spcBef>
          <a:spcPct val="0"/>
        </a:spcBef>
        <a:spcAft>
          <a:spcPct val="0"/>
        </a:spcAft>
        <a:defRPr sz="4400">
          <a:solidFill>
            <a:schemeClr val="tx2"/>
          </a:solidFill>
          <a:latin typeface="Arial" pitchFamily="-111" charset="0"/>
        </a:defRPr>
      </a:lvl8pPr>
      <a:lvl9pPr marL="1828170" algn="ctr" rtl="0" fontAlgn="base">
        <a:spcBef>
          <a:spcPct val="0"/>
        </a:spcBef>
        <a:spcAft>
          <a:spcPct val="0"/>
        </a:spcAft>
        <a:defRPr sz="4400">
          <a:solidFill>
            <a:schemeClr val="tx2"/>
          </a:solidFill>
          <a:latin typeface="Arial" pitchFamily="-111"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3726" indent="-228522" algn="l" rtl="0" fontAlgn="base">
        <a:spcBef>
          <a:spcPct val="20000"/>
        </a:spcBef>
        <a:spcAft>
          <a:spcPct val="0"/>
        </a:spcAft>
        <a:buChar char="»"/>
        <a:defRPr sz="2000">
          <a:solidFill>
            <a:schemeClr val="tx1"/>
          </a:solidFill>
          <a:latin typeface="+mn-lt"/>
          <a:ea typeface="ＭＳ Ｐゴシック" pitchFamily="-111"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111"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111"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defRPr sz="1400">
                <a:latin typeface="Arial" pitchFamily="-107" charset="0"/>
                <a:ea typeface="ヒラギノ角ゴ Pro W3" pitchFamily="-107" charset="-128"/>
                <a:cs typeface="ヒラギノ角ゴ Pro W3" pitchFamily="-107"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a:defRPr sz="1400">
                <a:latin typeface="Arial" pitchFamily="-107" charset="0"/>
                <a:ea typeface="ヒラギノ角ゴ Pro W3" pitchFamily="-107" charset="-128"/>
                <a:cs typeface="ヒラギノ角ゴ Pro W3" pitchFamily="-107"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a:defRPr sz="1400"/>
            </a:lvl1pPr>
          </a:lstStyle>
          <a:p>
            <a:fld id="{DC6483FD-CCEA-0641-B7D3-DE33DF9F8679}" type="slidenum">
              <a:rPr lang="en-US" smtClean="0">
                <a:solidFill>
                  <a:srgbClr val="000000"/>
                </a:solidFill>
                <a:ea typeface="ヒラギノ角ゴ Pro W3" charset="0"/>
                <a:cs typeface="ヒラギノ角ゴ Pro W3" charset="0"/>
              </a:rPr>
              <a:pPr/>
              <a:t>‹#›</a:t>
            </a:fld>
            <a:endParaRPr lang="en-US">
              <a:solidFill>
                <a:srgbClr val="000000"/>
              </a:solidFill>
              <a:ea typeface="ヒラギノ角ゴ Pro W3" charset="0"/>
              <a:cs typeface="ヒラギノ角ゴ Pro W3" charset="0"/>
            </a:endParaRPr>
          </a:p>
        </p:txBody>
      </p:sp>
    </p:spTree>
    <p:extLst>
      <p:ext uri="{BB962C8B-B14F-4D97-AF65-F5344CB8AC3E}">
        <p14:creationId xmlns:p14="http://schemas.microsoft.com/office/powerpoint/2010/main" val="1060615184"/>
      </p:ext>
    </p:extLst>
  </p:cSld>
  <p:clrMap bg1="lt1" tx1="dk1" bg2="lt2" tx2="dk2" accent1="accent1" accent2="accent2" accent3="accent3" accent4="accent4" accent5="accent5" accent6="accent6" hlink="hlink" folHlink="folHlink"/>
  <p:sldLayoutIdLst>
    <p:sldLayoutId id="2147492091" r:id="rId1"/>
    <p:sldLayoutId id="2147492092" r:id="rId2"/>
    <p:sldLayoutId id="2147492093" r:id="rId3"/>
    <p:sldLayoutId id="2147492094" r:id="rId4"/>
    <p:sldLayoutId id="2147492095" r:id="rId5"/>
    <p:sldLayoutId id="2147492096" r:id="rId6"/>
    <p:sldLayoutId id="2147492097" r:id="rId7"/>
    <p:sldLayoutId id="2147492098" r:id="rId8"/>
    <p:sldLayoutId id="2147492099" r:id="rId9"/>
    <p:sldLayoutId id="2147492100" r:id="rId10"/>
    <p:sldLayoutId id="214749210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5pPr>
      <a:lvl6pPr marL="457042"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6pPr>
      <a:lvl7pPr marL="914085"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7pPr>
      <a:lvl8pPr marL="1371124"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8pPr>
      <a:lvl9pPr marL="182817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07"/>
            <a:ext cx="8229600" cy="475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408" tIns="45704" rIns="91408" bIns="45704" numCol="1" anchor="ctr" anchorCtr="0" compatLnSpc="1">
            <a:prstTxWarp prst="textNoShape">
              <a:avLst/>
            </a:prstTxWarp>
          </a:bodyPr>
          <a:lstStyle>
            <a:lvl1pPr>
              <a:defRPr sz="1200">
                <a:solidFill>
                  <a:srgbClr val="898989"/>
                </a:solidFill>
                <a:latin typeface="Calibri" charset="0"/>
              </a:defRPr>
            </a:lvl1pPr>
          </a:lstStyle>
          <a:p>
            <a:pPr eaLnBrk="1" hangingPunct="1"/>
            <a:fld id="{3BA4472C-6186-C244-8827-F0E01B42753D}" type="datetimeFigureOut">
              <a:rPr lang="en-US" smtClean="0">
                <a:cs typeface="Arial" charset="0"/>
              </a:rPr>
              <a:pPr eaLnBrk="1" hangingPunct="1"/>
              <a:t>7/29/22</a:t>
            </a:fld>
            <a:endParaRPr lang="en-US">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8" tIns="45704" rIns="91408" bIns="45704"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08" tIns="45704" rIns="91408" bIns="45704" numCol="1" anchor="ctr" anchorCtr="0" compatLnSpc="1">
            <a:prstTxWarp prst="textNoShape">
              <a:avLst/>
            </a:prstTxWarp>
          </a:bodyPr>
          <a:lstStyle>
            <a:lvl1pPr algn="r">
              <a:defRPr sz="1200">
                <a:solidFill>
                  <a:srgbClr val="898989"/>
                </a:solidFill>
                <a:latin typeface="Calibri" charset="0"/>
              </a:defRPr>
            </a:lvl1pPr>
          </a:lstStyle>
          <a:p>
            <a:pPr eaLnBrk="1" hangingPunct="1"/>
            <a:fld id="{BA8BE87D-6EF0-114D-BEC2-A820A72651B0}" type="slidenum">
              <a:rPr lang="en-US" smtClean="0">
                <a:cs typeface="Arial" charset="0"/>
              </a:rPr>
              <a:pPr eaLnBrk="1" hangingPunct="1"/>
              <a:t>‹#›</a:t>
            </a:fld>
            <a:endParaRPr lang="en-US">
              <a:cs typeface="Arial" charset="0"/>
            </a:endParaRPr>
          </a:p>
        </p:txBody>
      </p:sp>
    </p:spTree>
    <p:extLst>
      <p:ext uri="{BB962C8B-B14F-4D97-AF65-F5344CB8AC3E}">
        <p14:creationId xmlns:p14="http://schemas.microsoft.com/office/powerpoint/2010/main" val="4038148690"/>
      </p:ext>
    </p:extLst>
  </p:cSld>
  <p:clrMap bg1="lt1" tx1="dk1" bg2="lt2" tx2="dk2" accent1="accent1" accent2="accent2" accent3="accent3" accent4="accent4" accent5="accent5" accent6="accent6" hlink="hlink" folHlink="folHlink"/>
  <p:sldLayoutIdLst>
    <p:sldLayoutId id="2147492103" r:id="rId1"/>
    <p:sldLayoutId id="2147492104" r:id="rId2"/>
    <p:sldLayoutId id="2147492105" r:id="rId3"/>
    <p:sldLayoutId id="2147492106" r:id="rId4"/>
    <p:sldLayoutId id="2147492107" r:id="rId5"/>
    <p:sldLayoutId id="2147492108" r:id="rId6"/>
    <p:sldLayoutId id="2147492109" r:id="rId7"/>
    <p:sldLayoutId id="2147492110" r:id="rId8"/>
    <p:sldLayoutId id="2147492111" r:id="rId9"/>
    <p:sldLayoutId id="2147492112" r:id="rId10"/>
    <p:sldLayoutId id="2147492113" r:id="rId11"/>
  </p:sldLayoutIdLst>
  <p:transitio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042" algn="ctr" rtl="0" fontAlgn="base">
        <a:spcBef>
          <a:spcPct val="0"/>
        </a:spcBef>
        <a:spcAft>
          <a:spcPct val="0"/>
        </a:spcAft>
        <a:defRPr sz="4400">
          <a:solidFill>
            <a:schemeClr val="tx1"/>
          </a:solidFill>
          <a:latin typeface="Calibri" charset="0"/>
          <a:ea typeface="ＭＳ Ｐゴシック" charset="0"/>
        </a:defRPr>
      </a:lvl6pPr>
      <a:lvl7pPr marL="914085" algn="ctr" rtl="0" fontAlgn="base">
        <a:spcBef>
          <a:spcPct val="0"/>
        </a:spcBef>
        <a:spcAft>
          <a:spcPct val="0"/>
        </a:spcAft>
        <a:defRPr sz="4400">
          <a:solidFill>
            <a:schemeClr val="tx1"/>
          </a:solidFill>
          <a:latin typeface="Calibri" charset="0"/>
          <a:ea typeface="ＭＳ Ｐゴシック" charset="0"/>
        </a:defRPr>
      </a:lvl7pPr>
      <a:lvl8pPr marL="1371124" algn="ctr" rtl="0" fontAlgn="base">
        <a:spcBef>
          <a:spcPct val="0"/>
        </a:spcBef>
        <a:spcAft>
          <a:spcPct val="0"/>
        </a:spcAft>
        <a:defRPr sz="4400">
          <a:solidFill>
            <a:schemeClr val="tx1"/>
          </a:solidFill>
          <a:latin typeface="Calibri" charset="0"/>
          <a:ea typeface="ＭＳ Ｐゴシック" charset="0"/>
        </a:defRPr>
      </a:lvl8pPr>
      <a:lvl9pPr marL="1828170" algn="ctr" rtl="0" fontAlgn="base">
        <a:spcBef>
          <a:spcPct val="0"/>
        </a:spcBef>
        <a:spcAft>
          <a:spcPct val="0"/>
        </a:spcAft>
        <a:defRPr sz="4400">
          <a:solidFill>
            <a:schemeClr val="tx1"/>
          </a:solidFill>
          <a:latin typeface="Calibri" charset="0"/>
          <a:ea typeface="ＭＳ Ｐゴシック" charset="0"/>
        </a:defRPr>
      </a:lvl9pPr>
    </p:titleStyle>
    <p:bodyStyle>
      <a:lvl1pPr marL="342781" indent="-342781"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691" indent="-285652"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602" indent="-228522"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645" indent="-228522"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686" indent="-228522"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13726" indent="-228522"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770" indent="-228522"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10" indent="-228522"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852" indent="-228522"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230841405"/>
      </p:ext>
    </p:extLst>
  </p:cSld>
  <p:clrMap bg1="lt1" tx1="dk1" bg2="lt2" tx2="dk2" accent1="accent1" accent2="accent2" accent3="accent3" accent4="accent4" accent5="accent5" accent6="accent6" hlink="hlink" folHlink="folHlink"/>
  <p:sldLayoutIdLst>
    <p:sldLayoutId id="2147492115" r:id="rId1"/>
    <p:sldLayoutId id="2147492116" r:id="rId2"/>
    <p:sldLayoutId id="2147492117" r:id="rId3"/>
    <p:sldLayoutId id="2147492118" r:id="rId4"/>
    <p:sldLayoutId id="2147492119" r:id="rId5"/>
    <p:sldLayoutId id="2147492120" r:id="rId6"/>
    <p:sldLayoutId id="2147492121" r:id="rId7"/>
    <p:sldLayoutId id="2147492122" r:id="rId8"/>
    <p:sldLayoutId id="2147492123" r:id="rId9"/>
    <p:sldLayoutId id="2147492124" r:id="rId10"/>
    <p:sldLayoutId id="2147492125" r:id="rId11"/>
    <p:sldLayoutId id="2147492126" r:id="rId12"/>
    <p:sldLayoutId id="214749212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42" algn="ctr" rtl="0" eaLnBrk="0" fontAlgn="base" hangingPunct="0">
        <a:spcBef>
          <a:spcPct val="0"/>
        </a:spcBef>
        <a:spcAft>
          <a:spcPct val="0"/>
        </a:spcAft>
        <a:defRPr sz="4400">
          <a:solidFill>
            <a:schemeClr val="tx2"/>
          </a:solidFill>
          <a:latin typeface="Times New Roman" pitchFamily="-112" charset="0"/>
        </a:defRPr>
      </a:lvl6pPr>
      <a:lvl7pPr marL="914085" algn="ctr" rtl="0" eaLnBrk="0" fontAlgn="base" hangingPunct="0">
        <a:spcBef>
          <a:spcPct val="0"/>
        </a:spcBef>
        <a:spcAft>
          <a:spcPct val="0"/>
        </a:spcAft>
        <a:defRPr sz="4400">
          <a:solidFill>
            <a:schemeClr val="tx2"/>
          </a:solidFill>
          <a:latin typeface="Times New Roman" pitchFamily="-112" charset="0"/>
        </a:defRPr>
      </a:lvl7pPr>
      <a:lvl8pPr marL="1371124" algn="ctr" rtl="0" eaLnBrk="0" fontAlgn="base" hangingPunct="0">
        <a:spcBef>
          <a:spcPct val="0"/>
        </a:spcBef>
        <a:spcAft>
          <a:spcPct val="0"/>
        </a:spcAft>
        <a:defRPr sz="4400">
          <a:solidFill>
            <a:schemeClr val="tx2"/>
          </a:solidFill>
          <a:latin typeface="Times New Roman" pitchFamily="-112" charset="0"/>
        </a:defRPr>
      </a:lvl8pPr>
      <a:lvl9pPr marL="1828170" algn="ctr" rtl="0" eaLnBrk="0" fontAlgn="base" hangingPunct="0">
        <a:spcBef>
          <a:spcPct val="0"/>
        </a:spcBef>
        <a:spcAft>
          <a:spcPct val="0"/>
        </a:spcAft>
        <a:defRPr sz="4400">
          <a:solidFill>
            <a:schemeClr val="tx2"/>
          </a:solidFill>
          <a:latin typeface="Times New Roman" pitchFamily="-112" charset="0"/>
        </a:defRPr>
      </a:lvl9pPr>
    </p:titleStyle>
    <p:bodyStyle>
      <a:lvl1pPr marL="342781" indent="-342781"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691" indent="-285652"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602" indent="-228522"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645" indent="-228522"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686" indent="-228522"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3726" indent="-228522"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770" indent="-228522"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810" indent="-228522"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852" indent="-228522"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08" tIns="45704" rIns="91408" bIns="45704" rtlCol="0" anchor="ctr">
            <a:normAutofit/>
          </a:bodyPr>
          <a:lstStyle/>
          <a:p>
            <a:r>
              <a:rPr lang="en-US"/>
              <a:t>Click to edit Master title style</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408" tIns="45704" rIns="91408" bIns="45704" rtlCol="0" anchor="ctr"/>
          <a:lstStyle>
            <a:lvl1pPr algn="l">
              <a:defRPr sz="1200">
                <a:solidFill>
                  <a:schemeClr val="tx1">
                    <a:tint val="75000"/>
                  </a:schemeClr>
                </a:solidFill>
              </a:defRPr>
            </a:lvl1pPr>
          </a:lstStyle>
          <a:p>
            <a:pPr defTabSz="457042" eaLnBrk="1" fontAlgn="auto" hangingPunct="1">
              <a:spcBef>
                <a:spcPts val="0"/>
              </a:spcBef>
              <a:spcAft>
                <a:spcPts val="0"/>
              </a:spcAft>
            </a:pPr>
            <a:fld id="{F0921CE0-09F0-C844-9567-91EE901B4A6D}" type="datetimeFigureOut">
              <a:rPr lang="en-US" smtClean="0">
                <a:solidFill>
                  <a:prstClr val="black">
                    <a:tint val="75000"/>
                  </a:prstClr>
                </a:solidFill>
                <a:latin typeface="Arial"/>
              </a:rPr>
              <a:pPr defTabSz="457042" eaLnBrk="1" fontAlgn="auto" hangingPunct="1">
                <a:spcBef>
                  <a:spcPts val="0"/>
                </a:spcBef>
                <a:spcAft>
                  <a:spcPts val="0"/>
                </a:spcAft>
              </a:pPr>
              <a:t>7/29/22</a:t>
            </a:fld>
            <a:endParaRPr lang="en-US">
              <a:solidFill>
                <a:prstClr val="black">
                  <a:tint val="75000"/>
                </a:prstClr>
              </a:solidFill>
              <a:latin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8" tIns="45704" rIns="91408" bIns="45704" rtlCol="0" anchor="ctr"/>
          <a:lstStyle>
            <a:lvl1pPr algn="ctr">
              <a:defRPr sz="1200">
                <a:solidFill>
                  <a:schemeClr val="tx1">
                    <a:tint val="75000"/>
                  </a:schemeClr>
                </a:solidFill>
              </a:defRPr>
            </a:lvl1pPr>
          </a:lstStyle>
          <a:p>
            <a:pPr defTabSz="457042" eaLnBrk="1" fontAlgn="auto" hangingPunct="1">
              <a:spcBef>
                <a:spcPts val="0"/>
              </a:spcBef>
              <a:spcAft>
                <a:spcPts val="0"/>
              </a:spcAft>
            </a:pPr>
            <a:endParaRPr lang="en-US">
              <a:solidFill>
                <a:prstClr val="black">
                  <a:tint val="75000"/>
                </a:prstClr>
              </a:solidFill>
              <a:latin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8" tIns="45704" rIns="91408" bIns="45704" rtlCol="0" anchor="ctr"/>
          <a:lstStyle>
            <a:lvl1pPr algn="r">
              <a:defRPr sz="1200">
                <a:solidFill>
                  <a:schemeClr val="tx1">
                    <a:tint val="75000"/>
                  </a:schemeClr>
                </a:solidFill>
              </a:defRPr>
            </a:lvl1pPr>
          </a:lstStyle>
          <a:p>
            <a:pPr defTabSz="457042" eaLnBrk="1" fontAlgn="auto" hangingPunct="1">
              <a:spcBef>
                <a:spcPts val="0"/>
              </a:spcBef>
              <a:spcAft>
                <a:spcPts val="0"/>
              </a:spcAft>
            </a:pPr>
            <a:fld id="{EB521DE6-3A55-8940-8CE2-E7FB3B1EADE7}" type="slidenum">
              <a:rPr lang="en-US" smtClean="0">
                <a:solidFill>
                  <a:prstClr val="black">
                    <a:tint val="75000"/>
                  </a:prstClr>
                </a:solidFill>
                <a:latin typeface="Arial"/>
              </a:rPr>
              <a:pPr defTabSz="457042" eaLnBrk="1" fontAlgn="auto" hangingPunct="1">
                <a:spcBef>
                  <a:spcPts val="0"/>
                </a:spcBef>
                <a:spcAft>
                  <a:spcPts val="0"/>
                </a:spcAft>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599872777"/>
      </p:ext>
    </p:extLst>
  </p:cSld>
  <p:clrMap bg1="lt1" tx1="dk1" bg2="lt2" tx2="dk2" accent1="accent1" accent2="accent2" accent3="accent3" accent4="accent4" accent5="accent5" accent6="accent6" hlink="hlink" folHlink="folHlink"/>
  <p:sldLayoutIdLst>
    <p:sldLayoutId id="2147492129" r:id="rId1"/>
    <p:sldLayoutId id="2147492130" r:id="rId2"/>
    <p:sldLayoutId id="2147492131" r:id="rId3"/>
    <p:sldLayoutId id="2147492132" r:id="rId4"/>
    <p:sldLayoutId id="2147492133" r:id="rId5"/>
    <p:sldLayoutId id="2147492134" r:id="rId6"/>
    <p:sldLayoutId id="2147492135" r:id="rId7"/>
    <p:sldLayoutId id="2147492136" r:id="rId8"/>
    <p:sldLayoutId id="2147492137" r:id="rId9"/>
    <p:sldLayoutId id="2147492138" r:id="rId10"/>
    <p:sldLayoutId id="2147492139" r:id="rId11"/>
    <p:sldLayoutId id="2147492140" r:id="rId12"/>
  </p:sldLayoutIdLst>
  <p:txStyles>
    <p:titleStyle>
      <a:lvl1pPr algn="ctr" defTabSz="457042" rtl="0" eaLnBrk="1" latinLnBrk="0" hangingPunct="1">
        <a:spcBef>
          <a:spcPct val="0"/>
        </a:spcBef>
        <a:buNone/>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781" indent="-342781" algn="l" defTabSz="457042" rtl="0" eaLnBrk="1" latinLnBrk="0" hangingPunct="1">
        <a:spcBef>
          <a:spcPct val="20000"/>
        </a:spcBef>
        <a:buFont typeface="Arial"/>
        <a:buChar char="•"/>
        <a:defRPr sz="3200" kern="1200">
          <a:solidFill>
            <a:schemeClr val="tx1"/>
          </a:solidFill>
          <a:latin typeface="+mn-lt"/>
          <a:ea typeface="+mn-ea"/>
          <a:cs typeface="+mn-cs"/>
        </a:defRPr>
      </a:lvl1pPr>
      <a:lvl2pPr marL="742691" indent="-285652" algn="l" defTabSz="457042" rtl="0" eaLnBrk="1" latinLnBrk="0" hangingPunct="1">
        <a:spcBef>
          <a:spcPct val="20000"/>
        </a:spcBef>
        <a:buFont typeface="Arial"/>
        <a:buChar char="–"/>
        <a:defRPr sz="2800" kern="1200">
          <a:solidFill>
            <a:schemeClr val="tx1"/>
          </a:solidFill>
          <a:latin typeface="+mn-lt"/>
          <a:ea typeface="+mn-ea"/>
          <a:cs typeface="+mn-cs"/>
        </a:defRPr>
      </a:lvl2pPr>
      <a:lvl3pPr marL="1142602" indent="-228522" algn="l" defTabSz="457042" rtl="0" eaLnBrk="1" latinLnBrk="0" hangingPunct="1">
        <a:spcBef>
          <a:spcPct val="20000"/>
        </a:spcBef>
        <a:buFont typeface="Arial"/>
        <a:buChar char="•"/>
        <a:defRPr sz="2400" kern="1200">
          <a:solidFill>
            <a:schemeClr val="tx1"/>
          </a:solidFill>
          <a:latin typeface="+mn-lt"/>
          <a:ea typeface="+mn-ea"/>
          <a:cs typeface="+mn-cs"/>
        </a:defRPr>
      </a:lvl3pPr>
      <a:lvl4pPr marL="1599645" indent="-228522" algn="l" defTabSz="457042" rtl="0" eaLnBrk="1" latinLnBrk="0" hangingPunct="1">
        <a:spcBef>
          <a:spcPct val="20000"/>
        </a:spcBef>
        <a:buFont typeface="Arial"/>
        <a:buChar char="–"/>
        <a:defRPr sz="2000" kern="1200">
          <a:solidFill>
            <a:schemeClr val="tx1"/>
          </a:solidFill>
          <a:latin typeface="+mn-lt"/>
          <a:ea typeface="+mn-ea"/>
          <a:cs typeface="+mn-cs"/>
        </a:defRPr>
      </a:lvl4pPr>
      <a:lvl5pPr marL="2056686" indent="-228522" algn="l" defTabSz="457042" rtl="0" eaLnBrk="1" latinLnBrk="0" hangingPunct="1">
        <a:spcBef>
          <a:spcPct val="20000"/>
        </a:spcBef>
        <a:buFont typeface="Arial"/>
        <a:buChar char="»"/>
        <a:defRPr sz="2000" kern="1200">
          <a:solidFill>
            <a:schemeClr val="tx1"/>
          </a:solidFill>
          <a:latin typeface="+mn-lt"/>
          <a:ea typeface="+mn-ea"/>
          <a:cs typeface="+mn-cs"/>
        </a:defRPr>
      </a:lvl5pPr>
      <a:lvl6pPr marL="2513726" indent="-228522" algn="l" defTabSz="457042" rtl="0" eaLnBrk="1" latinLnBrk="0" hangingPunct="1">
        <a:spcBef>
          <a:spcPct val="20000"/>
        </a:spcBef>
        <a:buFont typeface="Arial"/>
        <a:buChar char="•"/>
        <a:defRPr sz="2000" kern="1200">
          <a:solidFill>
            <a:schemeClr val="tx1"/>
          </a:solidFill>
          <a:latin typeface="+mn-lt"/>
          <a:ea typeface="+mn-ea"/>
          <a:cs typeface="+mn-cs"/>
        </a:defRPr>
      </a:lvl6pPr>
      <a:lvl7pPr marL="2970770" indent="-228522" algn="l" defTabSz="457042" rtl="0" eaLnBrk="1" latinLnBrk="0" hangingPunct="1">
        <a:spcBef>
          <a:spcPct val="20000"/>
        </a:spcBef>
        <a:buFont typeface="Arial"/>
        <a:buChar char="•"/>
        <a:defRPr sz="2000" kern="1200">
          <a:solidFill>
            <a:schemeClr val="tx1"/>
          </a:solidFill>
          <a:latin typeface="+mn-lt"/>
          <a:ea typeface="+mn-ea"/>
          <a:cs typeface="+mn-cs"/>
        </a:defRPr>
      </a:lvl7pPr>
      <a:lvl8pPr marL="3427810" indent="-228522" algn="l" defTabSz="457042" rtl="0" eaLnBrk="1" latinLnBrk="0" hangingPunct="1">
        <a:spcBef>
          <a:spcPct val="20000"/>
        </a:spcBef>
        <a:buFont typeface="Arial"/>
        <a:buChar char="•"/>
        <a:defRPr sz="2000" kern="1200">
          <a:solidFill>
            <a:schemeClr val="tx1"/>
          </a:solidFill>
          <a:latin typeface="+mn-lt"/>
          <a:ea typeface="+mn-ea"/>
          <a:cs typeface="+mn-cs"/>
        </a:defRPr>
      </a:lvl8pPr>
      <a:lvl9pPr marL="3884852" indent="-228522" algn="l" defTabSz="45704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362" name="Group 1026"/>
          <p:cNvGrpSpPr>
            <a:grpSpLocks/>
          </p:cNvGrpSpPr>
          <p:nvPr/>
        </p:nvGrpSpPr>
        <p:grpSpPr bwMode="auto">
          <a:xfrm>
            <a:off x="1" y="0"/>
            <a:ext cx="9159875" cy="6870700"/>
            <a:chOff x="0" y="0"/>
            <a:chExt cx="5770" cy="4328"/>
          </a:xfrm>
        </p:grpSpPr>
        <p:sp>
          <p:nvSpPr>
            <p:cNvPr id="15368"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5369"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48485"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sz="1800">
                <a:solidFill>
                  <a:srgbClr val="2F1311"/>
                </a:solidFill>
                <a:latin typeface="Arial" pitchFamily="22" charset="0"/>
              </a:endParaRPr>
            </a:p>
          </p:txBody>
        </p:sp>
        <p:grpSp>
          <p:nvGrpSpPr>
            <p:cNvPr id="15371" name="Group 1030"/>
            <p:cNvGrpSpPr>
              <a:grpSpLocks/>
            </p:cNvGrpSpPr>
            <p:nvPr/>
          </p:nvGrpSpPr>
          <p:grpSpPr bwMode="auto">
            <a:xfrm>
              <a:off x="4944" y="1"/>
              <a:ext cx="816" cy="3974"/>
              <a:chOff x="4944" y="1"/>
              <a:chExt cx="816" cy="3974"/>
            </a:xfrm>
          </p:grpSpPr>
          <p:grpSp>
            <p:nvGrpSpPr>
              <p:cNvPr id="15383" name="Group 1031"/>
              <p:cNvGrpSpPr>
                <a:grpSpLocks/>
              </p:cNvGrpSpPr>
              <p:nvPr userDrawn="1"/>
            </p:nvGrpSpPr>
            <p:grpSpPr bwMode="auto">
              <a:xfrm>
                <a:off x="5280" y="1"/>
                <a:ext cx="480" cy="1430"/>
                <a:chOff x="5280" y="1"/>
                <a:chExt cx="480" cy="1430"/>
              </a:xfrm>
            </p:grpSpPr>
            <p:grpSp>
              <p:nvGrpSpPr>
                <p:cNvPr id="15404" name="Group 1032"/>
                <p:cNvGrpSpPr>
                  <a:grpSpLocks/>
                </p:cNvGrpSpPr>
                <p:nvPr userDrawn="1"/>
              </p:nvGrpSpPr>
              <p:grpSpPr bwMode="auto">
                <a:xfrm rot="-5400000">
                  <a:off x="5484" y="0"/>
                  <a:ext cx="174" cy="176"/>
                  <a:chOff x="1657" y="323"/>
                  <a:chExt cx="1691" cy="2560"/>
                </a:xfrm>
              </p:grpSpPr>
              <p:grpSp>
                <p:nvGrpSpPr>
                  <p:cNvPr id="15413" name="Group 1033"/>
                  <p:cNvGrpSpPr>
                    <a:grpSpLocks/>
                  </p:cNvGrpSpPr>
                  <p:nvPr/>
                </p:nvGrpSpPr>
                <p:grpSpPr bwMode="auto">
                  <a:xfrm>
                    <a:off x="1657" y="323"/>
                    <a:ext cx="1691" cy="2560"/>
                    <a:chOff x="1657" y="323"/>
                    <a:chExt cx="1691" cy="2560"/>
                  </a:xfrm>
                </p:grpSpPr>
                <p:sp>
                  <p:nvSpPr>
                    <p:cNvPr id="15420" name="Freeform 1034"/>
                    <p:cNvSpPr>
                      <a:spLocks/>
                    </p:cNvSpPr>
                    <p:nvPr/>
                  </p:nvSpPr>
                  <p:spPr bwMode="auto">
                    <a:xfrm>
                      <a:off x="2405" y="323"/>
                      <a:ext cx="1234" cy="2560"/>
                    </a:xfrm>
                    <a:custGeom>
                      <a:avLst/>
                      <a:gdLst>
                        <a:gd name="T0" fmla="*/ 349 w 1231"/>
                        <a:gd name="T1" fmla="*/ 283 h 2560"/>
                        <a:gd name="T2" fmla="*/ 427 w 1231"/>
                        <a:gd name="T3" fmla="*/ 115 h 2560"/>
                        <a:gd name="T4" fmla="*/ 595 w 1231"/>
                        <a:gd name="T5" fmla="*/ 7 h 2560"/>
                        <a:gd name="T6" fmla="*/ 919 w 1231"/>
                        <a:gd name="T7" fmla="*/ 61 h 2560"/>
                        <a:gd name="T8" fmla="*/ 1087 w 1231"/>
                        <a:gd name="T9" fmla="*/ 349 h 2560"/>
                        <a:gd name="T10" fmla="*/ 1003 w 1231"/>
                        <a:gd name="T11" fmla="*/ 769 h 2560"/>
                        <a:gd name="T12" fmla="*/ 967 w 1231"/>
                        <a:gd name="T13" fmla="*/ 943 h 2560"/>
                        <a:gd name="T14" fmla="*/ 1141 w 1231"/>
                        <a:gd name="T15" fmla="*/ 1075 h 2560"/>
                        <a:gd name="T16" fmla="*/ 1267 w 1231"/>
                        <a:gd name="T17" fmla="*/ 1525 h 2560"/>
                        <a:gd name="T18" fmla="*/ 1159 w 1231"/>
                        <a:gd name="T19" fmla="*/ 1969 h 2560"/>
                        <a:gd name="T20" fmla="*/ 931 w 1231"/>
                        <a:gd name="T21" fmla="*/ 2077 h 2560"/>
                        <a:gd name="T22" fmla="*/ 745 w 1231"/>
                        <a:gd name="T23" fmla="*/ 2059 h 2560"/>
                        <a:gd name="T24" fmla="*/ 679 w 1231"/>
                        <a:gd name="T25" fmla="*/ 2251 h 2560"/>
                        <a:gd name="T26" fmla="*/ 541 w 1231"/>
                        <a:gd name="T27" fmla="*/ 2527 h 2560"/>
                        <a:gd name="T28" fmla="*/ 223 w 1231"/>
                        <a:gd name="T29" fmla="*/ 2509 h 2560"/>
                        <a:gd name="T30" fmla="*/ 31 w 1231"/>
                        <a:gd name="T31" fmla="*/ 2227 h 2560"/>
                        <a:gd name="T32" fmla="*/ 25 w 1231"/>
                        <a:gd name="T33" fmla="*/ 1969 h 2560"/>
                        <a:gd name="T34" fmla="*/ 145 w 1231"/>
                        <a:gd name="T35" fmla="*/ 1651 h 2560"/>
                        <a:gd name="T36" fmla="*/ 271 w 1231"/>
                        <a:gd name="T37" fmla="*/ 1513 h 2560"/>
                        <a:gd name="T38" fmla="*/ 229 w 1231"/>
                        <a:gd name="T39" fmla="*/ 1729 h 2560"/>
                        <a:gd name="T40" fmla="*/ 73 w 1231"/>
                        <a:gd name="T41" fmla="*/ 2023 h 2560"/>
                        <a:gd name="T42" fmla="*/ 169 w 1231"/>
                        <a:gd name="T43" fmla="*/ 2323 h 2560"/>
                        <a:gd name="T44" fmla="*/ 451 w 1231"/>
                        <a:gd name="T45" fmla="*/ 2431 h 2560"/>
                        <a:gd name="T46" fmla="*/ 607 w 1231"/>
                        <a:gd name="T47" fmla="*/ 2227 h 2560"/>
                        <a:gd name="T48" fmla="*/ 589 w 1231"/>
                        <a:gd name="T49" fmla="*/ 1807 h 2560"/>
                        <a:gd name="T50" fmla="*/ 505 w 1231"/>
                        <a:gd name="T51" fmla="*/ 1531 h 2560"/>
                        <a:gd name="T52" fmla="*/ 547 w 1231"/>
                        <a:gd name="T53" fmla="*/ 1459 h 2560"/>
                        <a:gd name="T54" fmla="*/ 649 w 1231"/>
                        <a:gd name="T55" fmla="*/ 1633 h 2560"/>
                        <a:gd name="T56" fmla="*/ 745 w 1231"/>
                        <a:gd name="T57" fmla="*/ 1933 h 2560"/>
                        <a:gd name="T58" fmla="*/ 991 w 1231"/>
                        <a:gd name="T59" fmla="*/ 1963 h 2560"/>
                        <a:gd name="T60" fmla="*/ 1171 w 1231"/>
                        <a:gd name="T61" fmla="*/ 1687 h 2560"/>
                        <a:gd name="T62" fmla="*/ 1153 w 1231"/>
                        <a:gd name="T63" fmla="*/ 1273 h 2560"/>
                        <a:gd name="T64" fmla="*/ 907 w 1231"/>
                        <a:gd name="T65" fmla="*/ 1057 h 2560"/>
                        <a:gd name="T66" fmla="*/ 703 w 1231"/>
                        <a:gd name="T67" fmla="*/ 1129 h 2560"/>
                        <a:gd name="T68" fmla="*/ 589 w 1231"/>
                        <a:gd name="T69" fmla="*/ 1117 h 2560"/>
                        <a:gd name="T70" fmla="*/ 643 w 1231"/>
                        <a:gd name="T71" fmla="*/ 1033 h 2560"/>
                        <a:gd name="T72" fmla="*/ 835 w 1231"/>
                        <a:gd name="T73" fmla="*/ 937 h 2560"/>
                        <a:gd name="T74" fmla="*/ 973 w 1231"/>
                        <a:gd name="T75" fmla="*/ 613 h 2560"/>
                        <a:gd name="T76" fmla="*/ 907 w 1231"/>
                        <a:gd name="T77" fmla="*/ 175 h 2560"/>
                        <a:gd name="T78" fmla="*/ 643 w 1231"/>
                        <a:gd name="T79" fmla="*/ 103 h 2560"/>
                        <a:gd name="T80" fmla="*/ 403 w 1231"/>
                        <a:gd name="T81" fmla="*/ 355 h 2560"/>
                        <a:gd name="T82" fmla="*/ 415 w 1231"/>
                        <a:gd name="T83" fmla="*/ 763 h 2560"/>
                        <a:gd name="T84" fmla="*/ 355 w 1231"/>
                        <a:gd name="T85" fmla="*/ 949 h 2560"/>
                        <a:gd name="T86" fmla="*/ 301 w 1231"/>
                        <a:gd name="T87" fmla="*/ 685 h 2560"/>
                        <a:gd name="T88" fmla="*/ 31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21" name="Freeform 1035"/>
                    <p:cNvSpPr>
                      <a:spLocks/>
                    </p:cNvSpPr>
                    <p:nvPr/>
                  </p:nvSpPr>
                  <p:spPr bwMode="auto">
                    <a:xfrm>
                      <a:off x="1803" y="163"/>
                      <a:ext cx="865" cy="2065"/>
                    </a:xfrm>
                    <a:custGeom>
                      <a:avLst/>
                      <a:gdLst>
                        <a:gd name="T0" fmla="*/ 785 w 865"/>
                        <a:gd name="T1" fmla="*/ 511 h 2071"/>
                        <a:gd name="T2" fmla="*/ 797 w 865"/>
                        <a:gd name="T3" fmla="*/ 338 h 2071"/>
                        <a:gd name="T4" fmla="*/ 863 w 865"/>
                        <a:gd name="T5" fmla="*/ 194 h 2071"/>
                        <a:gd name="T6" fmla="*/ 809 w 865"/>
                        <a:gd name="T7" fmla="*/ 206 h 2071"/>
                        <a:gd name="T8" fmla="*/ 749 w 865"/>
                        <a:gd name="T9" fmla="*/ 206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4 h 2071"/>
                        <a:gd name="T22" fmla="*/ 119 w 865"/>
                        <a:gd name="T23" fmla="*/ 392 h 2071"/>
                        <a:gd name="T24" fmla="*/ 131 w 865"/>
                        <a:gd name="T25" fmla="*/ 566 h 2071"/>
                        <a:gd name="T26" fmla="*/ 173 w 865"/>
                        <a:gd name="T27" fmla="*/ 758 h 2071"/>
                        <a:gd name="T28" fmla="*/ 197 w 865"/>
                        <a:gd name="T29" fmla="*/ 852 h 2071"/>
                        <a:gd name="T30" fmla="*/ 167 w 865"/>
                        <a:gd name="T31" fmla="*/ 950 h 2071"/>
                        <a:gd name="T32" fmla="*/ 65 w 865"/>
                        <a:gd name="T33" fmla="*/ 1088 h 2071"/>
                        <a:gd name="T34" fmla="*/ 17 w 865"/>
                        <a:gd name="T35" fmla="*/ 1250 h 2071"/>
                        <a:gd name="T36" fmla="*/ 5 w 865"/>
                        <a:gd name="T37" fmla="*/ 1502 h 2071"/>
                        <a:gd name="T38" fmla="*/ 47 w 865"/>
                        <a:gd name="T39" fmla="*/ 1688 h 2071"/>
                        <a:gd name="T40" fmla="*/ 131 w 865"/>
                        <a:gd name="T41" fmla="*/ 1838 h 2071"/>
                        <a:gd name="T42" fmla="*/ 299 w 865"/>
                        <a:gd name="T43" fmla="*/ 1916 h 2071"/>
                        <a:gd name="T44" fmla="*/ 425 w 865"/>
                        <a:gd name="T45" fmla="*/ 1910 h 2071"/>
                        <a:gd name="T46" fmla="*/ 467 w 865"/>
                        <a:gd name="T47" fmla="*/ 1922 h 2071"/>
                        <a:gd name="T48" fmla="*/ 497 w 865"/>
                        <a:gd name="T49" fmla="*/ 1994 h 2071"/>
                        <a:gd name="T50" fmla="*/ 497 w 865"/>
                        <a:gd name="T51" fmla="*/ 1893 h 2071"/>
                        <a:gd name="T52" fmla="*/ 557 w 865"/>
                        <a:gd name="T53" fmla="*/ 1718 h 2071"/>
                        <a:gd name="T54" fmla="*/ 617 w 865"/>
                        <a:gd name="T55" fmla="*/ 1598 h 2071"/>
                        <a:gd name="T56" fmla="*/ 581 w 865"/>
                        <a:gd name="T57" fmla="*/ 1640 h 2071"/>
                        <a:gd name="T58" fmla="*/ 515 w 865"/>
                        <a:gd name="T59" fmla="*/ 1760 h 2071"/>
                        <a:gd name="T60" fmla="*/ 407 w 865"/>
                        <a:gd name="T61" fmla="*/ 1843 h 2071"/>
                        <a:gd name="T62" fmla="*/ 269 w 865"/>
                        <a:gd name="T63" fmla="*/ 1838 h 2071"/>
                        <a:gd name="T64" fmla="*/ 179 w 865"/>
                        <a:gd name="T65" fmla="*/ 1754 h 2071"/>
                        <a:gd name="T66" fmla="*/ 113 w 865"/>
                        <a:gd name="T67" fmla="*/ 1580 h 2071"/>
                        <a:gd name="T68" fmla="*/ 107 w 865"/>
                        <a:gd name="T69" fmla="*/ 1346 h 2071"/>
                        <a:gd name="T70" fmla="*/ 137 w 865"/>
                        <a:gd name="T71" fmla="*/ 1154 h 2071"/>
                        <a:gd name="T72" fmla="*/ 203 w 865"/>
                        <a:gd name="T73" fmla="*/ 1034 h 2071"/>
                        <a:gd name="T74" fmla="*/ 323 w 865"/>
                        <a:gd name="T75" fmla="*/ 986 h 2071"/>
                        <a:gd name="T76" fmla="*/ 509 w 865"/>
                        <a:gd name="T77" fmla="*/ 1040 h 2071"/>
                        <a:gd name="T78" fmla="*/ 611 w 865"/>
                        <a:gd name="T79" fmla="*/ 1088 h 2071"/>
                        <a:gd name="T80" fmla="*/ 665 w 865"/>
                        <a:gd name="T81" fmla="*/ 1064 h 2071"/>
                        <a:gd name="T82" fmla="*/ 659 w 865"/>
                        <a:gd name="T83" fmla="*/ 1010 h 2071"/>
                        <a:gd name="T84" fmla="*/ 611 w 865"/>
                        <a:gd name="T85" fmla="*/ 968 h 2071"/>
                        <a:gd name="T86" fmla="*/ 497 w 865"/>
                        <a:gd name="T87" fmla="*/ 944 h 2071"/>
                        <a:gd name="T88" fmla="*/ 323 w 865"/>
                        <a:gd name="T89" fmla="*/ 860 h 2071"/>
                        <a:gd name="T90" fmla="*/ 233 w 865"/>
                        <a:gd name="T91" fmla="*/ 656 h 2071"/>
                        <a:gd name="T92" fmla="*/ 209 w 865"/>
                        <a:gd name="T93" fmla="*/ 404 h 2071"/>
                        <a:gd name="T94" fmla="*/ 317 w 865"/>
                        <a:gd name="T95" fmla="*/ 170 h 2071"/>
                        <a:gd name="T96" fmla="*/ 485 w 865"/>
                        <a:gd name="T97" fmla="*/ 110 h 2071"/>
                        <a:gd name="T98" fmla="*/ 617 w 865"/>
                        <a:gd name="T99" fmla="*/ 164 h 2071"/>
                        <a:gd name="T100" fmla="*/ 707 w 865"/>
                        <a:gd name="T101" fmla="*/ 278 h 2071"/>
                        <a:gd name="T102" fmla="*/ 737 w 865"/>
                        <a:gd name="T103" fmla="*/ 416 h 2071"/>
                        <a:gd name="T104" fmla="*/ 773 w 865"/>
                        <a:gd name="T105" fmla="*/ 578 h 2071"/>
                        <a:gd name="T106" fmla="*/ 809 w 865"/>
                        <a:gd name="T107" fmla="*/ 560 h 2071"/>
                        <a:gd name="T108" fmla="*/ 785 w 865"/>
                        <a:gd name="T109" fmla="*/ 511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grpSp>
              <p:sp>
                <p:nvSpPr>
                  <p:cNvPr id="15414" name="Oval 1036"/>
                  <p:cNvSpPr>
                    <a:spLocks noChangeArrowheads="1"/>
                  </p:cNvSpPr>
                  <p:nvPr/>
                </p:nvSpPr>
                <p:spPr bwMode="auto">
                  <a:xfrm>
                    <a:off x="2396" y="1210"/>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1800">
                      <a:solidFill>
                        <a:srgbClr val="2F1311"/>
                      </a:solidFill>
                      <a:latin typeface="Tahoma" charset="0"/>
                    </a:endParaRPr>
                  </a:p>
                </p:txBody>
              </p:sp>
              <p:sp>
                <p:nvSpPr>
                  <p:cNvPr id="15415" name="Freeform 1037"/>
                  <p:cNvSpPr>
                    <a:spLocks/>
                  </p:cNvSpPr>
                  <p:nvPr/>
                </p:nvSpPr>
                <p:spPr bwMode="auto">
                  <a:xfrm>
                    <a:off x="2891" y="527"/>
                    <a:ext cx="262" cy="524"/>
                  </a:xfrm>
                  <a:custGeom>
                    <a:avLst/>
                    <a:gdLst>
                      <a:gd name="T0" fmla="*/ 3 w 266"/>
                      <a:gd name="T1" fmla="*/ 519 h 521"/>
                      <a:gd name="T2" fmla="*/ 27 w 266"/>
                      <a:gd name="T3" fmla="*/ 297 h 521"/>
                      <a:gd name="T4" fmla="*/ 93 w 266"/>
                      <a:gd name="T5" fmla="*/ 45 h 521"/>
                      <a:gd name="T6" fmla="*/ 153 w 266"/>
                      <a:gd name="T7" fmla="*/ 3 h 521"/>
                      <a:gd name="T8" fmla="*/ 199 w 266"/>
                      <a:gd name="T9" fmla="*/ 39 h 521"/>
                      <a:gd name="T10" fmla="*/ 217 w 266"/>
                      <a:gd name="T11" fmla="*/ 141 h 521"/>
                      <a:gd name="T12" fmla="*/ 171 w 266"/>
                      <a:gd name="T13" fmla="*/ 297 h 521"/>
                      <a:gd name="T14" fmla="*/ 90 w 266"/>
                      <a:gd name="T15" fmla="*/ 513 h 521"/>
                      <a:gd name="T16" fmla="*/ 33 w 266"/>
                      <a:gd name="T17" fmla="*/ 537 h 521"/>
                      <a:gd name="T18" fmla="*/ 3 w 266"/>
                      <a:gd name="T19" fmla="*/ 51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6" name="Freeform 1038"/>
                  <p:cNvSpPr>
                    <a:spLocks/>
                  </p:cNvSpPr>
                  <p:nvPr/>
                </p:nvSpPr>
                <p:spPr bwMode="auto">
                  <a:xfrm>
                    <a:off x="2959" y="1588"/>
                    <a:ext cx="398" cy="349"/>
                  </a:xfrm>
                  <a:custGeom>
                    <a:avLst/>
                    <a:gdLst>
                      <a:gd name="T0" fmla="*/ 124 w 392"/>
                      <a:gd name="T1" fmla="*/ 275 h 340"/>
                      <a:gd name="T2" fmla="*/ 16 w 392"/>
                      <a:gd name="T3" fmla="*/ 119 h 340"/>
                      <a:gd name="T4" fmla="*/ 4 w 392"/>
                      <a:gd name="T5" fmla="*/ 57 h 340"/>
                      <a:gd name="T6" fmla="*/ 28 w 392"/>
                      <a:gd name="T7" fmla="*/ 3 h 340"/>
                      <a:gd name="T8" fmla="*/ 154 w 392"/>
                      <a:gd name="T9" fmla="*/ 39 h 340"/>
                      <a:gd name="T10" fmla="*/ 299 w 392"/>
                      <a:gd name="T11" fmla="*/ 101 h 340"/>
                      <a:gd name="T12" fmla="*/ 437 w 392"/>
                      <a:gd name="T13" fmla="*/ 217 h 340"/>
                      <a:gd name="T14" fmla="*/ 465 w 392"/>
                      <a:gd name="T15" fmla="*/ 373 h 340"/>
                      <a:gd name="T16" fmla="*/ 408 w 392"/>
                      <a:gd name="T17" fmla="*/ 456 h 340"/>
                      <a:gd name="T18" fmla="*/ 292 w 392"/>
                      <a:gd name="T19" fmla="*/ 432 h 340"/>
                      <a:gd name="T20" fmla="*/ 124 w 392"/>
                      <a:gd name="T21" fmla="*/ 275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7" name="Freeform 1039"/>
                  <p:cNvSpPr>
                    <a:spLocks/>
                  </p:cNvSpPr>
                  <p:nvPr/>
                </p:nvSpPr>
                <p:spPr bwMode="auto">
                  <a:xfrm>
                    <a:off x="2658" y="1923"/>
                    <a:ext cx="146" cy="567"/>
                  </a:xfrm>
                  <a:custGeom>
                    <a:avLst/>
                    <a:gdLst>
                      <a:gd name="T0" fmla="*/ 15 w 151"/>
                      <a:gd name="T1" fmla="*/ 201 h 558"/>
                      <a:gd name="T2" fmla="*/ 30 w 151"/>
                      <a:gd name="T3" fmla="*/ 51 h 558"/>
                      <a:gd name="T4" fmla="*/ 43 w 151"/>
                      <a:gd name="T5" fmla="*/ 3 h 558"/>
                      <a:gd name="T6" fmla="*/ 72 w 151"/>
                      <a:gd name="T7" fmla="*/ 27 h 558"/>
                      <a:gd name="T8" fmla="*/ 93 w 151"/>
                      <a:gd name="T9" fmla="*/ 201 h 558"/>
                      <a:gd name="T10" fmla="*/ 96 w 151"/>
                      <a:gd name="T11" fmla="*/ 513 h 558"/>
                      <a:gd name="T12" fmla="*/ 65 w 151"/>
                      <a:gd name="T13" fmla="*/ 657 h 558"/>
                      <a:gd name="T14" fmla="*/ 15 w 151"/>
                      <a:gd name="T15" fmla="*/ 622 h 558"/>
                      <a:gd name="T16" fmla="*/ 0 w 151"/>
                      <a:gd name="T17" fmla="*/ 381 h 558"/>
                      <a:gd name="T18" fmla="*/ 15 w 151"/>
                      <a:gd name="T19" fmla="*/ 201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8" name="Freeform 1040"/>
                  <p:cNvSpPr>
                    <a:spLocks/>
                  </p:cNvSpPr>
                  <p:nvPr/>
                </p:nvSpPr>
                <p:spPr bwMode="auto">
                  <a:xfrm>
                    <a:off x="1910" y="1588"/>
                    <a:ext cx="389" cy="247"/>
                  </a:xfrm>
                  <a:custGeom>
                    <a:avLst/>
                    <a:gdLst>
                      <a:gd name="T0" fmla="*/ 163 w 392"/>
                      <a:gd name="T1" fmla="*/ 49 h 253"/>
                      <a:gd name="T2" fmla="*/ 283 w 392"/>
                      <a:gd name="T3" fmla="*/ 19 h 253"/>
                      <a:gd name="T4" fmla="*/ 331 w 392"/>
                      <a:gd name="T5" fmla="*/ 7 h 253"/>
                      <a:gd name="T6" fmla="*/ 349 w 392"/>
                      <a:gd name="T7" fmla="*/ 49 h 253"/>
                      <a:gd name="T8" fmla="*/ 301 w 392"/>
                      <a:gd name="T9" fmla="*/ 99 h 253"/>
                      <a:gd name="T10" fmla="*/ 181 w 392"/>
                      <a:gd name="T11" fmla="*/ 168 h 253"/>
                      <a:gd name="T12" fmla="*/ 37 w 392"/>
                      <a:gd name="T13" fmla="*/ 185 h 253"/>
                      <a:gd name="T14" fmla="*/ 1 w 392"/>
                      <a:gd name="T15" fmla="*/ 141 h 253"/>
                      <a:gd name="T16" fmla="*/ 43 w 392"/>
                      <a:gd name="T17" fmla="*/ 87 h 253"/>
                      <a:gd name="T18" fmla="*/ 163 w 392"/>
                      <a:gd name="T19" fmla="*/ 4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9" name="Freeform 1041"/>
                  <p:cNvSpPr>
                    <a:spLocks/>
                  </p:cNvSpPr>
                  <p:nvPr/>
                </p:nvSpPr>
                <p:spPr bwMode="auto">
                  <a:xfrm>
                    <a:off x="2094" y="716"/>
                    <a:ext cx="233" cy="378"/>
                  </a:xfrm>
                  <a:custGeom>
                    <a:avLst/>
                    <a:gdLst>
                      <a:gd name="T0" fmla="*/ 62 w 238"/>
                      <a:gd name="T1" fmla="*/ 210 h 386"/>
                      <a:gd name="T2" fmla="*/ 23 w 238"/>
                      <a:gd name="T3" fmla="*/ 150 h 386"/>
                      <a:gd name="T4" fmla="*/ 0 w 238"/>
                      <a:gd name="T5" fmla="*/ 72 h 386"/>
                      <a:gd name="T6" fmla="*/ 23 w 238"/>
                      <a:gd name="T7" fmla="*/ 12 h 386"/>
                      <a:gd name="T8" fmla="*/ 95 w 238"/>
                      <a:gd name="T9" fmla="*/ 24 h 386"/>
                      <a:gd name="T10" fmla="*/ 140 w 238"/>
                      <a:gd name="T11" fmla="*/ 104 h 386"/>
                      <a:gd name="T12" fmla="*/ 182 w 238"/>
                      <a:gd name="T13" fmla="*/ 239 h 386"/>
                      <a:gd name="T14" fmla="*/ 158 w 238"/>
                      <a:gd name="T15" fmla="*/ 294 h 386"/>
                      <a:gd name="T16" fmla="*/ 131 w 238"/>
                      <a:gd name="T17" fmla="*/ 276 h 386"/>
                      <a:gd name="T18" fmla="*/ 62 w 238"/>
                      <a:gd name="T19" fmla="*/ 21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grpSp>
            <p:pic>
              <p:nvPicPr>
                <p:cNvPr id="15405" name="Picture 104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6" name="Picture 104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7" name="Picture 104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8" name="Picture 104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9" name="Picture 1046"/>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10" name="Picture 104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11" name="Picture 104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12" name="Picture 104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84" name="Group 1050"/>
              <p:cNvGrpSpPr>
                <a:grpSpLocks/>
              </p:cNvGrpSpPr>
              <p:nvPr userDrawn="1"/>
            </p:nvGrpSpPr>
            <p:grpSpPr bwMode="auto">
              <a:xfrm>
                <a:off x="4944" y="1008"/>
                <a:ext cx="522" cy="2967"/>
                <a:chOff x="4944" y="1008"/>
                <a:chExt cx="522" cy="2967"/>
              </a:xfrm>
            </p:grpSpPr>
            <p:pic>
              <p:nvPicPr>
                <p:cNvPr id="15385" name="Picture 1051"/>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6" name="Picture 105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7" name="Picture 105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8" name="Picture 105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9" name="Picture 105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0" name="Picture 1056"/>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1" name="Picture 105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2" name="Picture 105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3" name="Picture 105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4" name="Picture 1060"/>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5" name="Picture 1061"/>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6" name="Picture 106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7" name="Picture 106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8" name="Picture 106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9" name="Picture 106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0" name="Picture 1066"/>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1" name="Picture 106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2" name="Picture 106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3" name="Picture 106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15372"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48527" name="Freeform 1071"/>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sz="1800">
                <a:solidFill>
                  <a:srgbClr val="2F1311"/>
                </a:solidFill>
                <a:latin typeface="Tahoma" pitchFamily="22" charset="-52"/>
              </a:endParaRPr>
            </a:p>
          </p:txBody>
        </p:sp>
        <p:sp>
          <p:nvSpPr>
            <p:cNvPr id="148528" name="Freeform 1072"/>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sz="1800">
                <a:solidFill>
                  <a:srgbClr val="2F1311"/>
                </a:solidFill>
                <a:latin typeface="Tahoma" pitchFamily="22" charset="-52"/>
              </a:endParaRPr>
            </a:p>
          </p:txBody>
        </p:sp>
        <p:sp>
          <p:nvSpPr>
            <p:cNvPr id="15375"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4"/>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US" sz="1800">
                <a:solidFill>
                  <a:srgbClr val="2F1311"/>
                </a:solidFill>
                <a:latin typeface="Tahoma" charset="0"/>
              </a:endParaRPr>
            </a:p>
          </p:txBody>
        </p:sp>
        <p:sp>
          <p:nvSpPr>
            <p:cNvPr id="15376"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4"/>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US" sz="1800">
                <a:solidFill>
                  <a:srgbClr val="2F1311"/>
                </a:solidFill>
                <a:latin typeface="Tahoma" charset="0"/>
              </a:endParaRPr>
            </a:p>
          </p:txBody>
        </p:sp>
        <p:sp>
          <p:nvSpPr>
            <p:cNvPr id="15377"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378"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1800">
                <a:solidFill>
                  <a:srgbClr val="2F1311"/>
                </a:solidFill>
                <a:latin typeface="Tahoma" charset="0"/>
              </a:endParaRPr>
            </a:p>
          </p:txBody>
        </p:sp>
        <p:sp>
          <p:nvSpPr>
            <p:cNvPr id="148533" name="Freeform 1077"/>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sz="1800">
                <a:solidFill>
                  <a:srgbClr val="2F1311"/>
                </a:solidFill>
                <a:latin typeface="Tahoma" pitchFamily="22" charset="-52"/>
              </a:endParaRPr>
            </a:p>
          </p:txBody>
        </p:sp>
        <p:sp>
          <p:nvSpPr>
            <p:cNvPr id="15380"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48535" name="Freeform 1079"/>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sz="1800">
                <a:solidFill>
                  <a:srgbClr val="2F1311"/>
                </a:solidFill>
                <a:latin typeface="Tahoma" pitchFamily="22" charset="-52"/>
              </a:endParaRPr>
            </a:p>
          </p:txBody>
        </p:sp>
        <p:sp>
          <p:nvSpPr>
            <p:cNvPr id="15382" name="AutoShape 1080"/>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endParaRPr lang="en-US" sz="1800">
                <a:solidFill>
                  <a:srgbClr val="2F1311"/>
                </a:solidFill>
                <a:latin typeface="Tahoma" charset="0"/>
              </a:endParaRPr>
            </a:p>
          </p:txBody>
        </p:sp>
      </p:grpSp>
      <p:sp>
        <p:nvSpPr>
          <p:cNvPr id="15363" name="Rectangle 1081"/>
          <p:cNvSpPr>
            <a:spLocks noGrp="1" noChangeArrowheads="1"/>
          </p:cNvSpPr>
          <p:nvPr>
            <p:ph type="title"/>
          </p:nvPr>
        </p:nvSpPr>
        <p:spPr bwMode="auto">
          <a:xfrm>
            <a:off x="219076"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5364" name="Rectangle 1082"/>
          <p:cNvSpPr>
            <a:spLocks noGrp="1" noChangeArrowheads="1"/>
          </p:cNvSpPr>
          <p:nvPr>
            <p:ph type="body" idx="1"/>
          </p:nvPr>
        </p:nvSpPr>
        <p:spPr bwMode="auto">
          <a:xfrm>
            <a:off x="263525" y="1598620"/>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539" name="Rectangle 1083"/>
          <p:cNvSpPr>
            <a:spLocks noGrp="1" noChangeArrowheads="1"/>
          </p:cNvSpPr>
          <p:nvPr>
            <p:ph type="dt" sz="half" idx="2"/>
          </p:nvPr>
        </p:nvSpPr>
        <p:spPr bwMode="auto">
          <a:xfrm>
            <a:off x="301625" y="6242051"/>
            <a:ext cx="1782763" cy="474663"/>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000">
                <a:solidFill>
                  <a:srgbClr val="2F1311"/>
                </a:solidFill>
                <a:latin typeface="+mn-lt"/>
                <a:ea typeface="+mn-ea"/>
                <a:cs typeface="+mn-cs"/>
              </a:defRPr>
            </a:lvl1pPr>
          </a:lstStyle>
          <a:p>
            <a:pPr>
              <a:defRPr/>
            </a:pPr>
            <a:endParaRPr lang="en-US">
              <a:latin typeface="Arial"/>
            </a:endParaRPr>
          </a:p>
        </p:txBody>
      </p:sp>
      <p:sp>
        <p:nvSpPr>
          <p:cNvPr id="148540" name="Rectangle 1084"/>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000">
                <a:solidFill>
                  <a:srgbClr val="2F1311"/>
                </a:solidFill>
                <a:latin typeface="+mn-lt"/>
                <a:ea typeface="+mn-ea"/>
                <a:cs typeface="+mn-cs"/>
              </a:defRPr>
            </a:lvl1pPr>
          </a:lstStyle>
          <a:p>
            <a:pPr>
              <a:defRPr/>
            </a:pPr>
            <a:endParaRPr lang="en-US">
              <a:latin typeface="Arial"/>
            </a:endParaRPr>
          </a:p>
        </p:txBody>
      </p:sp>
      <p:sp>
        <p:nvSpPr>
          <p:cNvPr id="148541" name="Rectangle 1085"/>
          <p:cNvSpPr>
            <a:spLocks noGrp="1" noChangeArrowheads="1"/>
          </p:cNvSpPr>
          <p:nvPr>
            <p:ph type="sldNum" sz="quarter" idx="4"/>
          </p:nvPr>
        </p:nvSpPr>
        <p:spPr bwMode="auto">
          <a:xfrm>
            <a:off x="5867407" y="6248400"/>
            <a:ext cx="1755775" cy="474663"/>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000">
                <a:solidFill>
                  <a:srgbClr val="2F1311"/>
                </a:solidFill>
                <a:latin typeface="Arial" charset="0"/>
              </a:defRPr>
            </a:lvl1pPr>
          </a:lstStyle>
          <a:p>
            <a:pPr>
              <a:defRPr/>
            </a:pPr>
            <a:fld id="{65951808-EB91-4044-B786-B925D7AECD03}" type="slidenum">
              <a:rPr lang="en-US"/>
              <a:pPr>
                <a:defRPr/>
              </a:pPr>
              <a:t>‹#›</a:t>
            </a:fld>
            <a:endParaRPr lang="en-US"/>
          </a:p>
        </p:txBody>
      </p:sp>
    </p:spTree>
    <p:extLst>
      <p:ext uri="{BB962C8B-B14F-4D97-AF65-F5344CB8AC3E}">
        <p14:creationId xmlns:p14="http://schemas.microsoft.com/office/powerpoint/2010/main" val="2966214362"/>
      </p:ext>
    </p:extLst>
  </p:cSld>
  <p:clrMap bg1="lt1" tx1="dk1" bg2="lt2" tx2="dk2" accent1="accent1" accent2="accent2" accent3="accent3" accent4="accent4" accent5="accent5" accent6="accent6" hlink="hlink" folHlink="folHlink"/>
  <p:sldLayoutIdLst>
    <p:sldLayoutId id="2147492142" r:id="rId1"/>
  </p:sldLayoutIdLst>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5pPr>
      <a:lvl6pPr marL="457042" algn="l" rtl="0" fontAlgn="base">
        <a:spcBef>
          <a:spcPct val="0"/>
        </a:spcBef>
        <a:spcAft>
          <a:spcPct val="0"/>
        </a:spcAft>
        <a:defRPr sz="4000">
          <a:solidFill>
            <a:schemeClr val="tx2"/>
          </a:solidFill>
          <a:latin typeface="Arial" pitchFamily="22" charset="0"/>
        </a:defRPr>
      </a:lvl6pPr>
      <a:lvl7pPr marL="914085" algn="l" rtl="0" fontAlgn="base">
        <a:spcBef>
          <a:spcPct val="0"/>
        </a:spcBef>
        <a:spcAft>
          <a:spcPct val="0"/>
        </a:spcAft>
        <a:defRPr sz="4000">
          <a:solidFill>
            <a:schemeClr val="tx2"/>
          </a:solidFill>
          <a:latin typeface="Arial" pitchFamily="22" charset="0"/>
        </a:defRPr>
      </a:lvl7pPr>
      <a:lvl8pPr marL="1371124" algn="l" rtl="0" fontAlgn="base">
        <a:spcBef>
          <a:spcPct val="0"/>
        </a:spcBef>
        <a:spcAft>
          <a:spcPct val="0"/>
        </a:spcAft>
        <a:defRPr sz="4000">
          <a:solidFill>
            <a:schemeClr val="tx2"/>
          </a:solidFill>
          <a:latin typeface="Arial" pitchFamily="22" charset="0"/>
        </a:defRPr>
      </a:lvl8pPr>
      <a:lvl9pPr marL="1828170" algn="l" rtl="0" fontAlgn="base">
        <a:spcBef>
          <a:spcPct val="0"/>
        </a:spcBef>
        <a:spcAft>
          <a:spcPct val="0"/>
        </a:spcAft>
        <a:defRPr sz="4000">
          <a:solidFill>
            <a:schemeClr val="tx2"/>
          </a:solidFill>
          <a:latin typeface="Arial" pitchFamily="22" charset="0"/>
        </a:defRPr>
      </a:lvl9pPr>
    </p:titleStyle>
    <p:bodyStyle>
      <a:lvl1pPr marL="342781" indent="-342781" algn="l" rtl="0" eaLnBrk="0" fontAlgn="base" hangingPunct="0">
        <a:spcBef>
          <a:spcPct val="20000"/>
        </a:spcBef>
        <a:spcAft>
          <a:spcPct val="0"/>
        </a:spcAft>
        <a:buBlip>
          <a:blip r:embed="rId5"/>
        </a:buBlip>
        <a:defRPr sz="3200">
          <a:solidFill>
            <a:schemeClr val="tx1"/>
          </a:solidFill>
          <a:latin typeface="+mn-lt"/>
          <a:ea typeface="ＭＳ Ｐゴシック" pitchFamily="-105" charset="-128"/>
          <a:cs typeface="ＭＳ Ｐゴシック" pitchFamily="-105" charset="-128"/>
        </a:defRPr>
      </a:lvl1pPr>
      <a:lvl2pPr marL="742691" indent="-285652" algn="l" rtl="0" eaLnBrk="0" fontAlgn="base" hangingPunct="0">
        <a:spcBef>
          <a:spcPct val="20000"/>
        </a:spcBef>
        <a:spcAft>
          <a:spcPct val="0"/>
        </a:spcAft>
        <a:buSzPct val="80000"/>
        <a:buBlip>
          <a:blip r:embed="rId6"/>
        </a:buBlip>
        <a:defRPr sz="2800">
          <a:solidFill>
            <a:schemeClr val="tx1"/>
          </a:solidFill>
          <a:latin typeface="+mn-lt"/>
          <a:ea typeface="ＭＳ Ｐゴシック" pitchFamily="22" charset="-128"/>
        </a:defRPr>
      </a:lvl2pPr>
      <a:lvl3pPr marL="1142602" indent="-228522" algn="l" rtl="0" eaLnBrk="0" fontAlgn="base" hangingPunct="0">
        <a:spcBef>
          <a:spcPct val="20000"/>
        </a:spcBef>
        <a:spcAft>
          <a:spcPct val="0"/>
        </a:spcAft>
        <a:buSzPct val="70000"/>
        <a:buBlip>
          <a:blip r:embed="rId7"/>
        </a:buBlip>
        <a:defRPr sz="2400">
          <a:solidFill>
            <a:schemeClr val="tx1"/>
          </a:solidFill>
          <a:latin typeface="+mn-lt"/>
          <a:ea typeface="ＭＳ Ｐゴシック" charset="0"/>
          <a:cs typeface="Geneva" charset="-128"/>
        </a:defRPr>
      </a:lvl3pPr>
      <a:lvl4pPr marL="1599645" indent="-228522"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3726" indent="-228522" algn="l" rtl="0" fontAlgn="base">
        <a:spcBef>
          <a:spcPct val="20000"/>
        </a:spcBef>
        <a:spcAft>
          <a:spcPct val="0"/>
        </a:spcAft>
        <a:buChar char="»"/>
        <a:defRPr sz="2000">
          <a:solidFill>
            <a:schemeClr val="tx1"/>
          </a:solidFill>
          <a:latin typeface="+mn-lt"/>
          <a:ea typeface="ＭＳ Ｐゴシック" pitchFamily="22"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22"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22"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22"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a:defRPr/>
            </a:pPr>
            <a:fld id="{51B45374-AB17-4943-96DB-A6A9993F23F0}" type="slidenum">
              <a:rPr lang="en-US"/>
              <a:pPr>
                <a:defRPr/>
              </a:pPr>
              <a:t>‹#›</a:t>
            </a:fld>
            <a:endParaRPr lang="en-US"/>
          </a:p>
        </p:txBody>
      </p:sp>
    </p:spTree>
    <p:extLst>
      <p:ext uri="{BB962C8B-B14F-4D97-AF65-F5344CB8AC3E}">
        <p14:creationId xmlns:p14="http://schemas.microsoft.com/office/powerpoint/2010/main" val="458863860"/>
      </p:ext>
    </p:extLst>
  </p:cSld>
  <p:clrMap bg1="lt1" tx1="dk1" bg2="lt2" tx2="dk2" accent1="accent1" accent2="accent2" accent3="accent3" accent4="accent4" accent5="accent5" accent6="accent6" hlink="hlink" folHlink="folHlink"/>
  <p:sldLayoutIdLst>
    <p:sldLayoutId id="2147492144" r:id="rId1"/>
    <p:sldLayoutId id="2147492145" r:id="rId2"/>
    <p:sldLayoutId id="2147492146" r:id="rId3"/>
    <p:sldLayoutId id="2147492147" r:id="rId4"/>
    <p:sldLayoutId id="2147492148" r:id="rId5"/>
    <p:sldLayoutId id="2147492149" r:id="rId6"/>
    <p:sldLayoutId id="2147492150" r:id="rId7"/>
    <p:sldLayoutId id="2147492151" r:id="rId8"/>
    <p:sldLayoutId id="2147492152" r:id="rId9"/>
    <p:sldLayoutId id="2147492153" r:id="rId10"/>
    <p:sldLayoutId id="2147492154"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042" algn="ctr" rtl="0" fontAlgn="base">
        <a:spcBef>
          <a:spcPct val="0"/>
        </a:spcBef>
        <a:spcAft>
          <a:spcPct val="0"/>
        </a:spcAft>
        <a:defRPr sz="4400">
          <a:solidFill>
            <a:schemeClr val="tx2"/>
          </a:solidFill>
          <a:latin typeface="Arial" charset="0"/>
          <a:ea typeface="ヒラギノ角ゴ Pro W3" pitchFamily="80" charset="-128"/>
        </a:defRPr>
      </a:lvl6pPr>
      <a:lvl7pPr marL="914085" algn="ctr" rtl="0" fontAlgn="base">
        <a:spcBef>
          <a:spcPct val="0"/>
        </a:spcBef>
        <a:spcAft>
          <a:spcPct val="0"/>
        </a:spcAft>
        <a:defRPr sz="4400">
          <a:solidFill>
            <a:schemeClr val="tx2"/>
          </a:solidFill>
          <a:latin typeface="Arial" charset="0"/>
          <a:ea typeface="ヒラギノ角ゴ Pro W3" pitchFamily="80" charset="-128"/>
        </a:defRPr>
      </a:lvl7pPr>
      <a:lvl8pPr marL="1371124" algn="ctr" rtl="0" fontAlgn="base">
        <a:spcBef>
          <a:spcPct val="0"/>
        </a:spcBef>
        <a:spcAft>
          <a:spcPct val="0"/>
        </a:spcAft>
        <a:defRPr sz="4400">
          <a:solidFill>
            <a:schemeClr val="tx2"/>
          </a:solidFill>
          <a:latin typeface="Arial" charset="0"/>
          <a:ea typeface="ヒラギノ角ゴ Pro W3" pitchFamily="80" charset="-128"/>
        </a:defRPr>
      </a:lvl8pPr>
      <a:lvl9pPr marL="182817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ヒラギノ角ゴ Pro W3" charset="0"/>
        </a:defRPr>
      </a:lvl1pPr>
      <a:lvl2pPr marL="742691" indent="-285652" algn="l" rtl="0" eaLnBrk="0" fontAlgn="base" hangingPunct="0">
        <a:spcBef>
          <a:spcPct val="20000"/>
        </a:spcBef>
        <a:spcAft>
          <a:spcPct val="0"/>
        </a:spcAft>
        <a:buChar char="–"/>
        <a:defRPr sz="2800">
          <a:solidFill>
            <a:schemeClr val="tx1"/>
          </a:solidFill>
          <a:latin typeface="+mn-lt"/>
          <a:ea typeface="+mn-ea"/>
          <a:cs typeface="ヒラギノ角ゴ Pro W3" charset="0"/>
        </a:defRPr>
      </a:lvl2pPr>
      <a:lvl3pPr marL="1142602" indent="-228522" algn="l" rtl="0" eaLnBrk="0" fontAlgn="base" hangingPunct="0">
        <a:spcBef>
          <a:spcPct val="20000"/>
        </a:spcBef>
        <a:spcAft>
          <a:spcPct val="0"/>
        </a:spcAft>
        <a:buChar char="•"/>
        <a:defRPr sz="2400">
          <a:solidFill>
            <a:schemeClr val="tx1"/>
          </a:solidFill>
          <a:latin typeface="+mn-lt"/>
          <a:ea typeface="+mn-ea"/>
          <a:cs typeface="ヒラギノ角ゴ Pro W3" charset="0"/>
        </a:defRPr>
      </a:lvl3pPr>
      <a:lvl4pPr marL="1599645" indent="-228522" algn="l" rtl="0" eaLnBrk="0" fontAlgn="base" hangingPunct="0">
        <a:spcBef>
          <a:spcPct val="20000"/>
        </a:spcBef>
        <a:spcAft>
          <a:spcPct val="0"/>
        </a:spcAft>
        <a:buChar char="–"/>
        <a:defRPr sz="2000">
          <a:solidFill>
            <a:schemeClr val="tx1"/>
          </a:solidFill>
          <a:latin typeface="+mn-lt"/>
          <a:ea typeface="+mn-ea"/>
          <a:cs typeface="ヒラギノ角ゴ Pro W3" charset="0"/>
        </a:defRPr>
      </a:lvl4pPr>
      <a:lvl5pPr marL="2056686" indent="-228522" algn="l" rtl="0" eaLnBrk="0" fontAlgn="base" hangingPunct="0">
        <a:spcBef>
          <a:spcPct val="20000"/>
        </a:spcBef>
        <a:spcAft>
          <a:spcPct val="0"/>
        </a:spcAft>
        <a:buChar char="»"/>
        <a:defRPr sz="2000">
          <a:solidFill>
            <a:schemeClr val="tx1"/>
          </a:solidFill>
          <a:latin typeface="+mn-lt"/>
          <a:ea typeface="+mn-ea"/>
          <a:cs typeface="ヒラギノ角ゴ Pro W3" charset="0"/>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a:defRPr/>
            </a:pPr>
            <a:fld id="{091E0C72-36E8-1F42-A342-3B27655893AD}" type="slidenum">
              <a:rPr lang="en-US"/>
              <a:pPr>
                <a:defRPr/>
              </a:pPr>
              <a:t>‹#›</a:t>
            </a:fld>
            <a:endParaRPr lang="en-US"/>
          </a:p>
        </p:txBody>
      </p:sp>
    </p:spTree>
    <p:extLst>
      <p:ext uri="{BB962C8B-B14F-4D97-AF65-F5344CB8AC3E}">
        <p14:creationId xmlns:p14="http://schemas.microsoft.com/office/powerpoint/2010/main" val="60433733"/>
      </p:ext>
    </p:extLst>
  </p:cSld>
  <p:clrMap bg1="lt1" tx1="dk1" bg2="lt2" tx2="dk2" accent1="accent1" accent2="accent2" accent3="accent3" accent4="accent4" accent5="accent5" accent6="accent6" hlink="hlink" folHlink="folHlink"/>
  <p:sldLayoutIdLst>
    <p:sldLayoutId id="2147492156" r:id="rId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042" algn="ctr" rtl="0" fontAlgn="base">
        <a:spcBef>
          <a:spcPct val="0"/>
        </a:spcBef>
        <a:spcAft>
          <a:spcPct val="0"/>
        </a:spcAft>
        <a:defRPr sz="4400">
          <a:solidFill>
            <a:schemeClr val="tx2"/>
          </a:solidFill>
          <a:latin typeface="Arial" charset="0"/>
          <a:ea typeface="ヒラギノ角ゴ Pro W3" pitchFamily="80" charset="-128"/>
        </a:defRPr>
      </a:lvl6pPr>
      <a:lvl7pPr marL="914085" algn="ctr" rtl="0" fontAlgn="base">
        <a:spcBef>
          <a:spcPct val="0"/>
        </a:spcBef>
        <a:spcAft>
          <a:spcPct val="0"/>
        </a:spcAft>
        <a:defRPr sz="4400">
          <a:solidFill>
            <a:schemeClr val="tx2"/>
          </a:solidFill>
          <a:latin typeface="Arial" charset="0"/>
          <a:ea typeface="ヒラギノ角ゴ Pro W3" pitchFamily="80" charset="-128"/>
        </a:defRPr>
      </a:lvl7pPr>
      <a:lvl8pPr marL="1371124" algn="ctr" rtl="0" fontAlgn="base">
        <a:spcBef>
          <a:spcPct val="0"/>
        </a:spcBef>
        <a:spcAft>
          <a:spcPct val="0"/>
        </a:spcAft>
        <a:defRPr sz="4400">
          <a:solidFill>
            <a:schemeClr val="tx2"/>
          </a:solidFill>
          <a:latin typeface="Arial" charset="0"/>
          <a:ea typeface="ヒラギノ角ゴ Pro W3" pitchFamily="80" charset="-128"/>
        </a:defRPr>
      </a:lvl8pPr>
      <a:lvl9pPr marL="182817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ヒラギノ角ゴ Pro W3" charset="-128"/>
        </a:defRPr>
      </a:lvl1pPr>
      <a:lvl2pPr marL="742691" indent="-285652" algn="l" rtl="0" eaLnBrk="0" fontAlgn="base" hangingPunct="0">
        <a:spcBef>
          <a:spcPct val="20000"/>
        </a:spcBef>
        <a:spcAft>
          <a:spcPct val="0"/>
        </a:spcAft>
        <a:buChar char="–"/>
        <a:defRPr sz="2800">
          <a:solidFill>
            <a:schemeClr val="tx1"/>
          </a:solidFill>
          <a:latin typeface="+mn-lt"/>
          <a:ea typeface="+mn-ea"/>
          <a:cs typeface="ヒラギノ角ゴ Pro W3" charset="-128"/>
        </a:defRPr>
      </a:lvl2pPr>
      <a:lvl3pPr marL="1142602" indent="-228522" algn="l" rtl="0" eaLnBrk="0" fontAlgn="base" hangingPunct="0">
        <a:spcBef>
          <a:spcPct val="20000"/>
        </a:spcBef>
        <a:spcAft>
          <a:spcPct val="0"/>
        </a:spcAft>
        <a:buChar char="•"/>
        <a:defRPr sz="2400">
          <a:solidFill>
            <a:schemeClr val="tx1"/>
          </a:solidFill>
          <a:latin typeface="+mn-lt"/>
          <a:ea typeface="+mn-ea"/>
          <a:cs typeface="ヒラギノ角ゴ Pro W3" charset="-128"/>
        </a:defRPr>
      </a:lvl3pPr>
      <a:lvl4pPr marL="1599645" indent="-228522" algn="l" rtl="0" eaLnBrk="0" fontAlgn="base" hangingPunct="0">
        <a:spcBef>
          <a:spcPct val="20000"/>
        </a:spcBef>
        <a:spcAft>
          <a:spcPct val="0"/>
        </a:spcAft>
        <a:buChar char="–"/>
        <a:defRPr sz="2000">
          <a:solidFill>
            <a:schemeClr val="tx1"/>
          </a:solidFill>
          <a:latin typeface="+mn-lt"/>
          <a:ea typeface="+mn-ea"/>
          <a:cs typeface="ヒラギノ角ゴ Pro W3" charset="-128"/>
        </a:defRPr>
      </a:lvl4pPr>
      <a:lvl5pPr marL="2056686" indent="-228522" algn="l" rtl="0" eaLnBrk="0" fontAlgn="base" hangingPunct="0">
        <a:spcBef>
          <a:spcPct val="20000"/>
        </a:spcBef>
        <a:spcAft>
          <a:spcPct val="0"/>
        </a:spcAft>
        <a:buChar char="»"/>
        <a:defRPr sz="2000">
          <a:solidFill>
            <a:schemeClr val="tx1"/>
          </a:solidFill>
          <a:latin typeface="+mn-lt"/>
          <a:ea typeface="+mn-ea"/>
          <a:cs typeface="ヒラギノ角ゴ Pro W3" charset="-128"/>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4945" y="889001"/>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43" tIns="46022" rIns="92043" bIns="46022"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134938" y="2116145"/>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43" tIns="46022" rIns="92043" bIns="4602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408" tIns="45704" rIns="91408" bIns="45704"/>
          <a:lstStyle/>
          <a:p>
            <a:endParaRPr lang="en-US">
              <a:solidFill>
                <a:srgbClr val="FFFFCC"/>
              </a:solidFill>
            </a:endParaRPr>
          </a:p>
        </p:txBody>
      </p:sp>
      <p:sp>
        <p:nvSpPr>
          <p:cNvPr id="1331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408" tIns="45704" rIns="91408" bIns="45704"/>
          <a:lstStyle/>
          <a:p>
            <a:pPr algn="ctr" eaLnBrk="1" hangingPunct="1"/>
            <a:endParaRPr kumimoji="1" lang="en-US">
              <a:solidFill>
                <a:srgbClr val="FFFFCC"/>
              </a:solidFill>
              <a:latin typeface="Times New Roman" charset="0"/>
            </a:endParaRPr>
          </a:p>
        </p:txBody>
      </p:sp>
      <p:sp>
        <p:nvSpPr>
          <p:cNvPr id="13318"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408" tIns="45704" rIns="91408" bIns="45704"/>
          <a:lstStyle/>
          <a:p>
            <a:endParaRPr lang="en-US">
              <a:solidFill>
                <a:srgbClr val="FFFFCC"/>
              </a:solidFill>
            </a:endParaRPr>
          </a:p>
        </p:txBody>
      </p:sp>
      <p:sp>
        <p:nvSpPr>
          <p:cNvPr id="13319"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408" tIns="45704" rIns="91408" bIns="45704"/>
          <a:lstStyle/>
          <a:p>
            <a:endParaRPr lang="en-US">
              <a:solidFill>
                <a:srgbClr val="FFFFCC"/>
              </a:solidFill>
            </a:endParaRPr>
          </a:p>
        </p:txBody>
      </p:sp>
      <p:sp>
        <p:nvSpPr>
          <p:cNvPr id="1332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408" tIns="45704" rIns="91408" bIns="45704"/>
          <a:lstStyle/>
          <a:p>
            <a:endParaRPr lang="en-US">
              <a:solidFill>
                <a:srgbClr val="FFFFCC"/>
              </a:solidFill>
            </a:endParaRPr>
          </a:p>
        </p:txBody>
      </p:sp>
      <p:sp>
        <p:nvSpPr>
          <p:cNvPr id="13321" name="Freeform 9"/>
          <p:cNvSpPr>
            <a:spLocks/>
          </p:cNvSpPr>
          <p:nvPr/>
        </p:nvSpPr>
        <p:spPr bwMode="auto">
          <a:xfrm>
            <a:off x="4868870"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408" tIns="45704" rIns="91408" bIns="45704"/>
          <a:lstStyle/>
          <a:p>
            <a:endParaRPr lang="en-US">
              <a:solidFill>
                <a:srgbClr val="FFFFCC"/>
              </a:solidFill>
            </a:endParaRPr>
          </a:p>
        </p:txBody>
      </p:sp>
      <p:sp>
        <p:nvSpPr>
          <p:cNvPr id="13322"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408" tIns="45704" rIns="91408" bIns="45704"/>
          <a:lstStyle/>
          <a:p>
            <a:endParaRPr lang="en-US">
              <a:solidFill>
                <a:srgbClr val="FFFFCC"/>
              </a:solidFill>
            </a:endParaRPr>
          </a:p>
        </p:txBody>
      </p:sp>
      <p:sp>
        <p:nvSpPr>
          <p:cNvPr id="1332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408" tIns="45704" rIns="91408" bIns="45704"/>
          <a:lstStyle/>
          <a:p>
            <a:endParaRPr lang="en-US">
              <a:solidFill>
                <a:srgbClr val="FFFFCC"/>
              </a:solidFill>
            </a:endParaRPr>
          </a:p>
        </p:txBody>
      </p:sp>
      <p:grpSp>
        <p:nvGrpSpPr>
          <p:cNvPr id="13324" name="Group 12"/>
          <p:cNvGrpSpPr>
            <a:grpSpLocks/>
          </p:cNvGrpSpPr>
          <p:nvPr/>
        </p:nvGrpSpPr>
        <p:grpSpPr bwMode="auto">
          <a:xfrm>
            <a:off x="63500" y="153988"/>
            <a:ext cx="3435350" cy="520700"/>
            <a:chOff x="40" y="97"/>
            <a:chExt cx="2164" cy="328"/>
          </a:xfrm>
        </p:grpSpPr>
        <p:sp>
          <p:nvSpPr>
            <p:cNvPr id="1333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3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3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3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3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332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3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3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3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3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08" tIns="45704" rIns="91408" bIns="45704"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08" tIns="45704" rIns="91408" bIns="45704"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08" tIns="45704" rIns="91408" bIns="45704" numCol="1" anchor="t" anchorCtr="0" compatLnSpc="1">
            <a:prstTxWarp prst="textNoShape">
              <a:avLst/>
            </a:prstTxWarp>
          </a:bodyPr>
          <a:lstStyle>
            <a:lvl1pPr algn="r" eaLnBrk="1" hangingPunct="1">
              <a:defRPr sz="1400">
                <a:latin typeface="Times New Roman" charset="0"/>
              </a:defRPr>
            </a:lvl1pPr>
          </a:lstStyle>
          <a:p>
            <a:pPr>
              <a:defRPr/>
            </a:pPr>
            <a:fld id="{CCFF6028-7C11-0E42-A501-CDE45760444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62119330"/>
      </p:ext>
    </p:extLst>
  </p:cSld>
  <p:clrMap bg1="dk2" tx1="lt1" bg2="dk1" tx2="lt2" accent1="accent1" accent2="accent2" accent3="accent3" accent4="accent4" accent5="accent5" accent6="accent6" hlink="hlink" folHlink="folHlink"/>
  <p:sldLayoutIdLst>
    <p:sldLayoutId id="2147492170" r:id="rId1"/>
    <p:sldLayoutId id="2147492171" r:id="rId2"/>
    <p:sldLayoutId id="2147492172" r:id="rId3"/>
    <p:sldLayoutId id="2147492173" r:id="rId4"/>
    <p:sldLayoutId id="2147492174" r:id="rId5"/>
    <p:sldLayoutId id="2147492175" r:id="rId6"/>
    <p:sldLayoutId id="2147492176" r:id="rId7"/>
    <p:sldLayoutId id="2147492177" r:id="rId8"/>
    <p:sldLayoutId id="2147492178" r:id="rId9"/>
    <p:sldLayoutId id="2147492179" r:id="rId10"/>
    <p:sldLayoutId id="2147492180"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SzPct val="75000"/>
        <a:buFont typeface="Wingdings" charset="0"/>
        <a:buChar char="v"/>
        <a:defRPr sz="3200">
          <a:solidFill>
            <a:schemeClr val="tx1"/>
          </a:solidFill>
          <a:latin typeface="Arial"/>
          <a:ea typeface="ＭＳ Ｐゴシック" charset="0"/>
          <a:cs typeface="Arial"/>
        </a:defRPr>
      </a:lvl1pPr>
      <a:lvl2pPr marL="742691" indent="-285652" algn="l" rtl="0" eaLnBrk="0" fontAlgn="base" hangingPunct="0">
        <a:spcBef>
          <a:spcPct val="20000"/>
        </a:spcBef>
        <a:spcAft>
          <a:spcPct val="0"/>
        </a:spcAft>
        <a:buSzPct val="75000"/>
        <a:buFont typeface="Wingdings" charset="0"/>
        <a:buChar char="v"/>
        <a:defRPr sz="2800">
          <a:solidFill>
            <a:schemeClr val="tx1"/>
          </a:solidFill>
          <a:latin typeface="Arial"/>
          <a:ea typeface="ＭＳ Ｐゴシック" charset="-128"/>
          <a:cs typeface="Arial"/>
        </a:defRPr>
      </a:lvl2pPr>
      <a:lvl3pPr marL="1142602" indent="-228522" algn="l" rtl="0" eaLnBrk="0" fontAlgn="base" hangingPunct="0">
        <a:spcBef>
          <a:spcPct val="20000"/>
        </a:spcBef>
        <a:spcAft>
          <a:spcPct val="0"/>
        </a:spcAft>
        <a:buSzPct val="75000"/>
        <a:buFont typeface="Wingdings" charset="0"/>
        <a:buChar char="v"/>
        <a:defRPr sz="2400">
          <a:solidFill>
            <a:schemeClr val="tx1"/>
          </a:solidFill>
          <a:latin typeface="Arial"/>
          <a:ea typeface="ＭＳ Ｐゴシック" charset="-128"/>
          <a:cs typeface="Arial"/>
        </a:defRPr>
      </a:lvl3pPr>
      <a:lvl4pPr marL="1599645" indent="-228522"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4pPr>
      <a:lvl5pPr marL="2056686" indent="-228522"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5pPr>
      <a:lvl6pPr marL="2513726" indent="-22852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70770" indent="-22852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7810" indent="-22852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84852" indent="-22852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134945" y="889001"/>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43" tIns="46022" rIns="92043" bIns="46022" numCol="1" anchor="ctr" anchorCtr="0" compatLnSpc="1">
            <a:prstTxWarp prst="textNoShape">
              <a:avLst/>
            </a:prstTxWarp>
          </a:bodyPr>
          <a:lstStyle/>
          <a:p>
            <a:pPr lvl="0"/>
            <a:r>
              <a:rPr lang="en-US"/>
              <a:t>Click to edit Master title style</a:t>
            </a:r>
          </a:p>
        </p:txBody>
      </p:sp>
      <p:sp>
        <p:nvSpPr>
          <p:cNvPr id="124931" name="Rectangle 3"/>
          <p:cNvSpPr>
            <a:spLocks noGrp="1" noChangeArrowheads="1"/>
          </p:cNvSpPr>
          <p:nvPr>
            <p:ph type="body" idx="1"/>
          </p:nvPr>
        </p:nvSpPr>
        <p:spPr bwMode="auto">
          <a:xfrm>
            <a:off x="134938" y="2116145"/>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43" tIns="46022" rIns="92043" bIns="4602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4932"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408" tIns="45704" rIns="91408" bIns="45704"/>
          <a:lstStyle/>
          <a:p>
            <a:pPr eaLnBrk="1" hangingPunct="1"/>
            <a:endParaRPr lang="en-US">
              <a:solidFill>
                <a:srgbClr val="FFFFCC"/>
              </a:solidFill>
              <a:latin typeface="Times New Roman" charset="0"/>
            </a:endParaRPr>
          </a:p>
        </p:txBody>
      </p:sp>
      <p:sp>
        <p:nvSpPr>
          <p:cNvPr id="124933"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408" tIns="45704" rIns="91408" bIns="45704"/>
          <a:lstStyle/>
          <a:p>
            <a:pPr algn="ctr" eaLnBrk="1" hangingPunct="1"/>
            <a:endParaRPr kumimoji="1" lang="en-US">
              <a:solidFill>
                <a:srgbClr val="FFFFCC"/>
              </a:solidFill>
              <a:latin typeface="Times New Roman" charset="0"/>
            </a:endParaRPr>
          </a:p>
        </p:txBody>
      </p:sp>
      <p:sp>
        <p:nvSpPr>
          <p:cNvPr id="124934"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408" tIns="45704" rIns="91408" bIns="45704"/>
          <a:lstStyle/>
          <a:p>
            <a:pPr eaLnBrk="1" hangingPunct="1"/>
            <a:endParaRPr lang="en-US">
              <a:solidFill>
                <a:srgbClr val="FFFFCC"/>
              </a:solidFill>
              <a:latin typeface="Times New Roman" charset="0"/>
            </a:endParaRPr>
          </a:p>
        </p:txBody>
      </p:sp>
      <p:sp>
        <p:nvSpPr>
          <p:cNvPr id="124935"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408" tIns="45704" rIns="91408" bIns="45704"/>
          <a:lstStyle/>
          <a:p>
            <a:pPr eaLnBrk="1" hangingPunct="1"/>
            <a:endParaRPr lang="en-US">
              <a:solidFill>
                <a:srgbClr val="FFFFCC"/>
              </a:solidFill>
              <a:latin typeface="Times New Roman" charset="0"/>
            </a:endParaRPr>
          </a:p>
        </p:txBody>
      </p:sp>
      <p:sp>
        <p:nvSpPr>
          <p:cNvPr id="124936"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408" tIns="45704" rIns="91408" bIns="45704"/>
          <a:lstStyle/>
          <a:p>
            <a:pPr eaLnBrk="1" hangingPunct="1"/>
            <a:endParaRPr lang="en-US">
              <a:solidFill>
                <a:srgbClr val="FFFFCC"/>
              </a:solidFill>
              <a:latin typeface="Times New Roman" charset="0"/>
            </a:endParaRPr>
          </a:p>
        </p:txBody>
      </p:sp>
      <p:sp>
        <p:nvSpPr>
          <p:cNvPr id="124937" name="Freeform 9"/>
          <p:cNvSpPr>
            <a:spLocks/>
          </p:cNvSpPr>
          <p:nvPr/>
        </p:nvSpPr>
        <p:spPr bwMode="auto">
          <a:xfrm>
            <a:off x="4868870"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408" tIns="45704" rIns="91408" bIns="45704"/>
          <a:lstStyle/>
          <a:p>
            <a:pPr eaLnBrk="1" hangingPunct="1"/>
            <a:endParaRPr lang="en-US">
              <a:solidFill>
                <a:srgbClr val="FFFFCC"/>
              </a:solidFill>
              <a:latin typeface="Times New Roman" charset="0"/>
            </a:endParaRPr>
          </a:p>
        </p:txBody>
      </p:sp>
      <p:sp>
        <p:nvSpPr>
          <p:cNvPr id="124938"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408" tIns="45704" rIns="91408" bIns="45704"/>
          <a:lstStyle/>
          <a:p>
            <a:pPr eaLnBrk="1" hangingPunct="1"/>
            <a:endParaRPr lang="en-US">
              <a:solidFill>
                <a:srgbClr val="FFFFCC"/>
              </a:solidFill>
              <a:latin typeface="Times New Roman" charset="0"/>
            </a:endParaRPr>
          </a:p>
        </p:txBody>
      </p:sp>
      <p:sp>
        <p:nvSpPr>
          <p:cNvPr id="124939"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408" tIns="45704" rIns="91408" bIns="45704"/>
          <a:lstStyle/>
          <a:p>
            <a:pPr eaLnBrk="1" hangingPunct="1"/>
            <a:endParaRPr lang="en-US">
              <a:solidFill>
                <a:srgbClr val="FFFFCC"/>
              </a:solidFill>
              <a:latin typeface="Times New Roman" charset="0"/>
            </a:endParaRPr>
          </a:p>
        </p:txBody>
      </p:sp>
      <p:grpSp>
        <p:nvGrpSpPr>
          <p:cNvPr id="124940" name="Group 12"/>
          <p:cNvGrpSpPr>
            <a:grpSpLocks/>
          </p:cNvGrpSpPr>
          <p:nvPr/>
        </p:nvGrpSpPr>
        <p:grpSpPr bwMode="auto">
          <a:xfrm>
            <a:off x="63500" y="153988"/>
            <a:ext cx="3435350" cy="520700"/>
            <a:chOff x="40" y="97"/>
            <a:chExt cx="2164" cy="328"/>
          </a:xfrm>
        </p:grpSpPr>
        <p:sp>
          <p:nvSpPr>
            <p:cNvPr id="124950"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124951"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124952"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124953"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124954"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grpSp>
      <p:grpSp>
        <p:nvGrpSpPr>
          <p:cNvPr id="124941" name="Group 18"/>
          <p:cNvGrpSpPr>
            <a:grpSpLocks/>
          </p:cNvGrpSpPr>
          <p:nvPr/>
        </p:nvGrpSpPr>
        <p:grpSpPr bwMode="auto">
          <a:xfrm>
            <a:off x="5646738" y="153988"/>
            <a:ext cx="3435350" cy="552450"/>
            <a:chOff x="3557" y="97"/>
            <a:chExt cx="2164" cy="348"/>
          </a:xfrm>
        </p:grpSpPr>
        <p:sp>
          <p:nvSpPr>
            <p:cNvPr id="124945"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124946"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124947"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124948"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124949"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08" tIns="45704" rIns="91408" bIns="45704" numCol="1" anchor="t" anchorCtr="0" compatLnSpc="1">
            <a:prstTxWarp prst="textNoShape">
              <a:avLst/>
            </a:prstTxWarp>
          </a:bodyPr>
          <a:lstStyle>
            <a:lvl1pPr>
              <a:defRPr sz="1400">
                <a:solidFill>
                  <a:srgbClr val="FFFFCC"/>
                </a:solidFill>
                <a:ea typeface="ＭＳ Ｐゴシック" charset="-128"/>
                <a:cs typeface="ＭＳ Ｐゴシック" charset="-128"/>
              </a:defRPr>
            </a:lvl1pPr>
          </a:lstStyle>
          <a:p>
            <a:pPr eaLnBrk="1" hangingPunct="1">
              <a:defRPr/>
            </a:pPr>
            <a:endParaRPr lang="en-US">
              <a:latin typeface="Times New Roman" charset="0"/>
            </a:endParaRPr>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08" tIns="45704" rIns="91408" bIns="45704" numCol="1" anchor="t" anchorCtr="0" compatLnSpc="1">
            <a:prstTxWarp prst="textNoShape">
              <a:avLst/>
            </a:prstTxWarp>
          </a:bodyPr>
          <a:lstStyle>
            <a:lvl1pPr algn="ctr">
              <a:defRPr sz="1400">
                <a:solidFill>
                  <a:srgbClr val="FFFFCC"/>
                </a:solidFill>
                <a:ea typeface="ＭＳ Ｐゴシック" charset="-128"/>
                <a:cs typeface="ＭＳ Ｐゴシック" charset="-128"/>
              </a:defRPr>
            </a:lvl1pPr>
          </a:lstStyle>
          <a:p>
            <a:pPr eaLnBrk="1" hangingPunct="1">
              <a:defRPr/>
            </a:pPr>
            <a:endParaRPr lang="en-US">
              <a:latin typeface="Times New Roman" charset="0"/>
            </a:endParaRPr>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08" tIns="45704" rIns="91408" bIns="45704" numCol="1" anchor="t" anchorCtr="0" compatLnSpc="1">
            <a:prstTxWarp prst="textNoShape">
              <a:avLst/>
            </a:prstTxWarp>
          </a:bodyPr>
          <a:lstStyle>
            <a:lvl1pPr algn="r">
              <a:defRPr sz="1400">
                <a:solidFill>
                  <a:srgbClr val="FFFFCC"/>
                </a:solidFill>
              </a:defRPr>
            </a:lvl1pPr>
          </a:lstStyle>
          <a:p>
            <a:pPr eaLnBrk="1" hangingPunct="1">
              <a:defRPr/>
            </a:pPr>
            <a:fld id="{36C23D01-61D0-FA44-97A4-122099C96E89}" type="slidenum">
              <a:rPr lang="en-US">
                <a:latin typeface="Times New Roman" charset="0"/>
              </a:rPr>
              <a:pPr eaLnBrk="1" hangingPunct="1">
                <a:defRPr/>
              </a:pPr>
              <a:t>‹#›</a:t>
            </a:fld>
            <a:endParaRPr lang="en-US">
              <a:latin typeface="Times New Roman" charset="0"/>
            </a:endParaRPr>
          </a:p>
        </p:txBody>
      </p:sp>
    </p:spTree>
    <p:extLst>
      <p:ext uri="{BB962C8B-B14F-4D97-AF65-F5344CB8AC3E}">
        <p14:creationId xmlns:p14="http://schemas.microsoft.com/office/powerpoint/2010/main" val="3003449188"/>
      </p:ext>
    </p:extLst>
  </p:cSld>
  <p:clrMap bg1="dk2" tx1="lt1" bg2="dk1" tx2="lt2" accent1="accent1" accent2="accent2" accent3="accent3" accent4="accent4" accent5="accent5" accent6="accent6" hlink="hlink" folHlink="folHlink"/>
  <p:sldLayoutIdLst>
    <p:sldLayoutId id="214749218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34" charset="-128"/>
          <a:cs typeface="ＭＳ Ｐゴシック" charset="-128"/>
        </a:defRPr>
      </a:lvl1pPr>
      <a:lvl2pPr marL="742691" indent="-285652"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charset="-128"/>
        </a:defRPr>
      </a:lvl2pPr>
      <a:lvl3pPr marL="1142602" indent="-228522"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128"/>
        </a:defRPr>
      </a:lvl3pPr>
      <a:lvl4pPr marL="1599645" indent="-228522"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4pPr>
      <a:lvl5pPr marL="2056686" indent="-228522"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5pPr>
      <a:lvl6pPr marL="2513726" indent="-22852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70770" indent="-22852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7810" indent="-22852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84852" indent="-22852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lvl1pPr>
          </a:lstStyle>
          <a:p>
            <a:pPr>
              <a:defRPr/>
            </a:pPr>
            <a:fld id="{A0981002-86FE-214D-8B30-F269491C04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796" r:id="rId1"/>
    <p:sldLayoutId id="2147491797" r:id="rId2"/>
    <p:sldLayoutId id="2147491798" r:id="rId3"/>
    <p:sldLayoutId id="2147491799" r:id="rId4"/>
    <p:sldLayoutId id="2147491800" r:id="rId5"/>
    <p:sldLayoutId id="2147491801" r:id="rId6"/>
    <p:sldLayoutId id="2147491802" r:id="rId7"/>
    <p:sldLayoutId id="2147491803" r:id="rId8"/>
    <p:sldLayoutId id="2147491804" r:id="rId9"/>
    <p:sldLayoutId id="2147491805" r:id="rId10"/>
    <p:sldLayoutId id="2147491806"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691" indent="-285652" algn="l" rtl="0" eaLnBrk="0" fontAlgn="base" hangingPunct="0">
        <a:spcBef>
          <a:spcPct val="20000"/>
        </a:spcBef>
        <a:spcAft>
          <a:spcPct val="0"/>
        </a:spcAft>
        <a:buChar char="–"/>
        <a:defRPr sz="2800">
          <a:solidFill>
            <a:srgbClr val="FFFFFF"/>
          </a:solidFill>
          <a:latin typeface="+mn-lt"/>
          <a:ea typeface="ＭＳ Ｐゴシック" charset="-128"/>
        </a:defRPr>
      </a:lvl2pPr>
      <a:lvl3pPr marL="1142602" indent="-228522" algn="l" rtl="0" eaLnBrk="0" fontAlgn="base" hangingPunct="0">
        <a:spcBef>
          <a:spcPct val="20000"/>
        </a:spcBef>
        <a:spcAft>
          <a:spcPct val="0"/>
        </a:spcAft>
        <a:buChar char="•"/>
        <a:defRPr sz="2400">
          <a:solidFill>
            <a:srgbClr val="FFFFFF"/>
          </a:solidFill>
          <a:latin typeface="+mn-lt"/>
          <a:ea typeface="ＭＳ Ｐゴシック" charset="-128"/>
        </a:defRPr>
      </a:lvl3pPr>
      <a:lvl4pPr marL="1599645" indent="-228522" algn="l" rtl="0" eaLnBrk="0" fontAlgn="base" hangingPunct="0">
        <a:spcBef>
          <a:spcPct val="20000"/>
        </a:spcBef>
        <a:spcAft>
          <a:spcPct val="0"/>
        </a:spcAft>
        <a:buChar char="–"/>
        <a:defRPr sz="2000">
          <a:solidFill>
            <a:srgbClr val="FFFFFF"/>
          </a:solidFill>
          <a:latin typeface="+mn-lt"/>
          <a:ea typeface="ＭＳ Ｐゴシック" charset="-128"/>
        </a:defRPr>
      </a:lvl4pPr>
      <a:lvl5pPr marL="2056686" indent="-228522" algn="l" rtl="0" eaLnBrk="0" fontAlgn="base" hangingPunct="0">
        <a:spcBef>
          <a:spcPct val="20000"/>
        </a:spcBef>
        <a:spcAft>
          <a:spcPct val="0"/>
        </a:spcAft>
        <a:buChar char="»"/>
        <a:defRPr sz="2000">
          <a:solidFill>
            <a:srgbClr val="FFFFFF"/>
          </a:solidFill>
          <a:latin typeface="+mn-lt"/>
          <a:ea typeface="ＭＳ Ｐゴシック" charset="-128"/>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273191"/>
      </p:ext>
    </p:extLst>
  </p:cSld>
  <p:clrMap bg1="lt1" tx1="dk1" bg2="lt2" tx2="dk2" accent1="accent1" accent2="accent2" accent3="accent3" accent4="accent4" accent5="accent5" accent6="accent6" hlink="hlink" folHlink="folHlink"/>
  <p:sldLayoutIdLst>
    <p:sldLayoutId id="2147492184" r:id="rId1"/>
    <p:sldLayoutId id="2147492185" r:id="rId2"/>
    <p:sldLayoutId id="2147492186" r:id="rId3"/>
    <p:sldLayoutId id="2147492187" r:id="rId4"/>
    <p:sldLayoutId id="2147492188" r:id="rId5"/>
    <p:sldLayoutId id="2147492189" r:id="rId6"/>
    <p:sldLayoutId id="2147492190" r:id="rId7"/>
    <p:sldLayoutId id="2147492191" r:id="rId8"/>
    <p:sldLayoutId id="2147492192" r:id="rId9"/>
    <p:sldLayoutId id="2147492193" r:id="rId10"/>
    <p:sldLayoutId id="214749219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7"/>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endParaRPr lang="en-US" sz="1800">
              <a:cs typeface="DejaVu Sans" charset="0"/>
            </a:endParaRPr>
          </a:p>
        </p:txBody>
      </p:sp>
      <p:sp>
        <p:nvSpPr>
          <p:cNvPr id="1028" name="Rectangle 4"/>
          <p:cNvSpPr>
            <a:spLocks noGrp="1" noChangeArrowheads="1"/>
          </p:cNvSpPr>
          <p:nvPr>
            <p:ph type="ftr"/>
          </p:nvPr>
        </p:nvSpPr>
        <p:spPr bwMode="auto">
          <a:xfrm>
            <a:off x="2196975"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fld id="{F3A1AA03-108C-694A-97E0-746B59CCE717}" type="slidenum">
              <a:rPr lang="en-US" sz="1800" smtClean="0">
                <a:cs typeface="DejaVu Sans" charset="0"/>
              </a:rPr>
              <a:pPr defTabSz="321455">
                <a:buSzPct val="100000"/>
              </a:pPr>
              <a:t>‹#›</a:t>
            </a:fld>
            <a:endParaRPr lang="en-US" sz="1800">
              <a:cs typeface="DejaVu Sans" charset="0"/>
            </a:endParaRPr>
          </a:p>
        </p:txBody>
      </p:sp>
    </p:spTree>
    <p:extLst>
      <p:ext uri="{BB962C8B-B14F-4D97-AF65-F5344CB8AC3E}">
        <p14:creationId xmlns:p14="http://schemas.microsoft.com/office/powerpoint/2010/main" val="77920104"/>
      </p:ext>
    </p:extLst>
  </p:cSld>
  <p:clrMap bg1="lt1" tx1="dk1" bg2="lt2" tx2="dk2" accent1="accent1" accent2="accent2" accent3="accent3" accent4="accent4" accent5="accent5" accent6="accent6" hlink="hlink" folHlink="folHlink"/>
  <p:sldLayoutIdLst>
    <p:sldLayoutId id="2147492244" r:id="rId1"/>
    <p:sldLayoutId id="2147492245" r:id="rId2"/>
    <p:sldLayoutId id="2147492246" r:id="rId3"/>
    <p:sldLayoutId id="2147492247" r:id="rId4"/>
    <p:sldLayoutId id="2147492248" r:id="rId5"/>
    <p:sldLayoutId id="2147492249" r:id="rId6"/>
    <p:sldLayoutId id="2147492250" r:id="rId7"/>
    <p:sldLayoutId id="2147492251" r:id="rId8"/>
    <p:sldLayoutId id="2147492252" r:id="rId9"/>
    <p:sldLayoutId id="2147492253" r:id="rId10"/>
    <p:sldLayoutId id="2147492254" r:id="rId11"/>
  </p:sldLayoutIdLst>
  <p:txStyles>
    <p:titleStyle>
      <a:lvl1pPr algn="ctr" defTabSz="321455"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364" indent="-200909"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63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09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54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00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45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91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36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91" indent="-241091" algn="l" defTabSz="321455"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364" indent="-200909" algn="l" defTabSz="321455"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638" indent="-160728" algn="l" defTabSz="321455"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09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54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00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458"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91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36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455" rtl="0" eaLnBrk="1" latinLnBrk="0" hangingPunct="1">
        <a:defRPr sz="1300" kern="1200">
          <a:solidFill>
            <a:schemeClr val="tx1"/>
          </a:solidFill>
          <a:latin typeface="+mn-lt"/>
          <a:ea typeface="+mn-ea"/>
          <a:cs typeface="+mn-cs"/>
        </a:defRPr>
      </a:lvl1pPr>
      <a:lvl2pPr marL="321455" algn="l" defTabSz="321455" rtl="0" eaLnBrk="1" latinLnBrk="0" hangingPunct="1">
        <a:defRPr sz="1300" kern="1200">
          <a:solidFill>
            <a:schemeClr val="tx1"/>
          </a:solidFill>
          <a:latin typeface="+mn-lt"/>
          <a:ea typeface="+mn-ea"/>
          <a:cs typeface="+mn-cs"/>
        </a:defRPr>
      </a:lvl2pPr>
      <a:lvl3pPr marL="642910" algn="l" defTabSz="321455" rtl="0" eaLnBrk="1" latinLnBrk="0" hangingPunct="1">
        <a:defRPr sz="1300" kern="1200">
          <a:solidFill>
            <a:schemeClr val="tx1"/>
          </a:solidFill>
          <a:latin typeface="+mn-lt"/>
          <a:ea typeface="+mn-ea"/>
          <a:cs typeface="+mn-cs"/>
        </a:defRPr>
      </a:lvl3pPr>
      <a:lvl4pPr marL="964365" algn="l" defTabSz="321455" rtl="0" eaLnBrk="1" latinLnBrk="0" hangingPunct="1">
        <a:defRPr sz="1300" kern="1200">
          <a:solidFill>
            <a:schemeClr val="tx1"/>
          </a:solidFill>
          <a:latin typeface="+mn-lt"/>
          <a:ea typeface="+mn-ea"/>
          <a:cs typeface="+mn-cs"/>
        </a:defRPr>
      </a:lvl4pPr>
      <a:lvl5pPr marL="1285820" algn="l" defTabSz="321455" rtl="0" eaLnBrk="1" latinLnBrk="0" hangingPunct="1">
        <a:defRPr sz="1300" kern="1200">
          <a:solidFill>
            <a:schemeClr val="tx1"/>
          </a:solidFill>
          <a:latin typeface="+mn-lt"/>
          <a:ea typeface="+mn-ea"/>
          <a:cs typeface="+mn-cs"/>
        </a:defRPr>
      </a:lvl5pPr>
      <a:lvl6pPr marL="1607276" algn="l" defTabSz="321455" rtl="0" eaLnBrk="1" latinLnBrk="0" hangingPunct="1">
        <a:defRPr sz="1300" kern="1200">
          <a:solidFill>
            <a:schemeClr val="tx1"/>
          </a:solidFill>
          <a:latin typeface="+mn-lt"/>
          <a:ea typeface="+mn-ea"/>
          <a:cs typeface="+mn-cs"/>
        </a:defRPr>
      </a:lvl6pPr>
      <a:lvl7pPr marL="1928732" algn="l" defTabSz="321455" rtl="0" eaLnBrk="1" latinLnBrk="0" hangingPunct="1">
        <a:defRPr sz="1300" kern="1200">
          <a:solidFill>
            <a:schemeClr val="tx1"/>
          </a:solidFill>
          <a:latin typeface="+mn-lt"/>
          <a:ea typeface="+mn-ea"/>
          <a:cs typeface="+mn-cs"/>
        </a:defRPr>
      </a:lvl7pPr>
      <a:lvl8pPr marL="2250187" algn="l" defTabSz="321455" rtl="0" eaLnBrk="1" latinLnBrk="0" hangingPunct="1">
        <a:defRPr sz="1300" kern="1200">
          <a:solidFill>
            <a:schemeClr val="tx1"/>
          </a:solidFill>
          <a:latin typeface="+mn-lt"/>
          <a:ea typeface="+mn-ea"/>
          <a:cs typeface="+mn-cs"/>
        </a:defRPr>
      </a:lvl8pPr>
      <a:lvl9pPr marL="2571640" algn="l" defTabSz="321455" rtl="0" eaLnBrk="1" latinLnBrk="0" hangingPunct="1">
        <a:defRPr sz="13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3"/>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27" tIns="45714" rIns="91427" bIns="4571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27" tIns="45714" rIns="91427" bIns="4571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27" tIns="45714" rIns="91427" bIns="4571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solidFill>
                  <a:srgbClr val="FFFFCC"/>
                </a:solidFill>
              </a:rPr>
              <a:pPr>
                <a:defRPr/>
              </a:pPr>
              <a:t>‹#›</a:t>
            </a:fld>
            <a:endParaRPr lang="en-US">
              <a:solidFill>
                <a:srgbClr val="FFFFCC"/>
              </a:solidFill>
            </a:endParaRPr>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0979026"/>
      </p:ext>
    </p:extLst>
  </p:cSld>
  <p:clrMap bg1="dk2" tx1="lt1" bg2="dk1" tx2="lt2" accent1="accent1" accent2="accent2" accent3="accent3" accent4="accent4" accent5="accent5" accent6="accent6" hlink="hlink" folHlink="folHlink"/>
  <p:sldLayoutIdLst>
    <p:sldLayoutId id="2147492343" r:id="rId1"/>
    <p:sldLayoutId id="2147492344" r:id="rId2"/>
    <p:sldLayoutId id="2147492345" r:id="rId3"/>
    <p:sldLayoutId id="2147492346" r:id="rId4"/>
    <p:sldLayoutId id="2147492347" r:id="rId5"/>
    <p:sldLayoutId id="2147492348" r:id="rId6"/>
    <p:sldLayoutId id="2147492349" r:id="rId7"/>
    <p:sldLayoutId id="2147492350" r:id="rId8"/>
    <p:sldLayoutId id="2147492351" r:id="rId9"/>
    <p:sldLayoutId id="2147492352" r:id="rId10"/>
    <p:sldLayoutId id="2147492353" r:id="rId11"/>
    <p:sldLayoutId id="2147492354" r:id="rId12"/>
    <p:sldLayoutId id="2147492355"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132" algn="ctr" rtl="0" fontAlgn="base">
        <a:spcBef>
          <a:spcPct val="0"/>
        </a:spcBef>
        <a:spcAft>
          <a:spcPct val="0"/>
        </a:spcAft>
        <a:defRPr sz="4400">
          <a:solidFill>
            <a:schemeClr val="tx2"/>
          </a:solidFill>
          <a:latin typeface="Times New Roman" charset="0"/>
        </a:defRPr>
      </a:lvl6pPr>
      <a:lvl7pPr marL="914265" algn="ctr" rtl="0" fontAlgn="base">
        <a:spcBef>
          <a:spcPct val="0"/>
        </a:spcBef>
        <a:spcAft>
          <a:spcPct val="0"/>
        </a:spcAft>
        <a:defRPr sz="4400">
          <a:solidFill>
            <a:schemeClr val="tx2"/>
          </a:solidFill>
          <a:latin typeface="Times New Roman" charset="0"/>
        </a:defRPr>
      </a:lvl7pPr>
      <a:lvl8pPr marL="1371396" algn="ctr" rtl="0" fontAlgn="base">
        <a:spcBef>
          <a:spcPct val="0"/>
        </a:spcBef>
        <a:spcAft>
          <a:spcPct val="0"/>
        </a:spcAft>
        <a:defRPr sz="4400">
          <a:solidFill>
            <a:schemeClr val="tx2"/>
          </a:solidFill>
          <a:latin typeface="Times New Roman" charset="0"/>
        </a:defRPr>
      </a:lvl8pPr>
      <a:lvl9pPr marL="1828530" algn="ctr" rtl="0" fontAlgn="base">
        <a:spcBef>
          <a:spcPct val="0"/>
        </a:spcBef>
        <a:spcAft>
          <a:spcPct val="0"/>
        </a:spcAft>
        <a:defRPr sz="4400">
          <a:solidFill>
            <a:schemeClr val="tx2"/>
          </a:solidFill>
          <a:latin typeface="Times New Roman" charset="0"/>
        </a:defRPr>
      </a:lvl9pPr>
    </p:titleStyle>
    <p:bodyStyle>
      <a:lvl1pPr marL="342849" indent="-342849"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839" indent="-285708"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829" indent="-228567"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961" indent="-228567"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094" indent="-228567"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225" indent="-228567" algn="l" rtl="0" fontAlgn="base">
        <a:spcBef>
          <a:spcPct val="20000"/>
        </a:spcBef>
        <a:spcAft>
          <a:spcPct val="0"/>
        </a:spcAft>
        <a:buChar char="»"/>
        <a:defRPr sz="2000">
          <a:solidFill>
            <a:schemeClr val="tx1"/>
          </a:solidFill>
          <a:latin typeface="+mn-lt"/>
          <a:ea typeface="ＭＳ Ｐゴシック" charset="-128"/>
        </a:defRPr>
      </a:lvl6pPr>
      <a:lvl7pPr marL="2971359" indent="-228567" algn="l" rtl="0" fontAlgn="base">
        <a:spcBef>
          <a:spcPct val="20000"/>
        </a:spcBef>
        <a:spcAft>
          <a:spcPct val="0"/>
        </a:spcAft>
        <a:buChar char="»"/>
        <a:defRPr sz="2000">
          <a:solidFill>
            <a:schemeClr val="tx1"/>
          </a:solidFill>
          <a:latin typeface="+mn-lt"/>
          <a:ea typeface="ＭＳ Ｐゴシック" charset="-128"/>
        </a:defRPr>
      </a:lvl7pPr>
      <a:lvl8pPr marL="3428490" indent="-228567" algn="l" rtl="0" fontAlgn="base">
        <a:spcBef>
          <a:spcPct val="20000"/>
        </a:spcBef>
        <a:spcAft>
          <a:spcPct val="0"/>
        </a:spcAft>
        <a:buChar char="»"/>
        <a:defRPr sz="2000">
          <a:solidFill>
            <a:schemeClr val="tx1"/>
          </a:solidFill>
          <a:latin typeface="+mn-lt"/>
          <a:ea typeface="ＭＳ Ｐゴシック" charset="-128"/>
        </a:defRPr>
      </a:lvl8pPr>
      <a:lvl9pPr marL="3885622" indent="-228567"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2052399"/>
      </p:ext>
    </p:extLst>
  </p:cSld>
  <p:clrMap bg1="lt1" tx1="dk1" bg2="lt2" tx2="dk2" accent1="accent1" accent2="accent2" accent3="accent3" accent4="accent4" accent5="accent5" accent6="accent6" hlink="hlink" folHlink="folHlink"/>
  <p:sldLayoutIdLst>
    <p:sldLayoutId id="2147492357" r:id="rId1"/>
    <p:sldLayoutId id="2147492358" r:id="rId2"/>
    <p:sldLayoutId id="2147492359" r:id="rId3"/>
    <p:sldLayoutId id="2147492360" r:id="rId4"/>
    <p:sldLayoutId id="2147492361" r:id="rId5"/>
    <p:sldLayoutId id="2147492362" r:id="rId6"/>
    <p:sldLayoutId id="2147492363" r:id="rId7"/>
    <p:sldLayoutId id="2147492364" r:id="rId8"/>
    <p:sldLayoutId id="2147492365" r:id="rId9"/>
    <p:sldLayoutId id="2147492366" r:id="rId10"/>
    <p:sldLayoutId id="2147492367" r:id="rId11"/>
    <p:sldLayoutId id="214749236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fld id="{4370C4B8-28FD-CA45-96DB-445CE5F9BEB5}" type="slidenum">
              <a:rPr lang="en-US" sz="1800" smtClean="0">
                <a:cs typeface="DejaVu Sans" charset="0"/>
              </a:rPr>
              <a:pPr defTabSz="321503">
                <a:buSzPct val="100000"/>
              </a:pPr>
              <a:t>‹#›</a:t>
            </a:fld>
            <a:endParaRPr lang="en-US" sz="1800">
              <a:cs typeface="DejaVu Sans" charset="0"/>
            </a:endParaRPr>
          </a:p>
        </p:txBody>
      </p:sp>
    </p:spTree>
    <p:extLst>
      <p:ext uri="{BB962C8B-B14F-4D97-AF65-F5344CB8AC3E}">
        <p14:creationId xmlns:p14="http://schemas.microsoft.com/office/powerpoint/2010/main" val="2215146025"/>
      </p:ext>
    </p:extLst>
  </p:cSld>
  <p:clrMap bg1="lt1" tx1="dk1" bg2="lt2" tx2="dk2" accent1="accent1" accent2="accent2" accent3="accent3" accent4="accent4" accent5="accent5" accent6="accent6" hlink="hlink" folHlink="folHlink"/>
  <p:sldLayoutIdLst>
    <p:sldLayoutId id="2147492370" r:id="rId1"/>
    <p:sldLayoutId id="2147492371" r:id="rId2"/>
    <p:sldLayoutId id="2147492372" r:id="rId3"/>
    <p:sldLayoutId id="2147492373" r:id="rId4"/>
    <p:sldLayoutId id="2147492374" r:id="rId5"/>
    <p:sldLayoutId id="2147492375" r:id="rId6"/>
    <p:sldLayoutId id="2147492376" r:id="rId7"/>
    <p:sldLayoutId id="2147492377" r:id="rId8"/>
    <p:sldLayoutId id="2147492378" r:id="rId9"/>
    <p:sldLayoutId id="2147492379" r:id="rId10"/>
    <p:sldLayoutId id="2147492380"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6818129"/>
      </p:ext>
    </p:extLst>
  </p:cSld>
  <p:clrMap bg1="lt1" tx1="dk1" bg2="lt2" tx2="dk2" accent1="accent1" accent2="accent2" accent3="accent3" accent4="accent4" accent5="accent5" accent6="accent6" hlink="hlink" folHlink="folHlink"/>
  <p:sldLayoutIdLst>
    <p:sldLayoutId id="2147492382" r:id="rId1"/>
    <p:sldLayoutId id="2147492383" r:id="rId2"/>
    <p:sldLayoutId id="2147492384" r:id="rId3"/>
    <p:sldLayoutId id="2147492385" r:id="rId4"/>
    <p:sldLayoutId id="2147492386" r:id="rId5"/>
    <p:sldLayoutId id="2147492387" r:id="rId6"/>
    <p:sldLayoutId id="2147492388" r:id="rId7"/>
    <p:sldLayoutId id="2147492389" r:id="rId8"/>
    <p:sldLayoutId id="2147492390" r:id="rId9"/>
    <p:sldLayoutId id="2147492391" r:id="rId10"/>
    <p:sldLayoutId id="2147492392"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9247598"/>
      </p:ext>
    </p:extLst>
  </p:cSld>
  <p:clrMap bg1="lt1" tx1="dk1" bg2="lt2" tx2="dk2" accent1="accent1" accent2="accent2" accent3="accent3" accent4="accent4" accent5="accent5" accent6="accent6" hlink="hlink" folHlink="folHlink"/>
  <p:sldLayoutIdLst>
    <p:sldLayoutId id="2147492407" r:id="rId1"/>
    <p:sldLayoutId id="2147492408" r:id="rId2"/>
    <p:sldLayoutId id="2147492409" r:id="rId3"/>
    <p:sldLayoutId id="2147492410" r:id="rId4"/>
    <p:sldLayoutId id="2147492411" r:id="rId5"/>
    <p:sldLayoutId id="2147492412" r:id="rId6"/>
    <p:sldLayoutId id="2147492413" r:id="rId7"/>
    <p:sldLayoutId id="2147492414" r:id="rId8"/>
    <p:sldLayoutId id="2147492415" r:id="rId9"/>
    <p:sldLayoutId id="2147492416" r:id="rId10"/>
    <p:sldLayoutId id="214749241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0180804"/>
      </p:ext>
    </p:extLst>
  </p:cSld>
  <p:clrMap bg1="lt1" tx1="dk1" bg2="lt2" tx2="dk2" accent1="accent1" accent2="accent2" accent3="accent3" accent4="accent4" accent5="accent5" accent6="accent6" hlink="hlink" folHlink="folHlink"/>
  <p:sldLayoutIdLst>
    <p:sldLayoutId id="2147492419" r:id="rId1"/>
    <p:sldLayoutId id="2147492420" r:id="rId2"/>
    <p:sldLayoutId id="2147492421" r:id="rId3"/>
    <p:sldLayoutId id="2147492422" r:id="rId4"/>
    <p:sldLayoutId id="2147492423" r:id="rId5"/>
    <p:sldLayoutId id="2147492424" r:id="rId6"/>
    <p:sldLayoutId id="2147492425" r:id="rId7"/>
    <p:sldLayoutId id="2147492426" r:id="rId8"/>
    <p:sldLayoutId id="2147492427" r:id="rId9"/>
    <p:sldLayoutId id="2147492428" r:id="rId10"/>
    <p:sldLayoutId id="2147492429" r:id="rId11"/>
    <p:sldLayoutId id="2147492430"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5467724"/>
      </p:ext>
    </p:extLst>
  </p:cSld>
  <p:clrMap bg1="lt1" tx1="dk1" bg2="lt2" tx2="dk2" accent1="accent1" accent2="accent2" accent3="accent3" accent4="accent4" accent5="accent5" accent6="accent6" hlink="hlink" folHlink="folHlink"/>
  <p:sldLayoutIdLst>
    <p:sldLayoutId id="2147492432" r:id="rId1"/>
    <p:sldLayoutId id="2147492433" r:id="rId2"/>
    <p:sldLayoutId id="2147492434" r:id="rId3"/>
    <p:sldLayoutId id="2147492435" r:id="rId4"/>
    <p:sldLayoutId id="2147492436" r:id="rId5"/>
    <p:sldLayoutId id="2147492437" r:id="rId6"/>
    <p:sldLayoutId id="2147492438" r:id="rId7"/>
    <p:sldLayoutId id="2147492439" r:id="rId8"/>
    <p:sldLayoutId id="2147492440" r:id="rId9"/>
    <p:sldLayoutId id="2147492441" r:id="rId10"/>
    <p:sldLayoutId id="2147492442" r:id="rId11"/>
    <p:sldLayoutId id="2147492443"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eaLnBrk="1" fontAlgn="auto">
              <a:spcBef>
                <a:spcPts val="0"/>
              </a:spcBef>
              <a:spcAft>
                <a:spcPts val="0"/>
              </a:spcAft>
            </a:pPr>
            <a:fld id="{86CB4B4D-7CA3-9044-876B-883B54F8677D}" type="slidenum">
              <a:rPr kern="0">
                <a:latin typeface="Calibri"/>
                <a:ea typeface="Calibri"/>
                <a:cs typeface="Calibri"/>
                <a:sym typeface="Calibri"/>
              </a:rPr>
              <a:pPr eaLnBrk="1" fontAlgn="auto">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4085093439"/>
      </p:ext>
    </p:extLst>
  </p:cSld>
  <p:clrMap bg1="lt1" tx1="dk1" bg2="lt2" tx2="dk2" accent1="accent1" accent2="accent2" accent3="accent3" accent4="accent4" accent5="accent5" accent6="accent6" hlink="hlink" folHlink="folHlink"/>
  <p:sldLayoutIdLst>
    <p:sldLayoutId id="2147492445" r:id="rId1"/>
    <p:sldLayoutId id="2147492446" r:id="rId2"/>
    <p:sldLayoutId id="2147492447" r:id="rId3"/>
    <p:sldLayoutId id="2147492448" r:id="rId4"/>
    <p:sldLayoutId id="2147492449" r:id="rId5"/>
    <p:sldLayoutId id="2147492450" r:id="rId6"/>
    <p:sldLayoutId id="2147492451" r:id="rId7"/>
    <p:sldLayoutId id="2147492452" r:id="rId8"/>
    <p:sldLayoutId id="2147492453" r:id="rId9"/>
    <p:sldLayoutId id="2147492454" r:id="rId10"/>
    <p:sldLayoutId id="2147492455" r:id="rId11"/>
    <p:sldLayoutId id="2147492456" r:id="rId12"/>
    <p:sldLayoutId id="2147492457" r:id="rId13"/>
    <p:sldLayoutId id="2147492458" r:id="rId14"/>
    <p:sldLayoutId id="2147492459" r:id="rId15"/>
    <p:sldLayoutId id="2147492460" r:id="rId16"/>
    <p:sldLayoutId id="2147492461" r:id="rId17"/>
    <p:sldLayoutId id="2147492462" r:id="rId18"/>
    <p:sldLayoutId id="2147492463" r:id="rId19"/>
    <p:sldLayoutId id="2147492464" r:id="rId20"/>
    <p:sldLayoutId id="2147492465" r:id="rId21"/>
    <p:sldLayoutId id="2147492466"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pPr>
                <a:defRPr/>
              </a:pPr>
              <a:t>‹#›</a:t>
            </a:fld>
            <a:endParaRPr lang="en-US"/>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878" r:id="rId1"/>
    <p:sldLayoutId id="2147491807" r:id="rId2"/>
    <p:sldLayoutId id="2147491808" r:id="rId3"/>
    <p:sldLayoutId id="2147491809" r:id="rId4"/>
    <p:sldLayoutId id="2147491810" r:id="rId5"/>
    <p:sldLayoutId id="2147491811" r:id="rId6"/>
    <p:sldLayoutId id="2147491812" r:id="rId7"/>
    <p:sldLayoutId id="2147491813" r:id="rId8"/>
    <p:sldLayoutId id="2147491814" r:id="rId9"/>
    <p:sldLayoutId id="2147491815" r:id="rId10"/>
    <p:sldLayoutId id="2147491816" r:id="rId11"/>
    <p:sldLayoutId id="2147491817" r:id="rId12"/>
    <p:sldLayoutId id="2147491818"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602" indent="-22852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645"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6686"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6275450"/>
      </p:ext>
    </p:extLst>
  </p:cSld>
  <p:clrMap bg1="lt1" tx1="dk1" bg2="lt2" tx2="dk2" accent1="accent1" accent2="accent2" accent3="accent3" accent4="accent4" accent5="accent5" accent6="accent6" hlink="hlink" folHlink="folHlink"/>
  <p:sldLayoutIdLst>
    <p:sldLayoutId id="2147492468" r:id="rId1"/>
    <p:sldLayoutId id="2147492469" r:id="rId2"/>
    <p:sldLayoutId id="2147492470" r:id="rId3"/>
    <p:sldLayoutId id="2147492471" r:id="rId4"/>
    <p:sldLayoutId id="2147492472" r:id="rId5"/>
    <p:sldLayoutId id="2147492473" r:id="rId6"/>
    <p:sldLayoutId id="2147492474" r:id="rId7"/>
    <p:sldLayoutId id="2147492475" r:id="rId8"/>
    <p:sldLayoutId id="2147492476" r:id="rId9"/>
    <p:sldLayoutId id="2147492477" r:id="rId10"/>
    <p:sldLayoutId id="2147492478" r:id="rId11"/>
    <p:sldLayoutId id="2147492479" r:id="rId12"/>
    <p:sldLayoutId id="214749248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483AB95-8A6B-437B-B35D-3F3F801EBC6C}" type="slidenum">
              <a:rPr lang="en-US" altLang="en-US"/>
              <a:pPr/>
              <a:t>‹#›</a:t>
            </a:fld>
            <a:endParaRPr lang="en-US" altLang="en-US"/>
          </a:p>
        </p:txBody>
      </p:sp>
    </p:spTree>
    <p:extLst>
      <p:ext uri="{BB962C8B-B14F-4D97-AF65-F5344CB8AC3E}">
        <p14:creationId xmlns:p14="http://schemas.microsoft.com/office/powerpoint/2010/main" val="614102599"/>
      </p:ext>
    </p:extLst>
  </p:cSld>
  <p:clrMap bg1="dk2" tx1="lt1" bg2="dk1" tx2="lt2" accent1="accent1" accent2="accent2" accent3="accent3" accent4="accent4" accent5="accent5" accent6="accent6" hlink="hlink" folHlink="folHlink"/>
  <p:sldLayoutIdLst>
    <p:sldLayoutId id="2147492482" r:id="rId1"/>
    <p:sldLayoutId id="2147492483" r:id="rId2"/>
    <p:sldLayoutId id="2147492484" r:id="rId3"/>
    <p:sldLayoutId id="2147492485" r:id="rId4"/>
    <p:sldLayoutId id="2147492486" r:id="rId5"/>
    <p:sldLayoutId id="2147492487" r:id="rId6"/>
    <p:sldLayoutId id="2147492488" r:id="rId7"/>
    <p:sldLayoutId id="2147492489" r:id="rId8"/>
    <p:sldLayoutId id="2147492490" r:id="rId9"/>
    <p:sldLayoutId id="2147492491" r:id="rId10"/>
    <p:sldLayoutId id="214749249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78141309"/>
      </p:ext>
    </p:extLst>
  </p:cSld>
  <p:clrMap bg1="lt1" tx1="dk1" bg2="lt2" tx2="dk2" accent1="accent1" accent2="accent2" accent3="accent3" accent4="accent4" accent5="accent5" accent6="accent6" hlink="hlink" folHlink="folHlink"/>
  <p:sldLayoutIdLst>
    <p:sldLayoutId id="2147492494" r:id="rId1"/>
    <p:sldLayoutId id="2147492495" r:id="rId2"/>
    <p:sldLayoutId id="2147492496" r:id="rId3"/>
    <p:sldLayoutId id="2147492497" r:id="rId4"/>
    <p:sldLayoutId id="2147492498" r:id="rId5"/>
    <p:sldLayoutId id="2147492499" r:id="rId6"/>
    <p:sldLayoutId id="2147492500" r:id="rId7"/>
    <p:sldLayoutId id="2147492501" r:id="rId8"/>
    <p:sldLayoutId id="2147492502" r:id="rId9"/>
    <p:sldLayoutId id="2147492503" r:id="rId10"/>
    <p:sldLayoutId id="2147492504" r:id="rId11"/>
    <p:sldLayoutId id="2147492505" r:id="rId12"/>
    <p:sldLayoutId id="214749250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1609530643"/>
      </p:ext>
    </p:extLst>
  </p:cSld>
  <p:clrMap bg1="lt1" tx1="dk1" bg2="lt2" tx2="dk2" accent1="accent1" accent2="accent2" accent3="accent3" accent4="accent4" accent5="accent5" accent6="accent6" hlink="hlink" folHlink="folHlink"/>
  <p:sldLayoutIdLst>
    <p:sldLayoutId id="2147492508" r:id="rId1"/>
    <p:sldLayoutId id="2147492509" r:id="rId2"/>
    <p:sldLayoutId id="2147492510" r:id="rId3"/>
    <p:sldLayoutId id="2147492511" r:id="rId4"/>
    <p:sldLayoutId id="2147492512" r:id="rId5"/>
    <p:sldLayoutId id="2147492513" r:id="rId6"/>
    <p:sldLayoutId id="2147492514" r:id="rId7"/>
    <p:sldLayoutId id="2147492515" r:id="rId8"/>
    <p:sldLayoutId id="2147492516" r:id="rId9"/>
    <p:sldLayoutId id="2147492517" r:id="rId10"/>
    <p:sldLayoutId id="2147492518" r:id="rId11"/>
    <p:sldLayoutId id="214749251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07444070"/>
      </p:ext>
    </p:extLst>
  </p:cSld>
  <p:clrMap bg1="dk2" tx1="lt1" bg2="dk1" tx2="lt2" accent1="accent1" accent2="accent2" accent3="accent3" accent4="accent4" accent5="accent5" accent6="accent6" hlink="hlink" folHlink="folHlink"/>
  <p:sldLayoutIdLst>
    <p:sldLayoutId id="2147492533" r:id="rId1"/>
    <p:sldLayoutId id="2147492534" r:id="rId2"/>
    <p:sldLayoutId id="2147492535" r:id="rId3"/>
    <p:sldLayoutId id="2147492536" r:id="rId4"/>
    <p:sldLayoutId id="2147492537" r:id="rId5"/>
    <p:sldLayoutId id="2147492538" r:id="rId6"/>
    <p:sldLayoutId id="2147492539" r:id="rId7"/>
    <p:sldLayoutId id="2147492540" r:id="rId8"/>
    <p:sldLayoutId id="2147492541" r:id="rId9"/>
    <p:sldLayoutId id="2147492542" r:id="rId10"/>
    <p:sldLayoutId id="2147492543" r:id="rId11"/>
    <p:sldLayoutId id="2147492544"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908" r:id="rId1"/>
    <p:sldLayoutId id="2147491909" r:id="rId2"/>
    <p:sldLayoutId id="2147491910" r:id="rId3"/>
    <p:sldLayoutId id="2147491911" r:id="rId4"/>
    <p:sldLayoutId id="2147491912" r:id="rId5"/>
    <p:sldLayoutId id="2147491913" r:id="rId6"/>
    <p:sldLayoutId id="2147491914" r:id="rId7"/>
    <p:sldLayoutId id="2147491915" r:id="rId8"/>
    <p:sldLayoutId id="2147491916" r:id="rId9"/>
    <p:sldLayoutId id="2147491917" r:id="rId10"/>
    <p:sldLayoutId id="2147491918" r:id="rId11"/>
    <p:sldLayoutId id="214749191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defRPr sz="1400">
                <a:solidFill>
                  <a:srgbClr val="000000"/>
                </a:solidFill>
                <a:latin typeface="Times"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Times"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lgn="r">
              <a:defRPr sz="1400">
                <a:solidFill>
                  <a:srgbClr val="000000"/>
                </a:solidFill>
                <a:latin typeface="Times" charset="0"/>
                <a:cs typeface="+mn-cs"/>
              </a:defRPr>
            </a:lvl1pPr>
          </a:lstStyle>
          <a:p>
            <a:pPr>
              <a:defRPr/>
            </a:pPr>
            <a:fld id="{270338EC-43D0-E747-A5E2-168173D2C49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920" r:id="rId1"/>
    <p:sldLayoutId id="2147491921" r:id="rId2"/>
    <p:sldLayoutId id="2147491922" r:id="rId3"/>
    <p:sldLayoutId id="2147491923" r:id="rId4"/>
    <p:sldLayoutId id="2147491924" r:id="rId5"/>
    <p:sldLayoutId id="2147491925" r:id="rId6"/>
    <p:sldLayoutId id="2147491926" r:id="rId7"/>
    <p:sldLayoutId id="2147491927" r:id="rId8"/>
    <p:sldLayoutId id="2147491928" r:id="rId9"/>
    <p:sldLayoutId id="2147491929" r:id="rId10"/>
    <p:sldLayoutId id="2147491930"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charset="0"/>
          <a:ea typeface="ＭＳ Ｐゴシック" charset="0"/>
        </a:defRPr>
      </a:lvl6pPr>
      <a:lvl7pPr marL="914085" algn="ctr" rtl="0" fontAlgn="base">
        <a:spcBef>
          <a:spcPct val="0"/>
        </a:spcBef>
        <a:spcAft>
          <a:spcPct val="0"/>
        </a:spcAft>
        <a:defRPr sz="4400">
          <a:solidFill>
            <a:schemeClr val="tx2"/>
          </a:solidFill>
          <a:latin typeface="Times" charset="0"/>
          <a:ea typeface="ＭＳ Ｐゴシック" charset="0"/>
        </a:defRPr>
      </a:lvl7pPr>
      <a:lvl8pPr marL="1371124" algn="ctr" rtl="0" fontAlgn="base">
        <a:spcBef>
          <a:spcPct val="0"/>
        </a:spcBef>
        <a:spcAft>
          <a:spcPct val="0"/>
        </a:spcAft>
        <a:defRPr sz="4400">
          <a:solidFill>
            <a:schemeClr val="tx2"/>
          </a:solidFill>
          <a:latin typeface="Times" charset="0"/>
          <a:ea typeface="ＭＳ Ｐゴシック" charset="0"/>
        </a:defRPr>
      </a:lvl8pPr>
      <a:lvl9pPr marL="1828170" algn="ctr" rtl="0" fontAlgn="base">
        <a:spcBef>
          <a:spcPct val="0"/>
        </a:spcBef>
        <a:spcAft>
          <a:spcPct val="0"/>
        </a:spcAft>
        <a:defRPr sz="4400">
          <a:solidFill>
            <a:schemeClr val="tx2"/>
          </a:solidFill>
          <a:latin typeface="Times" charset="0"/>
          <a:ea typeface="ＭＳ Ｐゴシック"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691" indent="-285652" algn="l" rtl="0" eaLnBrk="0" fontAlgn="base" hangingPunct="0">
        <a:spcBef>
          <a:spcPct val="20000"/>
        </a:spcBef>
        <a:spcAft>
          <a:spcPct val="0"/>
        </a:spcAft>
        <a:buChar char="–"/>
        <a:defRPr sz="2800">
          <a:solidFill>
            <a:schemeClr val="tx1"/>
          </a:solidFill>
          <a:latin typeface="+mn-lt"/>
          <a:ea typeface="+mn-ea"/>
        </a:defRPr>
      </a:lvl2pPr>
      <a:lvl3pPr marL="1142602" indent="-228522" algn="l" rtl="0" eaLnBrk="0" fontAlgn="base" hangingPunct="0">
        <a:spcBef>
          <a:spcPct val="20000"/>
        </a:spcBef>
        <a:spcAft>
          <a:spcPct val="0"/>
        </a:spcAft>
        <a:buChar char="•"/>
        <a:defRPr sz="2400">
          <a:solidFill>
            <a:schemeClr val="tx1"/>
          </a:solidFill>
          <a:latin typeface="+mn-lt"/>
          <a:ea typeface="+mn-ea"/>
        </a:defRPr>
      </a:lvl3pPr>
      <a:lvl4pPr marL="1599645" indent="-228522" algn="l" rtl="0" eaLnBrk="0" fontAlgn="base" hangingPunct="0">
        <a:spcBef>
          <a:spcPct val="20000"/>
        </a:spcBef>
        <a:spcAft>
          <a:spcPct val="0"/>
        </a:spcAft>
        <a:buChar char="–"/>
        <a:defRPr sz="2000">
          <a:solidFill>
            <a:schemeClr val="tx1"/>
          </a:solidFill>
          <a:latin typeface="+mn-lt"/>
          <a:ea typeface="+mn-ea"/>
        </a:defRPr>
      </a:lvl4pPr>
      <a:lvl5pPr marL="2056686" indent="-228522" algn="l" rtl="0" eaLnBrk="0" fontAlgn="base" hangingPunct="0">
        <a:spcBef>
          <a:spcPct val="20000"/>
        </a:spcBef>
        <a:spcAft>
          <a:spcPct val="0"/>
        </a:spcAft>
        <a:buChar char="»"/>
        <a:defRPr sz="2000">
          <a:solidFill>
            <a:schemeClr val="tx1"/>
          </a:solidFill>
          <a:latin typeface="+mn-lt"/>
          <a:ea typeface="+mn-ea"/>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defRPr sz="1400">
                <a:solidFill>
                  <a:srgbClr val="000000"/>
                </a:solidFill>
                <a:latin typeface="Times"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Times"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lgn="r">
              <a:defRPr sz="1400">
                <a:solidFill>
                  <a:srgbClr val="000000"/>
                </a:solidFill>
                <a:latin typeface="Times" charset="0"/>
                <a:cs typeface="+mn-cs"/>
              </a:defRPr>
            </a:lvl1pPr>
          </a:lstStyle>
          <a:p>
            <a:pPr>
              <a:defRPr/>
            </a:pPr>
            <a:fld id="{0C83147D-F505-FF4B-9472-C020D191186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931" r:id="rId1"/>
    <p:sldLayoutId id="2147491932" r:id="rId2"/>
    <p:sldLayoutId id="2147491933" r:id="rId3"/>
    <p:sldLayoutId id="2147491934" r:id="rId4"/>
    <p:sldLayoutId id="2147491935" r:id="rId5"/>
    <p:sldLayoutId id="2147491936" r:id="rId6"/>
    <p:sldLayoutId id="2147491937" r:id="rId7"/>
    <p:sldLayoutId id="2147491938" r:id="rId8"/>
    <p:sldLayoutId id="2147491939" r:id="rId9"/>
    <p:sldLayoutId id="2147491940" r:id="rId10"/>
    <p:sldLayoutId id="214749194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charset="0"/>
          <a:ea typeface="ＭＳ Ｐゴシック" charset="0"/>
        </a:defRPr>
      </a:lvl6pPr>
      <a:lvl7pPr marL="914085" algn="ctr" rtl="0" fontAlgn="base">
        <a:spcBef>
          <a:spcPct val="0"/>
        </a:spcBef>
        <a:spcAft>
          <a:spcPct val="0"/>
        </a:spcAft>
        <a:defRPr sz="4400">
          <a:solidFill>
            <a:schemeClr val="tx2"/>
          </a:solidFill>
          <a:latin typeface="Times" charset="0"/>
          <a:ea typeface="ＭＳ Ｐゴシック" charset="0"/>
        </a:defRPr>
      </a:lvl7pPr>
      <a:lvl8pPr marL="1371124" algn="ctr" rtl="0" fontAlgn="base">
        <a:spcBef>
          <a:spcPct val="0"/>
        </a:spcBef>
        <a:spcAft>
          <a:spcPct val="0"/>
        </a:spcAft>
        <a:defRPr sz="4400">
          <a:solidFill>
            <a:schemeClr val="tx2"/>
          </a:solidFill>
          <a:latin typeface="Times" charset="0"/>
          <a:ea typeface="ＭＳ Ｐゴシック" charset="0"/>
        </a:defRPr>
      </a:lvl8pPr>
      <a:lvl9pPr marL="1828170" algn="ctr" rtl="0" fontAlgn="base">
        <a:spcBef>
          <a:spcPct val="0"/>
        </a:spcBef>
        <a:spcAft>
          <a:spcPct val="0"/>
        </a:spcAft>
        <a:defRPr sz="4400">
          <a:solidFill>
            <a:schemeClr val="tx2"/>
          </a:solidFill>
          <a:latin typeface="Times" charset="0"/>
          <a:ea typeface="ＭＳ Ｐゴシック"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691" indent="-285652" algn="l" rtl="0" eaLnBrk="0" fontAlgn="base" hangingPunct="0">
        <a:spcBef>
          <a:spcPct val="20000"/>
        </a:spcBef>
        <a:spcAft>
          <a:spcPct val="0"/>
        </a:spcAft>
        <a:buChar char="–"/>
        <a:defRPr sz="2800">
          <a:solidFill>
            <a:schemeClr val="tx1"/>
          </a:solidFill>
          <a:latin typeface="+mn-lt"/>
          <a:ea typeface="+mn-ea"/>
        </a:defRPr>
      </a:lvl2pPr>
      <a:lvl3pPr marL="1142602" indent="-228522" algn="l" rtl="0" eaLnBrk="0" fontAlgn="base" hangingPunct="0">
        <a:spcBef>
          <a:spcPct val="20000"/>
        </a:spcBef>
        <a:spcAft>
          <a:spcPct val="0"/>
        </a:spcAft>
        <a:buChar char="•"/>
        <a:defRPr sz="2400">
          <a:solidFill>
            <a:schemeClr val="tx1"/>
          </a:solidFill>
          <a:latin typeface="+mn-lt"/>
          <a:ea typeface="+mn-ea"/>
        </a:defRPr>
      </a:lvl3pPr>
      <a:lvl4pPr marL="1599645" indent="-228522" algn="l" rtl="0" eaLnBrk="0" fontAlgn="base" hangingPunct="0">
        <a:spcBef>
          <a:spcPct val="20000"/>
        </a:spcBef>
        <a:spcAft>
          <a:spcPct val="0"/>
        </a:spcAft>
        <a:buChar char="–"/>
        <a:defRPr sz="2000">
          <a:solidFill>
            <a:schemeClr val="tx1"/>
          </a:solidFill>
          <a:latin typeface="+mn-lt"/>
          <a:ea typeface="+mn-ea"/>
        </a:defRPr>
      </a:lvl4pPr>
      <a:lvl5pPr marL="2056686" indent="-228522" algn="l" rtl="0" eaLnBrk="0" fontAlgn="base" hangingPunct="0">
        <a:spcBef>
          <a:spcPct val="20000"/>
        </a:spcBef>
        <a:spcAft>
          <a:spcPct val="0"/>
        </a:spcAft>
        <a:buChar char="»"/>
        <a:defRPr sz="2000">
          <a:solidFill>
            <a:schemeClr val="tx1"/>
          </a:solidFill>
          <a:latin typeface="+mn-lt"/>
          <a:ea typeface="+mn-ea"/>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2201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solidFill>
                  <a:srgbClr val="000000"/>
                </a:solidFill>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solidFill>
                  <a:srgbClr val="000000"/>
                </a:solidFill>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solidFill>
                  <a:srgbClr val="000000"/>
                </a:solidFill>
              </a:defRPr>
            </a:lvl1pPr>
          </a:lstStyle>
          <a:p>
            <a:pPr>
              <a:defRPr/>
            </a:pPr>
            <a:fld id="{719C258C-AC59-6F4E-B2F7-CCD7E6E61EB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968" r:id="rId1"/>
    <p:sldLayoutId id="2147491969" r:id="rId2"/>
    <p:sldLayoutId id="2147491970" r:id="rId3"/>
    <p:sldLayoutId id="2147491971" r:id="rId4"/>
    <p:sldLayoutId id="2147491972" r:id="rId5"/>
    <p:sldLayoutId id="2147491973" r:id="rId6"/>
    <p:sldLayoutId id="2147491974" r:id="rId7"/>
    <p:sldLayoutId id="2147491975" r:id="rId8"/>
    <p:sldLayoutId id="2147491976" r:id="rId9"/>
    <p:sldLayoutId id="2147491977" r:id="rId10"/>
    <p:sldLayoutId id="2147491978"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042" algn="ctr" rtl="0" fontAlgn="base">
        <a:spcBef>
          <a:spcPct val="0"/>
        </a:spcBef>
        <a:spcAft>
          <a:spcPct val="0"/>
        </a:spcAft>
        <a:defRPr sz="4400">
          <a:solidFill>
            <a:schemeClr val="tx2"/>
          </a:solidFill>
          <a:latin typeface="Arial" pitchFamily="-111" charset="0"/>
        </a:defRPr>
      </a:lvl6pPr>
      <a:lvl7pPr marL="914085" algn="ctr" rtl="0" fontAlgn="base">
        <a:spcBef>
          <a:spcPct val="0"/>
        </a:spcBef>
        <a:spcAft>
          <a:spcPct val="0"/>
        </a:spcAft>
        <a:defRPr sz="4400">
          <a:solidFill>
            <a:schemeClr val="tx2"/>
          </a:solidFill>
          <a:latin typeface="Arial" pitchFamily="-111" charset="0"/>
        </a:defRPr>
      </a:lvl7pPr>
      <a:lvl8pPr marL="1371124" algn="ctr" rtl="0" fontAlgn="base">
        <a:spcBef>
          <a:spcPct val="0"/>
        </a:spcBef>
        <a:spcAft>
          <a:spcPct val="0"/>
        </a:spcAft>
        <a:defRPr sz="4400">
          <a:solidFill>
            <a:schemeClr val="tx2"/>
          </a:solidFill>
          <a:latin typeface="Arial" pitchFamily="-111" charset="0"/>
        </a:defRPr>
      </a:lvl8pPr>
      <a:lvl9pPr marL="1828170" algn="ctr" rtl="0" fontAlgn="base">
        <a:spcBef>
          <a:spcPct val="0"/>
        </a:spcBef>
        <a:spcAft>
          <a:spcPct val="0"/>
        </a:spcAft>
        <a:defRPr sz="4400">
          <a:solidFill>
            <a:schemeClr val="tx2"/>
          </a:solidFill>
          <a:latin typeface="Arial" pitchFamily="-111" charset="0"/>
        </a:defRPr>
      </a:lvl9pPr>
    </p:titleStyle>
    <p:bodyStyle>
      <a:lvl1pPr marL="342781" indent="-342781"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691" indent="-285652"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2602" indent="-228522"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599645" indent="-228522"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6686" indent="-228522"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pitchFamily="-111"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111"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111"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defRPr sz="1400">
                <a:solidFill>
                  <a:srgbClr val="000000"/>
                </a:solidFill>
                <a:latin typeface="Times"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Times"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lgn="r">
              <a:defRPr sz="1400">
                <a:solidFill>
                  <a:srgbClr val="000000"/>
                </a:solidFill>
                <a:latin typeface="Times" charset="0"/>
              </a:defRPr>
            </a:lvl1pPr>
          </a:lstStyle>
          <a:p>
            <a:pPr>
              <a:defRPr/>
            </a:pPr>
            <a:fld id="{6B07EEE6-B67C-CA43-B931-8D3D37B7FB4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979" r:id="rId1"/>
    <p:sldLayoutId id="2147491980" r:id="rId2"/>
    <p:sldLayoutId id="2147491981" r:id="rId3"/>
    <p:sldLayoutId id="2147491982" r:id="rId4"/>
    <p:sldLayoutId id="2147491983" r:id="rId5"/>
    <p:sldLayoutId id="2147491984" r:id="rId6"/>
    <p:sldLayoutId id="2147491985" r:id="rId7"/>
    <p:sldLayoutId id="2147491986" r:id="rId8"/>
    <p:sldLayoutId id="2147491987" r:id="rId9"/>
    <p:sldLayoutId id="2147491988" r:id="rId10"/>
    <p:sldLayoutId id="214749198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charset="0"/>
          <a:ea typeface="ＭＳ Ｐゴシック" charset="0"/>
        </a:defRPr>
      </a:lvl6pPr>
      <a:lvl7pPr marL="914085" algn="ctr" rtl="0" fontAlgn="base">
        <a:spcBef>
          <a:spcPct val="0"/>
        </a:spcBef>
        <a:spcAft>
          <a:spcPct val="0"/>
        </a:spcAft>
        <a:defRPr sz="4400">
          <a:solidFill>
            <a:schemeClr val="tx2"/>
          </a:solidFill>
          <a:latin typeface="Times" charset="0"/>
          <a:ea typeface="ＭＳ Ｐゴシック" charset="0"/>
        </a:defRPr>
      </a:lvl7pPr>
      <a:lvl8pPr marL="1371124" algn="ctr" rtl="0" fontAlgn="base">
        <a:spcBef>
          <a:spcPct val="0"/>
        </a:spcBef>
        <a:spcAft>
          <a:spcPct val="0"/>
        </a:spcAft>
        <a:defRPr sz="4400">
          <a:solidFill>
            <a:schemeClr val="tx2"/>
          </a:solidFill>
          <a:latin typeface="Times" charset="0"/>
          <a:ea typeface="ＭＳ Ｐゴシック" charset="0"/>
        </a:defRPr>
      </a:lvl8pPr>
      <a:lvl9pPr marL="1828170" algn="ctr" rtl="0" fontAlgn="base">
        <a:spcBef>
          <a:spcPct val="0"/>
        </a:spcBef>
        <a:spcAft>
          <a:spcPct val="0"/>
        </a:spcAft>
        <a:defRPr sz="4400">
          <a:solidFill>
            <a:schemeClr val="tx2"/>
          </a:solidFill>
          <a:latin typeface="Times" charset="0"/>
          <a:ea typeface="ＭＳ Ｐゴシック"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691" indent="-285652" algn="l" rtl="0" eaLnBrk="0" fontAlgn="base" hangingPunct="0">
        <a:spcBef>
          <a:spcPct val="20000"/>
        </a:spcBef>
        <a:spcAft>
          <a:spcPct val="0"/>
        </a:spcAft>
        <a:buChar char="–"/>
        <a:defRPr sz="2800">
          <a:solidFill>
            <a:schemeClr val="tx1"/>
          </a:solidFill>
          <a:latin typeface="+mn-lt"/>
          <a:ea typeface="+mn-ea"/>
        </a:defRPr>
      </a:lvl2pPr>
      <a:lvl3pPr marL="1142602" indent="-228522" algn="l" rtl="0" eaLnBrk="0" fontAlgn="base" hangingPunct="0">
        <a:spcBef>
          <a:spcPct val="20000"/>
        </a:spcBef>
        <a:spcAft>
          <a:spcPct val="0"/>
        </a:spcAft>
        <a:buChar char="•"/>
        <a:defRPr sz="2400">
          <a:solidFill>
            <a:schemeClr val="tx1"/>
          </a:solidFill>
          <a:latin typeface="+mn-lt"/>
          <a:ea typeface="+mn-ea"/>
        </a:defRPr>
      </a:lvl3pPr>
      <a:lvl4pPr marL="1599645" indent="-228522" algn="l" rtl="0" eaLnBrk="0" fontAlgn="base" hangingPunct="0">
        <a:spcBef>
          <a:spcPct val="20000"/>
        </a:spcBef>
        <a:spcAft>
          <a:spcPct val="0"/>
        </a:spcAft>
        <a:buChar char="–"/>
        <a:defRPr sz="2000">
          <a:solidFill>
            <a:schemeClr val="tx1"/>
          </a:solidFill>
          <a:latin typeface="+mn-lt"/>
          <a:ea typeface="+mn-ea"/>
        </a:defRPr>
      </a:lvl4pPr>
      <a:lvl5pPr marL="2056686" indent="-228522" algn="l" rtl="0" eaLnBrk="0" fontAlgn="base" hangingPunct="0">
        <a:spcBef>
          <a:spcPct val="20000"/>
        </a:spcBef>
        <a:spcAft>
          <a:spcPct val="0"/>
        </a:spcAft>
        <a:buChar char="»"/>
        <a:defRPr sz="2000">
          <a:solidFill>
            <a:schemeClr val="tx1"/>
          </a:solidFill>
          <a:latin typeface="+mn-lt"/>
          <a:ea typeface="+mn-ea"/>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4473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24473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solidFill>
                  <a:srgbClr val="FFFFCC"/>
                </a:solidFill>
                <a:latin typeface="Times New Roman" charset="0"/>
              </a:defRPr>
            </a:lvl1pPr>
          </a:lstStyle>
          <a:p>
            <a:pPr>
              <a:defRPr/>
            </a:pPr>
            <a:fld id="{CDC9B090-16BE-4649-AC7E-B38F38408FF0}" type="slidenum">
              <a:rPr lang="en-US"/>
              <a:pPr>
                <a:defRPr/>
              </a:pPr>
              <a:t>‹#›</a:t>
            </a:fld>
            <a:endParaRPr lang="en-US"/>
          </a:p>
        </p:txBody>
      </p:sp>
      <p:sp>
        <p:nvSpPr>
          <p:cNvPr id="24474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990" r:id="rId1"/>
    <p:sldLayoutId id="2147491864" r:id="rId2"/>
    <p:sldLayoutId id="2147491865" r:id="rId3"/>
    <p:sldLayoutId id="2147491866" r:id="rId4"/>
    <p:sldLayoutId id="2147491867" r:id="rId5"/>
    <p:sldLayoutId id="2147491868" r:id="rId6"/>
    <p:sldLayoutId id="2147491869" r:id="rId7"/>
    <p:sldLayoutId id="2147491870" r:id="rId8"/>
    <p:sldLayoutId id="2147491871" r:id="rId9"/>
    <p:sldLayoutId id="2147491872" r:id="rId10"/>
    <p:sldLayoutId id="2147491873" r:id="rId11"/>
    <p:sldLayoutId id="2147491874" r:id="rId12"/>
    <p:sldLayoutId id="2147491875"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602" indent="-22852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645"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6686"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16.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54.xml"/></Relationships>
</file>

<file path=ppt/slides/_rels/slide10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3.xml"/><Relationship Id="rId1" Type="http://schemas.openxmlformats.org/officeDocument/2006/relationships/slideLayout" Target="../slideLayouts/slideLayout139.xml"/></Relationships>
</file>

<file path=ppt/slides/_rels/slide10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4.xml"/><Relationship Id="rId1" Type="http://schemas.openxmlformats.org/officeDocument/2006/relationships/slideLayout" Target="../slideLayouts/slideLayout153.xml"/></Relationships>
</file>

<file path=ppt/slides/_rels/slide10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53.xml"/></Relationships>
</file>

<file path=ppt/slides/_rels/slide10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77.xml"/></Relationships>
</file>

<file path=ppt/slides/_rels/slide10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5.xml"/><Relationship Id="rId1" Type="http://schemas.openxmlformats.org/officeDocument/2006/relationships/slideLayout" Target="../slideLayouts/slideLayout188.xml"/></Relationships>
</file>

<file path=ppt/slides/_rels/slide10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117.xml"/></Relationships>
</file>

<file path=ppt/slides/_rels/slide10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11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54.xml"/></Relationships>
</file>

<file path=ppt/slides/_rels/slide11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2.jpeg"/><Relationship Id="rId1" Type="http://schemas.openxmlformats.org/officeDocument/2006/relationships/slideLayout" Target="../slideLayouts/slideLayout117.xml"/></Relationships>
</file>

<file path=ppt/slides/_rels/slide111.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13.jpeg"/><Relationship Id="rId7" Type="http://schemas.openxmlformats.org/officeDocument/2006/relationships/image" Target="../media/image117.jpeg"/><Relationship Id="rId2" Type="http://schemas.openxmlformats.org/officeDocument/2006/relationships/notesSlide" Target="../notesSlides/notesSlide59.xml"/><Relationship Id="rId1" Type="http://schemas.openxmlformats.org/officeDocument/2006/relationships/slideLayout" Target="../slideLayouts/slideLayout370.xml"/><Relationship Id="rId6" Type="http://schemas.openxmlformats.org/officeDocument/2006/relationships/image" Target="../media/image116.jpeg"/><Relationship Id="rId11" Type="http://schemas.openxmlformats.org/officeDocument/2006/relationships/image" Target="../media/image121.emf"/><Relationship Id="rId5" Type="http://schemas.openxmlformats.org/officeDocument/2006/relationships/image" Target="../media/image115.emf"/><Relationship Id="rId10" Type="http://schemas.openxmlformats.org/officeDocument/2006/relationships/image" Target="../media/image120.emf"/><Relationship Id="rId4" Type="http://schemas.openxmlformats.org/officeDocument/2006/relationships/image" Target="../media/image114.jpeg"/><Relationship Id="rId9" Type="http://schemas.openxmlformats.org/officeDocument/2006/relationships/image" Target="../media/image119.gif"/></Relationships>
</file>

<file path=ppt/slides/_rels/slide112.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16.xml"/></Relationships>
</file>

<file path=ppt/slides/_rels/slide113.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116.xml"/></Relationships>
</file>

<file path=ppt/slides/_rels/slide11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0.xml"/><Relationship Id="rId1" Type="http://schemas.openxmlformats.org/officeDocument/2006/relationships/slideLayout" Target="../slideLayouts/slideLayout29.xml"/></Relationships>
</file>

<file path=ppt/slides/_rels/slide1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24.jpeg"/><Relationship Id="rId1" Type="http://schemas.openxmlformats.org/officeDocument/2006/relationships/slideLayout" Target="../slideLayouts/slideLayout36.xml"/><Relationship Id="rId4" Type="http://schemas.openxmlformats.org/officeDocument/2006/relationships/image" Target="../media/image13.jpeg"/></Relationships>
</file>

<file path=ppt/slides/_rels/slide11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1.xml"/><Relationship Id="rId1" Type="http://schemas.openxmlformats.org/officeDocument/2006/relationships/slideLayout" Target="../slideLayouts/slideLayout42.xml"/></Relationships>
</file>

<file path=ppt/slides/_rels/slide11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2.xml"/><Relationship Id="rId1" Type="http://schemas.openxmlformats.org/officeDocument/2006/relationships/slideLayout" Target="../slideLayouts/slideLayout42.xml"/></Relationships>
</file>

<file path=ppt/slides/_rels/slide11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63.xml"/><Relationship Id="rId1" Type="http://schemas.openxmlformats.org/officeDocument/2006/relationships/slideLayout" Target="../slideLayouts/slideLayout42.xml"/></Relationships>
</file>

<file path=ppt/slides/_rels/slide11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64.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_rels/slide12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65.xml"/><Relationship Id="rId1" Type="http://schemas.openxmlformats.org/officeDocument/2006/relationships/slideLayout" Target="../slideLayouts/slideLayout42.xml"/></Relationships>
</file>

<file path=ppt/slides/_rels/slide12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66.xml"/><Relationship Id="rId1" Type="http://schemas.openxmlformats.org/officeDocument/2006/relationships/slideLayout" Target="../slideLayouts/slideLayout42.xml"/></Relationships>
</file>

<file path=ppt/slides/_rels/slide12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67.xml"/><Relationship Id="rId1" Type="http://schemas.openxmlformats.org/officeDocument/2006/relationships/slideLayout" Target="../slideLayouts/slideLayout42.xml"/></Relationships>
</file>

<file path=ppt/slides/_rels/slide12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68.xml"/><Relationship Id="rId1" Type="http://schemas.openxmlformats.org/officeDocument/2006/relationships/slideLayout" Target="../slideLayouts/slideLayout42.xml"/></Relationships>
</file>

<file path=ppt/slides/_rels/slide12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69.xml"/><Relationship Id="rId1" Type="http://schemas.openxmlformats.org/officeDocument/2006/relationships/slideLayout" Target="../slideLayouts/slideLayout42.xml"/></Relationships>
</file>

<file path=ppt/slides/_rels/slide12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70.xml"/><Relationship Id="rId1" Type="http://schemas.openxmlformats.org/officeDocument/2006/relationships/slideLayout" Target="../slideLayouts/slideLayout42.xml"/></Relationships>
</file>

<file path=ppt/slides/_rels/slide12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71.xml"/><Relationship Id="rId1" Type="http://schemas.openxmlformats.org/officeDocument/2006/relationships/slideLayout" Target="../slideLayouts/slideLayout42.xml"/></Relationships>
</file>

<file path=ppt/slides/_rels/slide12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72.xml"/><Relationship Id="rId1" Type="http://schemas.openxmlformats.org/officeDocument/2006/relationships/slideLayout" Target="../slideLayouts/slideLayout42.xml"/></Relationships>
</file>

<file path=ppt/slides/_rels/slide12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73.xml"/><Relationship Id="rId1" Type="http://schemas.openxmlformats.org/officeDocument/2006/relationships/slideLayout" Target="../slideLayouts/slideLayout42.xml"/></Relationships>
</file>

<file path=ppt/slides/_rels/slide12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74.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54.xml"/></Relationships>
</file>

<file path=ppt/slides/_rels/slide13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75.xml"/><Relationship Id="rId1" Type="http://schemas.openxmlformats.org/officeDocument/2006/relationships/slideLayout" Target="../slideLayouts/slideLayout42.xml"/></Relationships>
</file>

<file path=ppt/slides/_rels/slide13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76.xml"/><Relationship Id="rId1" Type="http://schemas.openxmlformats.org/officeDocument/2006/relationships/slideLayout" Target="../slideLayouts/slideLayout42.xml"/></Relationships>
</file>

<file path=ppt/slides/_rels/slide1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24.xml"/></Relationships>
</file>

<file path=ppt/slides/_rels/slide133.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8.jpeg"/><Relationship Id="rId1" Type="http://schemas.openxmlformats.org/officeDocument/2006/relationships/slideLayout" Target="../slideLayouts/slideLayout20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9.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9.xml"/></Relationships>
</file>

<file path=ppt/slides/_rels/slide138.xml.rels><?xml version="1.0" encoding="UTF-8" standalone="yes"?>
<Relationships xmlns="http://schemas.openxmlformats.org/package/2006/relationships"><Relationship Id="rId2" Type="http://schemas.openxmlformats.org/officeDocument/2006/relationships/slideLayout" Target="../slideLayouts/slideLayout195.xml"/><Relationship Id="rId1" Type="http://schemas.openxmlformats.org/officeDocument/2006/relationships/themeOverride" Target="../theme/themeOverride1.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339.xml"/><Relationship Id="rId1" Type="http://schemas.openxmlformats.org/officeDocument/2006/relationships/themeOverride" Target="../theme/themeOverride2.xml"/><Relationship Id="rId4" Type="http://schemas.openxmlformats.org/officeDocument/2006/relationships/image" Target="../media/image140.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54.xml"/></Relationships>
</file>

<file path=ppt/slides/_rels/slide14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41.jpeg"/><Relationship Id="rId1" Type="http://schemas.openxmlformats.org/officeDocument/2006/relationships/slideLayout" Target="../slideLayouts/slideLayout189.xml"/><Relationship Id="rId4" Type="http://schemas.openxmlformats.org/officeDocument/2006/relationships/image" Target="../media/image13.jpeg"/></Relationships>
</file>

<file path=ppt/slides/_rels/slide14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80.xml"/><Relationship Id="rId1" Type="http://schemas.openxmlformats.org/officeDocument/2006/relationships/slideLayout" Target="../slideLayouts/slideLayout195.xml"/></Relationships>
</file>

<file path=ppt/slides/_rels/slide14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81.xml"/><Relationship Id="rId1" Type="http://schemas.openxmlformats.org/officeDocument/2006/relationships/slideLayout" Target="../slideLayouts/slideLayout195.xml"/></Relationships>
</file>

<file path=ppt/slides/_rels/slide14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82.xml"/><Relationship Id="rId1" Type="http://schemas.openxmlformats.org/officeDocument/2006/relationships/slideLayout" Target="../slideLayouts/slideLayout195.xml"/></Relationships>
</file>

<file path=ppt/slides/_rels/slide14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83.xml"/><Relationship Id="rId1" Type="http://schemas.openxmlformats.org/officeDocument/2006/relationships/slideLayout" Target="../slideLayouts/slideLayout195.xml"/></Relationships>
</file>

<file path=ppt/slides/_rels/slide14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84.xml"/><Relationship Id="rId1" Type="http://schemas.openxmlformats.org/officeDocument/2006/relationships/slideLayout" Target="../slideLayouts/slideLayout195.xml"/></Relationships>
</file>

<file path=ppt/slides/_rels/slide14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85.xml"/><Relationship Id="rId1" Type="http://schemas.openxmlformats.org/officeDocument/2006/relationships/slideLayout" Target="../slideLayouts/slideLayout195.xml"/></Relationships>
</file>

<file path=ppt/slides/_rels/slide14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86.xml"/><Relationship Id="rId1" Type="http://schemas.openxmlformats.org/officeDocument/2006/relationships/slideLayout" Target="../slideLayouts/slideLayout195.xml"/></Relationships>
</file>

<file path=ppt/slides/_rels/slide14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87.xml"/><Relationship Id="rId1" Type="http://schemas.openxmlformats.org/officeDocument/2006/relationships/slideLayout" Target="../slideLayouts/slideLayout195.xml"/></Relationships>
</file>

<file path=ppt/slides/_rels/slide14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88.xml"/><Relationship Id="rId1" Type="http://schemas.openxmlformats.org/officeDocument/2006/relationships/slideLayout" Target="../slideLayouts/slideLayout195.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54.xml"/></Relationships>
</file>

<file path=ppt/slides/_rels/slide15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89.xml"/><Relationship Id="rId1" Type="http://schemas.openxmlformats.org/officeDocument/2006/relationships/slideLayout" Target="../slideLayouts/slideLayout195.xml"/></Relationships>
</file>

<file path=ppt/slides/_rels/slide15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90.xml"/><Relationship Id="rId1" Type="http://schemas.openxmlformats.org/officeDocument/2006/relationships/slideLayout" Target="../slideLayouts/slideLayout195.xml"/></Relationships>
</file>

<file path=ppt/slides/_rels/slide15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91.xml"/><Relationship Id="rId1" Type="http://schemas.openxmlformats.org/officeDocument/2006/relationships/slideLayout" Target="../slideLayouts/slideLayout195.xml"/></Relationships>
</file>

<file path=ppt/slides/_rels/slide15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92.xml"/><Relationship Id="rId1" Type="http://schemas.openxmlformats.org/officeDocument/2006/relationships/slideLayout" Target="../slideLayouts/slideLayout195.xml"/></Relationships>
</file>

<file path=ppt/slides/_rels/slide15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93.xml"/><Relationship Id="rId1" Type="http://schemas.openxmlformats.org/officeDocument/2006/relationships/slideLayout" Target="../slideLayouts/slideLayout195.xml"/></Relationships>
</file>

<file path=ppt/slides/_rels/slide15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94.xml"/><Relationship Id="rId1" Type="http://schemas.openxmlformats.org/officeDocument/2006/relationships/slideLayout" Target="../slideLayouts/slideLayout195.xml"/></Relationships>
</file>

<file path=ppt/slides/_rels/slide15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24.xml"/></Relationships>
</file>

<file path=ppt/slides/_rels/slide157.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8.jpeg"/><Relationship Id="rId1" Type="http://schemas.openxmlformats.org/officeDocument/2006/relationships/slideLayout" Target="../slideLayouts/slideLayout20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5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95.xml"/><Relationship Id="rId1" Type="http://schemas.openxmlformats.org/officeDocument/2006/relationships/slideLayout" Target="../slideLayouts/slideLayout176.xml"/><Relationship Id="rId4" Type="http://schemas.openxmlformats.org/officeDocument/2006/relationships/image" Target="../media/image157.png"/></Relationships>
</file>

<file path=ppt/slides/_rels/slide159.xml.rels><?xml version="1.0" encoding="UTF-8" standalone="yes"?>
<Relationships xmlns="http://schemas.openxmlformats.org/package/2006/relationships"><Relationship Id="rId3" Type="http://schemas.openxmlformats.org/officeDocument/2006/relationships/image" Target="../media/image158.emf"/><Relationship Id="rId2" Type="http://schemas.openxmlformats.org/officeDocument/2006/relationships/notesSlide" Target="../notesSlides/notesSlide96.xml"/><Relationship Id="rId1" Type="http://schemas.openxmlformats.org/officeDocument/2006/relationships/slideLayout" Target="../slideLayouts/slideLayout164.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16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jpeg"/><Relationship Id="rId1" Type="http://schemas.openxmlformats.org/officeDocument/2006/relationships/slideLayout" Target="../slideLayouts/slideLayout165.xml"/></Relationships>
</file>

<file path=ppt/slides/_rels/slide16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jpeg"/><Relationship Id="rId1" Type="http://schemas.openxmlformats.org/officeDocument/2006/relationships/slideLayout" Target="../slideLayouts/slideLayout165.xml"/></Relationships>
</file>

<file path=ppt/slides/_rels/slide162.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97.xml"/><Relationship Id="rId1" Type="http://schemas.openxmlformats.org/officeDocument/2006/relationships/slideLayout" Target="../slideLayouts/slideLayout166.xml"/></Relationships>
</file>

<file path=ppt/slides/_rels/slide16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62.jpeg"/><Relationship Id="rId1" Type="http://schemas.openxmlformats.org/officeDocument/2006/relationships/slideLayout" Target="../slideLayouts/slideLayout247.xml"/><Relationship Id="rId4" Type="http://schemas.openxmlformats.org/officeDocument/2006/relationships/image" Target="../media/image13.jpeg"/></Relationships>
</file>

<file path=ppt/slides/_rels/slide16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98.xml"/><Relationship Id="rId1" Type="http://schemas.openxmlformats.org/officeDocument/2006/relationships/slideLayout" Target="../slideLayouts/slideLayout253.xml"/></Relationships>
</file>

<file path=ppt/slides/_rels/slide16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99.xml"/><Relationship Id="rId1" Type="http://schemas.openxmlformats.org/officeDocument/2006/relationships/slideLayout" Target="../slideLayouts/slideLayout253.xml"/></Relationships>
</file>

<file path=ppt/slides/_rels/slide166.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00.xml"/><Relationship Id="rId1" Type="http://schemas.openxmlformats.org/officeDocument/2006/relationships/slideLayout" Target="../slideLayouts/slideLayout253.xml"/></Relationships>
</file>

<file path=ppt/slides/_rels/slide167.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01.xml"/><Relationship Id="rId1" Type="http://schemas.openxmlformats.org/officeDocument/2006/relationships/slideLayout" Target="../slideLayouts/slideLayout253.xml"/></Relationships>
</file>

<file path=ppt/slides/_rels/slide168.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02.xml"/><Relationship Id="rId1" Type="http://schemas.openxmlformats.org/officeDocument/2006/relationships/slideLayout" Target="../slideLayouts/slideLayout253.xml"/></Relationships>
</file>

<file path=ppt/slides/_rels/slide169.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03.xml"/><Relationship Id="rId1" Type="http://schemas.openxmlformats.org/officeDocument/2006/relationships/slideLayout" Target="../slideLayouts/slideLayout25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54.xml"/></Relationships>
</file>

<file path=ppt/slides/_rels/slide17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04.xml"/><Relationship Id="rId1" Type="http://schemas.openxmlformats.org/officeDocument/2006/relationships/slideLayout" Target="../slideLayouts/slideLayout253.xml"/></Relationships>
</file>

<file path=ppt/slides/_rels/slide17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05.xml"/><Relationship Id="rId1" Type="http://schemas.openxmlformats.org/officeDocument/2006/relationships/slideLayout" Target="../slideLayouts/slideLayout253.xml"/></Relationships>
</file>

<file path=ppt/slides/_rels/slide17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06.xml"/><Relationship Id="rId1" Type="http://schemas.openxmlformats.org/officeDocument/2006/relationships/slideLayout" Target="../slideLayouts/slideLayout253.xml"/></Relationships>
</file>

<file path=ppt/slides/_rels/slide17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07.xml"/><Relationship Id="rId1" Type="http://schemas.openxmlformats.org/officeDocument/2006/relationships/slideLayout" Target="../slideLayouts/slideLayout253.xml"/></Relationships>
</file>

<file path=ppt/slides/_rels/slide174.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08.xml"/><Relationship Id="rId1" Type="http://schemas.openxmlformats.org/officeDocument/2006/relationships/slideLayout" Target="../slideLayouts/slideLayout253.xml"/></Relationships>
</file>

<file path=ppt/slides/_rels/slide175.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09.xml"/><Relationship Id="rId1" Type="http://schemas.openxmlformats.org/officeDocument/2006/relationships/slideLayout" Target="../slideLayouts/slideLayout253.xml"/></Relationships>
</file>

<file path=ppt/slides/_rels/slide176.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10.xml"/><Relationship Id="rId1" Type="http://schemas.openxmlformats.org/officeDocument/2006/relationships/slideLayout" Target="../slideLayouts/slideLayout253.xml"/></Relationships>
</file>

<file path=ppt/slides/_rels/slide177.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11.xml"/><Relationship Id="rId1" Type="http://schemas.openxmlformats.org/officeDocument/2006/relationships/slideLayout" Target="../slideLayouts/slideLayout253.xml"/></Relationships>
</file>

<file path=ppt/slides/_rels/slide178.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12.xml"/><Relationship Id="rId1" Type="http://schemas.openxmlformats.org/officeDocument/2006/relationships/slideLayout" Target="../slideLayouts/slideLayout253.xml"/></Relationships>
</file>

<file path=ppt/slides/_rels/slide179.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13.xml"/><Relationship Id="rId1" Type="http://schemas.openxmlformats.org/officeDocument/2006/relationships/slideLayout" Target="../slideLayouts/slideLayout253.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54.xml"/></Relationships>
</file>

<file path=ppt/slides/_rels/slide180.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14.xml"/><Relationship Id="rId1" Type="http://schemas.openxmlformats.org/officeDocument/2006/relationships/slideLayout" Target="../slideLayouts/slideLayout253.xml"/></Relationships>
</file>

<file path=ppt/slides/_rels/slide181.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15.xml"/><Relationship Id="rId1" Type="http://schemas.openxmlformats.org/officeDocument/2006/relationships/slideLayout" Target="../slideLayouts/slideLayout253.xml"/></Relationships>
</file>

<file path=ppt/slides/_rels/slide182.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16.xml"/><Relationship Id="rId1" Type="http://schemas.openxmlformats.org/officeDocument/2006/relationships/slideLayout" Target="../slideLayouts/slideLayout253.xml"/></Relationships>
</file>

<file path=ppt/slides/_rels/slide183.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17.xml"/><Relationship Id="rId1" Type="http://schemas.openxmlformats.org/officeDocument/2006/relationships/slideLayout" Target="../slideLayouts/slideLayout253.xml"/></Relationships>
</file>

<file path=ppt/slides/_rels/slide18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7.xml"/></Relationships>
</file>

<file path=ppt/slides/_rels/slide18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8.jpeg"/><Relationship Id="rId1" Type="http://schemas.openxmlformats.org/officeDocument/2006/relationships/slideLayout" Target="../slideLayouts/slideLayout236.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86.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189.xml"/><Relationship Id="rId5" Type="http://schemas.openxmlformats.org/officeDocument/2006/relationships/image" Target="../media/image13.jpeg"/><Relationship Id="rId4" Type="http://schemas.openxmlformats.org/officeDocument/2006/relationships/image" Target="../media/image12.jpeg"/></Relationships>
</file>

<file path=ppt/slides/_rels/slide187.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189.xml"/></Relationships>
</file>

<file path=ppt/slides/_rels/slide188.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189.xml"/></Relationships>
</file>

<file path=ppt/slides/_rels/slide189.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189.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54.xml"/></Relationships>
</file>

<file path=ppt/slides/_rels/slide190.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189.xml"/></Relationships>
</file>

<file path=ppt/slides/_rels/slide191.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89.xml"/></Relationships>
</file>

<file path=ppt/slides/_rels/slide192.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189.xml"/></Relationships>
</file>

<file path=ppt/slides/_rels/slide193.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189.xml"/></Relationships>
</file>

<file path=ppt/slides/_rels/slide194.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189.xml"/></Relationships>
</file>

<file path=ppt/slides/_rels/slide195.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189.xml"/></Relationships>
</file>

<file path=ppt/slides/_rels/slide196.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189.xml"/></Relationships>
</file>

<file path=ppt/slides/_rels/slide197.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hyperlink" Target="http://www.bigbookmedia.com" TargetMode="External"/><Relationship Id="rId1" Type="http://schemas.openxmlformats.org/officeDocument/2006/relationships/slideLayout" Target="../slideLayouts/slideLayout189.xml"/></Relationships>
</file>

<file path=ppt/slides/_rels/slide19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7.xml"/></Relationships>
</file>

<file path=ppt/slides/_rels/slide199.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18.xml"/><Relationship Id="rId1" Type="http://schemas.openxmlformats.org/officeDocument/2006/relationships/slideLayout" Target="../slideLayouts/slideLayout236.xml"/><Relationship Id="rId5" Type="http://schemas.openxmlformats.org/officeDocument/2006/relationships/image" Target="../media/image13.jpeg"/><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24.xml"/></Relationships>
</file>

<file path=ppt/slides/_rels/slide200.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19.xml"/><Relationship Id="rId1" Type="http://schemas.openxmlformats.org/officeDocument/2006/relationships/slideLayout" Target="../slideLayouts/slideLayout242.xml"/></Relationships>
</file>

<file path=ppt/slides/_rels/slide201.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20.xml"/><Relationship Id="rId1" Type="http://schemas.openxmlformats.org/officeDocument/2006/relationships/slideLayout" Target="../slideLayouts/slideLayout242.xml"/></Relationships>
</file>

<file path=ppt/slides/_rels/slide202.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21.xml"/><Relationship Id="rId1" Type="http://schemas.openxmlformats.org/officeDocument/2006/relationships/slideLayout" Target="../slideLayouts/slideLayout242.xml"/></Relationships>
</file>

<file path=ppt/slides/_rels/slide203.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22.xml"/><Relationship Id="rId1" Type="http://schemas.openxmlformats.org/officeDocument/2006/relationships/slideLayout" Target="../slideLayouts/slideLayout242.xml"/></Relationships>
</file>

<file path=ppt/slides/_rels/slide204.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23.xml"/><Relationship Id="rId1" Type="http://schemas.openxmlformats.org/officeDocument/2006/relationships/slideLayout" Target="../slideLayouts/slideLayout242.xml"/></Relationships>
</file>

<file path=ppt/slides/_rels/slide205.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24.xml"/><Relationship Id="rId1" Type="http://schemas.openxmlformats.org/officeDocument/2006/relationships/slideLayout" Target="../slideLayouts/slideLayout242.xml"/></Relationships>
</file>

<file path=ppt/slides/_rels/slide206.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25.xml"/><Relationship Id="rId1" Type="http://schemas.openxmlformats.org/officeDocument/2006/relationships/slideLayout" Target="../slideLayouts/slideLayout242.xml"/></Relationships>
</file>

<file path=ppt/slides/_rels/slide207.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26.xml"/><Relationship Id="rId1" Type="http://schemas.openxmlformats.org/officeDocument/2006/relationships/slideLayout" Target="../slideLayouts/slideLayout242.xml"/></Relationships>
</file>

<file path=ppt/slides/_rels/slide20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36.xml"/></Relationships>
</file>

<file path=ppt/slides/_rels/slide20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8.jpeg"/><Relationship Id="rId1" Type="http://schemas.openxmlformats.org/officeDocument/2006/relationships/slideLayout" Target="../slideLayouts/slideLayout236.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4.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211.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27.xml"/><Relationship Id="rId1" Type="http://schemas.openxmlformats.org/officeDocument/2006/relationships/slideLayout" Target="../slideLayouts/slideLayout37.xml"/><Relationship Id="rId4" Type="http://schemas.openxmlformats.org/officeDocument/2006/relationships/image" Target="../media/image203.emf"/></Relationships>
</file>

<file path=ppt/slides/_rels/slide2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04.jpeg"/><Relationship Id="rId1" Type="http://schemas.openxmlformats.org/officeDocument/2006/relationships/slideLayout" Target="../slideLayouts/slideLayout258.xml"/><Relationship Id="rId4" Type="http://schemas.openxmlformats.org/officeDocument/2006/relationships/image" Target="../media/image13.jpeg"/></Relationships>
</file>

<file path=ppt/slides/_rels/slide213.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28.xml"/><Relationship Id="rId1" Type="http://schemas.openxmlformats.org/officeDocument/2006/relationships/slideLayout" Target="../slideLayouts/slideLayout42.xml"/></Relationships>
</file>

<file path=ppt/slides/_rels/slide214.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29.xml"/><Relationship Id="rId1" Type="http://schemas.openxmlformats.org/officeDocument/2006/relationships/slideLayout" Target="../slideLayouts/slideLayout42.xml"/></Relationships>
</file>

<file path=ppt/slides/_rels/slide215.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30.xml"/><Relationship Id="rId1" Type="http://schemas.openxmlformats.org/officeDocument/2006/relationships/slideLayout" Target="../slideLayouts/slideLayout42.xml"/></Relationships>
</file>

<file path=ppt/slides/_rels/slide216.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31.xml"/><Relationship Id="rId1" Type="http://schemas.openxmlformats.org/officeDocument/2006/relationships/slideLayout" Target="../slideLayouts/slideLayout42.xml"/></Relationships>
</file>

<file path=ppt/slides/_rels/slide217.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32.xml"/><Relationship Id="rId1" Type="http://schemas.openxmlformats.org/officeDocument/2006/relationships/slideLayout" Target="../slideLayouts/slideLayout42.xml"/></Relationships>
</file>

<file path=ppt/slides/_rels/slide218.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33.xml"/><Relationship Id="rId1" Type="http://schemas.openxmlformats.org/officeDocument/2006/relationships/slideLayout" Target="../slideLayouts/slideLayout42.xml"/></Relationships>
</file>

<file path=ppt/slides/_rels/slide219.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34.xml"/><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5.xml"/></Relationships>
</file>

<file path=ppt/slides/_rels/slide220.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35.xml"/><Relationship Id="rId1" Type="http://schemas.openxmlformats.org/officeDocument/2006/relationships/slideLayout" Target="../slideLayouts/slideLayout42.xml"/></Relationships>
</file>

<file path=ppt/slides/_rels/slide221.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36.xml"/><Relationship Id="rId1" Type="http://schemas.openxmlformats.org/officeDocument/2006/relationships/slideLayout" Target="../slideLayouts/slideLayout42.xml"/></Relationships>
</file>

<file path=ppt/slides/_rels/slide222.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37.xml"/><Relationship Id="rId1" Type="http://schemas.openxmlformats.org/officeDocument/2006/relationships/slideLayout" Target="../slideLayouts/slideLayout42.xml"/></Relationships>
</file>

<file path=ppt/slides/_rels/slide223.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38.xml"/><Relationship Id="rId1" Type="http://schemas.openxmlformats.org/officeDocument/2006/relationships/slideLayout" Target="../slideLayouts/slideLayout42.xml"/></Relationships>
</file>

<file path=ppt/slides/_rels/slide224.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39.xml"/><Relationship Id="rId1" Type="http://schemas.openxmlformats.org/officeDocument/2006/relationships/slideLayout" Target="../slideLayouts/slideLayout42.xml"/></Relationships>
</file>

<file path=ppt/slides/_rels/slide225.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140.xml"/><Relationship Id="rId1" Type="http://schemas.openxmlformats.org/officeDocument/2006/relationships/slideLayout" Target="../slideLayouts/slideLayout42.xml"/></Relationships>
</file>

<file path=ppt/slides/_rels/slide226.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41.xml"/><Relationship Id="rId1" Type="http://schemas.openxmlformats.org/officeDocument/2006/relationships/slideLayout" Target="../slideLayouts/slideLayout42.xml"/></Relationships>
</file>

<file path=ppt/slides/_rels/slide227.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142.xml"/><Relationship Id="rId1" Type="http://schemas.openxmlformats.org/officeDocument/2006/relationships/slideLayout" Target="../slideLayouts/slideLayout42.xml"/></Relationships>
</file>

<file path=ppt/slides/_rels/slide228.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43.xml"/><Relationship Id="rId1" Type="http://schemas.openxmlformats.org/officeDocument/2006/relationships/slideLayout" Target="../slideLayouts/slideLayout42.xml"/></Relationships>
</file>

<file path=ppt/slides/_rels/slide2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24.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9.jpeg"/><Relationship Id="rId1" Type="http://schemas.openxmlformats.org/officeDocument/2006/relationships/slideLayout" Target="../slideLayouts/slideLayout59.xml"/><Relationship Id="rId4" Type="http://schemas.openxmlformats.org/officeDocument/2006/relationships/image" Target="../media/image13.jpeg"/></Relationships>
</file>

<file path=ppt/slides/_rels/slide23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8.jpeg"/><Relationship Id="rId1" Type="http://schemas.openxmlformats.org/officeDocument/2006/relationships/slideLayout" Target="../slideLayouts/slideLayout165.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21.jpeg"/><Relationship Id="rId1" Type="http://schemas.openxmlformats.org/officeDocument/2006/relationships/slideLayout" Target="../slideLayouts/slideLayout236.xml"/><Relationship Id="rId4" Type="http://schemas.openxmlformats.org/officeDocument/2006/relationships/image" Target="../media/image13.jpeg"/></Relationships>
</file>

<file path=ppt/slides/_rels/slide232.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44.xml"/><Relationship Id="rId1" Type="http://schemas.openxmlformats.org/officeDocument/2006/relationships/slideLayout" Target="../slideLayouts/slideLayout171.xml"/></Relationships>
</file>

<file path=ppt/slides/_rels/slide233.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45.xml"/><Relationship Id="rId1" Type="http://schemas.openxmlformats.org/officeDocument/2006/relationships/slideLayout" Target="../slideLayouts/slideLayout171.xml"/></Relationships>
</file>

<file path=ppt/slides/_rels/slide234.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46.xml"/><Relationship Id="rId1" Type="http://schemas.openxmlformats.org/officeDocument/2006/relationships/slideLayout" Target="../slideLayouts/slideLayout171.xml"/></Relationships>
</file>

<file path=ppt/slides/_rels/slide235.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47.xml"/><Relationship Id="rId1" Type="http://schemas.openxmlformats.org/officeDocument/2006/relationships/slideLayout" Target="../slideLayouts/slideLayout171.xml"/></Relationships>
</file>

<file path=ppt/slides/_rels/slide236.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48.xml"/><Relationship Id="rId1" Type="http://schemas.openxmlformats.org/officeDocument/2006/relationships/slideLayout" Target="../slideLayouts/slideLayout171.xml"/></Relationships>
</file>

<file path=ppt/slides/_rels/slide237.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49.xml"/><Relationship Id="rId1" Type="http://schemas.openxmlformats.org/officeDocument/2006/relationships/slideLayout" Target="../slideLayouts/slideLayout171.xml"/></Relationships>
</file>

<file path=ppt/slides/_rels/slide238.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50.xml"/><Relationship Id="rId1" Type="http://schemas.openxmlformats.org/officeDocument/2006/relationships/slideLayout" Target="../slideLayouts/slideLayout171.xml"/></Relationships>
</file>

<file path=ppt/slides/_rels/slide239.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51.xml"/><Relationship Id="rId1" Type="http://schemas.openxmlformats.org/officeDocument/2006/relationships/slideLayout" Target="../slideLayouts/slideLayout171.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5.xml"/></Relationships>
</file>

<file path=ppt/slides/_rels/slide240.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52.xml"/><Relationship Id="rId1" Type="http://schemas.openxmlformats.org/officeDocument/2006/relationships/slideLayout" Target="../slideLayouts/slideLayout171.xml"/></Relationships>
</file>

<file path=ppt/slides/_rels/slide241.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53.xml"/><Relationship Id="rId1" Type="http://schemas.openxmlformats.org/officeDocument/2006/relationships/slideLayout" Target="../slideLayouts/slideLayout171.xml"/></Relationships>
</file>

<file path=ppt/slides/_rels/slide242.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54.xml"/><Relationship Id="rId1" Type="http://schemas.openxmlformats.org/officeDocument/2006/relationships/slideLayout" Target="../slideLayouts/slideLayout171.xml"/></Relationships>
</file>

<file path=ppt/slides/_rels/slide243.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55.xml"/><Relationship Id="rId1" Type="http://schemas.openxmlformats.org/officeDocument/2006/relationships/slideLayout" Target="../slideLayouts/slideLayout171.xml"/></Relationships>
</file>

<file path=ppt/slides/_rels/slide244.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156.xml"/><Relationship Id="rId1" Type="http://schemas.openxmlformats.org/officeDocument/2006/relationships/slideLayout" Target="../slideLayouts/slideLayout171.xml"/></Relationships>
</file>

<file path=ppt/slides/_rels/slide245.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157.xml"/><Relationship Id="rId1" Type="http://schemas.openxmlformats.org/officeDocument/2006/relationships/slideLayout" Target="../slideLayouts/slideLayout171.xml"/></Relationships>
</file>

<file path=ppt/slides/_rels/slide246.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58.xml"/><Relationship Id="rId1" Type="http://schemas.openxmlformats.org/officeDocument/2006/relationships/slideLayout" Target="../slideLayouts/slideLayout171.xml"/></Relationships>
</file>

<file path=ppt/slides/_rels/slide247.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59.xml"/><Relationship Id="rId1" Type="http://schemas.openxmlformats.org/officeDocument/2006/relationships/slideLayout" Target="../slideLayouts/slideLayout171.xml"/></Relationships>
</file>

<file path=ppt/slides/_rels/slide248.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60.xml"/><Relationship Id="rId1" Type="http://schemas.openxmlformats.org/officeDocument/2006/relationships/slideLayout" Target="../slideLayouts/slideLayout171.xml"/></Relationships>
</file>

<file path=ppt/slides/_rels/slide249.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161.xml"/><Relationship Id="rId1" Type="http://schemas.openxmlformats.org/officeDocument/2006/relationships/slideLayout" Target="../slideLayouts/slideLayout171.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5.xml"/></Relationships>
</file>

<file path=ppt/slides/_rels/slide25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65.xml"/></Relationships>
</file>

<file path=ppt/slides/_rels/slide25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8.jpeg"/><Relationship Id="rId1" Type="http://schemas.openxmlformats.org/officeDocument/2006/relationships/slideLayout" Target="../slideLayouts/slideLayout165.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253.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339.xml"/><Relationship Id="rId1" Type="http://schemas.openxmlformats.org/officeDocument/2006/relationships/themeOverride" Target="../theme/themeOverride3.xml"/><Relationship Id="rId4" Type="http://schemas.openxmlformats.org/officeDocument/2006/relationships/image" Target="../media/image140.png"/></Relationships>
</file>

<file path=ppt/slides/_rels/slide25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38.jpeg"/><Relationship Id="rId1" Type="http://schemas.openxmlformats.org/officeDocument/2006/relationships/slideLayout" Target="../slideLayouts/slideLayout269.xml"/><Relationship Id="rId4" Type="http://schemas.openxmlformats.org/officeDocument/2006/relationships/image" Target="../media/image13.jpeg"/></Relationships>
</file>

<file path=ppt/slides/_rels/slide255.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163.xml"/><Relationship Id="rId1" Type="http://schemas.openxmlformats.org/officeDocument/2006/relationships/slideLayout" Target="../slideLayouts/slideLayout275.xml"/></Relationships>
</file>

<file path=ppt/slides/_rels/slide256.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64.xml"/><Relationship Id="rId1" Type="http://schemas.openxmlformats.org/officeDocument/2006/relationships/slideLayout" Target="../slideLayouts/slideLayout275.xml"/></Relationships>
</file>

<file path=ppt/slides/_rels/slide257.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165.xml"/><Relationship Id="rId1" Type="http://schemas.openxmlformats.org/officeDocument/2006/relationships/slideLayout" Target="../slideLayouts/slideLayout275.xml"/></Relationships>
</file>

<file path=ppt/slides/_rels/slide258.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66.xml"/><Relationship Id="rId1" Type="http://schemas.openxmlformats.org/officeDocument/2006/relationships/slideLayout" Target="../slideLayouts/slideLayout275.xml"/></Relationships>
</file>

<file path=ppt/slides/_rels/slide259.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67.xml"/><Relationship Id="rId1" Type="http://schemas.openxmlformats.org/officeDocument/2006/relationships/slideLayout" Target="../slideLayouts/slideLayout275.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5.xml"/></Relationships>
</file>

<file path=ppt/slides/_rels/slide260.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168.xml"/><Relationship Id="rId1" Type="http://schemas.openxmlformats.org/officeDocument/2006/relationships/slideLayout" Target="../slideLayouts/slideLayout275.xml"/></Relationships>
</file>

<file path=ppt/slides/_rels/slide261.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169.xml"/><Relationship Id="rId1" Type="http://schemas.openxmlformats.org/officeDocument/2006/relationships/slideLayout" Target="../slideLayouts/slideLayout275.xml"/></Relationships>
</file>

<file path=ppt/slides/_rels/slide262.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170.xml"/><Relationship Id="rId1" Type="http://schemas.openxmlformats.org/officeDocument/2006/relationships/slideLayout" Target="../slideLayouts/slideLayout275.xml"/></Relationships>
</file>

<file path=ppt/slides/_rels/slide263.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171.xml"/><Relationship Id="rId1" Type="http://schemas.openxmlformats.org/officeDocument/2006/relationships/slideLayout" Target="../slideLayouts/slideLayout275.xml"/></Relationships>
</file>

<file path=ppt/slides/_rels/slide264.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172.xml"/><Relationship Id="rId1" Type="http://schemas.openxmlformats.org/officeDocument/2006/relationships/slideLayout" Target="../slideLayouts/slideLayout275.xml"/></Relationships>
</file>

<file path=ppt/slides/_rels/slide265.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173.xml"/><Relationship Id="rId1" Type="http://schemas.openxmlformats.org/officeDocument/2006/relationships/slideLayout" Target="../slideLayouts/slideLayout275.xml"/></Relationships>
</file>

<file path=ppt/slides/_rels/slide266.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174.xml"/><Relationship Id="rId1" Type="http://schemas.openxmlformats.org/officeDocument/2006/relationships/slideLayout" Target="../slideLayouts/slideLayout275.xml"/></Relationships>
</file>

<file path=ppt/slides/_rels/slide267.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175.xml"/><Relationship Id="rId1" Type="http://schemas.openxmlformats.org/officeDocument/2006/relationships/slideLayout" Target="../slideLayouts/slideLayout275.xml"/></Relationships>
</file>

<file path=ppt/slides/_rels/slide268.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176.xml"/><Relationship Id="rId1" Type="http://schemas.openxmlformats.org/officeDocument/2006/relationships/slideLayout" Target="../slideLayouts/slideLayout275.xml"/></Relationships>
</file>

<file path=ppt/slides/_rels/slide269.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177.xml"/><Relationship Id="rId1" Type="http://schemas.openxmlformats.org/officeDocument/2006/relationships/slideLayout" Target="../slideLayouts/slideLayout275.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5.xml"/></Relationships>
</file>

<file path=ppt/slides/_rels/slide270.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178.xml"/><Relationship Id="rId1" Type="http://schemas.openxmlformats.org/officeDocument/2006/relationships/slideLayout" Target="../slideLayouts/slideLayout275.xml"/></Relationships>
</file>

<file path=ppt/slides/_rels/slide271.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179.xml"/><Relationship Id="rId1" Type="http://schemas.openxmlformats.org/officeDocument/2006/relationships/slideLayout" Target="../slideLayouts/slideLayout275.xml"/></Relationships>
</file>

<file path=ppt/slides/_rels/slide272.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180.xml"/><Relationship Id="rId1" Type="http://schemas.openxmlformats.org/officeDocument/2006/relationships/slideLayout" Target="../slideLayouts/slideLayout275.xml"/></Relationships>
</file>

<file path=ppt/slides/_rels/slide27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69.xml"/></Relationships>
</file>

<file path=ppt/slides/_rels/slide27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8.jpeg"/><Relationship Id="rId1" Type="http://schemas.openxmlformats.org/officeDocument/2006/relationships/slideLayout" Target="../slideLayouts/slideLayout236.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75.xml.rels><?xml version="1.0" encoding="UTF-8" standalone="yes"?>
<Relationships xmlns="http://schemas.openxmlformats.org/package/2006/relationships"><Relationship Id="rId2" Type="http://schemas.openxmlformats.org/officeDocument/2006/relationships/image" Target="../media/image256.jpeg"/><Relationship Id="rId1" Type="http://schemas.openxmlformats.org/officeDocument/2006/relationships/slideLayout" Target="../slideLayouts/slideLayout320.xml"/></Relationships>
</file>

<file path=ppt/slides/_rels/slide276.xml.rels><?xml version="1.0" encoding="UTF-8" standalone="yes"?>
<Relationships xmlns="http://schemas.openxmlformats.org/package/2006/relationships"><Relationship Id="rId2" Type="http://schemas.openxmlformats.org/officeDocument/2006/relationships/image" Target="../media/image257.gif"/><Relationship Id="rId1" Type="http://schemas.openxmlformats.org/officeDocument/2006/relationships/slideLayout" Target="../slideLayouts/slideLayout320.xml"/></Relationships>
</file>

<file path=ppt/slides/_rels/slide277.xml.rels><?xml version="1.0" encoding="UTF-8" standalone="yes"?>
<Relationships xmlns="http://schemas.openxmlformats.org/package/2006/relationships"><Relationship Id="rId2" Type="http://schemas.openxmlformats.org/officeDocument/2006/relationships/image" Target="../media/image258.jpeg"/><Relationship Id="rId1" Type="http://schemas.openxmlformats.org/officeDocument/2006/relationships/slideLayout" Target="../slideLayouts/slideLayout320.xml"/></Relationships>
</file>

<file path=ppt/slides/_rels/slide278.xml.rels><?xml version="1.0" encoding="UTF-8" standalone="yes"?>
<Relationships xmlns="http://schemas.openxmlformats.org/package/2006/relationships"><Relationship Id="rId2" Type="http://schemas.openxmlformats.org/officeDocument/2006/relationships/image" Target="../media/image259.jpeg"/><Relationship Id="rId1" Type="http://schemas.openxmlformats.org/officeDocument/2006/relationships/slideLayout" Target="../slideLayouts/slideLayout320.xml"/></Relationships>
</file>

<file path=ppt/slides/_rels/slide279.xml.rels><?xml version="1.0" encoding="UTF-8" standalone="yes"?>
<Relationships xmlns="http://schemas.openxmlformats.org/package/2006/relationships"><Relationship Id="rId2" Type="http://schemas.openxmlformats.org/officeDocument/2006/relationships/image" Target="../media/image258.jpeg"/><Relationship Id="rId1" Type="http://schemas.openxmlformats.org/officeDocument/2006/relationships/slideLayout" Target="../slideLayouts/slideLayout320.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5.xml"/></Relationships>
</file>

<file path=ppt/slides/_rels/slide280.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image" Target="../media/image260.jpeg"/><Relationship Id="rId1" Type="http://schemas.openxmlformats.org/officeDocument/2006/relationships/slideLayout" Target="../slideLayouts/slideLayout36.xml"/><Relationship Id="rId4" Type="http://schemas.openxmlformats.org/officeDocument/2006/relationships/image" Target="../media/image13.jpeg"/></Relationships>
</file>

<file path=ppt/slides/_rels/slide281.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181.xml"/><Relationship Id="rId1" Type="http://schemas.openxmlformats.org/officeDocument/2006/relationships/slideLayout" Target="../slideLayouts/slideLayout42.xml"/></Relationships>
</file>

<file path=ppt/slides/_rels/slide282.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182.xml"/><Relationship Id="rId1" Type="http://schemas.openxmlformats.org/officeDocument/2006/relationships/slideLayout" Target="../slideLayouts/slideLayout42.xml"/></Relationships>
</file>

<file path=ppt/slides/_rels/slide283.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183.xml"/><Relationship Id="rId1" Type="http://schemas.openxmlformats.org/officeDocument/2006/relationships/slideLayout" Target="../slideLayouts/slideLayout42.xml"/></Relationships>
</file>

<file path=ppt/slides/_rels/slide284.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184.xml"/><Relationship Id="rId1" Type="http://schemas.openxmlformats.org/officeDocument/2006/relationships/slideLayout" Target="../slideLayouts/slideLayout42.xml"/></Relationships>
</file>

<file path=ppt/slides/_rels/slide285.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185.xml"/><Relationship Id="rId1" Type="http://schemas.openxmlformats.org/officeDocument/2006/relationships/slideLayout" Target="../slideLayouts/slideLayout42.xml"/></Relationships>
</file>

<file path=ppt/slides/_rels/slide286.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186.xml"/><Relationship Id="rId1" Type="http://schemas.openxmlformats.org/officeDocument/2006/relationships/slideLayout" Target="../slideLayouts/slideLayout42.xml"/></Relationships>
</file>

<file path=ppt/slides/_rels/slide287.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187.xml"/><Relationship Id="rId1" Type="http://schemas.openxmlformats.org/officeDocument/2006/relationships/slideLayout" Target="../slideLayouts/slideLayout42.xml"/></Relationships>
</file>

<file path=ppt/slides/_rels/slide288.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188.xml"/><Relationship Id="rId1" Type="http://schemas.openxmlformats.org/officeDocument/2006/relationships/slideLayout" Target="../slideLayouts/slideLayout42.xml"/></Relationships>
</file>

<file path=ppt/slides/_rels/slide289.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189.xml"/><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5.xml"/></Relationships>
</file>

<file path=ppt/slides/_rels/slide29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69.xml"/></Relationships>
</file>

<file path=ppt/slides/_rels/slide29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8.jpeg"/><Relationship Id="rId1" Type="http://schemas.openxmlformats.org/officeDocument/2006/relationships/slideLayout" Target="../slideLayouts/slideLayout165.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92.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190.xml"/><Relationship Id="rId1" Type="http://schemas.openxmlformats.org/officeDocument/2006/relationships/slideLayout" Target="../slideLayouts/slideLayout333.xml"/></Relationships>
</file>

<file path=ppt/slides/_rels/slide293.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191.xml"/><Relationship Id="rId1" Type="http://schemas.openxmlformats.org/officeDocument/2006/relationships/slideLayout" Target="../slideLayouts/slideLayout29.xml"/><Relationship Id="rId5" Type="http://schemas.openxmlformats.org/officeDocument/2006/relationships/image" Target="../media/image274.emf"/><Relationship Id="rId4" Type="http://schemas.openxmlformats.org/officeDocument/2006/relationships/image" Target="../media/image273.emf"/></Relationships>
</file>

<file path=ppt/slides/_rels/slide294.xml.rels><?xml version="1.0" encoding="UTF-8" standalone="yes"?>
<Relationships xmlns="http://schemas.openxmlformats.org/package/2006/relationships"><Relationship Id="rId3" Type="http://schemas.openxmlformats.org/officeDocument/2006/relationships/notesSlide" Target="../notesSlides/notesSlide192.xml"/><Relationship Id="rId2" Type="http://schemas.openxmlformats.org/officeDocument/2006/relationships/slideLayout" Target="../slideLayouts/slideLayout339.xml"/><Relationship Id="rId1" Type="http://schemas.openxmlformats.org/officeDocument/2006/relationships/themeOverride" Target="../theme/themeOverride4.xml"/><Relationship Id="rId4" Type="http://schemas.openxmlformats.org/officeDocument/2006/relationships/image" Target="../media/image140.png"/></Relationships>
</file>

<file path=ppt/slides/_rels/slide295.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193.xml"/><Relationship Id="rId1" Type="http://schemas.openxmlformats.org/officeDocument/2006/relationships/slideLayout" Target="../slideLayouts/slideLayout339.xml"/><Relationship Id="rId4" Type="http://schemas.openxmlformats.org/officeDocument/2006/relationships/image" Target="../media/image276.png"/></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339.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339.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339.xml"/></Relationships>
</file>

<file path=ppt/slides/_rels/slide299.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197.xml"/><Relationship Id="rId1" Type="http://schemas.openxmlformats.org/officeDocument/2006/relationships/slideLayout" Target="../slideLayouts/slideLayout33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5.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339.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302.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199.xml"/><Relationship Id="rId1" Type="http://schemas.openxmlformats.org/officeDocument/2006/relationships/slideLayout" Target="../slideLayouts/slideLayout339.xml"/><Relationship Id="rId4" Type="http://schemas.openxmlformats.org/officeDocument/2006/relationships/image" Target="../media/image279.png"/></Relationships>
</file>

<file path=ppt/slides/_rels/slide303.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200.xml"/><Relationship Id="rId1" Type="http://schemas.openxmlformats.org/officeDocument/2006/relationships/slideLayout" Target="../slideLayouts/slideLayout29.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9.xml"/></Relationships>
</file>

<file path=ppt/slides/_rels/slide305.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202.xml"/><Relationship Id="rId1" Type="http://schemas.openxmlformats.org/officeDocument/2006/relationships/slideLayout" Target="../slideLayouts/slideLayout70.xml"/><Relationship Id="rId4" Type="http://schemas.openxmlformats.org/officeDocument/2006/relationships/image" Target="../media/image282.png"/></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5.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5.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5.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5.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5.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5.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5.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5.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5.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5.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5.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5.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5.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5.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5.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5.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5.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54.xml"/><Relationship Id="rId5" Type="http://schemas.openxmlformats.org/officeDocument/2006/relationships/image" Target="../media/image13.jpe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5.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5.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5.xml"/></Relationships>
</file>

<file path=ppt/slides/_rels/slide5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24.xml"/></Relationships>
</file>

<file path=ppt/slides/_rels/slide5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5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8.jpeg"/><Relationship Id="rId1" Type="http://schemas.openxmlformats.org/officeDocument/2006/relationships/slideLayout" Target="../slideLayouts/slideLayout281.xml"/><Relationship Id="rId4" Type="http://schemas.openxmlformats.org/officeDocument/2006/relationships/image" Target="../media/image13.jpeg"/></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7.xml"/><Relationship Id="rId1" Type="http://schemas.openxmlformats.org/officeDocument/2006/relationships/slideLayout" Target="../slideLayouts/slideLayout264.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8.xml"/><Relationship Id="rId1" Type="http://schemas.openxmlformats.org/officeDocument/2006/relationships/slideLayout" Target="../slideLayouts/slideLayout264.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264.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0.xml"/><Relationship Id="rId1" Type="http://schemas.openxmlformats.org/officeDocument/2006/relationships/slideLayout" Target="../slideLayouts/slideLayout264.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1.xml"/><Relationship Id="rId1" Type="http://schemas.openxmlformats.org/officeDocument/2006/relationships/slideLayout" Target="../slideLayouts/slideLayout264.xml"/></Relationships>
</file>

<file path=ppt/slides/_rels/slide6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264.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3.xml"/><Relationship Id="rId1" Type="http://schemas.openxmlformats.org/officeDocument/2006/relationships/slideLayout" Target="../slideLayouts/slideLayout264.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4.xml"/><Relationship Id="rId1" Type="http://schemas.openxmlformats.org/officeDocument/2006/relationships/slideLayout" Target="../slideLayouts/slideLayout264.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5.xml"/><Relationship Id="rId1" Type="http://schemas.openxmlformats.org/officeDocument/2006/relationships/slideLayout" Target="../slideLayouts/slideLayout264.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6.xml"/><Relationship Id="rId1" Type="http://schemas.openxmlformats.org/officeDocument/2006/relationships/slideLayout" Target="../slideLayouts/slideLayout264.xml"/></Relationships>
</file>

<file path=ppt/slides/_rels/slide6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8.jpeg"/><Relationship Id="rId1" Type="http://schemas.openxmlformats.org/officeDocument/2006/relationships/slideLayout" Target="../slideLayouts/slideLayout293.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5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7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7.xml"/><Relationship Id="rId1" Type="http://schemas.openxmlformats.org/officeDocument/2006/relationships/slideLayout" Target="../slideLayouts/slideLayout93.xml"/></Relationships>
</file>

<file path=ppt/slides/_rels/slide7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0.jpeg"/><Relationship Id="rId1" Type="http://schemas.openxmlformats.org/officeDocument/2006/relationships/slideLayout" Target="../slideLayouts/slideLayout352.xml"/><Relationship Id="rId4" Type="http://schemas.openxmlformats.org/officeDocument/2006/relationships/image" Target="../media/image71.jpeg"/></Relationships>
</file>

<file path=ppt/slides/_rels/slide7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8.xml"/><Relationship Id="rId1" Type="http://schemas.openxmlformats.org/officeDocument/2006/relationships/slideLayout" Target="../slideLayouts/slideLayout358.xml"/></Relationships>
</file>

<file path=ppt/slides/_rels/slide7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9.xml"/><Relationship Id="rId1" Type="http://schemas.openxmlformats.org/officeDocument/2006/relationships/slideLayout" Target="../slideLayouts/slideLayout358.xml"/></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0.xml"/><Relationship Id="rId1" Type="http://schemas.openxmlformats.org/officeDocument/2006/relationships/slideLayout" Target="../slideLayouts/slideLayout358.xml"/></Relationships>
</file>

<file path=ppt/slides/_rels/slide7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1.xml"/><Relationship Id="rId1" Type="http://schemas.openxmlformats.org/officeDocument/2006/relationships/slideLayout" Target="../slideLayouts/slideLayout358.xml"/></Relationships>
</file>

<file path=ppt/slides/_rels/slide7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2.xml"/><Relationship Id="rId1" Type="http://schemas.openxmlformats.org/officeDocument/2006/relationships/slideLayout" Target="../slideLayouts/slideLayout358.xml"/></Relationships>
</file>

<file path=ppt/slides/_rels/slide7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3.xml"/><Relationship Id="rId1" Type="http://schemas.openxmlformats.org/officeDocument/2006/relationships/slideLayout" Target="../slideLayouts/slideLayout358.xml"/></Relationships>
</file>

<file path=ppt/slides/_rels/slide7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4.xml"/><Relationship Id="rId1" Type="http://schemas.openxmlformats.org/officeDocument/2006/relationships/slideLayout" Target="../slideLayouts/slideLayout358.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8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5.xml"/><Relationship Id="rId1" Type="http://schemas.openxmlformats.org/officeDocument/2006/relationships/slideLayout" Target="../slideLayouts/slideLayout358.xml"/></Relationships>
</file>

<file path=ppt/slides/_rels/slide8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6.xml"/><Relationship Id="rId1" Type="http://schemas.openxmlformats.org/officeDocument/2006/relationships/slideLayout" Target="../slideLayouts/slideLayout358.xml"/></Relationships>
</file>

<file path=ppt/slides/_rels/slide8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7.xml"/><Relationship Id="rId1" Type="http://schemas.openxmlformats.org/officeDocument/2006/relationships/slideLayout" Target="../slideLayouts/slideLayout358.xml"/></Relationships>
</file>

<file path=ppt/slides/_rels/slide8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8.xml"/><Relationship Id="rId1" Type="http://schemas.openxmlformats.org/officeDocument/2006/relationships/slideLayout" Target="../slideLayouts/slideLayout358.xml"/></Relationships>
</file>

<file path=ppt/slides/_rels/slide8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9.xml"/><Relationship Id="rId1" Type="http://schemas.openxmlformats.org/officeDocument/2006/relationships/slideLayout" Target="../slideLayouts/slideLayout358.xml"/></Relationships>
</file>

<file path=ppt/slides/_rels/slide8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0.xml"/><Relationship Id="rId1" Type="http://schemas.openxmlformats.org/officeDocument/2006/relationships/slideLayout" Target="../slideLayouts/slideLayout358.xml"/></Relationships>
</file>

<file path=ppt/slides/_rels/slide8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1.xml"/><Relationship Id="rId1" Type="http://schemas.openxmlformats.org/officeDocument/2006/relationships/slideLayout" Target="../slideLayouts/slideLayout358.xml"/></Relationships>
</file>

<file path=ppt/slides/_rels/slide8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2.xml"/><Relationship Id="rId1" Type="http://schemas.openxmlformats.org/officeDocument/2006/relationships/slideLayout" Target="../slideLayouts/slideLayout358.xml"/></Relationships>
</file>

<file path=ppt/slides/_rels/slide8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3.xml"/><Relationship Id="rId1" Type="http://schemas.openxmlformats.org/officeDocument/2006/relationships/slideLayout" Target="../slideLayouts/slideLayout358.xml"/></Relationships>
</file>

<file path=ppt/slides/_rels/slide8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4.xml"/><Relationship Id="rId1" Type="http://schemas.openxmlformats.org/officeDocument/2006/relationships/slideLayout" Target="../slideLayouts/slideLayout358.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_rels/slide9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5.xml"/><Relationship Id="rId1" Type="http://schemas.openxmlformats.org/officeDocument/2006/relationships/slideLayout" Target="../slideLayouts/slideLayout358.xml"/></Relationships>
</file>

<file path=ppt/slides/_rels/slide9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6.xml"/><Relationship Id="rId1" Type="http://schemas.openxmlformats.org/officeDocument/2006/relationships/slideLayout" Target="../slideLayouts/slideLayout358.xml"/></Relationships>
</file>

<file path=ppt/slides/_rels/slide9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24.xml"/></Relationships>
</file>

<file path=ppt/slides/_rels/slide93.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8.jpeg"/><Relationship Id="rId1" Type="http://schemas.openxmlformats.org/officeDocument/2006/relationships/slideLayout" Target="../slideLayouts/slideLayout236.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7.xml"/><Relationship Id="rId1" Type="http://schemas.openxmlformats.org/officeDocument/2006/relationships/slideLayout" Target="../slideLayouts/slideLayout128.xml"/></Relationships>
</file>

<file path=ppt/slides/_rels/slide9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8.xml"/><Relationship Id="rId1" Type="http://schemas.openxmlformats.org/officeDocument/2006/relationships/slideLayout" Target="../slideLayouts/slideLayout129.xml"/><Relationship Id="rId4" Type="http://schemas.openxmlformats.org/officeDocument/2006/relationships/image" Target="../media/image92.png"/></Relationships>
</file>

<file path=ppt/slides/_rels/slide9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9.xml"/><Relationship Id="rId1" Type="http://schemas.openxmlformats.org/officeDocument/2006/relationships/slideLayout" Target="../slideLayouts/slideLayout139.xml"/><Relationship Id="rId4" Type="http://schemas.openxmlformats.org/officeDocument/2006/relationships/image" Target="../media/image94.png"/></Relationships>
</file>

<file path=ppt/slides/_rels/slide97.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50.xml"/><Relationship Id="rId1" Type="http://schemas.openxmlformats.org/officeDocument/2006/relationships/slideLayout" Target="../slideLayouts/slideLayout128.xml"/><Relationship Id="rId4" Type="http://schemas.openxmlformats.org/officeDocument/2006/relationships/image" Target="../media/image96.jpg"/></Relationships>
</file>

<file path=ppt/slides/_rels/slide9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1.xml"/><Relationship Id="rId1" Type="http://schemas.openxmlformats.org/officeDocument/2006/relationships/slideLayout" Target="../slideLayouts/slideLayout139.xml"/></Relationships>
</file>

<file path=ppt/slides/_rels/slide99.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52.xml"/><Relationship Id="rId1" Type="http://schemas.openxmlformats.org/officeDocument/2006/relationships/slideLayout" Target="../slideLayouts/slideLayout128.xml"/><Relationship Id="rId4" Type="http://schemas.openxmlformats.org/officeDocument/2006/relationships/image" Target="../media/image99.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63170" name="Rectangle 4"/>
          <p:cNvSpPr>
            <a:spLocks noGrp="1" noChangeArrowheads="1"/>
          </p:cNvSpPr>
          <p:nvPr>
            <p:ph type="title"/>
          </p:nvPr>
        </p:nvSpPr>
        <p:spPr/>
        <p:txBody>
          <a:bodyPr/>
          <a:lstStyle/>
          <a:p>
            <a:pPr eaLnBrk="1" hangingPunct="1"/>
            <a:r>
              <a:rPr lang="en-US" dirty="0">
                <a:solidFill>
                  <a:srgbClr val="000000"/>
                </a:solidFill>
                <a:latin typeface="Times New Roman" charset="0"/>
              </a:rPr>
              <a:t>Luke Title Slide</a:t>
            </a:r>
            <a:endParaRPr lang="en-US" dirty="0">
              <a:latin typeface="Times New Roman" charset="0"/>
            </a:endParaRPr>
          </a:p>
        </p:txBody>
      </p:sp>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63172" name="Picture 1"/>
          <p:cNvSpPr>
            <a:spLocks noChangeAspect="1"/>
          </p:cNvSpPr>
          <p:nvPr/>
        </p:nvSpPr>
        <p:spPr bwMode="auto">
          <a:xfrm>
            <a:off x="3924301" y="115888"/>
            <a:ext cx="5080000" cy="356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lstStyle/>
          <a:p>
            <a:endParaRPr lang="en-US">
              <a:solidFill>
                <a:srgbClr val="FFFFCC"/>
              </a:solidFill>
            </a:endParaRPr>
          </a:p>
        </p:txBody>
      </p:sp>
      <p:sp>
        <p:nvSpPr>
          <p:cNvPr id="263173" name="Picture 2"/>
          <p:cNvSpPr>
            <a:spLocks noChangeAspect="1"/>
          </p:cNvSpPr>
          <p:nvPr/>
        </p:nvSpPr>
        <p:spPr bwMode="auto">
          <a:xfrm>
            <a:off x="4362450" y="3519489"/>
            <a:ext cx="3810000" cy="250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lstStyle/>
          <a:p>
            <a:endParaRPr lang="en-US">
              <a:solidFill>
                <a:srgbClr val="FFFFCC"/>
              </a:solidFill>
            </a:endParaRPr>
          </a:p>
        </p:txBody>
      </p:sp>
      <p:sp>
        <p:nvSpPr>
          <p:cNvPr id="263174" name="Picture 3"/>
          <p:cNvSpPr>
            <a:spLocks noChangeAspect="1"/>
          </p:cNvSpPr>
          <p:nvPr/>
        </p:nvSpPr>
        <p:spPr bwMode="auto">
          <a:xfrm>
            <a:off x="179389" y="188914"/>
            <a:ext cx="5080000" cy="331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lstStyle/>
          <a:p>
            <a:endParaRPr lang="en-US">
              <a:solidFill>
                <a:srgbClr val="FFFFCC"/>
              </a:solidFill>
            </a:endParaRPr>
          </a:p>
        </p:txBody>
      </p:sp>
      <p:sp>
        <p:nvSpPr>
          <p:cNvPr id="263175" name="WordArt 3"/>
          <p:cNvSpPr>
            <a:spLocks noChangeArrowheads="1" noChangeShapeType="1" noTextEdit="1"/>
          </p:cNvSpPr>
          <p:nvPr/>
        </p:nvSpPr>
        <p:spPr bwMode="auto">
          <a:xfrm>
            <a:off x="395288" y="3645025"/>
            <a:ext cx="5080000" cy="2743200"/>
          </a:xfrm>
          <a:prstGeom prst="rect">
            <a:avLst/>
          </a:prstGeom>
        </p:spPr>
        <p:txBody>
          <a:bodyPr wrap="none" lIns="91427" tIns="45714" rIns="91427" bIns="45714" fromWordArt="1">
            <a:prstTxWarp prst="textDoubleWave1">
              <a:avLst>
                <a:gd name="adj1" fmla="val 6500"/>
                <a:gd name="adj2" fmla="val 0"/>
              </a:avLst>
            </a:prstTxWarp>
          </a:bodyPr>
          <a:lstStyle/>
          <a:p>
            <a:pPr algn="ctr"/>
            <a:r>
              <a:rPr lang="en-US" sz="3600" kern="10" dirty="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7"/>
                    </a:srgbClr>
                  </a:outerShdw>
                </a:effectLst>
                <a:latin typeface="Impact"/>
                <a:ea typeface="Impact"/>
                <a:cs typeface="Impact"/>
              </a:rPr>
              <a:t>Luke 13–24</a:t>
            </a:r>
          </a:p>
        </p:txBody>
      </p:sp>
      <p:sp>
        <p:nvSpPr>
          <p:cNvPr id="9" name="Rectangle 8">
            <a:extLst>
              <a:ext uri="{FF2B5EF4-FFF2-40B4-BE49-F238E27FC236}">
                <a16:creationId xmlns:a16="http://schemas.microsoft.com/office/drawing/2014/main" id="{EC32717E-04D3-E546-A018-A2372DF5AC04}"/>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2910938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3" descr="05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7"/>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Palms to Palms</a:t>
            </a:r>
          </a:p>
        </p:txBody>
      </p:sp>
    </p:spTree>
    <p:extLst>
      <p:ext uri="{BB962C8B-B14F-4D97-AF65-F5344CB8AC3E}">
        <p14:creationId xmlns:p14="http://schemas.microsoft.com/office/powerpoint/2010/main" val="214905527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1348" y="16004"/>
            <a:ext cx="9122659" cy="6841995"/>
          </a:xfrm>
          <a:prstGeom prst="rect">
            <a:avLst/>
          </a:prstGeom>
        </p:spPr>
      </p:pic>
      <p:sp>
        <p:nvSpPr>
          <p:cNvPr id="2" name="Title 1"/>
          <p:cNvSpPr>
            <a:spLocks noGrp="1"/>
          </p:cNvSpPr>
          <p:nvPr>
            <p:ph type="title"/>
          </p:nvPr>
        </p:nvSpPr>
        <p:spPr/>
        <p:txBody>
          <a:bodyPr>
            <a:normAutofit fontScale="90000"/>
          </a:bodyPr>
          <a:lstStyle/>
          <a:p>
            <a:pPr rtl="0" eaLnBrk="1" latinLnBrk="0" hangingPunct="1"/>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What</a:t>
            </a:r>
            <a:r>
              <a:rPr lang="fr-FR"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a:t>
            </a:r>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s so good about Good Friday?</a:t>
            </a:r>
            <a:endParaRPr lang="en-US" dirty="0"/>
          </a:p>
        </p:txBody>
      </p:sp>
    </p:spTree>
    <p:extLst>
      <p:ext uri="{BB962C8B-B14F-4D97-AF65-F5344CB8AC3E}">
        <p14:creationId xmlns:p14="http://schemas.microsoft.com/office/powerpoint/2010/main" val="15274081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fontScale="90000"/>
          </a:bodyPr>
          <a:lstStyle/>
          <a:p>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How is Christ</a:t>
            </a:r>
            <a:r>
              <a:rPr lang="fr-FR"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a:t>
            </a:r>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s death better than any </a:t>
            </a:r>
            <a:r>
              <a:rPr lang="en-US" sz="6600" dirty="0">
                <a:solidFill>
                  <a:srgbClr val="FFFF00"/>
                </a:solidFill>
                <a:effectLst>
                  <a:glow rad="190500">
                    <a:srgbClr val="000000">
                      <a:alpha val="75000"/>
                    </a:srgbClr>
                  </a:glow>
                  <a:outerShdw blurRad="50800" dist="38100" dir="2700000" algn="tl" rotWithShape="0">
                    <a:srgbClr val="000000">
                      <a:alpha val="43000"/>
                    </a:srgbClr>
                  </a:outerShdw>
                </a:effectLst>
                <a:ea typeface="+mn-ea"/>
                <a:cs typeface="+mn-cs"/>
              </a:rPr>
              <a:t>sacrifice</a:t>
            </a:r>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 </a:t>
            </a:r>
            <a:endParaRPr lang="en-US" dirty="0"/>
          </a:p>
        </p:txBody>
      </p:sp>
    </p:spTree>
    <p:extLst>
      <p:ext uri="{BB962C8B-B14F-4D97-AF65-F5344CB8AC3E}">
        <p14:creationId xmlns:p14="http://schemas.microsoft.com/office/powerpoint/2010/main" val="165135305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p:spPr>
        <p:txBody>
          <a:bodyPr/>
          <a:lstStyle/>
          <a:p>
            <a:pPr>
              <a:defRPr/>
            </a:pPr>
            <a:r>
              <a:rPr lang="en-US" dirty="0">
                <a:effectLst>
                  <a:outerShdw blurRad="50800" dist="63500" dir="2700000" algn="tl" rotWithShape="0">
                    <a:srgbClr val="000000">
                      <a:alpha val="85000"/>
                    </a:srgbClr>
                  </a:outerShdw>
                </a:effectLst>
                <a:latin typeface="Arial"/>
                <a:cs typeface="Arial"/>
              </a:rPr>
              <a:t>Was Mary Magdalene </a:t>
            </a:r>
            <a:br>
              <a:rPr lang="en-US" dirty="0">
                <a:effectLst>
                  <a:outerShdw blurRad="50800" dist="63500" dir="2700000" algn="tl" rotWithShape="0">
                    <a:srgbClr val="000000">
                      <a:alpha val="85000"/>
                    </a:srgbClr>
                  </a:outerShdw>
                </a:effectLst>
                <a:latin typeface="Arial"/>
                <a:cs typeface="Arial"/>
              </a:rPr>
            </a:br>
            <a:r>
              <a:rPr lang="en-US" dirty="0">
                <a:effectLst>
                  <a:outerShdw blurRad="50800" dist="63500" dir="2700000" algn="tl" rotWithShape="0">
                    <a:srgbClr val="000000">
                      <a:alpha val="85000"/>
                    </a:srgbClr>
                  </a:outerShdw>
                </a:effectLst>
                <a:latin typeface="Arial"/>
                <a:cs typeface="Arial"/>
              </a:rPr>
              <a:t>the Woman with the Alabaster Jar?</a:t>
            </a:r>
          </a:p>
        </p:txBody>
      </p:sp>
      <p:sp>
        <p:nvSpPr>
          <p:cNvPr id="7" name="Rectangle 3"/>
          <p:cNvSpPr txBox="1">
            <a:spLocks noChangeArrowheads="1"/>
          </p:cNvSpPr>
          <p:nvPr/>
        </p:nvSpPr>
        <p:spPr bwMode="auto">
          <a:xfrm>
            <a:off x="4114800" y="4191000"/>
            <a:ext cx="4876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08" tIns="45704" rIns="91408" bIns="45704"/>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085" eaLnBrk="1" hangingPunct="1">
              <a:spcBef>
                <a:spcPct val="20000"/>
              </a:spcBef>
              <a:buSzPct val="75000"/>
            </a:pPr>
            <a:r>
              <a:rPr lang="en-US" sz="3600" i="1" dirty="0">
                <a:solidFill>
                  <a:srgbClr val="FFFFCC"/>
                </a:solidFill>
                <a:effectLst>
                  <a:outerShdw blurRad="50800" dist="63500" dir="2700000" algn="tl" rotWithShape="0">
                    <a:srgbClr val="000000">
                      <a:alpha val="85000"/>
                    </a:srgbClr>
                  </a:outerShdw>
                </a:effectLst>
                <a:latin typeface="Arial" charset="0"/>
                <a:cs typeface="Arial" charset="0"/>
              </a:rPr>
              <a:t>No.  In Luke she is not named but in the other gospels she is clearly Mary of Bethany </a:t>
            </a:r>
          </a:p>
        </p:txBody>
      </p:sp>
      <p:pic>
        <p:nvPicPr>
          <p:cNvPr id="5" name="Picture 4" descr="Alaba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5534"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2"/>
          <p:cNvGrpSpPr/>
          <p:nvPr/>
        </p:nvGrpSpPr>
        <p:grpSpPr>
          <a:xfrm>
            <a:off x="1" y="1143000"/>
            <a:ext cx="3980349" cy="5715000"/>
            <a:chOff x="0" y="1143000"/>
            <a:chExt cx="3980349" cy="5715000"/>
          </a:xfrm>
        </p:grpSpPr>
        <p:pic>
          <p:nvPicPr>
            <p:cNvPr id="429058" name="Picture 4" descr="Alaba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Alabaster"/>
            <p:cNvPicPr>
              <a:picLocks noChangeAspect="1" noChangeArrowheads="1"/>
            </p:cNvPicPr>
            <p:nvPr/>
          </p:nvPicPr>
          <p:blipFill rotWithShape="1">
            <a:blip r:embed="rId2">
              <a:extLst>
                <a:ext uri="{28A0092B-C50C-407E-A947-70E740481C1C}">
                  <a14:useLocalDpi xmlns:a14="http://schemas.microsoft.com/office/drawing/2010/main" val="0"/>
                </a:ext>
              </a:extLst>
            </a:blip>
            <a:srcRect r="86350" b="85862"/>
            <a:stretch/>
          </p:blipFill>
          <p:spPr bwMode="auto">
            <a:xfrm>
              <a:off x="26186" y="1182282"/>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Alabaster"/>
            <p:cNvPicPr>
              <a:picLocks noChangeAspect="1" noChangeArrowheads="1"/>
            </p:cNvPicPr>
            <p:nvPr/>
          </p:nvPicPr>
          <p:blipFill rotWithShape="1">
            <a:blip r:embed="rId2">
              <a:extLst>
                <a:ext uri="{28A0092B-C50C-407E-A947-70E740481C1C}">
                  <a14:useLocalDpi xmlns:a14="http://schemas.microsoft.com/office/drawing/2010/main" val="0"/>
                </a:ext>
              </a:extLst>
            </a:blip>
            <a:srcRect r="86350" b="85862"/>
            <a:stretch/>
          </p:blipFill>
          <p:spPr bwMode="auto">
            <a:xfrm>
              <a:off x="929620" y="1182282"/>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Alabaster"/>
            <p:cNvPicPr>
              <a:picLocks noChangeAspect="1" noChangeArrowheads="1"/>
            </p:cNvPicPr>
            <p:nvPr/>
          </p:nvPicPr>
          <p:blipFill rotWithShape="1">
            <a:blip r:embed="rId2">
              <a:extLst>
                <a:ext uri="{28A0092B-C50C-407E-A947-70E740481C1C}">
                  <a14:useLocalDpi xmlns:a14="http://schemas.microsoft.com/office/drawing/2010/main" val="0"/>
                </a:ext>
              </a:extLst>
            </a:blip>
            <a:srcRect r="86350" b="85862"/>
            <a:stretch/>
          </p:blipFill>
          <p:spPr bwMode="auto">
            <a:xfrm>
              <a:off x="1806868" y="1295400"/>
              <a:ext cx="1023498"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Alabaster"/>
            <p:cNvPicPr>
              <a:picLocks noChangeAspect="1" noChangeArrowheads="1"/>
            </p:cNvPicPr>
            <p:nvPr/>
          </p:nvPicPr>
          <p:blipFill rotWithShape="1">
            <a:blip r:embed="rId2">
              <a:extLst>
                <a:ext uri="{28A0092B-C50C-407E-A947-70E740481C1C}">
                  <a14:useLocalDpi xmlns:a14="http://schemas.microsoft.com/office/drawing/2010/main" val="0"/>
                </a:ext>
              </a:extLst>
            </a:blip>
            <a:srcRect r="86350" b="85862"/>
            <a:stretch/>
          </p:blipFill>
          <p:spPr bwMode="auto">
            <a:xfrm>
              <a:off x="2710302" y="1221564"/>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Alabaster"/>
            <p:cNvPicPr>
              <a:picLocks noChangeAspect="1" noChangeArrowheads="1"/>
            </p:cNvPicPr>
            <p:nvPr/>
          </p:nvPicPr>
          <p:blipFill rotWithShape="1">
            <a:blip r:embed="rId2">
              <a:extLst>
                <a:ext uri="{28A0092B-C50C-407E-A947-70E740481C1C}">
                  <a14:useLocalDpi xmlns:a14="http://schemas.microsoft.com/office/drawing/2010/main" val="0"/>
                </a:ext>
              </a:extLst>
            </a:blip>
            <a:srcRect r="86350" b="85862"/>
            <a:stretch/>
          </p:blipFill>
          <p:spPr bwMode="auto">
            <a:xfrm>
              <a:off x="2487715" y="2786203"/>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Alabaster"/>
            <p:cNvPicPr>
              <a:picLocks noChangeAspect="1" noChangeArrowheads="1"/>
            </p:cNvPicPr>
            <p:nvPr/>
          </p:nvPicPr>
          <p:blipFill rotWithShape="1">
            <a:blip r:embed="rId2">
              <a:extLst>
                <a:ext uri="{28A0092B-C50C-407E-A947-70E740481C1C}">
                  <a14:useLocalDpi xmlns:a14="http://schemas.microsoft.com/office/drawing/2010/main" val="0"/>
                </a:ext>
              </a:extLst>
            </a:blip>
            <a:srcRect r="86350" b="85862"/>
            <a:stretch/>
          </p:blipFill>
          <p:spPr bwMode="auto">
            <a:xfrm>
              <a:off x="2830366" y="3107601"/>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Alabaster"/>
            <p:cNvPicPr>
              <a:picLocks noChangeAspect="1" noChangeArrowheads="1"/>
            </p:cNvPicPr>
            <p:nvPr/>
          </p:nvPicPr>
          <p:blipFill rotWithShape="1">
            <a:blip r:embed="rId2">
              <a:extLst>
                <a:ext uri="{28A0092B-C50C-407E-A947-70E740481C1C}">
                  <a14:useLocalDpi xmlns:a14="http://schemas.microsoft.com/office/drawing/2010/main" val="0"/>
                </a:ext>
              </a:extLst>
            </a:blip>
            <a:srcRect r="86350" b="85862"/>
            <a:stretch/>
          </p:blipFill>
          <p:spPr bwMode="auto">
            <a:xfrm>
              <a:off x="2422250" y="2989755"/>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Explosion 1 1"/>
            <p:cNvSpPr/>
            <p:nvPr/>
          </p:nvSpPr>
          <p:spPr bwMode="auto">
            <a:xfrm>
              <a:off x="1649751" y="4191000"/>
              <a:ext cx="2330598" cy="2438400"/>
            </a:xfrm>
            <a:prstGeom prst="irregularSeal1">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085"/>
              <a:endParaRPr lang="en-US">
                <a:latin typeface="BONES" pitchFamily="-105" charset="0"/>
              </a:endParaRPr>
            </a:p>
          </p:txBody>
        </p:sp>
      </p:grpSp>
      <p:sp>
        <p:nvSpPr>
          <p:cNvPr id="15" name="Rectangle 3"/>
          <p:cNvSpPr txBox="1">
            <a:spLocks noChangeArrowheads="1"/>
          </p:cNvSpPr>
          <p:nvPr/>
        </p:nvSpPr>
        <p:spPr bwMode="auto">
          <a:xfrm>
            <a:off x="-31792" y="1170097"/>
            <a:ext cx="3806825" cy="14777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08" tIns="45704" rIns="91408" bIns="45704"/>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085" eaLnBrk="1" hangingPunct="1">
              <a:spcBef>
                <a:spcPct val="20000"/>
              </a:spcBef>
              <a:buSzPct val="75000"/>
            </a:pPr>
            <a:r>
              <a:rPr lang="en-US" b="1" dirty="0">
                <a:solidFill>
                  <a:schemeClr val="bg1"/>
                </a:solidFill>
                <a:latin typeface="Times"/>
                <a:cs typeface="Times"/>
              </a:rPr>
              <a:t>The </a:t>
            </a:r>
            <a:r>
              <a:rPr lang="en-US" sz="3600" b="1" dirty="0">
                <a:solidFill>
                  <a:schemeClr val="bg1"/>
                </a:solidFill>
                <a:latin typeface="Times"/>
                <a:cs typeface="Times"/>
              </a:rPr>
              <a:t>WOMAN </a:t>
            </a:r>
            <a:br>
              <a:rPr lang="en-US" sz="2800" b="1" dirty="0">
                <a:solidFill>
                  <a:schemeClr val="bg1"/>
                </a:solidFill>
                <a:latin typeface="Times"/>
                <a:cs typeface="Times"/>
              </a:rPr>
            </a:br>
            <a:r>
              <a:rPr lang="en-US" b="1" dirty="0">
                <a:solidFill>
                  <a:schemeClr val="bg1"/>
                </a:solidFill>
                <a:latin typeface="Times"/>
                <a:cs typeface="Times"/>
              </a:rPr>
              <a:t>with the </a:t>
            </a:r>
            <a:br>
              <a:rPr lang="en-US" b="1" dirty="0">
                <a:solidFill>
                  <a:schemeClr val="bg1"/>
                </a:solidFill>
                <a:latin typeface="Times"/>
                <a:cs typeface="Times"/>
              </a:rPr>
            </a:br>
            <a:r>
              <a:rPr lang="en-US" sz="3200" b="1" dirty="0">
                <a:solidFill>
                  <a:schemeClr val="bg1"/>
                </a:solidFill>
                <a:latin typeface="Times"/>
                <a:cs typeface="Times"/>
              </a:rPr>
              <a:t>ALABASTER JAR</a:t>
            </a:r>
            <a:endParaRPr lang="en-US" b="1" dirty="0">
              <a:solidFill>
                <a:schemeClr val="bg1"/>
              </a:solidFill>
              <a:latin typeface="Times"/>
              <a:cs typeface="Times"/>
            </a:endParaRPr>
          </a:p>
        </p:txBody>
      </p:sp>
      <p:sp>
        <p:nvSpPr>
          <p:cNvPr id="16" name="Rectangle 3"/>
          <p:cNvSpPr txBox="1">
            <a:spLocks noChangeArrowheads="1"/>
          </p:cNvSpPr>
          <p:nvPr/>
        </p:nvSpPr>
        <p:spPr bwMode="auto">
          <a:xfrm>
            <a:off x="2357768" y="2737945"/>
            <a:ext cx="1384574" cy="18578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08" tIns="45704" rIns="91408" bIns="45704"/>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085" eaLnBrk="1" hangingPunct="1">
              <a:spcBef>
                <a:spcPct val="20000"/>
              </a:spcBef>
              <a:buSzPct val="75000"/>
            </a:pPr>
            <a:r>
              <a:rPr lang="en-US" sz="2000" b="1" dirty="0">
                <a:solidFill>
                  <a:schemeClr val="bg1"/>
                </a:solidFill>
                <a:latin typeface="Times"/>
                <a:cs typeface="Times"/>
              </a:rPr>
              <a:t>Mary </a:t>
            </a:r>
            <a:r>
              <a:rPr lang="en-US" sz="2000" b="1" dirty="0" err="1">
                <a:solidFill>
                  <a:schemeClr val="bg1"/>
                </a:solidFill>
                <a:latin typeface="Times"/>
                <a:cs typeface="Times"/>
              </a:rPr>
              <a:t>Magdalen</a:t>
            </a:r>
            <a:r>
              <a:rPr lang="en-US" sz="2000" b="1" dirty="0">
                <a:solidFill>
                  <a:schemeClr val="bg1"/>
                </a:solidFill>
                <a:latin typeface="Times"/>
                <a:cs typeface="Times"/>
              </a:rPr>
              <a:t> and the Holy </a:t>
            </a:r>
            <a:br>
              <a:rPr lang="en-US" sz="2000" b="1" dirty="0">
                <a:solidFill>
                  <a:schemeClr val="bg1"/>
                </a:solidFill>
                <a:latin typeface="Times"/>
                <a:cs typeface="Times"/>
              </a:rPr>
            </a:br>
            <a:r>
              <a:rPr lang="en-US" sz="2000" b="1" dirty="0">
                <a:solidFill>
                  <a:schemeClr val="bg1"/>
                </a:solidFill>
                <a:latin typeface="Times"/>
                <a:cs typeface="Times"/>
              </a:rPr>
              <a:t>Grail</a:t>
            </a:r>
          </a:p>
        </p:txBody>
      </p:sp>
      <p:sp>
        <p:nvSpPr>
          <p:cNvPr id="18" name="Rectangle 3"/>
          <p:cNvSpPr txBox="1">
            <a:spLocks noChangeArrowheads="1"/>
          </p:cNvSpPr>
          <p:nvPr/>
        </p:nvSpPr>
        <p:spPr bwMode="auto">
          <a:xfrm rot="21036044">
            <a:off x="2017341" y="4753141"/>
            <a:ext cx="1557116" cy="159184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08" tIns="45704" rIns="91408" bIns="45704"/>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085" eaLnBrk="1" hangingPunct="1">
              <a:spcBef>
                <a:spcPct val="20000"/>
              </a:spcBef>
              <a:buSzPct val="75000"/>
            </a:pPr>
            <a:r>
              <a:rPr lang="en-US" sz="1600" b="1" dirty="0">
                <a:solidFill>
                  <a:srgbClr val="FFFFFF"/>
                </a:solidFill>
                <a:latin typeface="Times"/>
                <a:cs typeface="Times"/>
              </a:rPr>
              <a:t>As featured in </a:t>
            </a:r>
            <a:r>
              <a:rPr lang="en-US" sz="2000" b="1" dirty="0">
                <a:solidFill>
                  <a:srgbClr val="FFFFFF"/>
                </a:solidFill>
                <a:latin typeface="Times"/>
                <a:cs typeface="Times"/>
              </a:rPr>
              <a:t>The </a:t>
            </a:r>
            <a:br>
              <a:rPr lang="en-US" sz="2000" b="1" dirty="0">
                <a:solidFill>
                  <a:srgbClr val="FFFFFF"/>
                </a:solidFill>
                <a:latin typeface="Times"/>
                <a:cs typeface="Times"/>
              </a:rPr>
            </a:br>
            <a:r>
              <a:rPr lang="en-US" sz="2000" b="1" dirty="0">
                <a:solidFill>
                  <a:srgbClr val="FFFFFF"/>
                </a:solidFill>
                <a:latin typeface="Times"/>
                <a:cs typeface="Times"/>
              </a:rPr>
              <a:t>Da Vinci Code</a:t>
            </a:r>
          </a:p>
        </p:txBody>
      </p:sp>
    </p:spTree>
    <p:extLst>
      <p:ext uri="{BB962C8B-B14F-4D97-AF65-F5344CB8AC3E}">
        <p14:creationId xmlns:p14="http://schemas.microsoft.com/office/powerpoint/2010/main" val="23989839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Text Box 2"/>
          <p:cNvSpPr txBox="1">
            <a:spLocks noChangeArrowheads="1"/>
          </p:cNvSpPr>
          <p:nvPr/>
        </p:nvSpPr>
        <p:spPr bwMode="auto">
          <a:xfrm>
            <a:off x="8382003" y="76203"/>
            <a:ext cx="646266"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408" tIns="45704" rIns="91408"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66"/>
                </a:solidFill>
              </a:rPr>
              <a:t>656</a:t>
            </a:r>
            <a:endParaRPr lang="en-US">
              <a:solidFill>
                <a:srgbClr val="000066"/>
              </a:solidFill>
            </a:endParaRPr>
          </a:p>
        </p:txBody>
      </p:sp>
      <p:pic>
        <p:nvPicPr>
          <p:cNvPr id="531458" name="Picture 3"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0"/>
            <a:ext cx="91074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1459" name="Rectangle 4"/>
          <p:cNvSpPr>
            <a:spLocks noGrp="1" noChangeArrowheads="1"/>
          </p:cNvSpPr>
          <p:nvPr>
            <p:ph type="title" idx="4294967295"/>
          </p:nvPr>
        </p:nvSpPr>
        <p:spPr>
          <a:xfrm>
            <a:off x="0" y="0"/>
            <a:ext cx="4191000" cy="914400"/>
          </a:xfrm>
          <a:solidFill>
            <a:schemeClr val="bg1"/>
          </a:solidFill>
        </p:spPr>
        <p:txBody>
          <a:bodyPr/>
          <a:lstStyle/>
          <a:p>
            <a:pPr eaLnBrk="1" hangingPunct="1"/>
            <a:r>
              <a:rPr lang="en-US" sz="3600" b="1">
                <a:latin typeface="Arial" charset="0"/>
                <a:ea typeface="ＭＳ Ｐゴシック" charset="0"/>
                <a:cs typeface="ＭＳ Ｐゴシック" charset="0"/>
              </a:rPr>
              <a:t>John 12 Events</a:t>
            </a:r>
            <a:endParaRPr lang="en-US" sz="3600">
              <a:latin typeface="Times New Roman" charset="0"/>
              <a:ea typeface="ＭＳ Ｐゴシック" charset="0"/>
              <a:cs typeface="ＭＳ Ｐゴシック" charset="0"/>
            </a:endParaRPr>
          </a:p>
        </p:txBody>
      </p:sp>
      <p:sp>
        <p:nvSpPr>
          <p:cNvPr id="257029" name="Text Box 5"/>
          <p:cNvSpPr txBox="1">
            <a:spLocks noChangeArrowheads="1"/>
          </p:cNvSpPr>
          <p:nvPr/>
        </p:nvSpPr>
        <p:spPr bwMode="auto">
          <a:xfrm>
            <a:off x="5373640" y="5638800"/>
            <a:ext cx="3522761" cy="9580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08" tIns="45704" rIns="91408"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800">
                <a:solidFill>
                  <a:srgbClr val="FFFFCC"/>
                </a:solidFill>
                <a:latin typeface="Arial" charset="0"/>
              </a:rPr>
              <a:t>Anointing at Bethany</a:t>
            </a:r>
          </a:p>
          <a:p>
            <a:pPr algn="ctr"/>
            <a:r>
              <a:rPr lang="en-US" sz="2800">
                <a:solidFill>
                  <a:srgbClr val="FFFFCC"/>
                </a:solidFill>
                <a:latin typeface="Arial" charset="0"/>
              </a:rPr>
              <a:t>12:1-11</a:t>
            </a:r>
          </a:p>
        </p:txBody>
      </p:sp>
      <p:sp>
        <p:nvSpPr>
          <p:cNvPr id="257030" name="Text Box 6"/>
          <p:cNvSpPr txBox="1">
            <a:spLocks noChangeArrowheads="1"/>
          </p:cNvSpPr>
          <p:nvPr/>
        </p:nvSpPr>
        <p:spPr bwMode="auto">
          <a:xfrm>
            <a:off x="4399299" y="4165600"/>
            <a:ext cx="2718716" cy="9580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08" tIns="45704" rIns="91408"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800">
                <a:solidFill>
                  <a:srgbClr val="FFFFCC"/>
                </a:solidFill>
                <a:latin typeface="Arial" charset="0"/>
              </a:rPr>
              <a:t>Triumphal Entry</a:t>
            </a:r>
          </a:p>
          <a:p>
            <a:pPr algn="ctr"/>
            <a:r>
              <a:rPr lang="en-US" sz="2800">
                <a:solidFill>
                  <a:srgbClr val="FFFFCC"/>
                </a:solidFill>
                <a:latin typeface="Arial" charset="0"/>
              </a:rPr>
              <a:t>12:12-20</a:t>
            </a:r>
          </a:p>
        </p:txBody>
      </p:sp>
      <p:sp>
        <p:nvSpPr>
          <p:cNvPr id="257031" name="Text Box 7"/>
          <p:cNvSpPr txBox="1">
            <a:spLocks noChangeArrowheads="1"/>
          </p:cNvSpPr>
          <p:nvPr/>
        </p:nvSpPr>
        <p:spPr bwMode="auto">
          <a:xfrm>
            <a:off x="3035620" y="2692400"/>
            <a:ext cx="2550474" cy="9580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08" tIns="45704" rIns="91408"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800">
                <a:solidFill>
                  <a:srgbClr val="FFFFCC"/>
                </a:solidFill>
                <a:latin typeface="Arial" charset="0"/>
              </a:rPr>
              <a:t>Predicts Death</a:t>
            </a:r>
          </a:p>
          <a:p>
            <a:pPr algn="ctr"/>
            <a:r>
              <a:rPr lang="en-US" sz="2800">
                <a:solidFill>
                  <a:srgbClr val="FFFFCC"/>
                </a:solidFill>
                <a:latin typeface="Arial" charset="0"/>
              </a:rPr>
              <a:t>12:21-36</a:t>
            </a:r>
          </a:p>
        </p:txBody>
      </p:sp>
      <p:sp>
        <p:nvSpPr>
          <p:cNvPr id="257032" name="Text Box 8"/>
          <p:cNvSpPr txBox="1">
            <a:spLocks noChangeArrowheads="1"/>
          </p:cNvSpPr>
          <p:nvPr/>
        </p:nvSpPr>
        <p:spPr bwMode="auto">
          <a:xfrm>
            <a:off x="1273757" y="1219200"/>
            <a:ext cx="3151614" cy="9580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08" tIns="45704" rIns="91408"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800">
                <a:solidFill>
                  <a:srgbClr val="FFFFCC"/>
                </a:solidFill>
                <a:latin typeface="Arial" charset="0"/>
              </a:rPr>
              <a:t>Unbelief Summary</a:t>
            </a:r>
          </a:p>
          <a:p>
            <a:pPr algn="ctr"/>
            <a:r>
              <a:rPr lang="en-US" sz="2800">
                <a:solidFill>
                  <a:srgbClr val="FFFFCC"/>
                </a:solidFill>
                <a:latin typeface="Arial" charset="0"/>
              </a:rPr>
              <a:t>12:37-50</a:t>
            </a:r>
          </a:p>
        </p:txBody>
      </p:sp>
      <p:sp>
        <p:nvSpPr>
          <p:cNvPr id="257033" name="AutoShape 9"/>
          <p:cNvSpPr>
            <a:spLocks noChangeArrowheads="1"/>
          </p:cNvSpPr>
          <p:nvPr/>
        </p:nvSpPr>
        <p:spPr bwMode="auto">
          <a:xfrm rot="-7065457">
            <a:off x="5867400" y="5105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408" tIns="45704" rIns="91408" bIns="45704" anchor="ctr"/>
          <a:lstStyle/>
          <a:p>
            <a:pPr eaLnBrk="1" hangingPunct="1"/>
            <a:endParaRPr lang="en-US">
              <a:solidFill>
                <a:srgbClr val="FFFFCC"/>
              </a:solidFill>
              <a:latin typeface="Times New Roman" charset="0"/>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408" tIns="45704" rIns="91408" bIns="45704" anchor="ctr"/>
          <a:lstStyle/>
          <a:p>
            <a:pPr eaLnBrk="1" hangingPunct="1"/>
            <a:endParaRPr lang="en-US">
              <a:solidFill>
                <a:srgbClr val="FFFFCC"/>
              </a:solidFill>
              <a:latin typeface="Times New Roman" charset="0"/>
            </a:endParaRPr>
          </a:p>
        </p:txBody>
      </p:sp>
      <p:sp>
        <p:nvSpPr>
          <p:cNvPr id="257035" name="AutoShape 11"/>
          <p:cNvSpPr>
            <a:spLocks noChangeArrowheads="1"/>
          </p:cNvSpPr>
          <p:nvPr/>
        </p:nvSpPr>
        <p:spPr bwMode="auto">
          <a:xfrm rot="-7065457">
            <a:off x="3200400" y="2133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408" tIns="45704" rIns="91408" bIns="45704" anchor="ctr"/>
          <a:lstStyle/>
          <a:p>
            <a:pPr eaLnBrk="1" hangingPunct="1"/>
            <a:endParaRPr lang="en-US">
              <a:solidFill>
                <a:srgbClr val="FFFFCC"/>
              </a:solidFill>
              <a:latin typeface="Times New Roman" charset="0"/>
            </a:endParaRPr>
          </a:p>
        </p:txBody>
      </p:sp>
      <p:sp>
        <p:nvSpPr>
          <p:cNvPr id="531467" name="Text Box 13"/>
          <p:cNvSpPr txBox="1">
            <a:spLocks noChangeArrowheads="1"/>
          </p:cNvSpPr>
          <p:nvPr/>
        </p:nvSpPr>
        <p:spPr bwMode="auto">
          <a:xfrm>
            <a:off x="8578850" y="4"/>
            <a:ext cx="492378"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408" tIns="45704" rIns="91408"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66"/>
                </a:solidFill>
              </a:rPr>
              <a:t>64</a:t>
            </a:r>
            <a:endParaRPr lang="en-US">
              <a:solidFill>
                <a:srgbClr val="000066"/>
              </a:solidFill>
            </a:endParaRPr>
          </a:p>
        </p:txBody>
      </p:sp>
    </p:spTree>
    <p:extLst>
      <p:ext uri="{BB962C8B-B14F-4D97-AF65-F5344CB8AC3E}">
        <p14:creationId xmlns:p14="http://schemas.microsoft.com/office/powerpoint/2010/main" val="5943472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1026" descr="jesusandsinfulwoman"/>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09607"/>
            <a:ext cx="9144000" cy="623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8818" name="Rectangle 1027"/>
          <p:cNvSpPr>
            <a:spLocks noGrp="1" noChangeArrowheads="1"/>
          </p:cNvSpPr>
          <p:nvPr>
            <p:ph type="title" idx="4294967295"/>
          </p:nvPr>
        </p:nvSpPr>
        <p:spPr>
          <a:xfrm>
            <a:off x="0" y="0"/>
            <a:ext cx="9144000" cy="1219200"/>
          </a:xfrm>
          <a:solidFill>
            <a:schemeClr val="tx2"/>
          </a:solidFill>
        </p:spPr>
        <p:txBody>
          <a:bodyPr/>
          <a:lstStyle/>
          <a:p>
            <a:pPr eaLnBrk="1" hangingPunct="1"/>
            <a:r>
              <a:rPr lang="en-US" sz="2800" i="1">
                <a:latin typeface="Papyrus" charset="0"/>
              </a:rPr>
              <a:t>Luke 7:36-50</a:t>
            </a:r>
            <a:br>
              <a:rPr lang="en-US" sz="2800" i="1">
                <a:latin typeface="Papyrus" charset="0"/>
              </a:rPr>
            </a:br>
            <a:r>
              <a:rPr lang="en-US" sz="3600" i="1">
                <a:latin typeface="Papyrus" charset="0"/>
              </a:rPr>
              <a:t>Jesus and the Sinful Woman</a:t>
            </a:r>
          </a:p>
        </p:txBody>
      </p:sp>
    </p:spTree>
    <p:extLst>
      <p:ext uri="{BB962C8B-B14F-4D97-AF65-F5344CB8AC3E}">
        <p14:creationId xmlns:p14="http://schemas.microsoft.com/office/powerpoint/2010/main" val="44580306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408" tIns="45704" rIns="91408" bIns="45704" anchor="ctr">
            <a:spAutoFit/>
          </a:bodyPr>
          <a:lstStyle/>
          <a:p>
            <a:pPr>
              <a:defRPr/>
            </a:pPr>
            <a:endParaRPr lang="en-US">
              <a:solidFill>
                <a:srgbClr val="000000"/>
              </a:solidFill>
              <a:ea typeface="ＭＳ Ｐゴシック" charset="-128"/>
              <a:cs typeface="ＭＳ Ｐゴシック" charset="-128"/>
            </a:endParaRPr>
          </a:p>
        </p:txBody>
      </p:sp>
      <p:sp>
        <p:nvSpPr>
          <p:cNvPr id="179203" name="Text Box 3"/>
          <p:cNvSpPr txBox="1">
            <a:spLocks noChangeArrowheads="1"/>
          </p:cNvSpPr>
          <p:nvPr/>
        </p:nvSpPr>
        <p:spPr bwMode="auto">
          <a:xfrm>
            <a:off x="0" y="1006476"/>
            <a:ext cx="9144000" cy="590147"/>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000000"/>
                </a:solidFill>
                <a:latin typeface="Lucida Sans Unicode" charset="0"/>
              </a:rPr>
              <a:t>Common to all four gospel accounts:</a:t>
            </a:r>
          </a:p>
        </p:txBody>
      </p:sp>
      <p:sp>
        <p:nvSpPr>
          <p:cNvPr id="179204" name="Rectangle 4"/>
          <p:cNvSpPr>
            <a:spLocks noGrp="1" noChangeArrowheads="1"/>
          </p:cNvSpPr>
          <p:nvPr>
            <p:ph type="title"/>
          </p:nvPr>
        </p:nvSpPr>
        <p:spPr>
          <a:xfrm>
            <a:off x="0" y="238132"/>
            <a:ext cx="7620000" cy="600075"/>
          </a:xfrm>
        </p:spPr>
        <p:txBody>
          <a:bodyPr anchor="t">
            <a:spAutoFit/>
          </a:bodyPr>
          <a:lstStyle/>
          <a:p>
            <a:pPr eaLnBrk="1" hangingPunct="1">
              <a:defRPr/>
            </a:pPr>
            <a:r>
              <a:rPr lang="en-US" sz="3200" b="1">
                <a:solidFill>
                  <a:schemeClr val="bg1"/>
                </a:solidFill>
                <a:effectLst>
                  <a:outerShdw blurRad="38100" dist="38100" dir="2700000" algn="tl">
                    <a:srgbClr val="000000"/>
                  </a:outerShdw>
                </a:effectLst>
                <a:latin typeface="Lucida Sans Unicode" charset="0"/>
              </a:rPr>
              <a:t>Anointings of Jesus</a:t>
            </a:r>
            <a:endParaRPr lang="en-US" sz="3200" b="1">
              <a:solidFill>
                <a:schemeClr val="tx1"/>
              </a:solidFill>
              <a:latin typeface="Lucida Sans Unicode" charset="0"/>
            </a:endParaRPr>
          </a:p>
        </p:txBody>
      </p:sp>
      <p:sp>
        <p:nvSpPr>
          <p:cNvPr id="179205" name="Text Box 5"/>
          <p:cNvSpPr txBox="1">
            <a:spLocks noChangeArrowheads="1"/>
          </p:cNvSpPr>
          <p:nvPr/>
        </p:nvSpPr>
        <p:spPr bwMode="auto">
          <a:xfrm>
            <a:off x="288926" y="2214565"/>
            <a:ext cx="8855075" cy="40748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marL="598488" indent="-5984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 typeface="Arial" charset="0"/>
              <a:buAutoNum type="arabicPeriod"/>
            </a:pPr>
            <a:r>
              <a:rPr lang="en-US" sz="3200" b="1" dirty="0">
                <a:solidFill>
                  <a:srgbClr val="000000"/>
                </a:solidFill>
                <a:latin typeface="Lucida Sans Unicode" charset="0"/>
              </a:rPr>
              <a:t>Unannounced visit by woman</a:t>
            </a:r>
          </a:p>
          <a:p>
            <a:pPr>
              <a:buFont typeface="Arial" charset="0"/>
              <a:buAutoNum type="arabicPeriod"/>
            </a:pPr>
            <a:r>
              <a:rPr lang="en-US" sz="3200" b="1" dirty="0">
                <a:solidFill>
                  <a:srgbClr val="000000"/>
                </a:solidFill>
                <a:latin typeface="Lucida Sans Unicode" charset="0"/>
              </a:rPr>
              <a:t>Anointed Jesus</a:t>
            </a:r>
            <a:r>
              <a:rPr lang="uk-UA" sz="3200" b="1" dirty="0">
                <a:solidFill>
                  <a:srgbClr val="000000"/>
                </a:solidFill>
                <a:latin typeface="Lucida Sans Unicode" charset="0"/>
              </a:rPr>
              <a:t>'</a:t>
            </a:r>
            <a:r>
              <a:rPr lang="en-US" sz="3200" b="1" dirty="0">
                <a:solidFill>
                  <a:srgbClr val="000000"/>
                </a:solidFill>
                <a:latin typeface="Lucida Sans Unicode" charset="0"/>
              </a:rPr>
              <a:t> head and/or feet</a:t>
            </a:r>
            <a:endParaRPr lang="en-US" altLang="ja-JP" sz="3200" b="1" dirty="0">
              <a:solidFill>
                <a:srgbClr val="000000"/>
              </a:solidFill>
              <a:latin typeface="Lucida Sans Unicode" charset="0"/>
            </a:endParaRPr>
          </a:p>
          <a:p>
            <a:pPr>
              <a:buFont typeface="Arial" charset="0"/>
              <a:buAutoNum type="arabicPeriod"/>
            </a:pPr>
            <a:r>
              <a:rPr lang="en-US" sz="3200" b="1" dirty="0">
                <a:solidFill>
                  <a:srgbClr val="000000"/>
                </a:solidFill>
                <a:latin typeface="Lucida Sans Unicode" charset="0"/>
              </a:rPr>
              <a:t>Wiped his feet with her hair</a:t>
            </a:r>
          </a:p>
          <a:p>
            <a:pPr>
              <a:buFont typeface="Arial" charset="0"/>
              <a:buAutoNum type="arabicPeriod"/>
            </a:pPr>
            <a:r>
              <a:rPr lang="en-US" sz="3200" b="1" dirty="0">
                <a:solidFill>
                  <a:srgbClr val="000000"/>
                </a:solidFill>
                <a:latin typeface="Lucida Sans Unicode" charset="0"/>
              </a:rPr>
              <a:t>Complaint of waste by disciples/Judas</a:t>
            </a:r>
          </a:p>
          <a:p>
            <a:pPr>
              <a:buFont typeface="Arial" charset="0"/>
              <a:buAutoNum type="arabicPeriod"/>
            </a:pPr>
            <a:r>
              <a:rPr lang="en-US" sz="3200" b="1" dirty="0">
                <a:solidFill>
                  <a:srgbClr val="000000"/>
                </a:solidFill>
                <a:latin typeface="Lucida Sans Unicode" charset="0"/>
              </a:rPr>
              <a:t>Disciples rebuked by Jesus</a:t>
            </a:r>
          </a:p>
          <a:p>
            <a:pPr>
              <a:buFont typeface="Arial" charset="0"/>
              <a:buAutoNum type="arabicPeriod"/>
            </a:pPr>
            <a:r>
              <a:rPr lang="en-US" sz="3200" b="1" dirty="0">
                <a:solidFill>
                  <a:srgbClr val="000000"/>
                </a:solidFill>
                <a:latin typeface="Lucida Sans Unicode" charset="0"/>
              </a:rPr>
              <a:t>In a home</a:t>
            </a:r>
          </a:p>
          <a:p>
            <a:pPr>
              <a:buFont typeface="Arial" charset="0"/>
              <a:buAutoNum type="arabicPeriod"/>
            </a:pPr>
            <a:r>
              <a:rPr lang="en-US" sz="3200" b="1" dirty="0">
                <a:solidFill>
                  <a:srgbClr val="000000"/>
                </a:solidFill>
                <a:latin typeface="Lucida Sans Unicode" charset="0"/>
              </a:rPr>
              <a:t>Alabaster jar (except in John)</a:t>
            </a:r>
          </a:p>
          <a:p>
            <a:pPr>
              <a:buFont typeface="Arial" charset="0"/>
              <a:buAutoNum type="arabicPeriod"/>
            </a:pPr>
            <a:r>
              <a:rPr lang="en-US" sz="3200" b="1" dirty="0">
                <a:solidFill>
                  <a:srgbClr val="000000"/>
                </a:solidFill>
                <a:latin typeface="Lucida Sans Unicode" charset="0"/>
              </a:rPr>
              <a:t>Home owned by man called Simon</a:t>
            </a:r>
          </a:p>
        </p:txBody>
      </p:sp>
      <p:pic>
        <p:nvPicPr>
          <p:cNvPr id="361480" name="Picture 6"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93020" y="0"/>
            <a:ext cx="1550987"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835747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9205">
                                            <p:txEl>
                                              <p:pRg st="7" end="7"/>
                                            </p:txEl>
                                          </p:spTgt>
                                        </p:tgtEl>
                                        <p:attrNameLst>
                                          <p:attrName>style.visibility</p:attrName>
                                        </p:attrNameLst>
                                      </p:cBhvr>
                                      <p:to>
                                        <p:strVal val="visible"/>
                                      </p:to>
                                    </p:set>
                                    <p:animEffect transition="in" filter="fade">
                                      <p:cBhvr>
                                        <p:cTn id="47" dur="500"/>
                                        <p:tgtEl>
                                          <p:spTgt spid="17920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1" name="Rectangle 3"/>
          <p:cNvSpPr>
            <a:spLocks noChangeArrowheads="1"/>
          </p:cNvSpPr>
          <p:nvPr/>
        </p:nvSpPr>
        <p:spPr bwMode="auto">
          <a:xfrm>
            <a:off x="0" y="5665041"/>
            <a:ext cx="184660" cy="460283"/>
          </a:xfrm>
          <a:prstGeom prst="rect">
            <a:avLst/>
          </a:prstGeom>
          <a:solidFill>
            <a:srgbClr val="FF3300">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08" tIns="45704" rIns="91408" bIns="45704" anchor="ctr">
            <a:spAutoFit/>
          </a:bodyPr>
          <a:lstStyle/>
          <a:p>
            <a:endParaRPr lang="en-US">
              <a:solidFill>
                <a:srgbClr val="000000"/>
              </a:solidFill>
            </a:endParaRPr>
          </a:p>
        </p:txBody>
      </p:sp>
      <p:sp>
        <p:nvSpPr>
          <p:cNvPr id="181252" name="Rectangle 4"/>
          <p:cNvSpPr>
            <a:spLocks noChangeArrowheads="1"/>
          </p:cNvSpPr>
          <p:nvPr/>
        </p:nvSpPr>
        <p:spPr bwMode="auto">
          <a:xfrm>
            <a:off x="0" y="2782934"/>
            <a:ext cx="184660" cy="460283"/>
          </a:xfrm>
          <a:prstGeom prst="rect">
            <a:avLst/>
          </a:prstGeom>
          <a:solidFill>
            <a:srgbClr val="FF9933">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08" tIns="45704" rIns="91408" bIns="45704" anchor="ctr">
            <a:spAutoFit/>
          </a:bodyPr>
          <a:lstStyle/>
          <a:p>
            <a:endParaRPr lang="en-US">
              <a:solidFill>
                <a:srgbClr val="000000"/>
              </a:solidFill>
            </a:endParaRPr>
          </a:p>
        </p:txBody>
      </p:sp>
      <p:sp>
        <p:nvSpPr>
          <p:cNvPr id="181253" name="Text Box 5"/>
          <p:cNvSpPr txBox="1">
            <a:spLocks noChangeArrowheads="1"/>
          </p:cNvSpPr>
          <p:nvPr/>
        </p:nvSpPr>
        <p:spPr bwMode="auto">
          <a:xfrm>
            <a:off x="0" y="980730"/>
            <a:ext cx="9144000" cy="6617162"/>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0000"/>
                </a:solidFill>
                <a:latin typeface="Lucida Sans Unicode" charset="0"/>
              </a:rPr>
              <a:t>Luke 7:36-50</a:t>
            </a:r>
          </a:p>
          <a:p>
            <a:pPr eaLnBrk="1" hangingPunct="1"/>
            <a:endParaRPr lang="en-US" sz="3200" b="1" dirty="0">
              <a:solidFill>
                <a:srgbClr val="000000"/>
              </a:solidFill>
              <a:latin typeface="Lucida Sans Unicode" charset="0"/>
            </a:endParaRPr>
          </a:p>
          <a:p>
            <a:pPr eaLnBrk="1" hangingPunct="1"/>
            <a:endParaRPr lang="en-US" b="1" dirty="0">
              <a:solidFill>
                <a:srgbClr val="000000"/>
              </a:solidFill>
              <a:latin typeface="Lucida Sans Unicode" charset="0"/>
            </a:endParaRPr>
          </a:p>
          <a:p>
            <a:pPr eaLnBrk="1" hangingPunct="1"/>
            <a:endParaRPr lang="en-US" sz="1600" b="1" dirty="0">
              <a:solidFill>
                <a:srgbClr val="000000"/>
              </a:solidFill>
              <a:latin typeface="Lucida Sans Unicode" charset="0"/>
            </a:endParaRPr>
          </a:p>
          <a:p>
            <a:pPr eaLnBrk="1" hangingPunct="1"/>
            <a:r>
              <a:rPr lang="en-US" b="1" dirty="0">
                <a:solidFill>
                  <a:srgbClr val="000000"/>
                </a:solidFill>
                <a:latin typeface="Lucida Sans Unicode" charset="0"/>
              </a:rPr>
              <a:t>Early in Ministry</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Weeping</a:t>
            </a:r>
          </a:p>
          <a:p>
            <a:pPr eaLnBrk="1" hangingPunct="1"/>
            <a:endParaRPr lang="en-US" sz="1600" b="1" dirty="0">
              <a:solidFill>
                <a:srgbClr val="000000"/>
              </a:solidFill>
              <a:latin typeface="Lucida Sans Unicode" charset="0"/>
            </a:endParaRPr>
          </a:p>
          <a:p>
            <a:pPr eaLnBrk="1" hangingPunct="1"/>
            <a:r>
              <a:rPr lang="en-US" b="1" dirty="0">
                <a:solidFill>
                  <a:srgbClr val="000000"/>
                </a:solidFill>
                <a:latin typeface="Lucida Sans Unicode" charset="0"/>
              </a:rPr>
              <a:t>For worship, woman</a:t>
            </a:r>
            <a:r>
              <a:rPr lang="uk-UA" altLang="ja-JP" b="1" dirty="0">
                <a:solidFill>
                  <a:srgbClr val="000000"/>
                </a:solidFill>
                <a:latin typeface="Lucida Sans Unicode" charset="0"/>
              </a:rPr>
              <a:t>'</a:t>
            </a:r>
            <a:r>
              <a:rPr lang="en-US" altLang="ja-JP" b="1" dirty="0">
                <a:solidFill>
                  <a:srgbClr val="000000"/>
                </a:solidFill>
                <a:latin typeface="Lucida Sans Unicode" charset="0"/>
              </a:rPr>
              <a:t>s </a:t>
            </a:r>
            <a:br>
              <a:rPr lang="en-US" altLang="ja-JP" b="1" dirty="0">
                <a:solidFill>
                  <a:srgbClr val="000000"/>
                </a:solidFill>
                <a:latin typeface="Lucida Sans Unicode" charset="0"/>
              </a:rPr>
            </a:br>
            <a:r>
              <a:rPr lang="en-US" altLang="ja-JP" b="1" dirty="0">
                <a:solidFill>
                  <a:srgbClr val="000000"/>
                </a:solidFill>
                <a:latin typeface="Lucida Sans Unicode" charset="0"/>
              </a:rPr>
              <a:t>sins forgiven (Luke 7:48)</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By unnamed harlot at</a:t>
            </a:r>
          </a:p>
          <a:p>
            <a:pPr eaLnBrk="1" hangingPunct="1"/>
            <a:r>
              <a:rPr lang="en-US" b="1" dirty="0">
                <a:solidFill>
                  <a:srgbClr val="000000"/>
                </a:solidFill>
                <a:latin typeface="Lucida Sans Unicode" charset="0"/>
              </a:rPr>
              <a:t>home of Simon the </a:t>
            </a:r>
            <a:br>
              <a:rPr lang="en-US" b="1" dirty="0">
                <a:solidFill>
                  <a:srgbClr val="000000"/>
                </a:solidFill>
                <a:latin typeface="Lucida Sans Unicode" charset="0"/>
              </a:rPr>
            </a:br>
            <a:r>
              <a:rPr lang="en-US" b="1" dirty="0">
                <a:solidFill>
                  <a:srgbClr val="000000"/>
                </a:solidFill>
                <a:latin typeface="Lucida Sans Unicode" charset="0"/>
              </a:rPr>
              <a:t>Pharisee (Luke 7:40) in </a:t>
            </a:r>
            <a:br>
              <a:rPr lang="en-US" b="1" dirty="0">
                <a:solidFill>
                  <a:srgbClr val="000000"/>
                </a:solidFill>
                <a:latin typeface="Lucida Sans Unicode" charset="0"/>
              </a:rPr>
            </a:br>
            <a:r>
              <a:rPr lang="en-US" b="1" dirty="0">
                <a:solidFill>
                  <a:srgbClr val="000000"/>
                </a:solidFill>
                <a:latin typeface="Lucida Sans Unicode" charset="0"/>
              </a:rPr>
              <a:t>an unknown town</a:t>
            </a:r>
          </a:p>
          <a:p>
            <a:pPr eaLnBrk="1" hangingPunct="1"/>
            <a:endParaRPr lang="en-US" b="1" dirty="0">
              <a:solidFill>
                <a:srgbClr val="000000"/>
              </a:solidFill>
              <a:latin typeface="Lucida Sans Unicode" charset="0"/>
            </a:endParaRPr>
          </a:p>
          <a:p>
            <a:pPr eaLnBrk="1" hangingPunct="1"/>
            <a:endParaRPr lang="en-US" b="1" dirty="0">
              <a:solidFill>
                <a:srgbClr val="000000"/>
              </a:solidFill>
              <a:latin typeface="Lucida Sans Unicode" charset="0"/>
            </a:endParaRPr>
          </a:p>
          <a:p>
            <a:pPr eaLnBrk="1" hangingPunct="1"/>
            <a:endParaRPr lang="en-US" b="1" dirty="0">
              <a:solidFill>
                <a:srgbClr val="000000"/>
              </a:solidFill>
              <a:latin typeface="Lucida Sans Unicode" charset="0"/>
            </a:endParaRPr>
          </a:p>
        </p:txBody>
      </p:sp>
      <p:sp>
        <p:nvSpPr>
          <p:cNvPr id="181254" name="Text Box 6"/>
          <p:cNvSpPr txBox="1">
            <a:spLocks noChangeArrowheads="1"/>
          </p:cNvSpPr>
          <p:nvPr/>
        </p:nvSpPr>
        <p:spPr bwMode="auto">
          <a:xfrm>
            <a:off x="4211961" y="1006476"/>
            <a:ext cx="4935537" cy="6247831"/>
          </a:xfrm>
          <a:prstGeom prst="rect">
            <a:avLst/>
          </a:prstGeom>
          <a:solidFill>
            <a:srgbClr val="99FFCC">
              <a:alpha val="3686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0000"/>
                </a:solidFill>
                <a:latin typeface="Lucida Sans Unicode" charset="0"/>
              </a:rPr>
              <a:t>Matt. 26:6-13</a:t>
            </a:r>
          </a:p>
          <a:p>
            <a:pPr eaLnBrk="1" hangingPunct="1"/>
            <a:r>
              <a:rPr lang="en-US" b="1" dirty="0">
                <a:solidFill>
                  <a:srgbClr val="000000"/>
                </a:solidFill>
                <a:latin typeface="Lucida Sans Unicode" charset="0"/>
              </a:rPr>
              <a:t>Mark 14:3-9</a:t>
            </a:r>
          </a:p>
          <a:p>
            <a:pPr eaLnBrk="1" hangingPunct="1"/>
            <a:r>
              <a:rPr lang="en-US" b="1" dirty="0">
                <a:solidFill>
                  <a:srgbClr val="000000"/>
                </a:solidFill>
                <a:latin typeface="Lucida Sans Unicode" charset="0"/>
              </a:rPr>
              <a:t>John 12:1-11</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During Passion Week</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No weeping noted</a:t>
            </a:r>
          </a:p>
          <a:p>
            <a:pPr eaLnBrk="1" hangingPunct="1"/>
            <a:endParaRPr lang="en-US" sz="1600" b="1" dirty="0">
              <a:solidFill>
                <a:srgbClr val="000000"/>
              </a:solidFill>
              <a:latin typeface="Lucida Sans Unicode" charset="0"/>
            </a:endParaRPr>
          </a:p>
          <a:p>
            <a:pPr eaLnBrk="1" hangingPunct="1"/>
            <a:r>
              <a:rPr lang="en-US" b="1" dirty="0">
                <a:solidFill>
                  <a:srgbClr val="000000"/>
                </a:solidFill>
                <a:latin typeface="Lucida Sans Unicode" charset="0"/>
              </a:rPr>
              <a:t>For burial, woman needed</a:t>
            </a:r>
            <a:br>
              <a:rPr lang="en-US" b="1" dirty="0">
                <a:solidFill>
                  <a:srgbClr val="000000"/>
                </a:solidFill>
                <a:latin typeface="Lucida Sans Unicode" charset="0"/>
              </a:rPr>
            </a:br>
            <a:r>
              <a:rPr lang="en-US" b="1" dirty="0">
                <a:solidFill>
                  <a:srgbClr val="000000"/>
                </a:solidFill>
                <a:latin typeface="Lucida Sans Unicode" charset="0"/>
              </a:rPr>
              <a:t>no forgiveness</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By Lazarus</a:t>
            </a:r>
            <a:r>
              <a:rPr lang="uk-UA" altLang="ja-JP" b="1" dirty="0">
                <a:solidFill>
                  <a:srgbClr val="000000"/>
                </a:solidFill>
                <a:latin typeface="Lucida Sans Unicode" charset="0"/>
              </a:rPr>
              <a:t>'</a:t>
            </a:r>
            <a:r>
              <a:rPr lang="en-US" altLang="ja-JP" b="1" dirty="0">
                <a:solidFill>
                  <a:srgbClr val="000000"/>
                </a:solidFill>
                <a:latin typeface="Lucida Sans Unicode" charset="0"/>
              </a:rPr>
              <a:t> sister </a:t>
            </a:r>
            <a:r>
              <a:rPr lang="en-US" b="1" dirty="0">
                <a:solidFill>
                  <a:srgbClr val="000000"/>
                </a:solidFill>
                <a:latin typeface="Lucida Sans Unicode" charset="0"/>
              </a:rPr>
              <a:t>Mary</a:t>
            </a:r>
            <a:r>
              <a:rPr lang="en-US" altLang="ja-JP" b="1" dirty="0">
                <a:solidFill>
                  <a:srgbClr val="000000"/>
                </a:solidFill>
                <a:latin typeface="Lucida Sans Unicode" charset="0"/>
              </a:rPr>
              <a:t> at home of Simon the Leper</a:t>
            </a:r>
          </a:p>
          <a:p>
            <a:pPr eaLnBrk="1" hangingPunct="1"/>
            <a:r>
              <a:rPr lang="en-US" b="1" dirty="0">
                <a:solidFill>
                  <a:srgbClr val="000000"/>
                </a:solidFill>
                <a:latin typeface="Lucida Sans Unicode" charset="0"/>
              </a:rPr>
              <a:t>(Matt. 26:6; Mark 14:3) in Lazarus</a:t>
            </a:r>
            <a:r>
              <a:rPr lang="uk-UA" b="1" dirty="0">
                <a:solidFill>
                  <a:srgbClr val="000000"/>
                </a:solidFill>
                <a:latin typeface="Lucida Sans Unicode" charset="0"/>
              </a:rPr>
              <a:t>'</a:t>
            </a:r>
            <a:r>
              <a:rPr lang="en-US" b="1" dirty="0">
                <a:solidFill>
                  <a:srgbClr val="000000"/>
                </a:solidFill>
                <a:latin typeface="Lucida Sans Unicode" charset="0"/>
              </a:rPr>
              <a:t> hometown of Bethany (John 12:1)</a:t>
            </a:r>
          </a:p>
          <a:p>
            <a:pPr eaLnBrk="1" hangingPunct="1"/>
            <a:endParaRPr lang="en-US" b="1" dirty="0">
              <a:solidFill>
                <a:srgbClr val="000000"/>
              </a:solidFill>
              <a:latin typeface="Lucida Sans Unicode" charset="0"/>
            </a:endParaRPr>
          </a:p>
        </p:txBody>
      </p:sp>
      <p:sp>
        <p:nvSpPr>
          <p:cNvPr id="181250"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408" tIns="45704" rIns="91408" bIns="45704" anchor="ctr">
            <a:spAutoFit/>
          </a:bodyPr>
          <a:lstStyle/>
          <a:p>
            <a:pPr>
              <a:defRPr/>
            </a:pPr>
            <a:endParaRPr lang="en-US">
              <a:solidFill>
                <a:srgbClr val="000000"/>
              </a:solidFill>
              <a:ea typeface="ＭＳ Ｐゴシック" charset="-128"/>
              <a:cs typeface="ＭＳ Ｐゴシック" charset="-128"/>
            </a:endParaRPr>
          </a:p>
        </p:txBody>
      </p:sp>
      <p:sp>
        <p:nvSpPr>
          <p:cNvPr id="181255" name="Rectangle 7"/>
          <p:cNvSpPr>
            <a:spLocks noGrp="1" noChangeArrowheads="1"/>
          </p:cNvSpPr>
          <p:nvPr>
            <p:ph type="title"/>
          </p:nvPr>
        </p:nvSpPr>
        <p:spPr>
          <a:xfrm>
            <a:off x="0" y="238132"/>
            <a:ext cx="9144000" cy="600075"/>
          </a:xfrm>
        </p:spPr>
        <p:txBody>
          <a:bodyPr anchor="t">
            <a:spAutoFit/>
          </a:bodyPr>
          <a:lstStyle/>
          <a:p>
            <a:pPr eaLnBrk="1" hangingPunct="1">
              <a:defRPr/>
            </a:pPr>
            <a:r>
              <a:rPr lang="en-US" sz="3200" b="1" dirty="0">
                <a:solidFill>
                  <a:schemeClr val="bg1"/>
                </a:solidFill>
                <a:effectLst>
                  <a:outerShdw blurRad="38100" dist="38100" dir="2700000" algn="tl">
                    <a:srgbClr val="000000"/>
                  </a:outerShdw>
                </a:effectLst>
                <a:latin typeface="Lucida Sans Unicode" charset="0"/>
              </a:rPr>
              <a:t>The Two </a:t>
            </a:r>
            <a:r>
              <a:rPr lang="en-US" sz="3200" b="1" dirty="0" err="1">
                <a:solidFill>
                  <a:schemeClr val="bg1"/>
                </a:solidFill>
                <a:effectLst>
                  <a:outerShdw blurRad="38100" dist="38100" dir="2700000" algn="tl">
                    <a:srgbClr val="000000"/>
                  </a:outerShdw>
                </a:effectLst>
                <a:latin typeface="Lucida Sans Unicode" charset="0"/>
              </a:rPr>
              <a:t>Anointings</a:t>
            </a:r>
            <a:r>
              <a:rPr lang="en-US" sz="3200" b="1" dirty="0">
                <a:solidFill>
                  <a:schemeClr val="bg1"/>
                </a:solidFill>
                <a:effectLst>
                  <a:outerShdw blurRad="38100" dist="38100" dir="2700000" algn="tl">
                    <a:srgbClr val="000000"/>
                  </a:outerShdw>
                </a:effectLst>
                <a:latin typeface="Lucida Sans Unicode" charset="0"/>
              </a:rPr>
              <a:t> of Jesus</a:t>
            </a:r>
          </a:p>
        </p:txBody>
      </p:sp>
      <p:pic>
        <p:nvPicPr>
          <p:cNvPr id="363530" name="Picture 8"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3614" y="0"/>
            <a:ext cx="560387"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3531" name="Picture 9"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6038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62370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descr="Screen Shot 2015-01-09 at 9.22.0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53537" y="8162"/>
            <a:ext cx="9144000" cy="6849845"/>
          </a:xfrm>
          <a:prstGeom prst="rect">
            <a:avLst/>
          </a:prstGeom>
        </p:spPr>
      </p:pic>
      <p:sp>
        <p:nvSpPr>
          <p:cNvPr id="3" name="Title 2"/>
          <p:cNvSpPr>
            <a:spLocks noGrp="1"/>
          </p:cNvSpPr>
          <p:nvPr>
            <p:ph type="ctrTitle"/>
          </p:nvPr>
        </p:nvSpPr>
        <p:spPr>
          <a:xfrm>
            <a:off x="3419872" y="6957392"/>
            <a:ext cx="2376264" cy="792088"/>
          </a:xfrm>
          <a:solidFill>
            <a:srgbClr val="B7CF5A"/>
          </a:solidFill>
        </p:spPr>
        <p:txBody>
          <a:bodyPr/>
          <a:lstStyle/>
          <a:p>
            <a:r>
              <a:rPr lang="en-US" sz="2800" b="1" dirty="0">
                <a:solidFill>
                  <a:srgbClr val="008000"/>
                </a:solidFill>
                <a:latin typeface="Times"/>
                <a:cs typeface="Times"/>
              </a:rPr>
              <a:t>Luke 19:29-40</a:t>
            </a:r>
          </a:p>
        </p:txBody>
      </p:sp>
      <p:sp>
        <p:nvSpPr>
          <p:cNvPr id="4" name="Title 2"/>
          <p:cNvSpPr txBox="1">
            <a:spLocks/>
          </p:cNvSpPr>
          <p:nvPr/>
        </p:nvSpPr>
        <p:spPr bwMode="auto">
          <a:xfrm>
            <a:off x="11556776" y="2204864"/>
            <a:ext cx="4824536" cy="2592288"/>
          </a:xfrm>
          <a:prstGeom prst="rect">
            <a:avLst/>
          </a:prstGeom>
          <a:noFill/>
          <a:ln>
            <a:noFill/>
          </a:ln>
          <a:extLs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5pPr>
            <a:lvl6pPr marL="4572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6pPr>
            <a:lvl7pPr marL="9144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7pPr>
            <a:lvl8pPr marL="13716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8pPr>
            <a:lvl9pPr marL="18288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9pPr>
          </a:lstStyle>
          <a:p>
            <a:r>
              <a:rPr lang="en-US" sz="3200" b="1" dirty="0">
                <a:solidFill>
                  <a:srgbClr val="F1FF80"/>
                </a:solidFill>
                <a:latin typeface="Times"/>
                <a:cs typeface="Times"/>
              </a:rPr>
              <a:t>Blessed is He Who Comes in the Name of the </a:t>
            </a:r>
            <a:br>
              <a:rPr lang="en-US" sz="3200" b="1" dirty="0">
                <a:solidFill>
                  <a:srgbClr val="F1FF80"/>
                </a:solidFill>
                <a:latin typeface="Times"/>
                <a:cs typeface="Times"/>
              </a:rPr>
            </a:br>
            <a:r>
              <a:rPr lang="en-US" sz="8800" b="1" dirty="0">
                <a:solidFill>
                  <a:srgbClr val="F1FF80"/>
                </a:solidFill>
                <a:latin typeface="Times"/>
                <a:cs typeface="Times"/>
              </a:rPr>
              <a:t>LORD</a:t>
            </a:r>
            <a:endParaRPr lang="en-US" sz="3200" b="1" dirty="0">
              <a:solidFill>
                <a:srgbClr val="F1FF80"/>
              </a:solidFill>
              <a:latin typeface="Times"/>
              <a:cs typeface="Times"/>
            </a:endParaRPr>
          </a:p>
        </p:txBody>
      </p:sp>
    </p:spTree>
    <p:extLst>
      <p:ext uri="{BB962C8B-B14F-4D97-AF65-F5344CB8AC3E}">
        <p14:creationId xmlns:p14="http://schemas.microsoft.com/office/powerpoint/2010/main" val="271863526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descr="Screen Shot 2015-01-09 at 9.30.2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53537" y="44625"/>
            <a:ext cx="9144000" cy="6819254"/>
          </a:xfrm>
          <a:prstGeom prst="rect">
            <a:avLst/>
          </a:prstGeom>
        </p:spPr>
      </p:pic>
      <p:sp>
        <p:nvSpPr>
          <p:cNvPr id="3" name="Title 2"/>
          <p:cNvSpPr>
            <a:spLocks noGrp="1"/>
          </p:cNvSpPr>
          <p:nvPr>
            <p:ph type="ctrTitle"/>
          </p:nvPr>
        </p:nvSpPr>
        <p:spPr>
          <a:xfrm>
            <a:off x="3203848" y="7029400"/>
            <a:ext cx="2808312" cy="648072"/>
          </a:xfrm>
          <a:solidFill>
            <a:srgbClr val="B7CF5A"/>
          </a:solidFill>
          <a:ln>
            <a:noFill/>
          </a:ln>
        </p:spPr>
        <p:txBody>
          <a:bodyPr vert="horz" wrap="square" lIns="91408" tIns="45704" rIns="91408" bIns="45704" numCol="1" anchor="ctr" anchorCtr="0" compatLnSpc="1">
            <a:prstTxWarp prst="textNoShape">
              <a:avLst/>
            </a:prstTxWarp>
          </a:bodyPr>
          <a:lstStyle/>
          <a:p>
            <a:r>
              <a:rPr lang="en-US" sz="2800" b="1" dirty="0">
                <a:solidFill>
                  <a:srgbClr val="008000"/>
                </a:solidFill>
                <a:latin typeface="Times"/>
                <a:cs typeface="Times"/>
              </a:rPr>
              <a:t>Luke 19:29- 36</a:t>
            </a:r>
          </a:p>
        </p:txBody>
      </p:sp>
    </p:spTree>
    <p:extLst>
      <p:ext uri="{BB962C8B-B14F-4D97-AF65-F5344CB8AC3E}">
        <p14:creationId xmlns:p14="http://schemas.microsoft.com/office/powerpoint/2010/main" val="681913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3" descr="07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59832" y="6929958"/>
            <a:ext cx="3094112" cy="531490"/>
          </a:xfrm>
          <a:solidFill>
            <a:srgbClr val="B7CF5A"/>
          </a:solidFill>
          <a:ln>
            <a:noFill/>
          </a:ln>
        </p:spPr>
        <p:txBody>
          <a:bodyPr vert="horz" wrap="square" lIns="91408" tIns="45704" rIns="91408" bIns="45704" numCol="1" anchor="ctr" anchorCtr="0" compatLnSpc="1">
            <a:prstTxWarp prst="textNoShape">
              <a:avLst/>
            </a:prstTxWarp>
          </a:bodyPr>
          <a:lstStyle/>
          <a:p>
            <a:r>
              <a:rPr lang="en-US" sz="2800" b="1" dirty="0">
                <a:solidFill>
                  <a:srgbClr val="008000"/>
                </a:solidFill>
                <a:latin typeface="Times"/>
                <a:cs typeface="Times"/>
              </a:rPr>
              <a:t>Luke 19:37-40</a:t>
            </a:r>
          </a:p>
        </p:txBody>
      </p:sp>
      <p:pic>
        <p:nvPicPr>
          <p:cNvPr id="3" name="Picture 2" descr="Screen Shot 2015-01-09 at 9.30.2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53537" y="44625"/>
            <a:ext cx="9144000" cy="6819254"/>
          </a:xfrm>
          <a:prstGeom prst="rect">
            <a:avLst/>
          </a:prstGeom>
        </p:spPr>
      </p:pic>
    </p:spTree>
    <p:extLst>
      <p:ext uri="{BB962C8B-B14F-4D97-AF65-F5344CB8AC3E}">
        <p14:creationId xmlns:p14="http://schemas.microsoft.com/office/powerpoint/2010/main" val="45145928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1" name="Picture 3" descr="Ascens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2713" y="0"/>
            <a:ext cx="3951287"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19"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162820" name="Text Box 5"/>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Arial" charset="0"/>
                <a:ea typeface="ＭＳ Ｐゴシック" charset="0"/>
                <a:cs typeface="Arial" charset="0"/>
              </a:rPr>
              <a:t>656</a:t>
            </a:r>
            <a:endParaRPr kumimoji="0" lang="en-US" sz="2400" b="0" i="0" u="none" strike="noStrike" kern="1200" cap="none" spc="0" normalizeH="0" baseline="0" noProof="0">
              <a:ln>
                <a:noFill/>
              </a:ln>
              <a:solidFill>
                <a:srgbClr val="000066"/>
              </a:solidFill>
              <a:effectLst/>
              <a:uLnTx/>
              <a:uFillTx/>
              <a:latin typeface="Arial" charset="0"/>
              <a:ea typeface="ＭＳ Ｐゴシック" charset="0"/>
              <a:cs typeface="Arial" charset="0"/>
            </a:endParaRPr>
          </a:p>
        </p:txBody>
      </p:sp>
      <p:sp>
        <p:nvSpPr>
          <p:cNvPr id="217094" name="AutoShape 6"/>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17095" name="AutoShape 7"/>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17096" name="AutoShape 8"/>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pic>
        <p:nvPicPr>
          <p:cNvPr id="217097" name="Picture 9" descr="j023794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0200" y="3200400"/>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8" name="AutoShape 10"/>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pic>
        <p:nvPicPr>
          <p:cNvPr id="217099" name="Picture 11" descr="j017846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53000" y="2133600"/>
            <a:ext cx="31242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100" name="Picture 12" descr="j020209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34000" y="152400"/>
            <a:ext cx="1855788"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3"/>
          <p:cNvGrpSpPr>
            <a:grpSpLocks/>
          </p:cNvGrpSpPr>
          <p:nvPr/>
        </p:nvGrpSpPr>
        <p:grpSpPr bwMode="auto">
          <a:xfrm>
            <a:off x="2057400" y="0"/>
            <a:ext cx="1835150" cy="4038600"/>
            <a:chOff x="2302" y="1440"/>
            <a:chExt cx="1156" cy="2544"/>
          </a:xfrm>
        </p:grpSpPr>
        <p:pic>
          <p:nvPicPr>
            <p:cNvPr id="162846" name="Picture 14" descr="j018255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2847" name="Picture 15" descr="j0285300"/>
            <p:cNvPicPr>
              <a:picLocks noChangeAspect="1" noChangeArrowheads="1" noCrop="1"/>
            </p:cNvPicPr>
            <p:nvPr/>
          </p:nvPicPr>
          <p:blipFill>
            <a:blip r:embed="rId9">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17104" name="AutoShape 16"/>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17105"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grpSp>
        <p:nvGrpSpPr>
          <p:cNvPr id="3" name="Group 18"/>
          <p:cNvGrpSpPr>
            <a:grpSpLocks/>
          </p:cNvGrpSpPr>
          <p:nvPr/>
        </p:nvGrpSpPr>
        <p:grpSpPr bwMode="auto">
          <a:xfrm>
            <a:off x="76200" y="4038600"/>
            <a:ext cx="4846638" cy="838200"/>
            <a:chOff x="48" y="2544"/>
            <a:chExt cx="3053" cy="528"/>
          </a:xfrm>
        </p:grpSpPr>
        <p:sp>
          <p:nvSpPr>
            <p:cNvPr id="140316"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162845" name="Text Box 20"/>
            <p:cNvSpPr txBox="1">
              <a:spLocks noChangeArrowheads="1"/>
            </p:cNvSpPr>
            <p:nvPr/>
          </p:nvSpPr>
          <p:spPr bwMode="auto">
            <a:xfrm>
              <a:off x="576" y="2693"/>
              <a:ext cx="252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Ezek. 8:4; 9:3; 10:4; 10:18-19; 11:23</a:t>
              </a:r>
            </a:p>
          </p:txBody>
        </p:sp>
      </p:grpSp>
      <p:grpSp>
        <p:nvGrpSpPr>
          <p:cNvPr id="4" name="Group 21"/>
          <p:cNvGrpSpPr>
            <a:grpSpLocks/>
          </p:cNvGrpSpPr>
          <p:nvPr/>
        </p:nvGrpSpPr>
        <p:grpSpPr bwMode="auto">
          <a:xfrm>
            <a:off x="76200" y="4953000"/>
            <a:ext cx="4084638" cy="838200"/>
            <a:chOff x="48" y="3120"/>
            <a:chExt cx="2573" cy="528"/>
          </a:xfrm>
        </p:grpSpPr>
        <p:sp>
          <p:nvSpPr>
            <p:cNvPr id="140314"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162843" name="Text Box 23"/>
            <p:cNvSpPr txBox="1">
              <a:spLocks noChangeArrowheads="1"/>
            </p:cNvSpPr>
            <p:nvPr/>
          </p:nvSpPr>
          <p:spPr bwMode="auto">
            <a:xfrm>
              <a:off x="576" y="3268"/>
              <a:ext cx="204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Luke 19:37; 24:50; Acts 1:10</a:t>
              </a:r>
            </a:p>
          </p:txBody>
        </p:sp>
      </p:grpSp>
      <p:grpSp>
        <p:nvGrpSpPr>
          <p:cNvPr id="5" name="Group 24"/>
          <p:cNvGrpSpPr>
            <a:grpSpLocks/>
          </p:cNvGrpSpPr>
          <p:nvPr/>
        </p:nvGrpSpPr>
        <p:grpSpPr bwMode="auto">
          <a:xfrm>
            <a:off x="76200" y="5867400"/>
            <a:ext cx="4745038" cy="838200"/>
            <a:chOff x="48" y="3696"/>
            <a:chExt cx="2989" cy="528"/>
          </a:xfrm>
        </p:grpSpPr>
        <p:sp>
          <p:nvSpPr>
            <p:cNvPr id="140312"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162841" name="Text Box 26"/>
            <p:cNvSpPr txBox="1">
              <a:spLocks noChangeArrowheads="1"/>
            </p:cNvSpPr>
            <p:nvPr/>
          </p:nvSpPr>
          <p:spPr bwMode="auto">
            <a:xfrm>
              <a:off x="576" y="3844"/>
              <a:ext cx="2461"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Acts 1:11; Zech. 14:4; Ezek. 43:1-5</a:t>
              </a:r>
            </a:p>
          </p:txBody>
        </p:sp>
      </p:grpSp>
      <p:sp>
        <p:nvSpPr>
          <p:cNvPr id="217115" name="AutoShape 27"/>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17118"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17119" name="AutoShape 31"/>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158743"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en-US" sz="2400" dirty="0">
                <a:solidFill>
                  <a:srgbClr val="FFFFFF"/>
                </a:solidFill>
                <a:latin typeface="Arial" charset="0"/>
                <a:ea typeface="ＭＳ Ｐゴシック" charset="0"/>
                <a:cs typeface="ＭＳ Ｐゴシック" charset="0"/>
              </a:rPr>
              <a:t>The Spirit Leaves &amp; Returns</a:t>
            </a:r>
          </a:p>
        </p:txBody>
      </p:sp>
      <p:sp>
        <p:nvSpPr>
          <p:cNvPr id="33" name="Rectangle 1056">
            <a:extLst>
              <a:ext uri="{FF2B5EF4-FFF2-40B4-BE49-F238E27FC236}">
                <a16:creationId xmlns:a16="http://schemas.microsoft.com/office/drawing/2014/main" id="{18DF763D-2D51-E794-45EC-33C87C2B5D25}"/>
              </a:ext>
            </a:extLst>
          </p:cNvPr>
          <p:cNvSpPr txBox="1">
            <a:spLocks noChangeArrowheads="1"/>
          </p:cNvSpPr>
          <p:nvPr/>
        </p:nvSpPr>
        <p:spPr>
          <a:xfrm>
            <a:off x="72009" y="116632"/>
            <a:ext cx="2267744" cy="1143000"/>
          </a:xfrm>
          <a:prstGeom prst="rect">
            <a:avLst/>
          </a:prstGeom>
          <a:solidFill>
            <a:sysClr val="window" lastClr="FFFFFF"/>
          </a:solidFill>
        </p:spPr>
        <p:txBody>
          <a:bodyPr vert="horz" lIns="0" tIns="45667" rIns="0" bIns="0" anchor="b">
            <a:normAutofit fontScale="82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l" defTabSz="913370" rtl="0" eaLnBrk="1" fontAlgn="auto" latinLnBrk="0" hangingPunct="1">
              <a:lnSpc>
                <a:spcPct val="100000"/>
              </a:lnSpc>
              <a:spcBef>
                <a:spcPct val="0"/>
              </a:spcBef>
              <a:spcAft>
                <a:spcPts val="0"/>
              </a:spcAft>
              <a:buClrTx/>
              <a:buSzTx/>
              <a:buFontTx/>
              <a:buNone/>
              <a:tabLst/>
              <a:defRPr/>
            </a:pPr>
            <a:r>
              <a:rPr kumimoji="0" lang="en-US" altLang="zh-CN" sz="5000" b="1" i="0" u="none" strike="noStrike" kern="1200" cap="none" spc="0" normalizeH="0" baseline="0" noProof="0" dirty="0">
                <a:ln>
                  <a:noFill/>
                </a:ln>
                <a:solidFill>
                  <a:srgbClr val="04617B"/>
                </a:solidFill>
                <a:effectLst/>
                <a:uLnTx/>
                <a:uFillTx/>
                <a:latin typeface="Calibri"/>
                <a:ea typeface="隶书"/>
                <a:cs typeface="+mj-cs"/>
              </a:rPr>
              <a:t>Mt. of Olives</a:t>
            </a:r>
            <a:endParaRPr kumimoji="0" lang="en-US" altLang="zh-CN" sz="5000" b="0" i="0" u="none" strike="noStrike" kern="1200" cap="none" spc="0" normalizeH="0" baseline="0" noProof="0" dirty="0">
              <a:ln>
                <a:noFill/>
              </a:ln>
              <a:solidFill>
                <a:srgbClr val="04617B"/>
              </a:solidFill>
              <a:effectLst/>
              <a:uLnTx/>
              <a:uFillTx/>
              <a:latin typeface="Calibri"/>
              <a:ea typeface="隶书"/>
              <a:cs typeface="+mj-cs"/>
            </a:endParaRPr>
          </a:p>
        </p:txBody>
      </p:sp>
      <p:pic>
        <p:nvPicPr>
          <p:cNvPr id="217116" name="Picture 28" descr="j021278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62000" y="914400"/>
            <a:ext cx="1933575" cy="163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117" name="Picture 29" descr="j019563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95736" y="152400"/>
            <a:ext cx="1355725" cy="182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1395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217098"/>
                                        </p:tgtEl>
                                        <p:attrNameLst>
                                          <p:attrName>style.visibility</p:attrName>
                                        </p:attrNameLst>
                                      </p:cBhvr>
                                      <p:to>
                                        <p:strVal val="visible"/>
                                      </p:to>
                                    </p:set>
                                    <p:animEffect transition="in" filter="wipe(left)">
                                      <p:cBhvr>
                                        <p:cTn id="21" dur="500"/>
                                        <p:tgtEl>
                                          <p:spTgt spid="2170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nodeType="clickEffect">
                                  <p:stCondLst>
                                    <p:cond delay="0"/>
                                  </p:stCondLst>
                                  <p:childTnLst>
                                    <p:animEffect transition="out" filter="fade">
                                      <p:cBhvr>
                                        <p:cTn id="25" dur="500"/>
                                        <p:tgtEl>
                                          <p:spTgt spid="217098"/>
                                        </p:tgtEl>
                                      </p:cBhvr>
                                    </p:animEffect>
                                    <p:set>
                                      <p:cBhvr>
                                        <p:cTn id="26" dur="1" fill="hold">
                                          <p:stCondLst>
                                            <p:cond delay="499"/>
                                          </p:stCondLst>
                                        </p:cTn>
                                        <p:tgtEl>
                                          <p:spTgt spid="217098"/>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17099"/>
                                        </p:tgtEl>
                                        <p:attrNameLst>
                                          <p:attrName>style.visibility</p:attrName>
                                        </p:attrNameLst>
                                      </p:cBhvr>
                                      <p:to>
                                        <p:strVal val="visible"/>
                                      </p:to>
                                    </p:set>
                                    <p:animEffect transition="in" filter="dissolve">
                                      <p:cBhvr>
                                        <p:cTn id="30" dur="500"/>
                                        <p:tgtEl>
                                          <p:spTgt spid="2170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217099"/>
                                        </p:tgtEl>
                                      </p:cBhvr>
                                    </p:animEffect>
                                    <p:set>
                                      <p:cBhvr>
                                        <p:cTn id="35" dur="1" fill="hold">
                                          <p:stCondLst>
                                            <p:cond delay="499"/>
                                          </p:stCondLst>
                                        </p:cTn>
                                        <p:tgtEl>
                                          <p:spTgt spid="217099"/>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217094"/>
                                        </p:tgtEl>
                                        <p:attrNameLst>
                                          <p:attrName>style.visibility</p:attrName>
                                        </p:attrNameLst>
                                      </p:cBhvr>
                                      <p:to>
                                        <p:strVal val="visible"/>
                                      </p:to>
                                    </p:set>
                                    <p:animEffect transition="in" filter="wipe(down)">
                                      <p:cBhvr>
                                        <p:cTn id="44" dur="500"/>
                                        <p:tgtEl>
                                          <p:spTgt spid="21709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217094"/>
                                        </p:tgtEl>
                                      </p:cBhvr>
                                    </p:animEffect>
                                    <p:set>
                                      <p:cBhvr>
                                        <p:cTn id="49" dur="1" fill="hold">
                                          <p:stCondLst>
                                            <p:cond delay="499"/>
                                          </p:stCondLst>
                                        </p:cTn>
                                        <p:tgtEl>
                                          <p:spTgt spid="217094"/>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nodeType="afterEffect">
                                  <p:stCondLst>
                                    <p:cond delay="0"/>
                                  </p:stCondLst>
                                  <p:childTnLst>
                                    <p:set>
                                      <p:cBhvr>
                                        <p:cTn id="52" dur="1" fill="hold">
                                          <p:stCondLst>
                                            <p:cond delay="0"/>
                                          </p:stCondLst>
                                        </p:cTn>
                                        <p:tgtEl>
                                          <p:spTgt spid="217095"/>
                                        </p:tgtEl>
                                        <p:attrNameLst>
                                          <p:attrName>style.visibility</p:attrName>
                                        </p:attrNameLst>
                                      </p:cBhvr>
                                      <p:to>
                                        <p:strVal val="visible"/>
                                      </p:to>
                                    </p:set>
                                    <p:animEffect transition="in" filter="wipe(down)">
                                      <p:cBhvr>
                                        <p:cTn id="53" dur="500"/>
                                        <p:tgtEl>
                                          <p:spTgt spid="21709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217095"/>
                                        </p:tgtEl>
                                      </p:cBhvr>
                                    </p:animEffect>
                                    <p:set>
                                      <p:cBhvr>
                                        <p:cTn id="58" dur="1" fill="hold">
                                          <p:stCondLst>
                                            <p:cond delay="499"/>
                                          </p:stCondLst>
                                        </p:cTn>
                                        <p:tgtEl>
                                          <p:spTgt spid="21709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21709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217097"/>
                                        </p:tgtEl>
                                      </p:cBhvr>
                                    </p:animEffect>
                                    <p:set>
                                      <p:cBhvr>
                                        <p:cTn id="67" dur="1" fill="hold">
                                          <p:stCondLst>
                                            <p:cond delay="499"/>
                                          </p:stCondLst>
                                        </p:cTn>
                                        <p:tgtEl>
                                          <p:spTgt spid="217097"/>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nodeType="afterEffect">
                                  <p:stCondLst>
                                    <p:cond delay="0"/>
                                  </p:stCondLst>
                                  <p:childTnLst>
                                    <p:set>
                                      <p:cBhvr>
                                        <p:cTn id="70" dur="1" fill="hold">
                                          <p:stCondLst>
                                            <p:cond delay="0"/>
                                          </p:stCondLst>
                                        </p:cTn>
                                        <p:tgtEl>
                                          <p:spTgt spid="217096"/>
                                        </p:tgtEl>
                                        <p:attrNameLst>
                                          <p:attrName>style.visibility</p:attrName>
                                        </p:attrNameLst>
                                      </p:cBhvr>
                                      <p:to>
                                        <p:strVal val="visible"/>
                                      </p:to>
                                    </p:set>
                                    <p:animEffect transition="in" filter="wipe(right)">
                                      <p:cBhvr>
                                        <p:cTn id="71" dur="500"/>
                                        <p:tgtEl>
                                          <p:spTgt spid="21709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nodeType="clickEffect">
                                  <p:stCondLst>
                                    <p:cond delay="0"/>
                                  </p:stCondLst>
                                  <p:childTnLst>
                                    <p:animEffect transition="out" filter="fade">
                                      <p:cBhvr>
                                        <p:cTn id="75" dur="500"/>
                                        <p:tgtEl>
                                          <p:spTgt spid="217096"/>
                                        </p:tgtEl>
                                      </p:cBhvr>
                                    </p:animEffect>
                                    <p:set>
                                      <p:cBhvr>
                                        <p:cTn id="76" dur="1" fill="hold">
                                          <p:stCondLst>
                                            <p:cond delay="499"/>
                                          </p:stCondLst>
                                        </p:cTn>
                                        <p:tgtEl>
                                          <p:spTgt spid="21709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217116"/>
                                        </p:tgtEl>
                                        <p:attrNameLst>
                                          <p:attrName>style.visibility</p:attrName>
                                        </p:attrNameLst>
                                      </p:cBhvr>
                                      <p:to>
                                        <p:strVal val="visible"/>
                                      </p:to>
                                    </p:set>
                                    <p:animEffect transition="in" filter="dissolve">
                                      <p:cBhvr>
                                        <p:cTn id="81" dur="500"/>
                                        <p:tgtEl>
                                          <p:spTgt spid="21711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217116"/>
                                        </p:tgtEl>
                                      </p:cBhvr>
                                    </p:animEffect>
                                    <p:set>
                                      <p:cBhvr>
                                        <p:cTn id="86" dur="1" fill="hold">
                                          <p:stCondLst>
                                            <p:cond delay="499"/>
                                          </p:stCondLst>
                                        </p:cTn>
                                        <p:tgtEl>
                                          <p:spTgt spid="217116"/>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217117"/>
                                        </p:tgtEl>
                                        <p:attrNameLst>
                                          <p:attrName>style.visibility</p:attrName>
                                        </p:attrNameLst>
                                      </p:cBhvr>
                                      <p:to>
                                        <p:strVal val="visible"/>
                                      </p:to>
                                    </p:set>
                                    <p:animEffect transition="in" filter="dissolve">
                                      <p:cBhvr>
                                        <p:cTn id="90" dur="500"/>
                                        <p:tgtEl>
                                          <p:spTgt spid="21711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217117"/>
                                        </p:tgtEl>
                                      </p:cBhvr>
                                    </p:animEffect>
                                    <p:set>
                                      <p:cBhvr>
                                        <p:cTn id="95" dur="1" fill="hold">
                                          <p:stCondLst>
                                            <p:cond delay="499"/>
                                          </p:stCondLst>
                                        </p:cTn>
                                        <p:tgtEl>
                                          <p:spTgt spid="217117"/>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nodeType="clickEffect">
                                  <p:stCondLst>
                                    <p:cond delay="0"/>
                                  </p:stCondLst>
                                  <p:childTnLst>
                                    <p:set>
                                      <p:cBhvr>
                                        <p:cTn id="99" dur="1" fill="hold">
                                          <p:stCondLst>
                                            <p:cond delay="0"/>
                                          </p:stCondLst>
                                        </p:cTn>
                                        <p:tgtEl>
                                          <p:spTgt spid="217118"/>
                                        </p:tgtEl>
                                        <p:attrNameLst>
                                          <p:attrName>style.visibility</p:attrName>
                                        </p:attrNameLst>
                                      </p:cBhvr>
                                      <p:to>
                                        <p:strVal val="visible"/>
                                      </p:to>
                                    </p:set>
                                    <p:animEffect transition="in" filter="wipe(down)">
                                      <p:cBhvr>
                                        <p:cTn id="100" dur="500"/>
                                        <p:tgtEl>
                                          <p:spTgt spid="2171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nodeType="clickEffect">
                                  <p:stCondLst>
                                    <p:cond delay="0"/>
                                  </p:stCondLst>
                                  <p:childTnLst>
                                    <p:animEffect transition="out" filter="fade">
                                      <p:cBhvr>
                                        <p:cTn id="104" dur="500"/>
                                        <p:tgtEl>
                                          <p:spTgt spid="217118"/>
                                        </p:tgtEl>
                                      </p:cBhvr>
                                    </p:animEffect>
                                    <p:set>
                                      <p:cBhvr>
                                        <p:cTn id="105" dur="1" fill="hold">
                                          <p:stCondLst>
                                            <p:cond delay="499"/>
                                          </p:stCondLst>
                                        </p:cTn>
                                        <p:tgtEl>
                                          <p:spTgt spid="217118"/>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217091"/>
                                        </p:tgtEl>
                                        <p:attrNameLst>
                                          <p:attrName>style.visibility</p:attrName>
                                        </p:attrNameLst>
                                      </p:cBhvr>
                                      <p:to>
                                        <p:strVal val="visible"/>
                                      </p:to>
                                    </p:set>
                                    <p:animEffect transition="in" filter="checkerboard(down)">
                                      <p:cBhvr>
                                        <p:cTn id="110" dur="500"/>
                                        <p:tgtEl>
                                          <p:spTgt spid="21709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217091"/>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nodeType="clickEffect">
                                  <p:stCondLst>
                                    <p:cond delay="0"/>
                                  </p:stCondLst>
                                  <p:childTnLst>
                                    <p:set>
                                      <p:cBhvr>
                                        <p:cTn id="118" dur="1" fill="hold">
                                          <p:stCondLst>
                                            <p:cond delay="0"/>
                                          </p:stCondLst>
                                        </p:cTn>
                                        <p:tgtEl>
                                          <p:spTgt spid="217104"/>
                                        </p:tgtEl>
                                        <p:attrNameLst>
                                          <p:attrName>style.visibility</p:attrName>
                                        </p:attrNameLst>
                                      </p:cBhvr>
                                      <p:to>
                                        <p:strVal val="visible"/>
                                      </p:to>
                                    </p:set>
                                    <p:animEffect transition="in" filter="wipe(down)">
                                      <p:cBhvr>
                                        <p:cTn id="119" dur="500"/>
                                        <p:tgtEl>
                                          <p:spTgt spid="217104"/>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nodeType="clickEffect">
                                  <p:stCondLst>
                                    <p:cond delay="0"/>
                                  </p:stCondLst>
                                  <p:childTnLst>
                                    <p:animEffect transition="out" filter="fade">
                                      <p:cBhvr>
                                        <p:cTn id="123" dur="500"/>
                                        <p:tgtEl>
                                          <p:spTgt spid="217104"/>
                                        </p:tgtEl>
                                      </p:cBhvr>
                                    </p:animEffect>
                                    <p:set>
                                      <p:cBhvr>
                                        <p:cTn id="124" dur="1" fill="hold">
                                          <p:stCondLst>
                                            <p:cond delay="499"/>
                                          </p:stCondLst>
                                        </p:cTn>
                                        <p:tgtEl>
                                          <p:spTgt spid="217104"/>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217100"/>
                                        </p:tgtEl>
                                        <p:attrNameLst>
                                          <p:attrName>style.visibility</p:attrName>
                                        </p:attrNameLst>
                                      </p:cBhvr>
                                      <p:to>
                                        <p:strVal val="visible"/>
                                      </p:to>
                                    </p:set>
                                    <p:animEffect transition="in" filter="dissolve">
                                      <p:cBhvr>
                                        <p:cTn id="128" dur="500"/>
                                        <p:tgtEl>
                                          <p:spTgt spid="217100"/>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217100"/>
                                        </p:tgtEl>
                                      </p:cBhvr>
                                    </p:animEffect>
                                    <p:set>
                                      <p:cBhvr>
                                        <p:cTn id="133" dur="1" fill="hold">
                                          <p:stCondLst>
                                            <p:cond delay="499"/>
                                          </p:stCondLst>
                                        </p:cTn>
                                        <p:tgtEl>
                                          <p:spTgt spid="217100"/>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nodeType="clickEffect">
                                  <p:stCondLst>
                                    <p:cond delay="0"/>
                                  </p:stCondLst>
                                  <p:childTnLst>
                                    <p:set>
                                      <p:cBhvr>
                                        <p:cTn id="141" dur="1" fill="hold">
                                          <p:stCondLst>
                                            <p:cond delay="0"/>
                                          </p:stCondLst>
                                        </p:cTn>
                                        <p:tgtEl>
                                          <p:spTgt spid="217119"/>
                                        </p:tgtEl>
                                        <p:attrNameLst>
                                          <p:attrName>style.visibility</p:attrName>
                                        </p:attrNameLst>
                                      </p:cBhvr>
                                      <p:to>
                                        <p:strVal val="visible"/>
                                      </p:to>
                                    </p:set>
                                    <p:animEffect transition="in" filter="wipe(up)">
                                      <p:cBhvr>
                                        <p:cTn id="142" dur="500"/>
                                        <p:tgtEl>
                                          <p:spTgt spid="217119"/>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nodeType="clickEffect">
                                  <p:stCondLst>
                                    <p:cond delay="0"/>
                                  </p:stCondLst>
                                  <p:childTnLst>
                                    <p:set>
                                      <p:cBhvr>
                                        <p:cTn id="146" dur="1" fill="hold">
                                          <p:stCondLst>
                                            <p:cond delay="499"/>
                                          </p:stCondLst>
                                        </p:cTn>
                                        <p:tgtEl>
                                          <p:spTgt spid="217119"/>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217105"/>
                                        </p:tgtEl>
                                        <p:attrNameLst>
                                          <p:attrName>style.visibility</p:attrName>
                                        </p:attrNameLst>
                                      </p:cBhvr>
                                      <p:to>
                                        <p:strVal val="visible"/>
                                      </p:to>
                                    </p:set>
                                    <p:animEffect transition="in" filter="wedge">
                                      <p:cBhvr>
                                        <p:cTn id="151" dur="500"/>
                                        <p:tgtEl>
                                          <p:spTgt spid="217105"/>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217105"/>
                                        </p:tgtEl>
                                      </p:cBhvr>
                                    </p:animEffect>
                                    <p:set>
                                      <p:cBhvr>
                                        <p:cTn id="156" dur="1" fill="hold">
                                          <p:stCondLst>
                                            <p:cond delay="499"/>
                                          </p:stCondLst>
                                        </p:cTn>
                                        <p:tgtEl>
                                          <p:spTgt spid="217105"/>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nodeType="clickEffect">
                                  <p:stCondLst>
                                    <p:cond delay="0"/>
                                  </p:stCondLst>
                                  <p:childTnLst>
                                    <p:set>
                                      <p:cBhvr>
                                        <p:cTn id="160" dur="1" fill="hold">
                                          <p:stCondLst>
                                            <p:cond delay="0"/>
                                          </p:stCondLst>
                                        </p:cTn>
                                        <p:tgtEl>
                                          <p:spTgt spid="217115"/>
                                        </p:tgtEl>
                                        <p:attrNameLst>
                                          <p:attrName>style.visibility</p:attrName>
                                        </p:attrNameLst>
                                      </p:cBhvr>
                                      <p:to>
                                        <p:strVal val="visible"/>
                                      </p:to>
                                    </p:set>
                                    <p:animEffect transition="in" filter="wipe(down)">
                                      <p:cBhvr>
                                        <p:cTn id="161" dur="500"/>
                                        <p:tgtEl>
                                          <p:spTgt spid="217115"/>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nodeType="clickEffect">
                                  <p:stCondLst>
                                    <p:cond delay="0"/>
                                  </p:stCondLst>
                                  <p:childTnLst>
                                    <p:set>
                                      <p:cBhvr>
                                        <p:cTn id="165"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5" grpId="0" animBg="1"/>
      <p:bldP spid="217105" grpId="1"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f_triumphant_03.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6089" name="Rectangle 9"/>
          <p:cNvSpPr>
            <a:spLocks noChangeArrowheads="1"/>
          </p:cNvSpPr>
          <p:nvPr/>
        </p:nvSpPr>
        <p:spPr bwMode="auto">
          <a:xfrm>
            <a:off x="35496" y="152401"/>
            <a:ext cx="8964488" cy="2484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p>
            <a:pPr marL="342781" indent="-342781" algn="ctr" eaLnBrk="1" hangingPunct="1">
              <a:spcBef>
                <a:spcPct val="20000"/>
              </a:spcBef>
            </a:pPr>
            <a:r>
              <a:rPr lang="en-US" sz="2800" b="1" dirty="0">
                <a:solidFill>
                  <a:srgbClr val="FFFFFF"/>
                </a:solidFill>
                <a:effectLst>
                  <a:glow rad="177800">
                    <a:srgbClr val="000000"/>
                  </a:glow>
                </a:effectLst>
              </a:rPr>
              <a:t>   </a:t>
            </a:r>
            <a:r>
              <a:rPr lang="en-US" altLang="ja-JP" sz="3200" b="1" dirty="0">
                <a:solidFill>
                  <a:srgbClr val="FFFFFF"/>
                </a:solidFill>
                <a:effectLst>
                  <a:glow rad="177800">
                    <a:srgbClr val="000000"/>
                  </a:glow>
                </a:effectLst>
              </a:rPr>
              <a:t>"</a:t>
            </a:r>
            <a:r>
              <a:rPr lang="en-US" sz="3200" b="1" dirty="0">
                <a:solidFill>
                  <a:srgbClr val="FFFFFF"/>
                </a:solidFill>
                <a:effectLst>
                  <a:glow rad="177800">
                    <a:srgbClr val="000000"/>
                  </a:glow>
                </a:effectLst>
              </a:rPr>
              <a:t>When He approached Jerusalem, He saw the city and wept over it,  </a:t>
            </a:r>
            <a:r>
              <a:rPr lang="en-US" sz="3200" b="1" baseline="30000" dirty="0">
                <a:solidFill>
                  <a:srgbClr val="FFFFFF"/>
                </a:solidFill>
                <a:effectLst>
                  <a:glow rad="177800">
                    <a:srgbClr val="000000"/>
                  </a:glow>
                </a:effectLst>
              </a:rPr>
              <a:t>42</a:t>
            </a:r>
            <a:r>
              <a:rPr lang="en-US" sz="3200" b="1" dirty="0">
                <a:solidFill>
                  <a:srgbClr val="FFFFFF"/>
                </a:solidFill>
                <a:effectLst>
                  <a:glow rad="177800">
                    <a:srgbClr val="000000"/>
                  </a:glow>
                </a:effectLst>
              </a:rPr>
              <a:t>saying, </a:t>
            </a:r>
            <a:r>
              <a:rPr lang="fr-FR" sz="3200" b="1" dirty="0">
                <a:solidFill>
                  <a:srgbClr val="FFFFFF"/>
                </a:solidFill>
                <a:effectLst>
                  <a:glow rad="177800">
                    <a:srgbClr val="000000"/>
                  </a:glow>
                </a:effectLst>
              </a:rPr>
              <a:t>'</a:t>
            </a:r>
            <a:r>
              <a:rPr lang="en-US" sz="3200" b="1" dirty="0">
                <a:solidFill>
                  <a:srgbClr val="FFFFFF"/>
                </a:solidFill>
                <a:effectLst>
                  <a:glow rad="177800">
                    <a:srgbClr val="000000"/>
                  </a:glow>
                </a:effectLst>
              </a:rPr>
              <a:t>If you had known in </a:t>
            </a:r>
            <a:r>
              <a:rPr lang="en-US" sz="3200" b="1" dirty="0">
                <a:solidFill>
                  <a:srgbClr val="FFFF00"/>
                </a:solidFill>
                <a:effectLst>
                  <a:glow rad="177800">
                    <a:srgbClr val="000000"/>
                  </a:glow>
                </a:effectLst>
              </a:rPr>
              <a:t>this day</a:t>
            </a:r>
            <a:r>
              <a:rPr lang="en-US" sz="3200" b="1" dirty="0">
                <a:solidFill>
                  <a:srgbClr val="FFFFFF"/>
                </a:solidFill>
                <a:effectLst>
                  <a:glow rad="177800">
                    <a:srgbClr val="000000"/>
                  </a:glow>
                </a:effectLst>
              </a:rPr>
              <a:t>, even you, the things which make for peace! But now they have been hidden from your eyes.</a:t>
            </a:r>
            <a:r>
              <a:rPr lang="fr-FR" sz="3200" b="1" dirty="0">
                <a:solidFill>
                  <a:srgbClr val="FFFFFF"/>
                </a:solidFill>
                <a:effectLst>
                  <a:glow rad="177800">
                    <a:srgbClr val="000000"/>
                  </a:glow>
                </a:effectLst>
              </a:rPr>
              <a:t>'</a:t>
            </a:r>
            <a:r>
              <a:rPr lang="en-US" altLang="ja-JP" sz="3200" b="1" dirty="0">
                <a:solidFill>
                  <a:srgbClr val="FFFFFF"/>
                </a:solidFill>
                <a:effectLst>
                  <a:glow rad="177800">
                    <a:srgbClr val="000000"/>
                  </a:glow>
                </a:effectLst>
              </a:rPr>
              <a:t>"</a:t>
            </a:r>
            <a:endParaRPr lang="en-US" sz="3200" b="1" dirty="0">
              <a:solidFill>
                <a:srgbClr val="FFFFFF"/>
              </a:solidFill>
              <a:effectLst>
                <a:glow rad="177800">
                  <a:srgbClr val="000000"/>
                </a:glow>
              </a:effectLst>
            </a:endParaRPr>
          </a:p>
        </p:txBody>
      </p:sp>
      <p:sp>
        <p:nvSpPr>
          <p:cNvPr id="87041" name="Rectangle 2"/>
          <p:cNvSpPr>
            <a:spLocks noGrp="1" noChangeArrowheads="1"/>
          </p:cNvSpPr>
          <p:nvPr>
            <p:ph type="title"/>
          </p:nvPr>
        </p:nvSpPr>
        <p:spPr>
          <a:xfrm>
            <a:off x="323529" y="5517232"/>
            <a:ext cx="8244408" cy="1036638"/>
          </a:xfrm>
          <a:noFill/>
        </p:spPr>
        <p:txBody>
          <a:bodyPr/>
          <a:lstStyle/>
          <a:p>
            <a:pPr algn="r" eaLnBrk="1" hangingPunct="1"/>
            <a:r>
              <a:rPr lang="en-US" sz="4000" b="1" dirty="0">
                <a:solidFill>
                  <a:schemeClr val="bg1"/>
                </a:solidFill>
                <a:effectLst>
                  <a:glow rad="177800">
                    <a:schemeClr val="tx1"/>
                  </a:glow>
                </a:effectLst>
                <a:latin typeface="Arial"/>
                <a:ea typeface="ＭＳ Ｐゴシック" charset="0"/>
                <a:cs typeface="Arial"/>
              </a:rPr>
              <a:t>An Ominous Day: </a:t>
            </a:r>
            <a:br>
              <a:rPr lang="en-US" sz="4000" b="1" dirty="0">
                <a:solidFill>
                  <a:schemeClr val="bg1"/>
                </a:solidFill>
                <a:effectLst>
                  <a:glow rad="177800">
                    <a:schemeClr val="tx1"/>
                  </a:glow>
                </a:effectLst>
                <a:latin typeface="Arial"/>
                <a:ea typeface="ＭＳ Ｐゴシック" charset="0"/>
                <a:cs typeface="Arial"/>
              </a:rPr>
            </a:br>
            <a:r>
              <a:rPr lang="en-US" sz="4000" b="1" dirty="0">
                <a:solidFill>
                  <a:schemeClr val="bg1"/>
                </a:solidFill>
                <a:effectLst>
                  <a:glow rad="177800">
                    <a:schemeClr val="tx1"/>
                  </a:glow>
                </a:effectLst>
                <a:latin typeface="Arial"/>
                <a:ea typeface="ＭＳ Ｐゴシック" charset="0"/>
                <a:cs typeface="Arial"/>
              </a:rPr>
              <a:t>Luke 19:41-42 </a:t>
            </a:r>
            <a:r>
              <a:rPr lang="en-US" sz="3200" b="1" dirty="0">
                <a:solidFill>
                  <a:schemeClr val="bg1"/>
                </a:solidFill>
                <a:effectLst>
                  <a:glow rad="177800">
                    <a:schemeClr val="tx1"/>
                  </a:glow>
                </a:effectLst>
                <a:latin typeface="Arial"/>
                <a:ea typeface="ＭＳ Ｐゴシック" charset="0"/>
                <a:cs typeface="Arial"/>
              </a:rPr>
              <a:t>NAU</a:t>
            </a:r>
            <a:endParaRPr lang="en-US" sz="4000" b="1" dirty="0">
              <a:solidFill>
                <a:schemeClr val="bg1"/>
              </a:solidFill>
              <a:effectLst>
                <a:glow rad="177800">
                  <a:schemeClr val="tx1"/>
                </a:glow>
              </a:effectLst>
              <a:latin typeface="Arial"/>
              <a:ea typeface="ＭＳ Ｐゴシック" charset="0"/>
              <a:cs typeface="Arial"/>
            </a:endParaRPr>
          </a:p>
        </p:txBody>
      </p:sp>
    </p:spTree>
    <p:extLst>
      <p:ext uri="{BB962C8B-B14F-4D97-AF65-F5344CB8AC3E}">
        <p14:creationId xmlns:p14="http://schemas.microsoft.com/office/powerpoint/2010/main" val="32183310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f_triumphant_0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6089" name="Rectangle 9"/>
          <p:cNvSpPr>
            <a:spLocks noChangeArrowheads="1"/>
          </p:cNvSpPr>
          <p:nvPr/>
        </p:nvSpPr>
        <p:spPr bwMode="auto">
          <a:xfrm>
            <a:off x="395536" y="656457"/>
            <a:ext cx="8208912" cy="4716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p>
            <a:pPr marL="342781" indent="-342781" algn="ctr" eaLnBrk="1" hangingPunct="1">
              <a:spcBef>
                <a:spcPct val="20000"/>
              </a:spcBef>
            </a:pPr>
            <a:r>
              <a:rPr lang="en-US" sz="2800" b="1" dirty="0">
                <a:solidFill>
                  <a:srgbClr val="FFFFFF"/>
                </a:solidFill>
                <a:effectLst>
                  <a:glow rad="177800">
                    <a:srgbClr val="000000"/>
                  </a:glow>
                </a:effectLst>
              </a:rPr>
              <a:t>   </a:t>
            </a:r>
            <a:r>
              <a:rPr lang="en-US" altLang="ja-JP" sz="3200" b="1" dirty="0">
                <a:solidFill>
                  <a:srgbClr val="FFFFFF"/>
                </a:solidFill>
                <a:effectLst>
                  <a:glow rad="177800">
                    <a:srgbClr val="000000"/>
                  </a:glow>
                </a:effectLst>
              </a:rPr>
              <a:t>"</a:t>
            </a:r>
            <a:r>
              <a:rPr lang="en-US" sz="3200" b="1" dirty="0">
                <a:solidFill>
                  <a:srgbClr val="FFFFFF"/>
                </a:solidFill>
                <a:effectLst>
                  <a:glow rad="177800">
                    <a:srgbClr val="000000"/>
                  </a:glow>
                </a:effectLst>
              </a:rPr>
              <a:t>For the days will come upon you when your enemies will throw up a barricade against you, and surround you and hem you in on every side, </a:t>
            </a:r>
            <a:r>
              <a:rPr lang="en-US" sz="3200" b="1" baseline="30000" dirty="0">
                <a:solidFill>
                  <a:srgbClr val="FFFFFF"/>
                </a:solidFill>
                <a:effectLst>
                  <a:glow rad="177800">
                    <a:srgbClr val="000000"/>
                  </a:glow>
                </a:effectLst>
              </a:rPr>
              <a:t>44</a:t>
            </a:r>
            <a:r>
              <a:rPr lang="en-US" sz="3200" b="1" dirty="0">
                <a:solidFill>
                  <a:srgbClr val="FFFFFF"/>
                </a:solidFill>
                <a:effectLst>
                  <a:glow rad="177800">
                    <a:srgbClr val="000000"/>
                  </a:glow>
                </a:effectLst>
              </a:rPr>
              <a:t>and they will level you to the ground and your children within you, and they will not leave in you one stone upon another, because </a:t>
            </a:r>
            <a:r>
              <a:rPr lang="en-US" sz="3200" b="1" dirty="0">
                <a:solidFill>
                  <a:srgbClr val="FFFF00"/>
                </a:solidFill>
                <a:effectLst>
                  <a:glow rad="177800">
                    <a:srgbClr val="000000"/>
                  </a:glow>
                </a:effectLst>
              </a:rPr>
              <a:t>you did not recognize the time of your visitation</a:t>
            </a:r>
            <a:r>
              <a:rPr lang="en-US" sz="3200" b="1" dirty="0">
                <a:solidFill>
                  <a:srgbClr val="FFFFFF"/>
                </a:solidFill>
                <a:effectLst>
                  <a:glow rad="177800">
                    <a:srgbClr val="000000"/>
                  </a:glow>
                </a:effectLst>
              </a:rPr>
              <a:t>."</a:t>
            </a:r>
          </a:p>
        </p:txBody>
      </p:sp>
      <p:sp>
        <p:nvSpPr>
          <p:cNvPr id="87041" name="Rectangle 2"/>
          <p:cNvSpPr>
            <a:spLocks noGrp="1" noChangeArrowheads="1"/>
          </p:cNvSpPr>
          <p:nvPr>
            <p:ph type="title"/>
          </p:nvPr>
        </p:nvSpPr>
        <p:spPr>
          <a:xfrm>
            <a:off x="323529" y="5517232"/>
            <a:ext cx="8244408" cy="1036638"/>
          </a:xfrm>
          <a:noFill/>
        </p:spPr>
        <p:txBody>
          <a:bodyPr/>
          <a:lstStyle/>
          <a:p>
            <a:pPr algn="r" eaLnBrk="1" hangingPunct="1"/>
            <a:r>
              <a:rPr lang="en-US" sz="4000" b="1" dirty="0">
                <a:solidFill>
                  <a:schemeClr val="bg1"/>
                </a:solidFill>
                <a:effectLst>
                  <a:glow rad="177800">
                    <a:schemeClr val="tx1"/>
                  </a:glow>
                </a:effectLst>
                <a:latin typeface="Arial"/>
                <a:ea typeface="ＭＳ Ｐゴシック" charset="0"/>
                <a:cs typeface="Arial"/>
              </a:rPr>
              <a:t>An Ominous Day: </a:t>
            </a:r>
            <a:br>
              <a:rPr lang="en-US" sz="4000" b="1" dirty="0">
                <a:solidFill>
                  <a:schemeClr val="bg1"/>
                </a:solidFill>
                <a:effectLst>
                  <a:glow rad="177800">
                    <a:schemeClr val="tx1"/>
                  </a:glow>
                </a:effectLst>
                <a:latin typeface="Arial"/>
                <a:ea typeface="ＭＳ Ｐゴシック" charset="0"/>
                <a:cs typeface="Arial"/>
              </a:rPr>
            </a:br>
            <a:r>
              <a:rPr lang="en-US" sz="4000" b="1" dirty="0">
                <a:solidFill>
                  <a:schemeClr val="bg1"/>
                </a:solidFill>
                <a:effectLst>
                  <a:glow rad="177800">
                    <a:schemeClr val="tx1"/>
                  </a:glow>
                </a:effectLst>
                <a:latin typeface="Arial"/>
                <a:ea typeface="ＭＳ Ｐゴシック" charset="0"/>
                <a:cs typeface="Arial"/>
              </a:rPr>
              <a:t>Luke 19:43-44 </a:t>
            </a:r>
            <a:r>
              <a:rPr lang="en-US" sz="3200" b="1" dirty="0">
                <a:solidFill>
                  <a:schemeClr val="bg1"/>
                </a:solidFill>
                <a:effectLst>
                  <a:glow rad="177800">
                    <a:schemeClr val="tx1"/>
                  </a:glow>
                </a:effectLst>
                <a:latin typeface="Arial"/>
                <a:ea typeface="ＭＳ Ｐゴシック" charset="0"/>
                <a:cs typeface="Arial"/>
              </a:rPr>
              <a:t>NAU</a:t>
            </a:r>
            <a:endParaRPr lang="en-US" sz="4000" b="1" dirty="0">
              <a:solidFill>
                <a:schemeClr val="bg1"/>
              </a:solidFill>
              <a:effectLst>
                <a:glow rad="177800">
                  <a:schemeClr val="tx1"/>
                </a:glow>
              </a:effectLst>
              <a:latin typeface="Arial"/>
              <a:ea typeface="ＭＳ Ｐゴシック" charset="0"/>
              <a:cs typeface="Arial"/>
            </a:endParaRPr>
          </a:p>
        </p:txBody>
      </p:sp>
    </p:spTree>
    <p:extLst>
      <p:ext uri="{BB962C8B-B14F-4D97-AF65-F5344CB8AC3E}">
        <p14:creationId xmlns:p14="http://schemas.microsoft.com/office/powerpoint/2010/main" val="8209818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40"/>
          <p:cNvSpPr>
            <a:spLocks noChangeArrowheads="1"/>
          </p:cNvSpPr>
          <p:nvPr/>
        </p:nvSpPr>
        <p:spPr bwMode="auto">
          <a:xfrm>
            <a:off x="0" y="0"/>
            <a:ext cx="9144000" cy="6858000"/>
          </a:xfrm>
          <a:prstGeom prst="rect">
            <a:avLst/>
          </a:prstGeom>
          <a:solidFill>
            <a:srgbClr val="FFFFFF"/>
          </a:solidFill>
          <a:ln w="9525">
            <a:solidFill>
              <a:schemeClr val="tx1"/>
            </a:solidFill>
            <a:round/>
            <a:headEnd/>
            <a:tailEnd/>
          </a:ln>
        </p:spPr>
        <p:txBody>
          <a:bodyPr lIns="91408" tIns="45704" rIns="91408" bIns="45704"/>
          <a:lstStyle/>
          <a:p>
            <a:endParaRPr lang="en-US"/>
          </a:p>
        </p:txBody>
      </p:sp>
      <p:sp>
        <p:nvSpPr>
          <p:cNvPr id="431106" name="Rectangle 4"/>
          <p:cNvSpPr>
            <a:spLocks noGrp="1" noChangeArrowheads="1"/>
          </p:cNvSpPr>
          <p:nvPr>
            <p:ph type="title" idx="4294967295"/>
          </p:nvPr>
        </p:nvSpPr>
        <p:spPr>
          <a:xfrm>
            <a:off x="609600" y="152401"/>
            <a:ext cx="7772400" cy="685800"/>
          </a:xfrm>
          <a:solidFill>
            <a:srgbClr val="000090"/>
          </a:solidFill>
        </p:spPr>
        <p:txBody>
          <a:bodyPr/>
          <a:lstStyle/>
          <a:p>
            <a:pPr eaLnBrk="1" hangingPunct="1"/>
            <a:r>
              <a:rPr lang="en-US" sz="2800" b="1">
                <a:latin typeface="Arial" charset="0"/>
              </a:rPr>
              <a:t>The Church and Kingdom (Luke 19:41-44)</a:t>
            </a:r>
          </a:p>
        </p:txBody>
      </p:sp>
      <p:pic>
        <p:nvPicPr>
          <p:cNvPr id="431107" name="Picture 2"/>
          <p:cNvPicPr>
            <a:picLocks noChangeAspect="1" noChangeArrowheads="1"/>
          </p:cNvPicPr>
          <p:nvPr/>
        </p:nvPicPr>
        <p:blipFill>
          <a:blip r:embed="rId3" cstate="screen">
            <a:clrChange>
              <a:clrFrom>
                <a:srgbClr val="FFFFFF"/>
              </a:clrFrom>
              <a:clrTo>
                <a:srgbClr val="FFFFFF">
                  <a:alpha val="0"/>
                </a:srgbClr>
              </a:clrTo>
            </a:clrChange>
            <a:lum bright="-20000" contrast="20000"/>
            <a:extLst>
              <a:ext uri="{28A0092B-C50C-407E-A947-70E740481C1C}">
                <a14:useLocalDpi xmlns:a14="http://schemas.microsoft.com/office/drawing/2010/main"/>
              </a:ext>
            </a:extLst>
          </a:blip>
          <a:srcRect/>
          <a:stretch>
            <a:fillRect/>
          </a:stretch>
        </p:blipFill>
        <p:spPr bwMode="auto">
          <a:xfrm>
            <a:off x="9324975" y="-603250"/>
            <a:ext cx="9144000" cy="5594350"/>
          </a:xfrm>
          <a:prstGeom prst="rect">
            <a:avLst/>
          </a:prstGeom>
          <a:solidFill>
            <a:srgbClr val="FF99C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431108" name="Text Box 3"/>
          <p:cNvSpPr txBox="1">
            <a:spLocks noChangeArrowheads="1"/>
          </p:cNvSpPr>
          <p:nvPr/>
        </p:nvSpPr>
        <p:spPr bwMode="auto">
          <a:xfrm>
            <a:off x="8459789" y="5"/>
            <a:ext cx="69811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000090"/>
                </a:solidFill>
                <a:cs typeface="Arial" charset="0"/>
              </a:rPr>
              <a:t>106</a:t>
            </a:r>
          </a:p>
        </p:txBody>
      </p:sp>
      <p:sp>
        <p:nvSpPr>
          <p:cNvPr id="2" name="TextBox 1"/>
          <p:cNvSpPr txBox="1"/>
          <p:nvPr/>
        </p:nvSpPr>
        <p:spPr>
          <a:xfrm>
            <a:off x="2484445" y="5694363"/>
            <a:ext cx="4535487" cy="830262"/>
          </a:xfrm>
          <a:prstGeom prst="rect">
            <a:avLst/>
          </a:prstGeom>
          <a:noFill/>
        </p:spPr>
        <p:txBody>
          <a:bodyPr lIns="91408" tIns="45704" rIns="91408" bIns="45704">
            <a:spAutoFit/>
          </a:bodyPr>
          <a:lstStyle/>
          <a:p>
            <a:pPr algn="ctr">
              <a:defRPr/>
            </a:pPr>
            <a:r>
              <a:rPr lang="en-US" sz="1400" b="1" dirty="0">
                <a:solidFill>
                  <a:schemeClr val="bg2"/>
                </a:solidFill>
                <a:latin typeface="Arial" pitchFamily="34" charset="0"/>
                <a:ea typeface="ＭＳ Ｐゴシック" pitchFamily="34" charset="-128"/>
                <a:cs typeface="+mn-cs"/>
              </a:rPr>
              <a:t>A STUDY OF</a:t>
            </a:r>
          </a:p>
          <a:p>
            <a:pPr algn="ctr">
              <a:defRPr/>
            </a:pPr>
            <a:r>
              <a:rPr lang="en-US" sz="2000" b="1" u="sng" dirty="0">
                <a:solidFill>
                  <a:schemeClr val="bg2"/>
                </a:solidFill>
                <a:latin typeface="Arial" pitchFamily="34" charset="0"/>
                <a:ea typeface="ＭＳ Ｐゴシック" pitchFamily="34" charset="-128"/>
                <a:cs typeface="+mn-cs"/>
              </a:rPr>
              <a:t>THE CHURCH AND KINGDOM</a:t>
            </a:r>
          </a:p>
          <a:p>
            <a:pPr algn="ctr">
              <a:defRPr/>
            </a:pPr>
            <a:r>
              <a:rPr lang="en-US" sz="1400" b="1" dirty="0">
                <a:solidFill>
                  <a:schemeClr val="bg2"/>
                </a:solidFill>
                <a:latin typeface="Arial" pitchFamily="34" charset="0"/>
                <a:ea typeface="ＭＳ Ｐゴシック" pitchFamily="34" charset="-128"/>
                <a:cs typeface="+mn-cs"/>
              </a:rPr>
              <a:t>IN THE NEW TESTAMENT</a:t>
            </a:r>
          </a:p>
        </p:txBody>
      </p:sp>
      <p:sp>
        <p:nvSpPr>
          <p:cNvPr id="6" name="TextBox 5"/>
          <p:cNvSpPr txBox="1"/>
          <p:nvPr/>
        </p:nvSpPr>
        <p:spPr>
          <a:xfrm>
            <a:off x="7380295" y="4508500"/>
            <a:ext cx="1512887" cy="1441450"/>
          </a:xfrm>
          <a:prstGeom prst="rect">
            <a:avLst/>
          </a:prstGeom>
          <a:noFill/>
        </p:spPr>
        <p:txBody>
          <a:bodyPr lIns="91408" tIns="45704" rIns="91408" bIns="45704"/>
          <a:lstStyle/>
          <a:p>
            <a:pPr algn="ctr">
              <a:defRPr/>
            </a:pPr>
            <a:r>
              <a:rPr lang="en-US" sz="1300" b="1" dirty="0">
                <a:solidFill>
                  <a:schemeClr val="bg2"/>
                </a:solidFill>
                <a:latin typeface="Arial" pitchFamily="34" charset="0"/>
                <a:ea typeface="ＭＳ Ｐゴシック" pitchFamily="34" charset="-128"/>
                <a:cs typeface="+mn-cs"/>
              </a:rPr>
              <a:t>THE SON OF MAN COMING IN HIS KINGDOM</a:t>
            </a:r>
          </a:p>
          <a:p>
            <a:pPr algn="ctr">
              <a:defRPr/>
            </a:pPr>
            <a:r>
              <a:rPr lang="en-US" sz="1000" b="1" dirty="0">
                <a:solidFill>
                  <a:schemeClr val="bg2"/>
                </a:solidFill>
                <a:latin typeface="Arial" pitchFamily="34" charset="0"/>
                <a:ea typeface="ＭＳ Ｐゴシック" pitchFamily="34" charset="-128"/>
                <a:cs typeface="+mn-cs"/>
              </a:rPr>
              <a:t>Luke 21:27,31</a:t>
            </a:r>
          </a:p>
          <a:p>
            <a:pPr algn="ctr">
              <a:defRPr/>
            </a:pPr>
            <a:r>
              <a:rPr lang="en-US" sz="1000" b="1" dirty="0">
                <a:solidFill>
                  <a:schemeClr val="bg2"/>
                </a:solidFill>
                <a:latin typeface="Arial" pitchFamily="34" charset="0"/>
                <a:ea typeface="ＭＳ Ｐゴシック" pitchFamily="34" charset="-128"/>
                <a:cs typeface="+mn-cs"/>
              </a:rPr>
              <a:t>Matt. 13:41</a:t>
            </a:r>
          </a:p>
        </p:txBody>
      </p:sp>
      <p:sp>
        <p:nvSpPr>
          <p:cNvPr id="7" name="TextBox 6"/>
          <p:cNvSpPr txBox="1"/>
          <p:nvPr/>
        </p:nvSpPr>
        <p:spPr>
          <a:xfrm>
            <a:off x="250825" y="4508500"/>
            <a:ext cx="1512888" cy="1441450"/>
          </a:xfrm>
          <a:prstGeom prst="rect">
            <a:avLst/>
          </a:prstGeom>
          <a:noFill/>
        </p:spPr>
        <p:txBody>
          <a:bodyPr lIns="91408" tIns="45704" rIns="91408" bIns="45704"/>
          <a:lstStyle/>
          <a:p>
            <a:pPr algn="ctr">
              <a:defRPr/>
            </a:pPr>
            <a:r>
              <a:rPr lang="en-US" sz="1300" b="1" dirty="0">
                <a:solidFill>
                  <a:schemeClr val="bg2"/>
                </a:solidFill>
                <a:latin typeface="Arial" pitchFamily="34" charset="0"/>
                <a:ea typeface="ＭＳ Ｐゴシック" pitchFamily="34" charset="-128"/>
                <a:cs typeface="+mn-cs"/>
              </a:rPr>
              <a:t>JOHN THE BAPTIST</a:t>
            </a:r>
          </a:p>
          <a:p>
            <a:pPr algn="ctr">
              <a:defRPr/>
            </a:pPr>
            <a:r>
              <a:rPr lang="en-US" sz="1000" b="1" dirty="0">
                <a:solidFill>
                  <a:schemeClr val="bg2"/>
                </a:solidFill>
                <a:latin typeface="Arial" pitchFamily="34" charset="0"/>
                <a:ea typeface="ＭＳ Ｐゴシック" pitchFamily="34" charset="-128"/>
                <a:cs typeface="+mn-cs"/>
              </a:rPr>
              <a:t>Matt. 3:2</a:t>
            </a:r>
          </a:p>
          <a:p>
            <a:pPr algn="ctr">
              <a:defRPr/>
            </a:pPr>
            <a:r>
              <a:rPr lang="en-US" sz="1000" b="1" dirty="0">
                <a:solidFill>
                  <a:schemeClr val="bg2"/>
                </a:solidFill>
                <a:latin typeface="Arial" pitchFamily="34" charset="0"/>
                <a:ea typeface="ＭＳ Ｐゴシック" pitchFamily="34" charset="-128"/>
                <a:cs typeface="+mn-cs"/>
              </a:rPr>
              <a:t>Matt. 4:17</a:t>
            </a:r>
          </a:p>
          <a:p>
            <a:pPr algn="ctr">
              <a:defRPr/>
            </a:pPr>
            <a:r>
              <a:rPr lang="en-US" sz="1000" b="1" dirty="0">
                <a:solidFill>
                  <a:schemeClr val="bg2"/>
                </a:solidFill>
                <a:latin typeface="Arial" pitchFamily="34" charset="0"/>
                <a:ea typeface="ＭＳ Ｐゴシック" pitchFamily="34" charset="-128"/>
                <a:cs typeface="+mn-cs"/>
              </a:rPr>
              <a:t>Matt. 10:7</a:t>
            </a:r>
          </a:p>
        </p:txBody>
      </p:sp>
      <p:sp>
        <p:nvSpPr>
          <p:cNvPr id="431112" name="TextBox 11"/>
          <p:cNvSpPr txBox="1">
            <a:spLocks noChangeArrowheads="1"/>
          </p:cNvSpPr>
          <p:nvPr/>
        </p:nvSpPr>
        <p:spPr bwMode="auto">
          <a:xfrm>
            <a:off x="2700338" y="4292602"/>
            <a:ext cx="1511300" cy="1223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sz="1200" b="1" dirty="0">
                <a:solidFill>
                  <a:schemeClr val="bg2"/>
                </a:solidFill>
              </a:rPr>
              <a:t>"THE TIME OF YOUR VISITATION"</a:t>
            </a:r>
          </a:p>
          <a:p>
            <a:pPr algn="ctr"/>
            <a:r>
              <a:rPr lang="en-US" sz="900" b="1" dirty="0">
                <a:solidFill>
                  <a:schemeClr val="bg2"/>
                </a:solidFill>
              </a:rPr>
              <a:t>Matt. 21:4-5</a:t>
            </a:r>
          </a:p>
          <a:p>
            <a:pPr algn="ctr"/>
            <a:r>
              <a:rPr lang="en-US" sz="900" b="1" dirty="0">
                <a:solidFill>
                  <a:schemeClr val="bg2"/>
                </a:solidFill>
              </a:rPr>
              <a:t>Matt. 23:37-39</a:t>
            </a:r>
          </a:p>
          <a:p>
            <a:pPr algn="ctr"/>
            <a:r>
              <a:rPr lang="en-US" sz="900" b="1" dirty="0">
                <a:solidFill>
                  <a:schemeClr val="bg2"/>
                </a:solidFill>
              </a:rPr>
              <a:t>Luke 19:41-44</a:t>
            </a:r>
          </a:p>
          <a:p>
            <a:pPr algn="ctr"/>
            <a:r>
              <a:rPr lang="en-US" sz="900" b="1" dirty="0">
                <a:solidFill>
                  <a:schemeClr val="bg2"/>
                </a:solidFill>
              </a:rPr>
              <a:t>Matt. 21:43</a:t>
            </a:r>
          </a:p>
        </p:txBody>
      </p:sp>
      <p:sp>
        <p:nvSpPr>
          <p:cNvPr id="13" name="TextBox 12"/>
          <p:cNvSpPr txBox="1"/>
          <p:nvPr/>
        </p:nvSpPr>
        <p:spPr>
          <a:xfrm>
            <a:off x="7092950" y="4021138"/>
            <a:ext cx="960438" cy="271462"/>
          </a:xfrm>
          <a:prstGeom prst="rect">
            <a:avLst/>
          </a:prstGeom>
          <a:noFill/>
        </p:spPr>
        <p:txBody>
          <a:bodyPr lIns="91408" tIns="45704" rIns="91408" bIns="45704"/>
          <a:lstStyle/>
          <a:p>
            <a:pPr algn="ctr">
              <a:defRPr/>
            </a:pPr>
            <a:r>
              <a:rPr lang="en-US" sz="800" b="1" dirty="0">
                <a:solidFill>
                  <a:schemeClr val="bg2"/>
                </a:solidFill>
                <a:latin typeface="Arial" pitchFamily="34" charset="0"/>
                <a:ea typeface="ＭＳ Ｐゴシック" pitchFamily="34" charset="-128"/>
                <a:cs typeface="+mn-cs"/>
              </a:rPr>
              <a:t>RAPTURE</a:t>
            </a:r>
          </a:p>
        </p:txBody>
      </p:sp>
      <p:sp>
        <p:nvSpPr>
          <p:cNvPr id="431114" name="TextBox 18"/>
          <p:cNvSpPr txBox="1">
            <a:spLocks noChangeArrowheads="1"/>
          </p:cNvSpPr>
          <p:nvPr/>
        </p:nvSpPr>
        <p:spPr bwMode="auto">
          <a:xfrm>
            <a:off x="4284663" y="1268414"/>
            <a:ext cx="3382962" cy="620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800" b="1" dirty="0">
                <a:solidFill>
                  <a:schemeClr val="bg2"/>
                </a:solidFill>
              </a:rPr>
              <a:t>THE CHURCH IS THE KINGDOM OF REGENERATED BELIEVERS "CALLED OUT" OF THE WORLD – Col. 1:13, 1 Thess. 2:12, 1 Cor.12:13, Eph. 4:4, Rom. 12:5</a:t>
            </a:r>
          </a:p>
        </p:txBody>
      </p:sp>
      <p:sp>
        <p:nvSpPr>
          <p:cNvPr id="8" name="TextBox 7"/>
          <p:cNvSpPr txBox="1"/>
          <p:nvPr/>
        </p:nvSpPr>
        <p:spPr>
          <a:xfrm>
            <a:off x="1" y="2997202"/>
            <a:ext cx="900113" cy="1439863"/>
          </a:xfrm>
          <a:prstGeom prst="rect">
            <a:avLst/>
          </a:prstGeom>
          <a:noFill/>
        </p:spPr>
        <p:txBody>
          <a:bodyPr lIns="91408" tIns="45704" rIns="91408" bIns="45704"/>
          <a:lstStyle/>
          <a:p>
            <a:pPr algn="ctr">
              <a:defRPr/>
            </a:pPr>
            <a:r>
              <a:rPr lang="en-US" sz="1000" b="1" dirty="0">
                <a:solidFill>
                  <a:schemeClr val="bg2"/>
                </a:solidFill>
                <a:latin typeface="Arial" pitchFamily="34" charset="0"/>
                <a:ea typeface="ＭＳ Ｐゴシック" pitchFamily="34" charset="-128"/>
                <a:cs typeface="+mn-cs"/>
              </a:rPr>
              <a:t>THE LAW AND THE PROPHETS WERE UNTIL JOHN</a:t>
            </a:r>
          </a:p>
          <a:p>
            <a:pPr algn="ctr">
              <a:defRPr/>
            </a:pPr>
            <a:r>
              <a:rPr lang="en-US" sz="1000" b="1" dirty="0">
                <a:solidFill>
                  <a:schemeClr val="bg2"/>
                </a:solidFill>
                <a:latin typeface="Arial" pitchFamily="34" charset="0"/>
                <a:ea typeface="ＭＳ Ｐゴシック" pitchFamily="34" charset="-128"/>
                <a:cs typeface="+mn-cs"/>
              </a:rPr>
              <a:t>Luke 16:16</a:t>
            </a:r>
          </a:p>
        </p:txBody>
      </p:sp>
      <p:sp>
        <p:nvSpPr>
          <p:cNvPr id="9" name="TextBox 8"/>
          <p:cNvSpPr txBox="1"/>
          <p:nvPr/>
        </p:nvSpPr>
        <p:spPr>
          <a:xfrm>
            <a:off x="1163639" y="2997200"/>
            <a:ext cx="960437" cy="1144588"/>
          </a:xfrm>
          <a:prstGeom prst="rect">
            <a:avLst/>
          </a:prstGeom>
          <a:noFill/>
        </p:spPr>
        <p:txBody>
          <a:bodyPr lIns="91408" tIns="45704" rIns="91408" bIns="45704"/>
          <a:lstStyle/>
          <a:p>
            <a:pPr algn="ctr">
              <a:defRPr/>
            </a:pPr>
            <a:r>
              <a:rPr lang="en-US" sz="800" b="1" dirty="0">
                <a:solidFill>
                  <a:schemeClr val="bg2"/>
                </a:solidFill>
                <a:latin typeface="Arial" pitchFamily="34" charset="0"/>
                <a:ea typeface="ＭＳ Ｐゴシック" pitchFamily="34" charset="-128"/>
                <a:cs typeface="+mn-cs"/>
              </a:rPr>
              <a:t>"THE KINGDOM OF HEAVEN SUFFERS VIOLENCE"</a:t>
            </a:r>
          </a:p>
          <a:p>
            <a:pPr algn="ctr">
              <a:defRPr/>
            </a:pPr>
            <a:r>
              <a:rPr lang="en-US" sz="800" b="1" dirty="0">
                <a:solidFill>
                  <a:schemeClr val="bg2"/>
                </a:solidFill>
                <a:latin typeface="Arial" pitchFamily="34" charset="0"/>
                <a:ea typeface="ＭＳ Ｐゴシック" pitchFamily="34" charset="-128"/>
                <a:cs typeface="+mn-cs"/>
              </a:rPr>
              <a:t>Matt. 11:12</a:t>
            </a:r>
          </a:p>
          <a:p>
            <a:pPr algn="ctr">
              <a:defRPr/>
            </a:pPr>
            <a:r>
              <a:rPr lang="en-US" sz="800" b="1" dirty="0">
                <a:solidFill>
                  <a:schemeClr val="bg2"/>
                </a:solidFill>
                <a:latin typeface="Arial" pitchFamily="34" charset="0"/>
                <a:ea typeface="ＭＳ Ｐゴシック" pitchFamily="34" charset="-128"/>
                <a:cs typeface="+mn-cs"/>
              </a:rPr>
              <a:t>Matt. 13:25</a:t>
            </a:r>
          </a:p>
          <a:p>
            <a:pPr algn="ctr">
              <a:defRPr/>
            </a:pPr>
            <a:r>
              <a:rPr lang="en-US" sz="800" b="1" dirty="0">
                <a:solidFill>
                  <a:schemeClr val="bg2"/>
                </a:solidFill>
                <a:latin typeface="Arial" pitchFamily="34" charset="0"/>
                <a:ea typeface="ＭＳ Ｐゴシック" pitchFamily="34" charset="-128"/>
                <a:cs typeface="+mn-cs"/>
              </a:rPr>
              <a:t>John 6:15</a:t>
            </a:r>
          </a:p>
        </p:txBody>
      </p:sp>
      <p:sp>
        <p:nvSpPr>
          <p:cNvPr id="431118" name="TextBox 9"/>
          <p:cNvSpPr txBox="1">
            <a:spLocks noChangeArrowheads="1"/>
          </p:cNvSpPr>
          <p:nvPr/>
        </p:nvSpPr>
        <p:spPr bwMode="auto">
          <a:xfrm>
            <a:off x="2316163" y="2997201"/>
            <a:ext cx="960437" cy="620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sz="800" b="1" dirty="0">
                <a:solidFill>
                  <a:schemeClr val="bg2"/>
                </a:solidFill>
              </a:rPr>
              <a:t>"I WILL BUILD MY CHURCH"</a:t>
            </a:r>
          </a:p>
          <a:p>
            <a:pPr algn="ctr"/>
            <a:r>
              <a:rPr lang="en-US" sz="800" b="1" dirty="0">
                <a:solidFill>
                  <a:schemeClr val="bg2"/>
                </a:solidFill>
              </a:rPr>
              <a:t>Matt. 16:18.21</a:t>
            </a:r>
          </a:p>
        </p:txBody>
      </p:sp>
      <p:sp>
        <p:nvSpPr>
          <p:cNvPr id="11" name="TextBox 10"/>
          <p:cNvSpPr txBox="1"/>
          <p:nvPr/>
        </p:nvSpPr>
        <p:spPr>
          <a:xfrm>
            <a:off x="3179765" y="3429000"/>
            <a:ext cx="960437" cy="620713"/>
          </a:xfrm>
          <a:prstGeom prst="rect">
            <a:avLst/>
          </a:prstGeom>
          <a:noFill/>
        </p:spPr>
        <p:txBody>
          <a:bodyPr lIns="91408" tIns="45704" rIns="91408" bIns="45704"/>
          <a:lstStyle/>
          <a:p>
            <a:pPr algn="ctr">
              <a:defRPr/>
            </a:pPr>
            <a:r>
              <a:rPr lang="en-US" sz="800" b="1" dirty="0">
                <a:solidFill>
                  <a:schemeClr val="bg2"/>
                </a:solidFill>
                <a:latin typeface="Arial" pitchFamily="34" charset="0"/>
                <a:ea typeface="ＭＳ Ｐゴシック" pitchFamily="34" charset="-128"/>
                <a:cs typeface="+mn-cs"/>
              </a:rPr>
              <a:t>Matt. 20:26</a:t>
            </a:r>
          </a:p>
          <a:p>
            <a:pPr algn="ctr">
              <a:defRPr/>
            </a:pPr>
            <a:r>
              <a:rPr lang="en-US" sz="800" b="1" dirty="0">
                <a:solidFill>
                  <a:schemeClr val="bg2"/>
                </a:solidFill>
                <a:latin typeface="Arial" pitchFamily="34" charset="0"/>
                <a:ea typeface="ＭＳ Ｐゴシック" pitchFamily="34" charset="-128"/>
                <a:cs typeface="+mn-cs"/>
              </a:rPr>
              <a:t>Mark 10:45</a:t>
            </a:r>
          </a:p>
          <a:p>
            <a:pPr algn="ctr">
              <a:defRPr/>
            </a:pPr>
            <a:r>
              <a:rPr lang="en-US" sz="800" b="1" dirty="0">
                <a:solidFill>
                  <a:schemeClr val="bg2"/>
                </a:solidFill>
                <a:latin typeface="Arial" pitchFamily="34" charset="0"/>
                <a:ea typeface="ＭＳ Ｐゴシック" pitchFamily="34" charset="-128"/>
                <a:cs typeface="+mn-cs"/>
              </a:rPr>
              <a:t>John 12:27</a:t>
            </a:r>
          </a:p>
          <a:p>
            <a:pPr algn="ctr">
              <a:defRPr/>
            </a:pPr>
            <a:r>
              <a:rPr lang="en-US" sz="800" b="1" dirty="0">
                <a:solidFill>
                  <a:schemeClr val="bg2"/>
                </a:solidFill>
                <a:latin typeface="Arial" pitchFamily="34" charset="0"/>
                <a:ea typeface="ＭＳ Ｐゴシック" pitchFamily="34" charset="-128"/>
              </a:rPr>
              <a:t>John </a:t>
            </a:r>
            <a:r>
              <a:rPr lang="en-US" sz="800" b="1" dirty="0">
                <a:solidFill>
                  <a:schemeClr val="bg2"/>
                </a:solidFill>
                <a:latin typeface="Arial" pitchFamily="34" charset="0"/>
                <a:ea typeface="ＭＳ Ｐゴシック" pitchFamily="34" charset="-128"/>
                <a:cs typeface="+mn-cs"/>
              </a:rPr>
              <a:t>18:36-37</a:t>
            </a:r>
          </a:p>
        </p:txBody>
      </p:sp>
      <p:sp>
        <p:nvSpPr>
          <p:cNvPr id="431120" name="TextBox 13"/>
          <p:cNvSpPr txBox="1">
            <a:spLocks noChangeArrowheads="1"/>
          </p:cNvSpPr>
          <p:nvPr/>
        </p:nvSpPr>
        <p:spPr bwMode="auto">
          <a:xfrm>
            <a:off x="4427538" y="2997201"/>
            <a:ext cx="3529012" cy="620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sz="800" b="1" dirty="0">
                <a:solidFill>
                  <a:schemeClr val="bg2"/>
                </a:solidFill>
              </a:rPr>
              <a:t>"THIS GOSPEL OF THE KINGDOM WILL BE PREACHED THROUGHOUT THE WHOLE WORLD AS A TESTIMONY TO ALL NATIONS, AND THEN THE END WILL COME" – Matt. 24:14</a:t>
            </a:r>
            <a:endParaRPr lang="en-US" sz="800" b="1" dirty="0">
              <a:solidFill>
                <a:schemeClr val="bg2"/>
              </a:solidFill>
            </a:endParaRPr>
          </a:p>
        </p:txBody>
      </p:sp>
      <p:sp>
        <p:nvSpPr>
          <p:cNvPr id="431121" name="TextBox 14"/>
          <p:cNvSpPr txBox="1">
            <a:spLocks noChangeArrowheads="1"/>
          </p:cNvSpPr>
          <p:nvPr/>
        </p:nvSpPr>
        <p:spPr bwMode="auto">
          <a:xfrm>
            <a:off x="8220077" y="2636838"/>
            <a:ext cx="923925" cy="1827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sz="800" b="1" dirty="0">
                <a:solidFill>
                  <a:schemeClr val="bg2"/>
                </a:solidFill>
              </a:rPr>
              <a:t>"THEN THE RIGHTEOUS WILL SHINE FORTH AS THE SUN IN THE KINGDOM OF THE FATHER"</a:t>
            </a:r>
          </a:p>
          <a:p>
            <a:pPr algn="ctr"/>
            <a:r>
              <a:rPr lang="en-US" sz="800" b="1" dirty="0">
                <a:solidFill>
                  <a:schemeClr val="bg2"/>
                </a:solidFill>
              </a:rPr>
              <a:t>Matt. 13:43</a:t>
            </a:r>
          </a:p>
          <a:p>
            <a:pPr algn="ctr"/>
            <a:r>
              <a:rPr lang="en-US" sz="800" b="1" dirty="0">
                <a:solidFill>
                  <a:schemeClr val="bg2"/>
                </a:solidFill>
              </a:rPr>
              <a:t>1 Cor. 13:24</a:t>
            </a:r>
          </a:p>
          <a:p>
            <a:pPr algn="ctr"/>
            <a:r>
              <a:rPr lang="en-US" sz="800" b="1" dirty="0">
                <a:solidFill>
                  <a:schemeClr val="bg2"/>
                </a:solidFill>
              </a:rPr>
              <a:t>Luke 13:29</a:t>
            </a:r>
          </a:p>
        </p:txBody>
      </p:sp>
      <p:sp>
        <p:nvSpPr>
          <p:cNvPr id="22" name="TextBox 21"/>
          <p:cNvSpPr txBox="1"/>
          <p:nvPr/>
        </p:nvSpPr>
        <p:spPr>
          <a:xfrm>
            <a:off x="3708401" y="3141670"/>
            <a:ext cx="576263" cy="142875"/>
          </a:xfrm>
          <a:prstGeom prst="rect">
            <a:avLst/>
          </a:prstGeom>
          <a:noFill/>
        </p:spPr>
        <p:txBody>
          <a:bodyPr lIns="91408" tIns="45704" rIns="91408" bIns="45704"/>
          <a:lstStyle/>
          <a:p>
            <a:pPr algn="ctr">
              <a:defRPr/>
            </a:pPr>
            <a:r>
              <a:rPr lang="en-US" sz="800" b="1" dirty="0">
                <a:solidFill>
                  <a:schemeClr val="bg2"/>
                </a:solidFill>
                <a:latin typeface="Arial" pitchFamily="34" charset="0"/>
                <a:ea typeface="ＭＳ Ｐゴシック" pitchFamily="34" charset="-128"/>
                <a:cs typeface="+mn-cs"/>
              </a:rPr>
              <a:t>AD 70</a:t>
            </a:r>
          </a:p>
        </p:txBody>
      </p:sp>
      <p:grpSp>
        <p:nvGrpSpPr>
          <p:cNvPr id="23" name="Group 22"/>
          <p:cNvGrpSpPr/>
          <p:nvPr/>
        </p:nvGrpSpPr>
        <p:grpSpPr>
          <a:xfrm>
            <a:off x="3491880" y="2924944"/>
            <a:ext cx="288032" cy="504056"/>
            <a:chOff x="835968" y="2204864"/>
            <a:chExt cx="567680" cy="864096"/>
          </a:xfrm>
          <a:solidFill>
            <a:srgbClr val="0000FF"/>
          </a:solidFill>
        </p:grpSpPr>
        <p:sp>
          <p:nvSpPr>
            <p:cNvPr id="24" name="Rectangle 23"/>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25" name="Rectangle 24"/>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grpSp>
      <p:cxnSp>
        <p:nvCxnSpPr>
          <p:cNvPr id="431124" name="Straight Connector 3"/>
          <p:cNvCxnSpPr>
            <a:cxnSpLocks noChangeShapeType="1"/>
          </p:cNvCxnSpPr>
          <p:nvPr/>
        </p:nvCxnSpPr>
        <p:spPr bwMode="auto">
          <a:xfrm>
            <a:off x="971550" y="1989145"/>
            <a:ext cx="0" cy="2447925"/>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31125" name="Straight Connector 30"/>
          <p:cNvCxnSpPr>
            <a:cxnSpLocks noChangeShapeType="1"/>
          </p:cNvCxnSpPr>
          <p:nvPr/>
        </p:nvCxnSpPr>
        <p:spPr bwMode="auto">
          <a:xfrm>
            <a:off x="8172450" y="1989145"/>
            <a:ext cx="0" cy="2447925"/>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31126" name="Straight Connector 31"/>
          <p:cNvCxnSpPr>
            <a:cxnSpLocks noChangeShapeType="1"/>
          </p:cNvCxnSpPr>
          <p:nvPr/>
        </p:nvCxnSpPr>
        <p:spPr bwMode="auto">
          <a:xfrm flipV="1">
            <a:off x="971550" y="1989138"/>
            <a:ext cx="7200900" cy="0"/>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31127" name="Straight Connector 31"/>
          <p:cNvCxnSpPr>
            <a:cxnSpLocks noChangeShapeType="1"/>
          </p:cNvCxnSpPr>
          <p:nvPr/>
        </p:nvCxnSpPr>
        <p:spPr bwMode="auto">
          <a:xfrm>
            <a:off x="3779838" y="1125538"/>
            <a:ext cx="4176712" cy="0"/>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31128" name="Straight Connector 3"/>
          <p:cNvCxnSpPr>
            <a:cxnSpLocks noChangeShapeType="1"/>
          </p:cNvCxnSpPr>
          <p:nvPr/>
        </p:nvCxnSpPr>
        <p:spPr bwMode="auto">
          <a:xfrm>
            <a:off x="3779838" y="1125545"/>
            <a:ext cx="0" cy="1798637"/>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31129" name="Straight Connector 3"/>
          <p:cNvCxnSpPr>
            <a:cxnSpLocks noChangeShapeType="1"/>
          </p:cNvCxnSpPr>
          <p:nvPr/>
        </p:nvCxnSpPr>
        <p:spPr bwMode="auto">
          <a:xfrm>
            <a:off x="7956550" y="1125539"/>
            <a:ext cx="0" cy="790575"/>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sp>
        <p:nvSpPr>
          <p:cNvPr id="18" name="TextBox 17"/>
          <p:cNvSpPr txBox="1"/>
          <p:nvPr/>
        </p:nvSpPr>
        <p:spPr>
          <a:xfrm>
            <a:off x="5076825" y="981075"/>
            <a:ext cx="1727200" cy="287338"/>
          </a:xfrm>
          <a:prstGeom prst="rect">
            <a:avLst/>
          </a:prstGeom>
          <a:solidFill>
            <a:srgbClr val="FFFFFF"/>
          </a:solidFill>
        </p:spPr>
        <p:txBody>
          <a:bodyPr lIns="91408" tIns="45704" rIns="91408" bIns="45704"/>
          <a:lstStyle/>
          <a:p>
            <a:pPr algn="ctr">
              <a:defRPr/>
            </a:pPr>
            <a:r>
              <a:rPr lang="en-US" sz="1400" b="1" dirty="0">
                <a:solidFill>
                  <a:schemeClr val="bg2"/>
                </a:solidFill>
                <a:latin typeface="Arial" pitchFamily="34" charset="0"/>
                <a:ea typeface="ＭＳ Ｐゴシック" pitchFamily="34" charset="-128"/>
                <a:cs typeface="+mn-cs"/>
              </a:rPr>
              <a:t>CHURCH</a:t>
            </a:r>
          </a:p>
        </p:txBody>
      </p:sp>
      <p:cxnSp>
        <p:nvCxnSpPr>
          <p:cNvPr id="431131" name="Straight Connector 3"/>
          <p:cNvCxnSpPr>
            <a:cxnSpLocks noChangeShapeType="1"/>
          </p:cNvCxnSpPr>
          <p:nvPr/>
        </p:nvCxnSpPr>
        <p:spPr bwMode="auto">
          <a:xfrm>
            <a:off x="3455988" y="4005270"/>
            <a:ext cx="0" cy="287337"/>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31132" name="Straight Connector 3"/>
          <p:cNvCxnSpPr>
            <a:cxnSpLocks noChangeShapeType="1"/>
          </p:cNvCxnSpPr>
          <p:nvPr/>
        </p:nvCxnSpPr>
        <p:spPr bwMode="auto">
          <a:xfrm flipV="1">
            <a:off x="7885113" y="2852739"/>
            <a:ext cx="0" cy="1296987"/>
          </a:xfrm>
          <a:prstGeom prst="line">
            <a:avLst/>
          </a:prstGeom>
          <a:noFill/>
          <a:ln w="57150">
            <a:solidFill>
              <a:srgbClr val="0000FF"/>
            </a:solidFill>
            <a:round/>
            <a:headEnd/>
            <a:tailEnd type="triangle" w="med" len="med"/>
          </a:ln>
          <a:extLst>
            <a:ext uri="{909E8E84-426E-40dd-AFC4-6F175D3DCCD1}">
              <a14:hiddenFill xmlns="" xmlns:a14="http://schemas.microsoft.com/office/drawing/2010/main">
                <a:noFill/>
              </a14:hiddenFill>
            </a:ext>
          </a:extLst>
        </p:spPr>
      </p:cxnSp>
      <p:sp>
        <p:nvSpPr>
          <p:cNvPr id="16" name="TextBox 15"/>
          <p:cNvSpPr txBox="1"/>
          <p:nvPr/>
        </p:nvSpPr>
        <p:spPr>
          <a:xfrm>
            <a:off x="3324225" y="2276475"/>
            <a:ext cx="960438" cy="473075"/>
          </a:xfrm>
          <a:prstGeom prst="rect">
            <a:avLst/>
          </a:prstGeom>
          <a:solidFill>
            <a:srgbClr val="FFFFFF"/>
          </a:solidFill>
        </p:spPr>
        <p:txBody>
          <a:bodyPr lIns="91408" tIns="45704" rIns="91408" bIns="45704"/>
          <a:lstStyle/>
          <a:p>
            <a:pPr algn="ctr">
              <a:defRPr/>
            </a:pPr>
            <a:r>
              <a:rPr lang="en-US" sz="800" b="1" dirty="0">
                <a:solidFill>
                  <a:schemeClr val="bg2"/>
                </a:solidFill>
                <a:latin typeface="Arial" pitchFamily="34" charset="0"/>
                <a:ea typeface="ＭＳ Ｐゴシック" pitchFamily="34" charset="-128"/>
                <a:cs typeface="+mn-cs"/>
              </a:rPr>
              <a:t>BEGAN AT PENTECOST</a:t>
            </a:r>
          </a:p>
          <a:p>
            <a:pPr algn="ctr">
              <a:defRPr/>
            </a:pPr>
            <a:r>
              <a:rPr lang="en-US" sz="800" b="1" dirty="0">
                <a:solidFill>
                  <a:schemeClr val="bg2"/>
                </a:solidFill>
                <a:latin typeface="Arial" pitchFamily="34" charset="0"/>
                <a:ea typeface="ＭＳ Ｐゴシック" pitchFamily="34" charset="-128"/>
                <a:cs typeface="+mn-cs"/>
              </a:rPr>
              <a:t>Acts 2:1, 41, 47</a:t>
            </a:r>
          </a:p>
        </p:txBody>
      </p:sp>
      <p:sp>
        <p:nvSpPr>
          <p:cNvPr id="17" name="TextBox 16"/>
          <p:cNvSpPr txBox="1"/>
          <p:nvPr/>
        </p:nvSpPr>
        <p:spPr>
          <a:xfrm>
            <a:off x="3419475" y="1989138"/>
            <a:ext cx="3455988" cy="423862"/>
          </a:xfrm>
          <a:prstGeom prst="rect">
            <a:avLst/>
          </a:prstGeom>
          <a:noFill/>
        </p:spPr>
        <p:txBody>
          <a:bodyPr lIns="91408" tIns="45704" rIns="91408" bIns="45704"/>
          <a:lstStyle/>
          <a:p>
            <a:pPr algn="ctr">
              <a:defRPr/>
            </a:pPr>
            <a:r>
              <a:rPr lang="en-US" sz="1800" b="1" dirty="0">
                <a:solidFill>
                  <a:schemeClr val="bg2"/>
                </a:solidFill>
                <a:latin typeface="Arial" pitchFamily="34" charset="0"/>
                <a:ea typeface="ＭＳ Ｐゴシック" pitchFamily="34" charset="-128"/>
                <a:cs typeface="+mn-cs"/>
              </a:rPr>
              <a:t>KINGDOM OF GOD</a:t>
            </a:r>
          </a:p>
        </p:txBody>
      </p:sp>
      <p:sp>
        <p:nvSpPr>
          <p:cNvPr id="34" name="TextBox 33">
            <a:extLst>
              <a:ext uri="{FF2B5EF4-FFF2-40B4-BE49-F238E27FC236}">
                <a16:creationId xmlns:a16="http://schemas.microsoft.com/office/drawing/2014/main" id="{02ED58DF-FF6B-9A47-8B76-95869422F02A}"/>
              </a:ext>
            </a:extLst>
          </p:cNvPr>
          <p:cNvSpPr txBox="1"/>
          <p:nvPr/>
        </p:nvSpPr>
        <p:spPr>
          <a:xfrm>
            <a:off x="-7273" y="6582718"/>
            <a:ext cx="9158545" cy="261578"/>
          </a:xfrm>
          <a:prstGeom prst="rect">
            <a:avLst/>
          </a:prstGeom>
          <a:noFill/>
        </p:spPr>
        <p:txBody>
          <a:bodyPr wrap="square"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Adapted from Raymond Ludwigson, </a:t>
            </a:r>
            <a:r>
              <a:rPr kumimoji="0" lang="en-US" sz="1100" b="1" i="1"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 Survey of Bible Prophecy</a:t>
            </a:r>
            <a:r>
              <a:rPr kumimoji="0" lang="en-US" sz="1100" b="1"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(Grand Rapids: Zondervan, 1975), 83</a:t>
            </a:r>
            <a:endParaRPr kumimoji="0" lang="en-US" sz="900" b="1" i="1"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7"/>
            <a:ext cx="4860576" cy="1758319"/>
          </a:xfrm>
          <a:prstGeom prst="rect">
            <a:avLst/>
          </a:prstGeom>
          <a:noFill/>
        </p:spPr>
        <p:txBody>
          <a:bodyPr lIns="91356" tIns="45678" rIns="91356" bIns="45678">
            <a:spAutoFit/>
          </a:bodyPr>
          <a:lstStyle/>
          <a:p>
            <a:pPr defTabSz="913995">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CLEANSING THE TEMPLE</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6"/>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56" tIns="45678" rIns="91356" bIns="45678">
            <a:spAutoFit/>
          </a:bodyPr>
          <a:lstStyle/>
          <a:p>
            <a:pPr defTabSz="91399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21:12-17</a:t>
            </a:r>
          </a:p>
          <a:p>
            <a:pPr defTabSz="91399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11:15-19</a:t>
            </a:r>
          </a:p>
          <a:p>
            <a:pPr defTabSz="91399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19:45-48</a:t>
            </a:r>
          </a:p>
          <a:p>
            <a:pPr defTabSz="91399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2:13-24</a:t>
            </a:r>
          </a:p>
        </p:txBody>
      </p:sp>
      <p:sp>
        <p:nvSpPr>
          <p:cNvPr id="9" name="TextBox 8"/>
          <p:cNvSpPr txBox="1"/>
          <p:nvPr/>
        </p:nvSpPr>
        <p:spPr>
          <a:xfrm>
            <a:off x="217689" y="3833694"/>
            <a:ext cx="3092120" cy="418829"/>
          </a:xfrm>
          <a:prstGeom prst="rect">
            <a:avLst/>
          </a:prstGeom>
          <a:noFill/>
        </p:spPr>
        <p:txBody>
          <a:bodyPr wrap="none" lIns="64252" tIns="32126" rIns="64252" bIns="32126">
            <a:spAutoFit/>
          </a:bodyPr>
          <a:lstStyle/>
          <a:p>
            <a:pPr defTabSz="321455">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THE EASTER STORY</a:t>
            </a:r>
          </a:p>
        </p:txBody>
      </p:sp>
      <p:grpSp>
        <p:nvGrpSpPr>
          <p:cNvPr id="8" name="Group 7"/>
          <p:cNvGrpSpPr/>
          <p:nvPr/>
        </p:nvGrpSpPr>
        <p:grpSpPr>
          <a:xfrm>
            <a:off x="6012160" y="4437112"/>
            <a:ext cx="3456896" cy="1440159"/>
            <a:chOff x="5508104" y="620689"/>
            <a:chExt cx="3456896" cy="1440159"/>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algn="ctr" fontAlgn="auto">
                  <a:spcBef>
                    <a:spcPts val="0"/>
                  </a:spcBef>
                  <a:spcAft>
                    <a:spcPts val="0"/>
                  </a:spcAft>
                </a:pPr>
                <a:endParaRPr lang="en-US" sz="1800" kern="0">
                  <a:solidFill>
                    <a:srgbClr val="FFFFFF"/>
                  </a:solidFill>
                  <a:latin typeface="Arial"/>
                </a:endParaRPr>
              </a:p>
            </p:txBody>
          </p:sp>
        </p:grpSp>
        <p:sp>
          <p:nvSpPr>
            <p:cNvPr id="11" name="TextBox 10"/>
            <p:cNvSpPr txBox="1"/>
            <p:nvPr/>
          </p:nvSpPr>
          <p:spPr>
            <a:xfrm>
              <a:off x="6804248" y="648153"/>
              <a:ext cx="2160752" cy="1412695"/>
            </a:xfrm>
            <a:prstGeom prst="rect">
              <a:avLst/>
            </a:prstGeom>
            <a:noFill/>
          </p:spPr>
          <p:txBody>
            <a:bodyPr wrap="square" rtlCol="0">
              <a:spAutoFit/>
            </a:bodyPr>
            <a:lstStyle/>
            <a:p>
              <a:pPr fontAlgn="auto">
                <a:lnSpc>
                  <a:spcPct val="70000"/>
                </a:lnSpc>
                <a:spcBef>
                  <a:spcPts val="0"/>
                </a:spcBef>
                <a:spcAft>
                  <a:spcPts val="0"/>
                </a:spcAft>
              </a:pPr>
              <a:r>
                <a:rPr lang="en-US" altLang="zh-CN" sz="4400" kern="0" spc="-250" dirty="0">
                  <a:solidFill>
                    <a:srgbClr val="002060"/>
                  </a:solidFill>
                  <a:latin typeface="Avenir Black"/>
                  <a:cs typeface="Avenir Black"/>
                </a:rPr>
                <a:t>Free</a:t>
              </a:r>
              <a:br>
                <a:rPr lang="en-US" altLang="zh-CN" sz="4000" kern="0" spc="-250" dirty="0">
                  <a:solidFill>
                    <a:srgbClr val="002060"/>
                  </a:solidFill>
                  <a:latin typeface="Avenir Black"/>
                  <a:cs typeface="Avenir Black"/>
                </a:rPr>
              </a:br>
              <a:r>
                <a:rPr lang="en-US" altLang="zh-CN" sz="4000" kern="0" spc="-250" dirty="0">
                  <a:solidFill>
                    <a:srgbClr val="36BAD5"/>
                  </a:solidFill>
                  <a:latin typeface="Avenir Black"/>
                  <a:cs typeface="Avenir Black"/>
                </a:rPr>
                <a:t>Bible </a:t>
              </a:r>
              <a:br>
                <a:rPr lang="en-US" altLang="zh-CN" sz="4000" kern="0" spc="-250" dirty="0">
                  <a:solidFill>
                    <a:srgbClr val="002060"/>
                  </a:solidFill>
                  <a:latin typeface="Avenir Black"/>
                  <a:cs typeface="Avenir Black"/>
                </a:rPr>
              </a:br>
              <a:r>
                <a:rPr lang="en-US" altLang="zh-CN" sz="3200" kern="0" spc="-250" dirty="0">
                  <a:solidFill>
                    <a:srgbClr val="002060"/>
                  </a:solidFill>
                  <a:latin typeface="Avenir Black"/>
                  <a:cs typeface="Avenir Black"/>
                </a:rPr>
                <a:t>images</a:t>
              </a:r>
              <a:endParaRPr lang="en-GB" sz="6000" kern="0" spc="-250" dirty="0">
                <a:solidFill>
                  <a:srgbClr val="002060"/>
                </a:solidFill>
                <a:latin typeface="Avenir Black"/>
                <a:cs typeface="Avenir Black"/>
              </a:endParaRPr>
            </a:p>
          </p:txBody>
        </p:sp>
      </p:grpSp>
    </p:spTree>
    <p:extLst>
      <p:ext uri="{BB962C8B-B14F-4D97-AF65-F5344CB8AC3E}">
        <p14:creationId xmlns:p14="http://schemas.microsoft.com/office/powerpoint/2010/main" val="206173132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590719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219348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90673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258314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3" descr="08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345203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446771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578264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54707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26218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12650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85697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60877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985437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921968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3" descr="09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874529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11131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400489695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Luke 20</a:t>
            </a:r>
          </a:p>
        </p:txBody>
      </p:sp>
    </p:spTree>
    <p:extLst>
      <p:ext uri="{BB962C8B-B14F-4D97-AF65-F5344CB8AC3E}">
        <p14:creationId xmlns:p14="http://schemas.microsoft.com/office/powerpoint/2010/main" val="284971152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Luke 21</a:t>
            </a:r>
          </a:p>
        </p:txBody>
      </p:sp>
    </p:spTree>
    <p:extLst>
      <p:ext uri="{BB962C8B-B14F-4D97-AF65-F5344CB8AC3E}">
        <p14:creationId xmlns:p14="http://schemas.microsoft.com/office/powerpoint/2010/main" val="210701038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7009" name="Straight Arrow Connector 55"/>
          <p:cNvCxnSpPr>
            <a:cxnSpLocks noChangeShapeType="1"/>
          </p:cNvCxnSpPr>
          <p:nvPr/>
        </p:nvCxnSpPr>
        <p:spPr bwMode="auto">
          <a:xfrm flipV="1">
            <a:off x="6516688" y="3357564"/>
            <a:ext cx="0" cy="1295400"/>
          </a:xfrm>
          <a:prstGeom prst="straightConnector1">
            <a:avLst/>
          </a:prstGeom>
          <a:noFill/>
          <a:ln w="28575">
            <a:solidFill>
              <a:srgbClr val="FFFFFF"/>
            </a:solidFill>
            <a:prstDash val="sysDash"/>
            <a:round/>
            <a:headEnd/>
            <a:tailEnd/>
          </a:ln>
          <a:extLst>
            <a:ext uri="{909E8E84-426E-40dd-AFC4-6F175D3DCCD1}">
              <a14:hiddenFill xmlns="" xmlns:a14="http://schemas.microsoft.com/office/drawing/2010/main">
                <a:noFill/>
              </a14:hiddenFill>
            </a:ext>
          </a:extLst>
        </p:spPr>
      </p:cxnSp>
      <p:grpSp>
        <p:nvGrpSpPr>
          <p:cNvPr id="427010" name="Group 50"/>
          <p:cNvGrpSpPr>
            <a:grpSpLocks/>
          </p:cNvGrpSpPr>
          <p:nvPr/>
        </p:nvGrpSpPr>
        <p:grpSpPr bwMode="auto">
          <a:xfrm>
            <a:off x="1403350" y="3357564"/>
            <a:ext cx="4464050" cy="1079500"/>
            <a:chOff x="611560" y="3356992"/>
            <a:chExt cx="4464496" cy="1080120"/>
          </a:xfrm>
        </p:grpSpPr>
        <p:sp>
          <p:nvSpPr>
            <p:cNvPr id="427039" name="Isosceles Triangle 36"/>
            <p:cNvSpPr>
              <a:spLocks noChangeArrowheads="1"/>
            </p:cNvSpPr>
            <p:nvPr/>
          </p:nvSpPr>
          <p:spPr bwMode="auto">
            <a:xfrm>
              <a:off x="4067944" y="3356992"/>
              <a:ext cx="1008112" cy="432048"/>
            </a:xfrm>
            <a:prstGeom prst="triangle">
              <a:avLst>
                <a:gd name="adj" fmla="val 50000"/>
              </a:avLst>
            </a:prstGeom>
            <a:solidFill>
              <a:srgbClr val="FFFF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427040" name="Rectangle 42"/>
            <p:cNvSpPr>
              <a:spLocks noChangeArrowheads="1"/>
            </p:cNvSpPr>
            <p:nvPr/>
          </p:nvSpPr>
          <p:spPr bwMode="auto">
            <a:xfrm rot="-5400000">
              <a:off x="4211960" y="3861048"/>
              <a:ext cx="720080" cy="432048"/>
            </a:xfrm>
            <a:prstGeom prst="rect">
              <a:avLst/>
            </a:prstGeom>
            <a:solidFill>
              <a:srgbClr val="FFFFFF"/>
            </a:solidFill>
            <a:ln>
              <a:noFill/>
            </a:ln>
            <a:extLst>
              <a:ext uri="{91240B29-F687-4f45-9708-019B960494DF}">
                <a14:hiddenLine xmlns="" xmlns:a14="http://schemas.microsoft.com/office/drawing/2010/main"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427041" name="Rectangle 39"/>
            <p:cNvSpPr>
              <a:spLocks noChangeArrowheads="1"/>
            </p:cNvSpPr>
            <p:nvPr/>
          </p:nvSpPr>
          <p:spPr bwMode="auto">
            <a:xfrm>
              <a:off x="611560" y="4005064"/>
              <a:ext cx="4176464" cy="432048"/>
            </a:xfrm>
            <a:prstGeom prst="rect">
              <a:avLst/>
            </a:prstGeom>
            <a:solidFill>
              <a:srgbClr val="FFFFFF"/>
            </a:solidFill>
            <a:ln>
              <a:noFill/>
            </a:ln>
            <a:extLst>
              <a:ext uri="{91240B29-F687-4f45-9708-019B960494DF}">
                <a14:hiddenLine xmlns="" xmlns:a14="http://schemas.microsoft.com/office/drawing/2010/main"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427042" name="Rectangle 41"/>
            <p:cNvSpPr>
              <a:spLocks noChangeArrowheads="1"/>
            </p:cNvSpPr>
            <p:nvPr/>
          </p:nvSpPr>
          <p:spPr bwMode="auto">
            <a:xfrm rot="-5400000">
              <a:off x="291717" y="3685220"/>
              <a:ext cx="1071736" cy="432048"/>
            </a:xfrm>
            <a:prstGeom prst="rect">
              <a:avLst/>
            </a:prstGeom>
            <a:solidFill>
              <a:srgbClr val="FFFFFF"/>
            </a:solidFill>
            <a:ln>
              <a:noFill/>
            </a:ln>
            <a:extLst>
              <a:ext uri="{91240B29-F687-4f45-9708-019B960494DF}">
                <a14:hiddenLine xmlns="" xmlns:a14="http://schemas.microsoft.com/office/drawing/2010/main"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grpSp>
      <p:sp>
        <p:nvSpPr>
          <p:cNvPr id="427011" name="Rectangle 35"/>
          <p:cNvSpPr>
            <a:spLocks noChangeArrowheads="1"/>
          </p:cNvSpPr>
          <p:nvPr/>
        </p:nvSpPr>
        <p:spPr bwMode="auto">
          <a:xfrm>
            <a:off x="-71431" y="3068638"/>
            <a:ext cx="9251951" cy="360362"/>
          </a:xfrm>
          <a:prstGeom prst="rect">
            <a:avLst/>
          </a:prstGeom>
          <a:solidFill>
            <a:srgbClr val="FFFFFF"/>
          </a:solidFill>
          <a:ln>
            <a:noFill/>
          </a:ln>
          <a:extLst>
            <a:ext uri="{91240B29-F687-4f45-9708-019B960494DF}">
              <a14:hiddenLine xmlns="" xmlns:a14="http://schemas.microsoft.com/office/drawing/2010/main" w="38100">
                <a:solidFill>
                  <a:srgbClr val="000000"/>
                </a:solidFill>
                <a:round/>
                <a:headEnd/>
                <a:tailEnd/>
              </a14:hiddenLine>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427012" name="Rectangle 4"/>
          <p:cNvSpPr>
            <a:spLocks noGrp="1" noChangeArrowheads="1"/>
          </p:cNvSpPr>
          <p:nvPr>
            <p:ph type="title" idx="4294967295"/>
          </p:nvPr>
        </p:nvSpPr>
        <p:spPr>
          <a:xfrm>
            <a:off x="971557" y="609607"/>
            <a:ext cx="7129463" cy="646113"/>
          </a:xfrm>
        </p:spPr>
        <p:txBody>
          <a:bodyPr anchor="t">
            <a:spAutoFit/>
          </a:bodyPr>
          <a:lstStyle/>
          <a:p>
            <a:pPr eaLnBrk="1" hangingPunct="1"/>
            <a:r>
              <a:rPr lang="en-US" sz="3600" b="1">
                <a:latin typeface="Arial" charset="0"/>
              </a:rPr>
              <a:t>Olivet Discourse Overview</a:t>
            </a:r>
          </a:p>
        </p:txBody>
      </p:sp>
      <p:sp>
        <p:nvSpPr>
          <p:cNvPr id="427013" name="Text Box 2"/>
          <p:cNvSpPr txBox="1">
            <a:spLocks noChangeArrowheads="1"/>
          </p:cNvSpPr>
          <p:nvPr/>
        </p:nvSpPr>
        <p:spPr bwMode="auto">
          <a:xfrm>
            <a:off x="8578854" y="152404"/>
            <a:ext cx="52694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Arial" charset="0"/>
              </a:rPr>
              <a:t>27</a:t>
            </a:r>
          </a:p>
        </p:txBody>
      </p:sp>
      <p:sp>
        <p:nvSpPr>
          <p:cNvPr id="427014" name="TextBox 1"/>
          <p:cNvSpPr txBox="1">
            <a:spLocks noChangeArrowheads="1"/>
          </p:cNvSpPr>
          <p:nvPr/>
        </p:nvSpPr>
        <p:spPr bwMode="auto">
          <a:xfrm>
            <a:off x="2842965" y="3079751"/>
            <a:ext cx="1296987" cy="2778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220011"/>
                </a:solidFill>
                <a:effectLst/>
                <a:uLnTx/>
                <a:uFillTx/>
                <a:latin typeface="Arial" charset="0"/>
                <a:ea typeface="ＭＳ Ｐゴシック" charset="0"/>
              </a:rPr>
              <a:t>Church Age</a:t>
            </a:r>
          </a:p>
        </p:txBody>
      </p:sp>
      <p:sp>
        <p:nvSpPr>
          <p:cNvPr id="427015" name="TextBox 5"/>
          <p:cNvSpPr txBox="1">
            <a:spLocks noChangeArrowheads="1"/>
          </p:cNvSpPr>
          <p:nvPr/>
        </p:nvSpPr>
        <p:spPr bwMode="auto">
          <a:xfrm>
            <a:off x="7667625" y="3079751"/>
            <a:ext cx="1296988" cy="2778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220011"/>
                </a:solidFill>
                <a:effectLst/>
                <a:uLnTx/>
                <a:uFillTx/>
                <a:latin typeface="Arial" charset="0"/>
                <a:ea typeface="ＭＳ Ｐゴシック" charset="0"/>
              </a:rPr>
              <a:t>Millennium</a:t>
            </a:r>
          </a:p>
        </p:txBody>
      </p:sp>
      <p:sp>
        <p:nvSpPr>
          <p:cNvPr id="427016" name="TextBox 6"/>
          <p:cNvSpPr txBox="1">
            <a:spLocks noChangeArrowheads="1"/>
          </p:cNvSpPr>
          <p:nvPr/>
        </p:nvSpPr>
        <p:spPr bwMode="auto">
          <a:xfrm>
            <a:off x="5940425" y="3079751"/>
            <a:ext cx="1295400" cy="2778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220011"/>
                </a:solidFill>
                <a:effectLst/>
                <a:uLnTx/>
                <a:uFillTx/>
                <a:latin typeface="Arial" charset="0"/>
                <a:ea typeface="ＭＳ Ｐゴシック" charset="0"/>
              </a:rPr>
              <a:t>Tribulation</a:t>
            </a:r>
          </a:p>
        </p:txBody>
      </p:sp>
      <p:sp>
        <p:nvSpPr>
          <p:cNvPr id="427017" name="TextBox 7"/>
          <p:cNvSpPr txBox="1">
            <a:spLocks noChangeArrowheads="1"/>
          </p:cNvSpPr>
          <p:nvPr/>
        </p:nvSpPr>
        <p:spPr bwMode="auto">
          <a:xfrm>
            <a:off x="1403351" y="4089407"/>
            <a:ext cx="2447925" cy="2762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220011"/>
                </a:solidFill>
                <a:effectLst/>
                <a:uLnTx/>
                <a:uFillTx/>
                <a:latin typeface="Arial" charset="0"/>
                <a:ea typeface="ＭＳ Ｐゴシック" charset="0"/>
              </a:rPr>
              <a:t>Israel Scattered Luke 21:24</a:t>
            </a:r>
          </a:p>
        </p:txBody>
      </p:sp>
      <p:sp>
        <p:nvSpPr>
          <p:cNvPr id="427018" name="TextBox 8"/>
          <p:cNvSpPr txBox="1">
            <a:spLocks noChangeArrowheads="1"/>
          </p:cNvSpPr>
          <p:nvPr/>
        </p:nvSpPr>
        <p:spPr bwMode="auto">
          <a:xfrm>
            <a:off x="3932245" y="4089407"/>
            <a:ext cx="1647825" cy="2762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220011"/>
                </a:solidFill>
                <a:effectLst/>
                <a:uLnTx/>
                <a:uFillTx/>
                <a:latin typeface="Arial" charset="0"/>
                <a:ea typeface="ＭＳ Ｐゴシック" charset="0"/>
              </a:rPr>
              <a:t>Return to the Land</a:t>
            </a:r>
          </a:p>
        </p:txBody>
      </p:sp>
      <p:sp>
        <p:nvSpPr>
          <p:cNvPr id="427019" name="TextBox 10"/>
          <p:cNvSpPr txBox="1">
            <a:spLocks noChangeArrowheads="1"/>
          </p:cNvSpPr>
          <p:nvPr/>
        </p:nvSpPr>
        <p:spPr bwMode="auto">
          <a:xfrm>
            <a:off x="6011400" y="6248393"/>
            <a:ext cx="29432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Adapted from Salem Kirban</a:t>
            </a:r>
            <a:br>
              <a:rPr kumimoji="0" lang="en-US" sz="1000" b="1" i="0" u="none" strike="noStrike" kern="1200" cap="none" spc="0" normalizeH="0" baseline="0" noProof="0">
                <a:ln>
                  <a:noFill/>
                </a:ln>
                <a:solidFill>
                  <a:srgbClr val="FFFFFF"/>
                </a:solidFill>
                <a:effectLst/>
                <a:uLnTx/>
                <a:uFillTx/>
                <a:latin typeface="Arial" charset="0"/>
                <a:ea typeface="ＭＳ Ｐゴシック" charset="0"/>
              </a:rPr>
            </a:br>
            <a:r>
              <a:rPr kumimoji="0" lang="en-US" sz="1000" b="1" i="1" u="none" strike="noStrike" kern="1200" cap="none" spc="0" normalizeH="0" baseline="0" noProof="0">
                <a:ln>
                  <a:noFill/>
                </a:ln>
                <a:solidFill>
                  <a:srgbClr val="FFFFFF"/>
                </a:solidFill>
                <a:effectLst/>
                <a:uLnTx/>
                <a:uFillTx/>
                <a:latin typeface="Arial" charset="0"/>
                <a:ea typeface="ＭＳ Ｐゴシック" charset="0"/>
              </a:rPr>
              <a:t>Charts on Revelation</a:t>
            </a: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(1979), 48</a:t>
            </a:r>
          </a:p>
        </p:txBody>
      </p:sp>
      <p:sp>
        <p:nvSpPr>
          <p:cNvPr id="427020" name="TextBox 11"/>
          <p:cNvSpPr txBox="1">
            <a:spLocks noChangeArrowheads="1"/>
          </p:cNvSpPr>
          <p:nvPr/>
        </p:nvSpPr>
        <p:spPr bwMode="auto">
          <a:xfrm>
            <a:off x="6370645" y="3505200"/>
            <a:ext cx="1296987"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The Great Tribulation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Daniel 9:27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Matt. 24:15</a:t>
            </a:r>
          </a:p>
        </p:txBody>
      </p:sp>
      <p:sp>
        <p:nvSpPr>
          <p:cNvPr id="427021" name="TextBox 12"/>
          <p:cNvSpPr txBox="1">
            <a:spLocks noChangeArrowheads="1"/>
          </p:cNvSpPr>
          <p:nvPr/>
        </p:nvSpPr>
        <p:spPr bwMode="auto">
          <a:xfrm>
            <a:off x="6916744" y="4787901"/>
            <a:ext cx="144145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Judgment </a:t>
            </a:r>
            <a:b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of the Gentile Nations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Matt. 25:31-46</a:t>
            </a:r>
          </a:p>
        </p:txBody>
      </p:sp>
      <p:sp>
        <p:nvSpPr>
          <p:cNvPr id="427022" name="TextBox 13"/>
          <p:cNvSpPr txBox="1">
            <a:spLocks noChangeArrowheads="1"/>
          </p:cNvSpPr>
          <p:nvPr/>
        </p:nvSpPr>
        <p:spPr bwMode="auto">
          <a:xfrm>
            <a:off x="1042995" y="1739907"/>
            <a:ext cx="1296987"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Second Fall of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AD 70</a:t>
            </a:r>
          </a:p>
        </p:txBody>
      </p:sp>
      <p:sp>
        <p:nvSpPr>
          <p:cNvPr id="427023" name="TextBox 14"/>
          <p:cNvSpPr txBox="1">
            <a:spLocks noChangeArrowheads="1"/>
          </p:cNvSpPr>
          <p:nvPr/>
        </p:nvSpPr>
        <p:spPr bwMode="auto">
          <a:xfrm>
            <a:off x="4572000" y="1739907"/>
            <a:ext cx="1512888"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Rapture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1 Thessalonians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4:14-17</a:t>
            </a:r>
          </a:p>
        </p:txBody>
      </p:sp>
      <p:sp>
        <p:nvSpPr>
          <p:cNvPr id="427024" name="TextBox 15"/>
          <p:cNvSpPr txBox="1">
            <a:spLocks noChangeArrowheads="1"/>
          </p:cNvSpPr>
          <p:nvPr/>
        </p:nvSpPr>
        <p:spPr bwMode="auto">
          <a:xfrm>
            <a:off x="5795970" y="1739907"/>
            <a:ext cx="1296987" cy="574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Third Fall of Jerusalem</a:t>
            </a:r>
          </a:p>
        </p:txBody>
      </p:sp>
      <p:sp>
        <p:nvSpPr>
          <p:cNvPr id="427025" name="TextBox 16"/>
          <p:cNvSpPr txBox="1">
            <a:spLocks noChangeArrowheads="1"/>
          </p:cNvSpPr>
          <p:nvPr/>
        </p:nvSpPr>
        <p:spPr bwMode="auto">
          <a:xfrm>
            <a:off x="6804032" y="1739907"/>
            <a:ext cx="16478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Second Coming with the Saints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Matt. 23:39; 24:30</a:t>
            </a:r>
          </a:p>
        </p:txBody>
      </p:sp>
      <p:sp>
        <p:nvSpPr>
          <p:cNvPr id="427026" name="TextBox 1"/>
          <p:cNvSpPr txBox="1">
            <a:spLocks noChangeArrowheads="1"/>
          </p:cNvSpPr>
          <p:nvPr/>
        </p:nvSpPr>
        <p:spPr bwMode="auto">
          <a:xfrm>
            <a:off x="179395" y="3079751"/>
            <a:ext cx="1296987" cy="2778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220011"/>
                </a:solidFill>
                <a:effectLst/>
                <a:uLnTx/>
                <a:uFillTx/>
                <a:latin typeface="Arial" charset="0"/>
                <a:ea typeface="ＭＳ Ｐゴシック" charset="0"/>
              </a:rPr>
              <a:t>Israel</a:t>
            </a:r>
          </a:p>
        </p:txBody>
      </p:sp>
      <p:sp>
        <p:nvSpPr>
          <p:cNvPr id="427027" name="TextBox 1"/>
          <p:cNvSpPr txBox="1">
            <a:spLocks noChangeArrowheads="1"/>
          </p:cNvSpPr>
          <p:nvPr/>
        </p:nvSpPr>
        <p:spPr bwMode="auto">
          <a:xfrm>
            <a:off x="44451" y="4519613"/>
            <a:ext cx="782644"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606 B</a:t>
            </a:r>
            <a:r>
              <a:rPr lang="en-US" sz="1200" b="1" dirty="0">
                <a:solidFill>
                  <a:srgbClr val="FFFFFF"/>
                </a:solidFill>
              </a:rPr>
              <a:t>C</a:t>
            </a:r>
            <a:endParaRPr kumimoji="0" lang="en-US" sz="1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427028" name="TextBox 13"/>
          <p:cNvSpPr txBox="1">
            <a:spLocks noChangeArrowheads="1"/>
          </p:cNvSpPr>
          <p:nvPr/>
        </p:nvSpPr>
        <p:spPr bwMode="auto">
          <a:xfrm>
            <a:off x="46038" y="1739907"/>
            <a:ext cx="1077912"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First Fall of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t>586 B</a:t>
            </a:r>
            <a:r>
              <a:rPr lang="en-US" sz="1200" b="1" dirty="0">
                <a:solidFill>
                  <a:srgbClr val="FFFFFF"/>
                </a:solidFill>
              </a:rPr>
              <a:t>C</a:t>
            </a:r>
            <a:endParaRPr kumimoji="0" lang="en-US" sz="1200" b="1" i="0" u="none" strike="noStrike" kern="1200" cap="none" spc="0" normalizeH="0" baseline="0" noProof="0" dirty="0">
              <a:ln>
                <a:noFill/>
              </a:ln>
              <a:solidFill>
                <a:srgbClr val="FFFFFF"/>
              </a:solidFill>
              <a:effectLst/>
              <a:uLnTx/>
              <a:uFillTx/>
              <a:latin typeface="Arial" charset="0"/>
              <a:ea typeface="ＭＳ Ｐゴシック" charset="0"/>
            </a:endParaRPr>
          </a:p>
        </p:txBody>
      </p:sp>
      <p:cxnSp>
        <p:nvCxnSpPr>
          <p:cNvPr id="427029" name="Straight Arrow Connector 20"/>
          <p:cNvCxnSpPr>
            <a:cxnSpLocks noChangeShapeType="1"/>
          </p:cNvCxnSpPr>
          <p:nvPr/>
        </p:nvCxnSpPr>
        <p:spPr bwMode="auto">
          <a:xfrm>
            <a:off x="547688" y="2420939"/>
            <a:ext cx="0" cy="576262"/>
          </a:xfrm>
          <a:prstGeom prst="straightConnector1">
            <a:avLst/>
          </a:prstGeom>
          <a:noFill/>
          <a:ln w="57150">
            <a:solidFill>
              <a:srgbClr val="FFFFFF"/>
            </a:solidFill>
            <a:round/>
            <a:headEnd/>
            <a:tailEnd type="triangle" w="med" len="med"/>
          </a:ln>
          <a:extLst>
            <a:ext uri="{909E8E84-426E-40dd-AFC4-6F175D3DCCD1}">
              <a14:hiddenFill xmlns="" xmlns:a14="http://schemas.microsoft.com/office/drawing/2010/main">
                <a:noFill/>
              </a14:hiddenFill>
            </a:ext>
          </a:extLst>
        </p:spPr>
      </p:cxnSp>
      <p:cxnSp>
        <p:nvCxnSpPr>
          <p:cNvPr id="427030" name="Straight Arrow Connector 26"/>
          <p:cNvCxnSpPr>
            <a:cxnSpLocks noChangeShapeType="1"/>
          </p:cNvCxnSpPr>
          <p:nvPr/>
        </p:nvCxnSpPr>
        <p:spPr bwMode="auto">
          <a:xfrm>
            <a:off x="1619250" y="2420939"/>
            <a:ext cx="0" cy="576262"/>
          </a:xfrm>
          <a:prstGeom prst="straightConnector1">
            <a:avLst/>
          </a:prstGeom>
          <a:noFill/>
          <a:ln w="57150">
            <a:solidFill>
              <a:srgbClr val="FFFFFF"/>
            </a:solidFill>
            <a:round/>
            <a:headEnd/>
            <a:tailEnd type="triangle" w="med" len="med"/>
          </a:ln>
          <a:extLst>
            <a:ext uri="{909E8E84-426E-40dd-AFC4-6F175D3DCCD1}">
              <a14:hiddenFill xmlns="" xmlns:a14="http://schemas.microsoft.com/office/drawing/2010/main">
                <a:noFill/>
              </a14:hiddenFill>
            </a:ext>
          </a:extLst>
        </p:spPr>
      </p:cxnSp>
      <p:cxnSp>
        <p:nvCxnSpPr>
          <p:cNvPr id="427031" name="Straight Arrow Connector 27"/>
          <p:cNvCxnSpPr>
            <a:cxnSpLocks noChangeShapeType="1"/>
          </p:cNvCxnSpPr>
          <p:nvPr/>
        </p:nvCxnSpPr>
        <p:spPr bwMode="auto">
          <a:xfrm>
            <a:off x="5364163" y="2420939"/>
            <a:ext cx="0" cy="576262"/>
          </a:xfrm>
          <a:prstGeom prst="straightConnector1">
            <a:avLst/>
          </a:prstGeom>
          <a:noFill/>
          <a:ln w="57150">
            <a:solidFill>
              <a:srgbClr val="FFFFFF"/>
            </a:solidFill>
            <a:round/>
            <a:headEnd/>
            <a:tailEnd type="triangle" w="med" len="med"/>
          </a:ln>
          <a:extLst>
            <a:ext uri="{909E8E84-426E-40dd-AFC4-6F175D3DCCD1}">
              <a14:hiddenFill xmlns="" xmlns:a14="http://schemas.microsoft.com/office/drawing/2010/main">
                <a:noFill/>
              </a14:hiddenFill>
            </a:ext>
          </a:extLst>
        </p:spPr>
      </p:cxnSp>
      <p:cxnSp>
        <p:nvCxnSpPr>
          <p:cNvPr id="427032" name="Straight Arrow Connector 28"/>
          <p:cNvCxnSpPr>
            <a:cxnSpLocks noChangeShapeType="1"/>
          </p:cNvCxnSpPr>
          <p:nvPr/>
        </p:nvCxnSpPr>
        <p:spPr bwMode="auto">
          <a:xfrm>
            <a:off x="6516688" y="2420939"/>
            <a:ext cx="0" cy="576262"/>
          </a:xfrm>
          <a:prstGeom prst="straightConnector1">
            <a:avLst/>
          </a:prstGeom>
          <a:noFill/>
          <a:ln w="57150">
            <a:solidFill>
              <a:srgbClr val="FFFFFF"/>
            </a:solidFill>
            <a:round/>
            <a:headEnd/>
            <a:tailEnd type="triangle" w="med" len="med"/>
          </a:ln>
          <a:extLst>
            <a:ext uri="{909E8E84-426E-40dd-AFC4-6F175D3DCCD1}">
              <a14:hiddenFill xmlns="" xmlns:a14="http://schemas.microsoft.com/office/drawing/2010/main">
                <a:noFill/>
              </a14:hiddenFill>
            </a:ext>
          </a:extLst>
        </p:spPr>
      </p:cxnSp>
      <p:cxnSp>
        <p:nvCxnSpPr>
          <p:cNvPr id="427033" name="Straight Arrow Connector 29"/>
          <p:cNvCxnSpPr>
            <a:cxnSpLocks noChangeShapeType="1"/>
          </p:cNvCxnSpPr>
          <p:nvPr/>
        </p:nvCxnSpPr>
        <p:spPr bwMode="auto">
          <a:xfrm>
            <a:off x="7667625" y="2420939"/>
            <a:ext cx="0" cy="576262"/>
          </a:xfrm>
          <a:prstGeom prst="straightConnector1">
            <a:avLst/>
          </a:prstGeom>
          <a:noFill/>
          <a:ln w="57150">
            <a:solidFill>
              <a:srgbClr val="FFFFFF"/>
            </a:solidFill>
            <a:round/>
            <a:headEnd/>
            <a:tailEnd type="triangle" w="med" len="med"/>
          </a:ln>
          <a:extLst>
            <a:ext uri="{909E8E84-426E-40dd-AFC4-6F175D3DCCD1}">
              <a14:hiddenFill xmlns="" xmlns:a14="http://schemas.microsoft.com/office/drawing/2010/main">
                <a:noFill/>
              </a14:hiddenFill>
            </a:ext>
          </a:extLst>
        </p:spPr>
      </p:cxnSp>
      <p:cxnSp>
        <p:nvCxnSpPr>
          <p:cNvPr id="427034" name="Straight Arrow Connector 30"/>
          <p:cNvCxnSpPr>
            <a:cxnSpLocks noChangeShapeType="1"/>
          </p:cNvCxnSpPr>
          <p:nvPr/>
        </p:nvCxnSpPr>
        <p:spPr bwMode="auto">
          <a:xfrm flipV="1">
            <a:off x="7667625" y="3429000"/>
            <a:ext cx="0" cy="1295400"/>
          </a:xfrm>
          <a:prstGeom prst="straightConnector1">
            <a:avLst/>
          </a:prstGeom>
          <a:noFill/>
          <a:ln w="57150">
            <a:solidFill>
              <a:srgbClr val="FFFFFF"/>
            </a:solidFill>
            <a:round/>
            <a:headEnd/>
            <a:tailEnd type="triangle" w="med" len="med"/>
          </a:ln>
          <a:extLst>
            <a:ext uri="{909E8E84-426E-40dd-AFC4-6F175D3DCCD1}">
              <a14:hiddenFill xmlns="" xmlns:a14="http://schemas.microsoft.com/office/drawing/2010/main">
                <a:noFill/>
              </a14:hiddenFill>
            </a:ext>
          </a:extLst>
        </p:spPr>
      </p:cxnSp>
      <p:cxnSp>
        <p:nvCxnSpPr>
          <p:cNvPr id="427035" name="Straight Arrow Connector 33"/>
          <p:cNvCxnSpPr>
            <a:cxnSpLocks noChangeShapeType="1"/>
          </p:cNvCxnSpPr>
          <p:nvPr/>
        </p:nvCxnSpPr>
        <p:spPr bwMode="auto">
          <a:xfrm>
            <a:off x="5508625" y="4687888"/>
            <a:ext cx="2016125" cy="0"/>
          </a:xfrm>
          <a:prstGeom prst="straightConnector1">
            <a:avLst/>
          </a:prstGeom>
          <a:noFill/>
          <a:ln w="57150">
            <a:solidFill>
              <a:srgbClr val="FFFFFF"/>
            </a:solidFill>
            <a:round/>
            <a:headEnd/>
            <a:tailEnd type="triangle" w="med" len="med"/>
          </a:ln>
          <a:extLst>
            <a:ext uri="{909E8E84-426E-40dd-AFC4-6F175D3DCCD1}">
              <a14:hiddenFill xmlns="" xmlns:a14="http://schemas.microsoft.com/office/drawing/2010/main">
                <a:noFill/>
              </a14:hiddenFill>
            </a:ext>
          </a:extLst>
        </p:spPr>
      </p:cxnSp>
      <p:sp>
        <p:nvSpPr>
          <p:cNvPr id="427036" name="TextBox 9"/>
          <p:cNvSpPr txBox="1">
            <a:spLocks noChangeArrowheads="1"/>
          </p:cNvSpPr>
          <p:nvPr/>
        </p:nvSpPr>
        <p:spPr bwMode="auto">
          <a:xfrm>
            <a:off x="2708282" y="4519620"/>
            <a:ext cx="2943225"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Times of the Gentiles Luke 21:24</a:t>
            </a:r>
          </a:p>
        </p:txBody>
      </p:sp>
      <p:cxnSp>
        <p:nvCxnSpPr>
          <p:cNvPr id="427037" name="Straight Arrow Connector 44"/>
          <p:cNvCxnSpPr>
            <a:cxnSpLocks noChangeShapeType="1"/>
          </p:cNvCxnSpPr>
          <p:nvPr/>
        </p:nvCxnSpPr>
        <p:spPr bwMode="auto">
          <a:xfrm>
            <a:off x="900113" y="4687888"/>
            <a:ext cx="1943100" cy="0"/>
          </a:xfrm>
          <a:prstGeom prst="straightConnector1">
            <a:avLst/>
          </a:prstGeom>
          <a:noFill/>
          <a:ln w="57150">
            <a:solidFill>
              <a:srgbClr val="FFFFFF"/>
            </a:solidFill>
            <a:round/>
            <a:headEnd/>
            <a:tailEnd/>
          </a:ln>
          <a:extLst>
            <a:ext uri="{909E8E84-426E-40dd-AFC4-6F175D3DCCD1}">
              <a14:hiddenFill xmlns="" xmlns:a14="http://schemas.microsoft.com/office/drawing/2010/main">
                <a:noFill/>
              </a14:hiddenFill>
            </a:ext>
          </a:extLst>
        </p:spPr>
      </p:cxnSp>
      <p:grpSp>
        <p:nvGrpSpPr>
          <p:cNvPr id="50" name="Group 49"/>
          <p:cNvGrpSpPr/>
          <p:nvPr/>
        </p:nvGrpSpPr>
        <p:grpSpPr>
          <a:xfrm>
            <a:off x="763960" y="2204864"/>
            <a:ext cx="567680" cy="864096"/>
            <a:chOff x="835968" y="2204864"/>
            <a:chExt cx="567680" cy="864096"/>
          </a:xfrm>
          <a:solidFill>
            <a:srgbClr val="CCFFCC"/>
          </a:solidFill>
        </p:grpSpPr>
        <p:sp>
          <p:nvSpPr>
            <p:cNvPr id="49" name="Rectangle 48"/>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sp>
          <p:nvSpPr>
            <p:cNvPr id="53" name="Rectangle 52"/>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grpSp>
    </p:spTree>
    <p:extLst>
      <p:ext uri="{BB962C8B-B14F-4D97-AF65-F5344CB8AC3E}">
        <p14:creationId xmlns:p14="http://schemas.microsoft.com/office/powerpoint/2010/main" val="325142573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bwMode="auto">
          <a:xfrm>
            <a:off x="-1" y="0"/>
            <a:ext cx="9158545" cy="6858000"/>
          </a:xfrm>
          <a:prstGeom prst="rect">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sp>
        <p:nvSpPr>
          <p:cNvPr id="429058" name="Rectangle 4"/>
          <p:cNvSpPr>
            <a:spLocks noGrp="1" noChangeArrowheads="1"/>
          </p:cNvSpPr>
          <p:nvPr>
            <p:ph type="title" idx="4294967295"/>
          </p:nvPr>
        </p:nvSpPr>
        <p:spPr>
          <a:xfrm>
            <a:off x="533400" y="304800"/>
            <a:ext cx="7924800" cy="609600"/>
          </a:xfrm>
          <a:solidFill>
            <a:srgbClr val="000000"/>
          </a:solidFill>
        </p:spPr>
        <p:txBody>
          <a:bodyPr anchor="t"/>
          <a:lstStyle/>
          <a:p>
            <a:pPr eaLnBrk="1" hangingPunct="1"/>
            <a:r>
              <a:rPr lang="en-US" sz="3200" b="1">
                <a:latin typeface="Arial" charset="0"/>
              </a:rPr>
              <a:t>Times of the Gentiles (Luke 21:24)</a:t>
            </a:r>
          </a:p>
        </p:txBody>
      </p:sp>
      <p:sp>
        <p:nvSpPr>
          <p:cNvPr id="429059" name="Text Box 3"/>
          <p:cNvSpPr txBox="1">
            <a:spLocks noChangeArrowheads="1"/>
          </p:cNvSpPr>
          <p:nvPr/>
        </p:nvSpPr>
        <p:spPr bwMode="auto">
          <a:xfrm>
            <a:off x="8460432" y="5"/>
            <a:ext cx="69811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106</a:t>
            </a:r>
          </a:p>
        </p:txBody>
      </p:sp>
      <p:sp>
        <p:nvSpPr>
          <p:cNvPr id="429060" name="TextBox 5"/>
          <p:cNvSpPr txBox="1">
            <a:spLocks noChangeArrowheads="1"/>
          </p:cNvSpPr>
          <p:nvPr/>
        </p:nvSpPr>
        <p:spPr bwMode="auto">
          <a:xfrm>
            <a:off x="2592395" y="1125538"/>
            <a:ext cx="4103687" cy="590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800" b="1" i="0" u="none" strike="noStrike" kern="1200" cap="none" spc="0" normalizeH="0" baseline="0" noProof="0" dirty="0">
                <a:ln>
                  <a:noFill/>
                </a:ln>
                <a:solidFill>
                  <a:srgbClr val="220011"/>
                </a:solidFill>
                <a:effectLst/>
                <a:uLnTx/>
                <a:uFillTx/>
                <a:latin typeface="Arial" charset="0"/>
                <a:ea typeface="ＭＳ Ｐゴシック" charset="0"/>
              </a:rPr>
              <a:t>"TIMES OF THE GENTILES"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20011"/>
                </a:solidFill>
                <a:effectLst/>
                <a:uLnTx/>
                <a:uFillTx/>
                <a:latin typeface="Arial" charset="0"/>
                <a:ea typeface="ＭＳ Ｐゴシック" charset="0"/>
              </a:rPr>
              <a:t>Luke 21:24</a:t>
            </a:r>
          </a:p>
        </p:txBody>
      </p:sp>
      <p:sp>
        <p:nvSpPr>
          <p:cNvPr id="7" name="TextBox 6"/>
          <p:cNvSpPr txBox="1"/>
          <p:nvPr/>
        </p:nvSpPr>
        <p:spPr>
          <a:xfrm>
            <a:off x="4860925" y="2433639"/>
            <a:ext cx="3097213" cy="720012"/>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CHURCH PERIOD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Acts 15:14-18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Rom. 11:25</a:t>
            </a:r>
            <a:endPar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429062" name="TextBox 7"/>
          <p:cNvSpPr txBox="1">
            <a:spLocks noChangeArrowheads="1"/>
          </p:cNvSpPr>
          <p:nvPr/>
        </p:nvSpPr>
        <p:spPr bwMode="auto">
          <a:xfrm>
            <a:off x="1979614" y="3708401"/>
            <a:ext cx="5329237" cy="373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800" b="1" i="0" u="none" strike="noStrike" kern="1200" cap="none" spc="0" normalizeH="0" baseline="0" noProof="0" dirty="0">
                <a:ln>
                  <a:noFill/>
                </a:ln>
                <a:solidFill>
                  <a:srgbClr val="220011"/>
                </a:solidFill>
                <a:effectLst/>
                <a:uLnTx/>
                <a:uFillTx/>
                <a:latin typeface="Arial" charset="0"/>
                <a:ea typeface="ＭＳ Ｐゴシック" charset="0"/>
              </a:rPr>
              <a:t>"AMONG MANY NATIONS"</a:t>
            </a:r>
            <a:endParaRPr kumimoji="0" lang="en-US" sz="1400" b="1" i="0" u="none" strike="noStrike" kern="1200" cap="none" spc="0" normalizeH="0" baseline="0" noProof="0" dirty="0">
              <a:ln>
                <a:noFill/>
              </a:ln>
              <a:solidFill>
                <a:srgbClr val="220011"/>
              </a:solidFill>
              <a:effectLst/>
              <a:uLnTx/>
              <a:uFillTx/>
              <a:latin typeface="Arial" charset="0"/>
              <a:ea typeface="ＭＳ Ｐゴシック" charset="0"/>
            </a:endParaRPr>
          </a:p>
        </p:txBody>
      </p:sp>
      <p:sp>
        <p:nvSpPr>
          <p:cNvPr id="9" name="TextBox 8"/>
          <p:cNvSpPr txBox="1"/>
          <p:nvPr/>
        </p:nvSpPr>
        <p:spPr>
          <a:xfrm>
            <a:off x="107950" y="2441575"/>
            <a:ext cx="865188" cy="373706"/>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KINGDOM OF JUDAH</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11" name="TextBox 10"/>
          <p:cNvSpPr txBox="1"/>
          <p:nvPr/>
        </p:nvSpPr>
        <p:spPr>
          <a:xfrm>
            <a:off x="2682882" y="2441576"/>
            <a:ext cx="1439863" cy="51439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THE 4 CENTURIES BETWEEN THE TESTAMENTS</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429065" name="TextBox 11"/>
          <p:cNvSpPr txBox="1">
            <a:spLocks noChangeArrowheads="1"/>
          </p:cNvSpPr>
          <p:nvPr/>
        </p:nvSpPr>
        <p:spPr bwMode="auto">
          <a:xfrm>
            <a:off x="8154988" y="2492375"/>
            <a:ext cx="957262" cy="140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dirty="0">
                <a:ln>
                  <a:noFill/>
                </a:ln>
                <a:solidFill>
                  <a:srgbClr val="220011"/>
                </a:solidFill>
                <a:effectLst/>
                <a:uLnTx/>
                <a:uFillTx/>
                <a:latin typeface="Arial" charset="0"/>
                <a:ea typeface="ＭＳ Ｐゴシック" charset="0"/>
              </a:rPr>
              <a:t>"The Throne of the L</a:t>
            </a:r>
            <a:r>
              <a:rPr kumimoji="0" lang="en-US" altLang="ja-JP" sz="1050" b="1" i="0" u="none" strike="noStrike" kern="1200" cap="none" spc="0" normalizeH="0" baseline="0" noProof="0" dirty="0">
                <a:ln>
                  <a:noFill/>
                </a:ln>
                <a:solidFill>
                  <a:srgbClr val="220011"/>
                </a:solidFill>
                <a:effectLst/>
                <a:uLnTx/>
                <a:uFillTx/>
                <a:latin typeface="Arial" charset="0"/>
                <a:ea typeface="ＭＳ Ｐゴシック" charset="0"/>
              </a:rPr>
              <a:t>ORD</a:t>
            </a:r>
            <a:r>
              <a:rPr kumimoji="0" lang="en-US" altLang="ja-JP" sz="1200" b="1" i="0" u="none" strike="noStrike" kern="1200" cap="none" spc="0" normalizeH="0" baseline="0" noProof="0" dirty="0">
                <a:ln>
                  <a:noFill/>
                </a:ln>
                <a:solidFill>
                  <a:srgbClr val="220011"/>
                </a:solidFill>
                <a:effectLst/>
                <a:uLnTx/>
                <a:uFillTx/>
                <a:latin typeface="Arial" charset="0"/>
                <a:ea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charset="0"/>
                <a:ea typeface="ＭＳ Ｐゴシック" charset="0"/>
              </a:rPr>
              <a:t>Jer. 3:17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charset="0"/>
                <a:ea typeface="ＭＳ Ｐゴシック" charset="0"/>
              </a:rPr>
              <a:t>Isa. 62:6-7</a:t>
            </a:r>
            <a:endParaRPr kumimoji="0" lang="en-US" sz="700" b="1" i="0" u="none" strike="noStrike" kern="1200" cap="none" spc="0" normalizeH="0" baseline="0" noProof="0" dirty="0">
              <a:ln>
                <a:noFill/>
              </a:ln>
              <a:solidFill>
                <a:srgbClr val="220011"/>
              </a:solidFill>
              <a:effectLst/>
              <a:uLnTx/>
              <a:uFillTx/>
              <a:latin typeface="Arial" charset="0"/>
              <a:ea typeface="ＭＳ Ｐゴシック" charset="0"/>
            </a:endParaRPr>
          </a:p>
        </p:txBody>
      </p:sp>
      <p:sp>
        <p:nvSpPr>
          <p:cNvPr id="13" name="TextBox 12"/>
          <p:cNvSpPr txBox="1"/>
          <p:nvPr/>
        </p:nvSpPr>
        <p:spPr>
          <a:xfrm>
            <a:off x="4108450" y="4171950"/>
            <a:ext cx="1957388" cy="1304401"/>
          </a:xfrm>
          <a:prstGeom prst="rect">
            <a:avLst/>
          </a:prstGeom>
          <a:noFill/>
        </p:spPr>
        <p:txBody>
          <a:bodyPr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Ezekiel 6:8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Hosea 3:4-5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Hosea 8:8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Amos 9:8-9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Jer. 31:35-37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Jer. 46: 27-28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Jer. 51:5</a:t>
            </a:r>
            <a:endPar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429067" name="TextBox 13"/>
          <p:cNvSpPr txBox="1">
            <a:spLocks noChangeArrowheads="1"/>
          </p:cNvSpPr>
          <p:nvPr/>
        </p:nvSpPr>
        <p:spPr bwMode="auto">
          <a:xfrm>
            <a:off x="6516216" y="4149080"/>
            <a:ext cx="2609850" cy="163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100" b="1" i="0" u="none" strike="noStrike" kern="1200" cap="none" spc="0" normalizeH="0" baseline="0" noProof="0" dirty="0">
                <a:ln>
                  <a:noFill/>
                </a:ln>
                <a:solidFill>
                  <a:srgbClr val="220011"/>
                </a:solidFill>
                <a:effectLst/>
                <a:uLnTx/>
                <a:uFillTx/>
                <a:latin typeface="Arial" charset="0"/>
                <a:ea typeface="ＭＳ Ｐゴシック" charset="0"/>
              </a:rPr>
              <a:t>"I will perform the good thing that I have promised to the house of Israel and to the house of Judah"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Jer. 33:7-14</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220011"/>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Isa. 4:2-6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Ezek. 43:1-9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Zech. 2:10-13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Zech. 8:1-8</a:t>
            </a:r>
            <a:endParaRPr kumimoji="0" lang="en-US" sz="1000" b="1" i="0" u="none" strike="noStrike" kern="1200" cap="none" spc="0" normalizeH="0" baseline="0" noProof="0" dirty="0">
              <a:ln>
                <a:noFill/>
              </a:ln>
              <a:solidFill>
                <a:srgbClr val="220011"/>
              </a:solidFill>
              <a:effectLst/>
              <a:uLnTx/>
              <a:uFillTx/>
              <a:latin typeface="Arial" charset="0"/>
              <a:ea typeface="ＭＳ Ｐゴシック" charset="0"/>
            </a:endParaRPr>
          </a:p>
        </p:txBody>
      </p:sp>
      <p:sp>
        <p:nvSpPr>
          <p:cNvPr id="429068" name="TextBox 14"/>
          <p:cNvSpPr txBox="1">
            <a:spLocks noChangeArrowheads="1"/>
          </p:cNvSpPr>
          <p:nvPr/>
        </p:nvSpPr>
        <p:spPr bwMode="auto">
          <a:xfrm>
            <a:off x="68270" y="4171950"/>
            <a:ext cx="2613025" cy="1620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100" b="1" i="0" u="none" strike="noStrike" kern="1200" cap="none" spc="0" normalizeH="0" baseline="0" noProof="0" dirty="0">
                <a:ln>
                  <a:noFill/>
                </a:ln>
                <a:solidFill>
                  <a:srgbClr val="220011"/>
                </a:solidFill>
                <a:effectLst/>
                <a:uLnTx/>
                <a:uFillTx/>
                <a:latin typeface="Arial" charset="0"/>
                <a:ea typeface="ＭＳ Ｐゴシック" charset="0"/>
              </a:rPr>
              <a:t>"Her sun is gone down while it was yet day" Jer. 15:9</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220011"/>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100" b="1" i="0" u="none" strike="noStrike" kern="1200" cap="none" spc="0" normalizeH="0" baseline="0" noProof="0" dirty="0">
                <a:ln>
                  <a:noFill/>
                </a:ln>
                <a:solidFill>
                  <a:srgbClr val="220011"/>
                </a:solidFill>
                <a:effectLst/>
                <a:uLnTx/>
                <a:uFillTx/>
                <a:latin typeface="Arial" charset="0"/>
                <a:ea typeface="ＭＳ Ｐゴシック" charset="0"/>
              </a:rPr>
              <a:t>"Because they have forsaken the covenant of the Lord" Jer. 22:8-9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2 Kings 25:8-12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Jer. 15:4, 22:29-30, 30:24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Ezek. 10:4, 28. 11:22-25, 14:22-23</a:t>
            </a:r>
          </a:p>
        </p:txBody>
      </p:sp>
      <p:sp>
        <p:nvSpPr>
          <p:cNvPr id="18" name="TextBox 17"/>
          <p:cNvSpPr txBox="1"/>
          <p:nvPr/>
        </p:nvSpPr>
        <p:spPr>
          <a:xfrm>
            <a:off x="3257550" y="3122613"/>
            <a:ext cx="865188" cy="246062"/>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GREECE</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19" name="TextBox 18"/>
          <p:cNvSpPr txBox="1"/>
          <p:nvPr/>
        </p:nvSpPr>
        <p:spPr>
          <a:xfrm>
            <a:off x="4338638" y="2790832"/>
            <a:ext cx="865187" cy="24606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AD 70</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20" name="TextBox 19"/>
          <p:cNvSpPr txBox="1"/>
          <p:nvPr/>
        </p:nvSpPr>
        <p:spPr>
          <a:xfrm>
            <a:off x="1241425" y="3381382"/>
            <a:ext cx="865188" cy="24606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538 BC</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21" name="TextBox 20"/>
          <p:cNvSpPr txBox="1"/>
          <p:nvPr/>
        </p:nvSpPr>
        <p:spPr>
          <a:xfrm>
            <a:off x="2393951" y="3381382"/>
            <a:ext cx="865188" cy="24606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333 BC</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22" name="TextBox 21"/>
          <p:cNvSpPr txBox="1"/>
          <p:nvPr/>
        </p:nvSpPr>
        <p:spPr>
          <a:xfrm>
            <a:off x="3762376" y="3381382"/>
            <a:ext cx="865188" cy="24606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63 BC</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23" name="TextBox 22"/>
          <p:cNvSpPr txBox="1"/>
          <p:nvPr/>
        </p:nvSpPr>
        <p:spPr>
          <a:xfrm>
            <a:off x="4338638" y="3122613"/>
            <a:ext cx="865187" cy="246062"/>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ROME</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grpSp>
        <p:nvGrpSpPr>
          <p:cNvPr id="25" name="Group 24"/>
          <p:cNvGrpSpPr/>
          <p:nvPr/>
        </p:nvGrpSpPr>
        <p:grpSpPr>
          <a:xfrm>
            <a:off x="4139952" y="2492896"/>
            <a:ext cx="567680" cy="720080"/>
            <a:chOff x="835968" y="2204864"/>
            <a:chExt cx="567680" cy="864096"/>
          </a:xfrm>
          <a:solidFill>
            <a:srgbClr val="0000FF"/>
          </a:solidFill>
        </p:grpSpPr>
        <p:sp>
          <p:nvSpPr>
            <p:cNvPr id="26" name="Rectangle 25"/>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sp>
          <p:nvSpPr>
            <p:cNvPr id="27" name="Rectangle 26"/>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grpSp>
      <p:cxnSp>
        <p:nvCxnSpPr>
          <p:cNvPr id="429076" name="Straight Connector 3"/>
          <p:cNvCxnSpPr>
            <a:cxnSpLocks noChangeShapeType="1"/>
          </p:cNvCxnSpPr>
          <p:nvPr/>
        </p:nvCxnSpPr>
        <p:spPr bwMode="auto">
          <a:xfrm>
            <a:off x="1314450" y="1724032"/>
            <a:ext cx="0" cy="2447925"/>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29077" name="Straight Connector 30"/>
          <p:cNvCxnSpPr>
            <a:cxnSpLocks noChangeShapeType="1"/>
          </p:cNvCxnSpPr>
          <p:nvPr/>
        </p:nvCxnSpPr>
        <p:spPr bwMode="auto">
          <a:xfrm>
            <a:off x="8010525" y="1724032"/>
            <a:ext cx="0" cy="2447925"/>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29078" name="Straight Connector 31"/>
          <p:cNvCxnSpPr>
            <a:cxnSpLocks noChangeShapeType="1"/>
          </p:cNvCxnSpPr>
          <p:nvPr/>
        </p:nvCxnSpPr>
        <p:spPr bwMode="auto">
          <a:xfrm>
            <a:off x="1314457" y="1724025"/>
            <a:ext cx="6696075" cy="0"/>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sp>
        <p:nvSpPr>
          <p:cNvPr id="429079" name="Rectangle 42"/>
          <p:cNvSpPr>
            <a:spLocks noChangeArrowheads="1"/>
          </p:cNvSpPr>
          <p:nvPr/>
        </p:nvSpPr>
        <p:spPr bwMode="auto">
          <a:xfrm>
            <a:off x="1673225" y="3021020"/>
            <a:ext cx="792163" cy="142875"/>
          </a:xfrm>
          <a:prstGeom prst="rect">
            <a:avLst/>
          </a:prstGeom>
          <a:pattFill prst="pct80">
            <a:fgClr>
              <a:schemeClr val="accent1"/>
            </a:fgClr>
            <a:bgClr>
              <a:srgbClr val="FFFFFF"/>
            </a:bgClr>
          </a:pattFill>
          <a:ln>
            <a:noFill/>
          </a:ln>
          <a:extLst>
            <a:ext uri="{91240B29-F687-4f45-9708-019B960494DF}">
              <a14:hiddenLine xmlns="" xmlns:a14="http://schemas.microsoft.com/office/drawing/2010/main" w="9525">
                <a:solidFill>
                  <a:srgbClr val="000000"/>
                </a:solidFill>
                <a:round/>
                <a:headEnd/>
                <a:tailEnd/>
              </a14:hiddenLine>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cxnSp>
        <p:nvCxnSpPr>
          <p:cNvPr id="429080" name="Straight Connector 43"/>
          <p:cNvCxnSpPr>
            <a:cxnSpLocks noChangeShapeType="1"/>
          </p:cNvCxnSpPr>
          <p:nvPr/>
        </p:nvCxnSpPr>
        <p:spPr bwMode="auto">
          <a:xfrm>
            <a:off x="2827338" y="2947989"/>
            <a:ext cx="0" cy="433387"/>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29081" name="Straight Connector 46"/>
          <p:cNvCxnSpPr>
            <a:cxnSpLocks noChangeShapeType="1"/>
          </p:cNvCxnSpPr>
          <p:nvPr/>
        </p:nvCxnSpPr>
        <p:spPr bwMode="auto">
          <a:xfrm>
            <a:off x="4122738" y="2947989"/>
            <a:ext cx="0" cy="433387"/>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sp>
        <p:nvSpPr>
          <p:cNvPr id="16" name="TextBox 15"/>
          <p:cNvSpPr txBox="1"/>
          <p:nvPr/>
        </p:nvSpPr>
        <p:spPr>
          <a:xfrm>
            <a:off x="738188" y="3122613"/>
            <a:ext cx="935037" cy="246062"/>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BABYLON</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cxnSp>
        <p:nvCxnSpPr>
          <p:cNvPr id="429083" name="Straight Connector 48"/>
          <p:cNvCxnSpPr>
            <a:cxnSpLocks noChangeShapeType="1"/>
          </p:cNvCxnSpPr>
          <p:nvPr/>
        </p:nvCxnSpPr>
        <p:spPr bwMode="auto">
          <a:xfrm>
            <a:off x="1674813" y="2947989"/>
            <a:ext cx="0" cy="433387"/>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sp>
        <p:nvSpPr>
          <p:cNvPr id="429084" name="Rectangle 1"/>
          <p:cNvSpPr>
            <a:spLocks noChangeArrowheads="1"/>
          </p:cNvSpPr>
          <p:nvPr/>
        </p:nvSpPr>
        <p:spPr bwMode="auto">
          <a:xfrm>
            <a:off x="233363" y="3021020"/>
            <a:ext cx="1081087" cy="142875"/>
          </a:xfrm>
          <a:prstGeom prst="rect">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24" name="TextBox 23"/>
          <p:cNvSpPr txBox="1"/>
          <p:nvPr/>
        </p:nvSpPr>
        <p:spPr>
          <a:xfrm>
            <a:off x="881063" y="2574926"/>
            <a:ext cx="865187" cy="230800"/>
          </a:xfrm>
          <a:prstGeom prst="rect">
            <a:avLst/>
          </a:prstGeom>
          <a:solidFill>
            <a:schemeClr val="accent4">
              <a:lumMod val="60000"/>
              <a:lumOff val="40000"/>
            </a:schemeClr>
          </a:solidFill>
        </p:spPr>
        <p:txBody>
          <a:bodyPr lIns="91408" tIns="45704" rIns="91408" bIns="45704">
            <a:spAutoFit/>
          </a:bodyPr>
          <a:lstStyle>
            <a:defPPr>
              <a:defRPr lang="en-US"/>
            </a:defPPr>
            <a:lvl1pPr algn="ctr">
              <a:defRPr sz="900" b="1">
                <a:solidFill>
                  <a:schemeClr val="bg2"/>
                </a:solidFill>
                <a:latin typeface="Arial" pitchFamily="34" charset="0"/>
                <a:ea typeface="ＭＳ Ｐゴシック" pitchFamily="34" charset="-128"/>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586 BC</a:t>
            </a:r>
          </a:p>
        </p:txBody>
      </p:sp>
      <p:sp>
        <p:nvSpPr>
          <p:cNvPr id="10" name="TextBox 9"/>
          <p:cNvSpPr txBox="1"/>
          <p:nvPr/>
        </p:nvSpPr>
        <p:spPr>
          <a:xfrm>
            <a:off x="1620838" y="2441576"/>
            <a:ext cx="1060450" cy="51439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THE RESTORATION PERIOD</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17" name="TextBox 16"/>
          <p:cNvSpPr txBox="1"/>
          <p:nvPr/>
        </p:nvSpPr>
        <p:spPr>
          <a:xfrm>
            <a:off x="1719263" y="3122613"/>
            <a:ext cx="865187" cy="246062"/>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PERSIA</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50" name="TextBox 49"/>
          <p:cNvSpPr txBox="1"/>
          <p:nvPr/>
        </p:nvSpPr>
        <p:spPr>
          <a:xfrm>
            <a:off x="-7273" y="6582718"/>
            <a:ext cx="9158545" cy="261578"/>
          </a:xfrm>
          <a:prstGeom prst="rect">
            <a:avLst/>
          </a:prstGeom>
          <a:noFill/>
        </p:spPr>
        <p:txBody>
          <a:bodyPr wrap="square"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Adapted from Raymond Ludwigson, </a:t>
            </a:r>
            <a:r>
              <a:rPr kumimoji="0" lang="en-US" sz="1100" b="1" i="1"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 Survey of Bible Prophecy</a:t>
            </a:r>
            <a:r>
              <a:rPr kumimoji="0" lang="en-US" sz="1100" b="1"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(Grand Rapids: Zondervan, 1975), 181</a:t>
            </a:r>
            <a:endParaRPr kumimoji="0" lang="en-US" sz="900" b="1" i="1"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76842243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Luke 22</a:t>
            </a:r>
          </a:p>
        </p:txBody>
      </p:sp>
    </p:spTree>
    <p:extLst>
      <p:ext uri="{BB962C8B-B14F-4D97-AF65-F5344CB8AC3E}">
        <p14:creationId xmlns:p14="http://schemas.microsoft.com/office/powerpoint/2010/main" val="3132861090"/>
      </p:ext>
    </p:extLst>
  </p:cSld>
  <p:clrMapOvr>
    <a:overrideClrMapping bg1="lt1" tx1="dk1" bg2="lt2" tx2="dk2" accent1="accent1" accent2="accent2" accent3="accent3" accent4="accent4" accent5="accent5" accent6="accent6" hlink="hlink" folHlink="folHlink"/>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6BF609-DDC6-2147-9DEA-23BA289BD7DE}"/>
              </a:ext>
            </a:extLst>
          </p:cNvPr>
          <p:cNvPicPr>
            <a:picLocks noChangeAspect="1"/>
          </p:cNvPicPr>
          <p:nvPr/>
        </p:nvPicPr>
        <p:blipFill>
          <a:blip r:embed="rId4"/>
          <a:stretch>
            <a:fillRect/>
          </a:stretch>
        </p:blipFill>
        <p:spPr>
          <a:xfrm>
            <a:off x="3203848" y="665047"/>
            <a:ext cx="2216095" cy="2216095"/>
          </a:xfrm>
          <a:prstGeom prst="rect">
            <a:avLst/>
          </a:prstGeom>
        </p:spPr>
      </p:pic>
      <p:sp>
        <p:nvSpPr>
          <p:cNvPr id="10" name="Rectangle 3">
            <a:extLst>
              <a:ext uri="{FF2B5EF4-FFF2-40B4-BE49-F238E27FC236}">
                <a16:creationId xmlns:a16="http://schemas.microsoft.com/office/drawing/2014/main" id="{A046811D-7824-2147-BB35-1745AB337EC2}"/>
              </a:ext>
            </a:extLst>
          </p:cNvPr>
          <p:cNvSpPr txBox="1">
            <a:spLocks noChangeArrowheads="1"/>
          </p:cNvSpPr>
          <p:nvPr/>
        </p:nvSpPr>
        <p:spPr bwMode="auto">
          <a:xfrm>
            <a:off x="827584" y="2780928"/>
            <a:ext cx="7704856" cy="1264278"/>
          </a:xfrm>
          <a:prstGeom prst="rect">
            <a:avLst/>
          </a:prstGeom>
          <a:solidFill>
            <a:schemeClr val="tx1"/>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2800" b="1" i="0" u="none" strike="noStrike" kern="0" cap="none" spc="0" normalizeH="0" baseline="0" noProof="0" dirty="0">
                <a:ln>
                  <a:noFill/>
                </a:ln>
                <a:solidFill>
                  <a:srgbClr val="FFFFFF"/>
                </a:solidFill>
                <a:effectLst/>
                <a:uLnTx/>
                <a:uFillTx/>
                <a:latin typeface="Helvetica"/>
                <a:ea typeface="Osaka"/>
                <a:cs typeface="Osaka"/>
              </a:rPr>
              <a:t>No one killed Christ because he </a:t>
            </a:r>
            <a:r>
              <a:rPr kumimoji="0" lang="en-SG" sz="2800" b="1" i="0" u="none" strike="noStrike" kern="0" cap="none" spc="0" normalizeH="0" baseline="0" noProof="0" dirty="0">
                <a:ln>
                  <a:noFill/>
                </a:ln>
                <a:solidFill>
                  <a:srgbClr val="FFFF00"/>
                </a:solidFill>
                <a:effectLst/>
                <a:uLnTx/>
                <a:uFillTx/>
                <a:latin typeface="Helvetica"/>
                <a:ea typeface="Osaka"/>
                <a:cs typeface="Osaka"/>
              </a:rPr>
              <a:t>willingly</a:t>
            </a:r>
            <a:r>
              <a:rPr kumimoji="0" lang="en-SG" sz="2800" b="1" i="0" u="none" strike="noStrike" kern="0" cap="none" spc="0" normalizeH="0" baseline="0" noProof="0" dirty="0">
                <a:ln>
                  <a:noFill/>
                </a:ln>
                <a:solidFill>
                  <a:srgbClr val="FFFFFF"/>
                </a:solidFill>
                <a:effectLst/>
                <a:uLnTx/>
                <a:uFillTx/>
                <a:latin typeface="Helvetica"/>
                <a:ea typeface="Osaka"/>
                <a:cs typeface="Osaka"/>
              </a:rPr>
              <a:t> offered his life for us all (Luke 22–23). </a:t>
            </a:r>
            <a:endParaRPr kumimoji="0" lang="en-US" sz="2800" b="1" i="0" u="none" strike="noStrike" kern="0" cap="none" spc="0" normalizeH="0" baseline="0" noProof="0" dirty="0">
              <a:ln>
                <a:noFill/>
              </a:ln>
              <a:solidFill>
                <a:srgbClr val="FFFFFF"/>
              </a:solidFill>
              <a:effectLst/>
              <a:uLnTx/>
              <a:uFillTx/>
              <a:latin typeface="Helvetica"/>
              <a:ea typeface="Osaka"/>
              <a:cs typeface="Osaka"/>
            </a:endParaRPr>
          </a:p>
        </p:txBody>
      </p:sp>
      <p:sp>
        <p:nvSpPr>
          <p:cNvPr id="133122" name="Rectangle 2"/>
          <p:cNvSpPr>
            <a:spLocks noGrp="1" noChangeArrowheads="1"/>
          </p:cNvSpPr>
          <p:nvPr>
            <p:ph type="ctrTitle"/>
          </p:nvPr>
        </p:nvSpPr>
        <p:spPr>
          <a:xfrm>
            <a:off x="28203" y="-29303"/>
            <a:ext cx="3175645" cy="1677268"/>
          </a:xfrm>
          <a:effectLst/>
        </p:spPr>
        <p:txBody>
          <a:bodyPr anchor="t"/>
          <a:lstStyle/>
          <a:p>
            <a:pPr eaLnBrk="1" hangingPunct="1">
              <a:defRPr/>
            </a:pPr>
            <a:r>
              <a:rPr lang="en-SG" sz="3600" b="1" dirty="0">
                <a:solidFill>
                  <a:srgbClr val="000000"/>
                </a:solidFill>
                <a:effectLst/>
              </a:rPr>
              <a:t>How to be </a:t>
            </a:r>
            <a:r>
              <a:rPr lang="en-SG" sz="3600" b="1" dirty="0">
                <a:solidFill>
                  <a:srgbClr val="FF0000"/>
                </a:solidFill>
                <a:effectLst/>
              </a:rPr>
              <a:t>confirmed…</a:t>
            </a:r>
            <a:endParaRPr kumimoji="0" lang="en-US" sz="3600" b="1" dirty="0">
              <a:solidFill>
                <a:srgbClr val="000000"/>
              </a:solidFill>
              <a:effectLst/>
            </a:endParaRPr>
          </a:p>
        </p:txBody>
      </p:sp>
      <p:sp>
        <p:nvSpPr>
          <p:cNvPr id="8" name="Rectangle 3">
            <a:extLst>
              <a:ext uri="{FF2B5EF4-FFF2-40B4-BE49-F238E27FC236}">
                <a16:creationId xmlns:a16="http://schemas.microsoft.com/office/drawing/2014/main" id="{2386AC36-F846-694A-9751-0B179F1B533B}"/>
              </a:ext>
            </a:extLst>
          </p:cNvPr>
          <p:cNvSpPr txBox="1">
            <a:spLocks noChangeArrowheads="1"/>
          </p:cNvSpPr>
          <p:nvPr/>
        </p:nvSpPr>
        <p:spPr bwMode="auto">
          <a:xfrm>
            <a:off x="212685" y="5157192"/>
            <a:ext cx="8751803" cy="1264278"/>
          </a:xfrm>
          <a:prstGeom prst="rect">
            <a:avLst/>
          </a:prstGeom>
          <a:solidFill>
            <a:srgbClr val="00206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2800" b="1" i="0" u="none" strike="noStrike" kern="0" cap="none" spc="0" normalizeH="0" baseline="0" noProof="0" dirty="0">
                <a:ln>
                  <a:noFill/>
                </a:ln>
                <a:solidFill>
                  <a:srgbClr val="FFFFFF"/>
                </a:solidFill>
                <a:effectLst/>
                <a:uLnTx/>
                <a:uFillTx/>
                <a:latin typeface="Helvetica"/>
                <a:ea typeface="Osaka"/>
                <a:cs typeface="Osaka"/>
              </a:rPr>
              <a:t>God sent Jesus to be both Jewish and the </a:t>
            </a:r>
            <a:r>
              <a:rPr kumimoji="0" lang="en-SG" sz="2800" b="1" i="0" u="none" strike="noStrike" kern="0" cap="none" spc="0" normalizeH="0" baseline="0" noProof="0" dirty="0">
                <a:ln>
                  <a:noFill/>
                </a:ln>
                <a:solidFill>
                  <a:srgbClr val="FFFF00"/>
                </a:solidFill>
                <a:effectLst/>
                <a:uLnTx/>
                <a:uFillTx/>
                <a:latin typeface="Helvetica"/>
                <a:ea typeface="Osaka"/>
                <a:cs typeface="Osaka"/>
              </a:rPr>
              <a:t>universal</a:t>
            </a:r>
            <a:r>
              <a:rPr kumimoji="0" lang="en-SG" sz="2800" b="1" i="0" u="none" strike="noStrike" kern="0" cap="none" spc="0" normalizeH="0" baseline="0" noProof="0" dirty="0">
                <a:ln>
                  <a:noFill/>
                </a:ln>
                <a:solidFill>
                  <a:srgbClr val="FFFFFF"/>
                </a:solidFill>
                <a:effectLst/>
                <a:uLnTx/>
                <a:uFillTx/>
                <a:latin typeface="Helvetica"/>
                <a:ea typeface="Osaka"/>
                <a:cs typeface="Osaka"/>
              </a:rPr>
              <a:t> Saviour (1:5–4:13). </a:t>
            </a:r>
            <a:endParaRPr kumimoji="0" lang="en-US" sz="2800" b="1" i="0" u="none" strike="noStrike" kern="0" cap="none" spc="0" normalizeH="0" baseline="0" noProof="0" dirty="0">
              <a:ln>
                <a:noFill/>
              </a:ln>
              <a:solidFill>
                <a:srgbClr val="FFFFFF"/>
              </a:solidFill>
              <a:effectLst/>
              <a:uLnTx/>
              <a:uFillTx/>
              <a:latin typeface="Helvetica"/>
              <a:ea typeface="Osaka"/>
              <a:cs typeface="Osaka"/>
            </a:endParaRPr>
          </a:p>
        </p:txBody>
      </p:sp>
      <p:sp>
        <p:nvSpPr>
          <p:cNvPr id="9" name="Rectangle 3">
            <a:extLst>
              <a:ext uri="{FF2B5EF4-FFF2-40B4-BE49-F238E27FC236}">
                <a16:creationId xmlns:a16="http://schemas.microsoft.com/office/drawing/2014/main" id="{10C5D1D4-3254-9F4E-A66A-8C3287BA109E}"/>
              </a:ext>
            </a:extLst>
          </p:cNvPr>
          <p:cNvSpPr txBox="1">
            <a:spLocks noChangeArrowheads="1"/>
          </p:cNvSpPr>
          <p:nvPr/>
        </p:nvSpPr>
        <p:spPr bwMode="auto">
          <a:xfrm>
            <a:off x="539553" y="3892914"/>
            <a:ext cx="8208912" cy="1264278"/>
          </a:xfrm>
          <a:prstGeom prst="rect">
            <a:avLst/>
          </a:prstGeom>
          <a:solidFill>
            <a:srgbClr val="005722"/>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2800" b="1" i="0" u="none" strike="noStrike" kern="0" cap="none" spc="0" normalizeH="0" baseline="0" noProof="0" dirty="0">
                <a:ln>
                  <a:noFill/>
                </a:ln>
                <a:solidFill>
                  <a:srgbClr val="FFFFFF"/>
                </a:solidFill>
                <a:effectLst/>
                <a:uLnTx/>
                <a:uFillTx/>
                <a:latin typeface="Helvetica"/>
                <a:ea typeface="Osaka"/>
                <a:cs typeface="Osaka"/>
              </a:rPr>
              <a:t>God’s plan included Jewish </a:t>
            </a:r>
            <a:r>
              <a:rPr kumimoji="0" lang="en-SG" sz="2800" b="1" i="0" u="none" strike="noStrike" kern="0" cap="none" spc="0" normalizeH="0" baseline="0" noProof="0" dirty="0">
                <a:ln>
                  <a:noFill/>
                </a:ln>
                <a:solidFill>
                  <a:srgbClr val="FFFF00"/>
                </a:solidFill>
                <a:effectLst/>
                <a:uLnTx/>
                <a:uFillTx/>
                <a:latin typeface="Helvetica"/>
                <a:ea typeface="Osaka"/>
                <a:cs typeface="Osaka"/>
              </a:rPr>
              <a:t>rejection</a:t>
            </a:r>
            <a:r>
              <a:rPr kumimoji="0" lang="en-SG" sz="2800" b="1" i="0" u="none" strike="noStrike" kern="0" cap="none" spc="0" normalizeH="0" baseline="0" noProof="0" dirty="0">
                <a:ln>
                  <a:noFill/>
                </a:ln>
                <a:solidFill>
                  <a:srgbClr val="FFFFFF"/>
                </a:solidFill>
                <a:effectLst/>
                <a:uLnTx/>
                <a:uFillTx/>
                <a:latin typeface="Helvetica"/>
                <a:ea typeface="Osaka"/>
                <a:cs typeface="Osaka"/>
              </a:rPr>
              <a:t> of Jesus to offer salvation to Gentiles (4:14–21:38). </a:t>
            </a:r>
            <a:endParaRPr kumimoji="0" lang="en-US" sz="2800" b="1" i="0" u="none" strike="noStrike" kern="0" cap="none" spc="0" normalizeH="0" baseline="0" noProof="0" dirty="0">
              <a:ln>
                <a:noFill/>
              </a:ln>
              <a:solidFill>
                <a:srgbClr val="FFFFFF"/>
              </a:solidFill>
              <a:effectLst/>
              <a:uLnTx/>
              <a:uFillTx/>
              <a:latin typeface="Helvetica"/>
              <a:ea typeface="Osaka"/>
              <a:cs typeface="Osaka"/>
            </a:endParaRPr>
          </a:p>
        </p:txBody>
      </p:sp>
      <p:sp>
        <p:nvSpPr>
          <p:cNvPr id="5" name="Rectangle 3"/>
          <p:cNvSpPr txBox="1">
            <a:spLocks noChangeArrowheads="1"/>
          </p:cNvSpPr>
          <p:nvPr/>
        </p:nvSpPr>
        <p:spPr bwMode="auto">
          <a:xfrm>
            <a:off x="-108520" y="6277272"/>
            <a:ext cx="9433048" cy="680120"/>
          </a:xfrm>
          <a:prstGeom prst="rect">
            <a:avLst/>
          </a:prstGeom>
          <a:solidFill>
            <a:srgbClr val="7030A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2800" b="1" i="0" u="none" strike="noStrike" kern="0" cap="none" spc="0" normalizeH="0" baseline="0" noProof="0" dirty="0">
                <a:ln>
                  <a:noFill/>
                </a:ln>
                <a:solidFill>
                  <a:srgbClr val="FFFFFF"/>
                </a:solidFill>
                <a:effectLst/>
                <a:uLnTx/>
                <a:uFillTx/>
                <a:latin typeface="Helvetica"/>
                <a:ea typeface="Osaka"/>
                <a:cs typeface="Osaka"/>
              </a:rPr>
              <a:t>Sources about Christ’s life are </a:t>
            </a:r>
            <a:r>
              <a:rPr kumimoji="0" lang="en-SG" sz="2800" b="1" i="0" u="none" strike="noStrike" kern="0" cap="none" spc="0" normalizeH="0" baseline="0" noProof="0" dirty="0">
                <a:ln>
                  <a:noFill/>
                </a:ln>
                <a:solidFill>
                  <a:srgbClr val="FFFF00"/>
                </a:solidFill>
                <a:effectLst/>
                <a:uLnTx/>
                <a:uFillTx/>
                <a:latin typeface="Helvetica"/>
                <a:ea typeface="Osaka"/>
                <a:cs typeface="Osaka"/>
              </a:rPr>
              <a:t>reliable</a:t>
            </a:r>
            <a:r>
              <a:rPr kumimoji="0" lang="en-SG" sz="2800" b="1" i="0" u="none" strike="noStrike" kern="0" cap="none" spc="0" normalizeH="0" baseline="0" noProof="0" dirty="0">
                <a:ln>
                  <a:noFill/>
                </a:ln>
                <a:solidFill>
                  <a:srgbClr val="FFFFFF"/>
                </a:solidFill>
                <a:effectLst/>
                <a:uLnTx/>
                <a:uFillTx/>
                <a:latin typeface="Helvetica"/>
                <a:ea typeface="Osaka"/>
                <a:cs typeface="Osaka"/>
              </a:rPr>
              <a:t> (1:1-4). </a:t>
            </a:r>
            <a:endParaRPr kumimoji="0" lang="en-US" sz="2800" b="1" i="0" u="none" strike="noStrike" kern="0" cap="none" spc="0" normalizeH="0" baseline="0" noProof="0" dirty="0">
              <a:ln>
                <a:noFill/>
              </a:ln>
              <a:solidFill>
                <a:srgbClr val="FFFFFF"/>
              </a:solidFill>
              <a:effectLst/>
              <a:uLnTx/>
              <a:uFillTx/>
              <a:latin typeface="Helvetica"/>
              <a:ea typeface="Osaka"/>
              <a:cs typeface="Osaka"/>
            </a:endParaRPr>
          </a:p>
        </p:txBody>
      </p:sp>
      <p:sp>
        <p:nvSpPr>
          <p:cNvPr id="12" name="Rectangle 2">
            <a:extLst>
              <a:ext uri="{FF2B5EF4-FFF2-40B4-BE49-F238E27FC236}">
                <a16:creationId xmlns:a16="http://schemas.microsoft.com/office/drawing/2014/main" id="{5631AB0F-7E3E-FA4D-89E2-8343FEC3A9DB}"/>
              </a:ext>
            </a:extLst>
          </p:cNvPr>
          <p:cNvSpPr txBox="1">
            <a:spLocks noChangeArrowheads="1"/>
          </p:cNvSpPr>
          <p:nvPr/>
        </p:nvSpPr>
        <p:spPr bwMode="auto">
          <a:xfrm>
            <a:off x="5555001" y="17933"/>
            <a:ext cx="3553503" cy="16772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000000"/>
                </a:solidFill>
                <a:effectLst/>
                <a:uLnTx/>
                <a:uFillTx/>
                <a:latin typeface="Arial"/>
                <a:ea typeface="ＭＳ Ｐゴシック" pitchFamily="-108" charset="-128"/>
                <a:cs typeface="Arial"/>
              </a:rPr>
              <a:t>…in our belief in Jesus</a:t>
            </a:r>
            <a:endParaRPr kumimoji="0" lang="en-US" sz="3600" b="1" i="0" u="none" strike="noStrike" kern="0" cap="none" spc="0" normalizeH="0" baseline="0" noProof="0" dirty="0">
              <a:ln>
                <a:noFill/>
              </a:ln>
              <a:solidFill>
                <a:srgbClr val="000000"/>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3205116822"/>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3" name="Picture 3" descr="10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7"/>
            <a:ext cx="4860576" cy="1758319"/>
          </a:xfrm>
          <a:prstGeom prst="rect">
            <a:avLst/>
          </a:prstGeom>
          <a:noFill/>
        </p:spPr>
        <p:txBody>
          <a:bodyPr lIns="91299" tIns="45650" rIns="91299" bIns="45650">
            <a:spAutoFit/>
          </a:bodyPr>
          <a:lstStyle/>
          <a:p>
            <a:pPr defTabSz="913455">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LAST SUPPER</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6"/>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762091" y="3531150"/>
            <a:ext cx="5284787" cy="2429270"/>
          </a:xfrm>
          <a:prstGeom prst="rect">
            <a:avLst/>
          </a:prstGeom>
          <a:noFill/>
        </p:spPr>
        <p:txBody>
          <a:bodyPr lIns="91299" tIns="45650" rIns="91299" bIns="45650">
            <a:spAutoFit/>
          </a:bodyPr>
          <a:lstStyle/>
          <a:p>
            <a:pPr algn="r" defTabSz="91345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26:17-35</a:t>
            </a:r>
          </a:p>
          <a:p>
            <a:pPr algn="r" defTabSz="91345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14:12-31</a:t>
            </a:r>
          </a:p>
          <a:p>
            <a:pPr algn="r" defTabSz="91345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22:7-38</a:t>
            </a:r>
          </a:p>
          <a:p>
            <a:pPr algn="r" defTabSz="91345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13:18-38</a:t>
            </a:r>
          </a:p>
        </p:txBody>
      </p:sp>
      <p:sp>
        <p:nvSpPr>
          <p:cNvPr id="9" name="TextBox 8"/>
          <p:cNvSpPr txBox="1"/>
          <p:nvPr/>
        </p:nvSpPr>
        <p:spPr>
          <a:xfrm>
            <a:off x="217690" y="3833693"/>
            <a:ext cx="3091165" cy="419764"/>
          </a:xfrm>
          <a:prstGeom prst="rect">
            <a:avLst/>
          </a:prstGeom>
          <a:noFill/>
        </p:spPr>
        <p:txBody>
          <a:bodyPr wrap="none" lIns="64215" tIns="32105" rIns="64215" bIns="32105">
            <a:spAutoFit/>
          </a:bodyPr>
          <a:lstStyle/>
          <a:p>
            <a:pPr defTabSz="321263">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grpSp>
        <p:nvGrpSpPr>
          <p:cNvPr id="8" name="Group 7"/>
          <p:cNvGrpSpPr/>
          <p:nvPr/>
        </p:nvGrpSpPr>
        <p:grpSpPr>
          <a:xfrm>
            <a:off x="6299680" y="188640"/>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algn="ctr" fontAlgn="auto">
                  <a:spcBef>
                    <a:spcPts val="0"/>
                  </a:spcBef>
                  <a:spcAft>
                    <a:spcPts val="0"/>
                  </a:spcAft>
                </a:pPr>
                <a:endParaRPr lang="en-US" sz="1800" kern="0">
                  <a:solidFill>
                    <a:srgbClr val="FFFFFF"/>
                  </a:solidFill>
                  <a:latin typeface="Arial"/>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fontAlgn="auto">
                <a:lnSpc>
                  <a:spcPct val="70000"/>
                </a:lnSpc>
                <a:spcBef>
                  <a:spcPts val="0"/>
                </a:spcBef>
                <a:spcAft>
                  <a:spcPts val="0"/>
                </a:spcAft>
              </a:pPr>
              <a:r>
                <a:rPr lang="en-US" altLang="zh-CN" sz="4400" kern="0" spc="-250" dirty="0">
                  <a:solidFill>
                    <a:srgbClr val="002060"/>
                  </a:solidFill>
                  <a:latin typeface="Avenir Black"/>
                  <a:cs typeface="Avenir Black"/>
                </a:rPr>
                <a:t>Free</a:t>
              </a:r>
              <a:br>
                <a:rPr lang="en-US" altLang="zh-CN" sz="4000" kern="0" spc="-250" dirty="0">
                  <a:solidFill>
                    <a:srgbClr val="002060"/>
                  </a:solidFill>
                  <a:latin typeface="Avenir Black"/>
                  <a:cs typeface="Avenir Black"/>
                </a:rPr>
              </a:br>
              <a:r>
                <a:rPr lang="en-US" altLang="zh-CN" sz="4000" kern="0" spc="-250" dirty="0">
                  <a:solidFill>
                    <a:srgbClr val="36BAD5"/>
                  </a:solidFill>
                  <a:latin typeface="Avenir Black"/>
                  <a:cs typeface="Avenir Black"/>
                </a:rPr>
                <a:t>Bible </a:t>
              </a:r>
              <a:br>
                <a:rPr lang="en-US" altLang="zh-CN" sz="4000" kern="0" spc="-250" dirty="0">
                  <a:solidFill>
                    <a:srgbClr val="002060"/>
                  </a:solidFill>
                  <a:latin typeface="Avenir Black"/>
                  <a:cs typeface="Avenir Black"/>
                </a:rPr>
              </a:br>
              <a:r>
                <a:rPr lang="en-US" altLang="zh-CN" sz="3200" kern="0" spc="-250" dirty="0">
                  <a:solidFill>
                    <a:srgbClr val="002060"/>
                  </a:solidFill>
                  <a:latin typeface="Avenir Black"/>
                  <a:cs typeface="Avenir Black"/>
                </a:rPr>
                <a:t>images</a:t>
              </a:r>
              <a:endParaRPr lang="en-GB" sz="6000" kern="0" spc="-250" dirty="0">
                <a:solidFill>
                  <a:srgbClr val="002060"/>
                </a:solidFill>
                <a:latin typeface="Avenir Black"/>
                <a:cs typeface="Avenir Black"/>
              </a:endParaRPr>
            </a:p>
          </p:txBody>
        </p:sp>
      </p:grpSp>
    </p:spTree>
    <p:extLst>
      <p:ext uri="{BB962C8B-B14F-4D97-AF65-F5344CB8AC3E}">
        <p14:creationId xmlns:p14="http://schemas.microsoft.com/office/powerpoint/2010/main" val="388762197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14876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39568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44800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71291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38780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50615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022391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757198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49039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3" descr="11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04699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283560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72233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24635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23510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62682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206964472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26659" name="Picture 2" descr="Pesache bakground.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0" y="3723354"/>
            <a:ext cx="9144000" cy="31346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6658" name="Title 1"/>
          <p:cNvSpPr>
            <a:spLocks noGrp="1"/>
          </p:cNvSpPr>
          <p:nvPr>
            <p:ph type="ctrTitle"/>
          </p:nvPr>
        </p:nvSpPr>
        <p:spPr>
          <a:xfrm>
            <a:off x="3465" y="-1179512"/>
            <a:ext cx="5760640" cy="1152127"/>
          </a:xfrm>
        </p:spPr>
        <p:txBody>
          <a:bodyPr/>
          <a:lstStyle/>
          <a:p>
            <a:r>
              <a:rPr lang="en-US" sz="9600" b="1" dirty="0">
                <a:solidFill>
                  <a:srgbClr val="EFE8AD"/>
                </a:solidFill>
                <a:effectLst>
                  <a:outerShdw blurRad="38100" dist="38100" dir="2700000" algn="tl">
                    <a:srgbClr val="000000">
                      <a:alpha val="43137"/>
                    </a:srgbClr>
                  </a:outerShdw>
                </a:effectLst>
                <a:latin typeface="Times New Roman"/>
                <a:ea typeface="ヒラギノ角ゴ Pro W3" charset="0"/>
                <a:cs typeface="Times New Roman"/>
              </a:rPr>
              <a:t>PESACH</a:t>
            </a:r>
            <a:endParaRPr lang="en-US" sz="5400" b="1" dirty="0">
              <a:solidFill>
                <a:srgbClr val="EFE8AD"/>
              </a:solidFill>
              <a:effectLst>
                <a:outerShdw blurRad="38100" dist="38100" dir="2700000" algn="tl">
                  <a:srgbClr val="000000">
                    <a:alpha val="43137"/>
                  </a:srgbClr>
                </a:outerShdw>
              </a:effectLst>
              <a:latin typeface="Times New Roman"/>
              <a:ea typeface="ヒラギノ角ゴ Pro W3" charset="0"/>
              <a:cs typeface="Times New Roman"/>
            </a:endParaRPr>
          </a:p>
        </p:txBody>
      </p:sp>
      <p:sp>
        <p:nvSpPr>
          <p:cNvPr id="4" name="Title 1"/>
          <p:cNvSpPr txBox="1">
            <a:spLocks/>
          </p:cNvSpPr>
          <p:nvPr/>
        </p:nvSpPr>
        <p:spPr bwMode="auto">
          <a:xfrm>
            <a:off x="-108520" y="3820146"/>
            <a:ext cx="5760640" cy="688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r>
              <a:rPr lang="en-US" b="1" i="1" dirty="0">
                <a:solidFill>
                  <a:srgbClr val="EFE8AD"/>
                </a:solidFill>
                <a:effectLst>
                  <a:outerShdw blurRad="38100" dist="38100" dir="2700000" algn="tl">
                    <a:srgbClr val="000000">
                      <a:alpha val="43137"/>
                    </a:srgbClr>
                  </a:outerShdw>
                </a:effectLst>
                <a:latin typeface="Times New Roman"/>
                <a:ea typeface="ヒラギノ角ゴ Pro W3" charset="0"/>
                <a:cs typeface="Times New Roman"/>
              </a:rPr>
              <a:t>The Passover Meal</a:t>
            </a:r>
            <a:endParaRPr lang="en-US" sz="5400" b="1" i="1" dirty="0">
              <a:solidFill>
                <a:srgbClr val="EFE8AD"/>
              </a:solidFill>
              <a:effectLst>
                <a:outerShdw blurRad="38100" dist="38100" dir="2700000" algn="tl">
                  <a:srgbClr val="000000">
                    <a:alpha val="43137"/>
                  </a:srgbClr>
                </a:outerShdw>
              </a:effectLst>
              <a:latin typeface="Times New Roman"/>
              <a:ea typeface="ヒラギノ角ゴ Pro W3" charset="0"/>
              <a:cs typeface="Times New Roman"/>
            </a:endParaRPr>
          </a:p>
        </p:txBody>
      </p:sp>
    </p:spTree>
    <p:extLst>
      <p:ext uri="{BB962C8B-B14F-4D97-AF65-F5344CB8AC3E}">
        <p14:creationId xmlns:p14="http://schemas.microsoft.com/office/powerpoint/2010/main" val="55106589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0" name="Rectangle 10"/>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lIns="91408" tIns="45704" rIns="91408" bIns="45704" anchor="ctr"/>
          <a:lstStyle/>
          <a:p>
            <a:pPr>
              <a:defRPr/>
            </a:pPr>
            <a:endParaRPr lang="en-US" sz="1800" dirty="0">
              <a:solidFill>
                <a:srgbClr val="2F1311"/>
              </a:solidFill>
              <a:latin typeface="Tahoma" pitchFamily="22" charset="-52"/>
            </a:endParaRPr>
          </a:p>
        </p:txBody>
      </p:sp>
      <p:sp>
        <p:nvSpPr>
          <p:cNvPr id="315394" name="Text Box 5"/>
          <p:cNvSpPr txBox="1">
            <a:spLocks noChangeArrowheads="1"/>
          </p:cNvSpPr>
          <p:nvPr/>
        </p:nvSpPr>
        <p:spPr bwMode="auto">
          <a:xfrm>
            <a:off x="8397876" y="82557"/>
            <a:ext cx="669925" cy="39687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2F1311"/>
                </a:solidFill>
              </a:rPr>
              <a:t>145</a:t>
            </a:r>
          </a:p>
        </p:txBody>
      </p:sp>
      <p:pic>
        <p:nvPicPr>
          <p:cNvPr id="315395" name="Picture 6" descr="j02803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990600"/>
            <a:ext cx="30353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5396" name="Picture 7" descr="j02803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27300" y="990600"/>
            <a:ext cx="30353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5397" name="Picture 8" descr="j02803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3733800"/>
            <a:ext cx="30353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5398" name="Text Box 11"/>
          <p:cNvSpPr txBox="1">
            <a:spLocks noChangeArrowheads="1"/>
          </p:cNvSpPr>
          <p:nvPr/>
        </p:nvSpPr>
        <p:spPr bwMode="auto">
          <a:xfrm>
            <a:off x="-76200" y="1981201"/>
            <a:ext cx="3047538" cy="590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rPr>
              <a:t>Sanctification</a:t>
            </a:r>
            <a:endParaRPr lang="en-US" sz="1800">
              <a:solidFill>
                <a:srgbClr val="2F1311"/>
              </a:solidFill>
            </a:endParaRPr>
          </a:p>
        </p:txBody>
      </p:sp>
      <p:sp>
        <p:nvSpPr>
          <p:cNvPr id="315399" name="Text Box 12"/>
          <p:cNvSpPr txBox="1">
            <a:spLocks noChangeArrowheads="1"/>
          </p:cNvSpPr>
          <p:nvPr/>
        </p:nvSpPr>
        <p:spPr bwMode="auto">
          <a:xfrm>
            <a:off x="2940050" y="1981201"/>
            <a:ext cx="1817234" cy="590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rPr>
              <a:t>Plagues</a:t>
            </a:r>
            <a:endParaRPr lang="en-US" sz="1800">
              <a:solidFill>
                <a:srgbClr val="2F1311"/>
              </a:solidFill>
            </a:endParaRPr>
          </a:p>
        </p:txBody>
      </p:sp>
      <p:sp>
        <p:nvSpPr>
          <p:cNvPr id="174093" name="Text Box 13"/>
          <p:cNvSpPr txBox="1">
            <a:spLocks noChangeArrowheads="1"/>
          </p:cNvSpPr>
          <p:nvPr/>
        </p:nvSpPr>
        <p:spPr bwMode="auto">
          <a:xfrm>
            <a:off x="-73024" y="4800601"/>
            <a:ext cx="2715352" cy="590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rPr>
              <a:t>Redemption</a:t>
            </a:r>
            <a:endParaRPr lang="en-US" sz="1800">
              <a:solidFill>
                <a:srgbClr val="2F1311"/>
              </a:solidFill>
            </a:endParaRPr>
          </a:p>
        </p:txBody>
      </p:sp>
      <p:sp>
        <p:nvSpPr>
          <p:cNvPr id="174082" name="Rectangle 2"/>
          <p:cNvSpPr>
            <a:spLocks noGrp="1" noChangeArrowheads="1"/>
          </p:cNvSpPr>
          <p:nvPr>
            <p:ph type="title"/>
          </p:nvPr>
        </p:nvSpPr>
        <p:spPr>
          <a:xfrm>
            <a:off x="228601" y="0"/>
            <a:ext cx="7477125" cy="1143000"/>
          </a:xfrm>
          <a:solidFill>
            <a:schemeClr val="bg2"/>
          </a:solidFill>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The Four Cups (Exod. 6:6-7)</a:t>
            </a:r>
          </a:p>
        </p:txBody>
      </p:sp>
      <p:sp>
        <p:nvSpPr>
          <p:cNvPr id="315402" name="TextBox 13"/>
          <p:cNvSpPr txBox="1">
            <a:spLocks noChangeArrowheads="1"/>
          </p:cNvSpPr>
          <p:nvPr/>
        </p:nvSpPr>
        <p:spPr bwMode="auto">
          <a:xfrm>
            <a:off x="4724400" y="1295400"/>
            <a:ext cx="4419600" cy="1631950"/>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altLang="ja-JP" sz="2000">
                <a:solidFill>
                  <a:srgbClr val="FFFFFF"/>
                </a:solidFill>
              </a:rPr>
              <a:t>"</a:t>
            </a:r>
            <a:r>
              <a:rPr lang="en-US" sz="2000">
                <a:solidFill>
                  <a:srgbClr val="FFFFFF"/>
                </a:solidFill>
              </a:rPr>
              <a:t>Therefore, say to the Israelites: </a:t>
            </a:r>
          </a:p>
          <a:p>
            <a:r>
              <a:rPr lang="fr-FR" altLang="ja-JP" sz="2000">
                <a:solidFill>
                  <a:srgbClr val="FFFFFF"/>
                </a:solidFill>
              </a:rPr>
              <a:t>'</a:t>
            </a:r>
            <a:r>
              <a:rPr lang="en-US" sz="2000">
                <a:solidFill>
                  <a:srgbClr val="FFFFFF"/>
                </a:solidFill>
              </a:rPr>
              <a:t>I am the Lord, and </a:t>
            </a:r>
            <a:r>
              <a:rPr lang="en-US" sz="2000" u="sng">
                <a:solidFill>
                  <a:srgbClr val="FFFF00"/>
                </a:solidFill>
              </a:rPr>
              <a:t>I will </a:t>
            </a:r>
            <a:r>
              <a:rPr lang="en-US" sz="2000">
                <a:solidFill>
                  <a:srgbClr val="FFFF00"/>
                </a:solidFill>
              </a:rPr>
              <a:t>bring you out </a:t>
            </a:r>
            <a:r>
              <a:rPr lang="en-US" sz="2000">
                <a:solidFill>
                  <a:srgbClr val="FFFFFF"/>
                </a:solidFill>
              </a:rPr>
              <a:t>from under the yoke of the Egyptians. </a:t>
            </a:r>
          </a:p>
          <a:p>
            <a:endParaRPr lang="en-US" sz="2000">
              <a:solidFill>
                <a:srgbClr val="FFFFFF"/>
              </a:solidFill>
            </a:endParaRPr>
          </a:p>
        </p:txBody>
      </p:sp>
      <p:sp>
        <p:nvSpPr>
          <p:cNvPr id="315403" name="TextBox 14"/>
          <p:cNvSpPr txBox="1">
            <a:spLocks noChangeArrowheads="1"/>
          </p:cNvSpPr>
          <p:nvPr/>
        </p:nvSpPr>
        <p:spPr bwMode="auto">
          <a:xfrm>
            <a:off x="4724400" y="2743200"/>
            <a:ext cx="4419600" cy="1016000"/>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u="sng">
                <a:solidFill>
                  <a:srgbClr val="FFFF00"/>
                </a:solidFill>
              </a:rPr>
              <a:t>I will </a:t>
            </a:r>
            <a:r>
              <a:rPr lang="en-US" sz="2000">
                <a:solidFill>
                  <a:srgbClr val="FFFF00"/>
                </a:solidFill>
              </a:rPr>
              <a:t>free you </a:t>
            </a:r>
            <a:r>
              <a:rPr lang="en-US" sz="2000">
                <a:solidFill>
                  <a:srgbClr val="FFFFFF"/>
                </a:solidFill>
              </a:rPr>
              <a:t>from being slaves to them, </a:t>
            </a:r>
          </a:p>
          <a:p>
            <a:endParaRPr lang="en-US" sz="2000">
              <a:solidFill>
                <a:srgbClr val="FFFFFF"/>
              </a:solidFill>
            </a:endParaRPr>
          </a:p>
        </p:txBody>
      </p:sp>
      <p:sp>
        <p:nvSpPr>
          <p:cNvPr id="16" name="TextBox 15"/>
          <p:cNvSpPr txBox="1">
            <a:spLocks noChangeArrowheads="1"/>
          </p:cNvSpPr>
          <p:nvPr/>
        </p:nvSpPr>
        <p:spPr bwMode="auto">
          <a:xfrm>
            <a:off x="4724400" y="3733800"/>
            <a:ext cx="4419600" cy="1323975"/>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a:solidFill>
                  <a:srgbClr val="FFFFFF"/>
                </a:solidFill>
              </a:rPr>
              <a:t>and </a:t>
            </a:r>
            <a:r>
              <a:rPr lang="en-US" sz="2000" u="sng">
                <a:solidFill>
                  <a:srgbClr val="FFFF00"/>
                </a:solidFill>
              </a:rPr>
              <a:t>I will </a:t>
            </a:r>
            <a:r>
              <a:rPr lang="en-US" sz="2000">
                <a:solidFill>
                  <a:srgbClr val="FFFF00"/>
                </a:solidFill>
              </a:rPr>
              <a:t>redeem </a:t>
            </a:r>
            <a:r>
              <a:rPr lang="en-US" sz="2000">
                <a:solidFill>
                  <a:srgbClr val="FFFFFF"/>
                </a:solidFill>
              </a:rPr>
              <a:t>you with an outstretched arm and with mighty acts of judgment. </a:t>
            </a:r>
          </a:p>
          <a:p>
            <a:endParaRPr lang="en-US" sz="2000">
              <a:solidFill>
                <a:srgbClr val="FFFFFF"/>
              </a:solidFill>
            </a:endParaRPr>
          </a:p>
        </p:txBody>
      </p:sp>
    </p:spTree>
    <p:extLst>
      <p:ext uri="{BB962C8B-B14F-4D97-AF65-F5344CB8AC3E}">
        <p14:creationId xmlns:p14="http://schemas.microsoft.com/office/powerpoint/2010/main" val="40066714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3" grpId="0"/>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69" name="Picture 3" descr="12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17442" name="Picture 2" descr="Pesach Backgroun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20201" y="0"/>
            <a:ext cx="91281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43" name="Title 1"/>
          <p:cNvSpPr>
            <a:spLocks noGrp="1"/>
          </p:cNvSpPr>
          <p:nvPr>
            <p:ph type="ctrTitle"/>
          </p:nvPr>
        </p:nvSpPr>
        <p:spPr>
          <a:xfrm>
            <a:off x="-36512" y="1844675"/>
            <a:ext cx="9144001" cy="4032250"/>
          </a:xfrm>
        </p:spPr>
        <p:txBody>
          <a:bodyPr/>
          <a:lstStyle/>
          <a:p>
            <a:pPr>
              <a:lnSpc>
                <a:spcPct val="80000"/>
              </a:lnSpc>
            </a:pPr>
            <a:r>
              <a:rPr lang="en-US" sz="6600" b="1" dirty="0">
                <a:solidFill>
                  <a:srgbClr val="3F2B15"/>
                </a:solidFill>
                <a:latin typeface="Times New Roman" charset="0"/>
                <a:ea typeface="ヒラギノ角ゴ Pro W3" charset="0"/>
                <a:cs typeface="Times New Roman" charset="0"/>
              </a:rPr>
              <a:t>… </a:t>
            </a:r>
            <a:r>
              <a:rPr lang="en-US" sz="6600" b="1" i="1" dirty="0">
                <a:solidFill>
                  <a:srgbClr val="3F2B15"/>
                </a:solidFill>
                <a:latin typeface="Times New Roman" charset="0"/>
                <a:ea typeface="ヒラギノ角ゴ Pro W3" charset="0"/>
                <a:cs typeface="Times New Roman" charset="0"/>
              </a:rPr>
              <a:t>This is my body</a:t>
            </a:r>
            <a:br>
              <a:rPr lang="en-US" sz="6600" b="1" i="1" dirty="0">
                <a:solidFill>
                  <a:srgbClr val="3F2B15"/>
                </a:solidFill>
                <a:latin typeface="Times New Roman" charset="0"/>
                <a:ea typeface="ヒラギノ角ゴ Pro W3" charset="0"/>
                <a:cs typeface="Times New Roman" charset="0"/>
              </a:rPr>
            </a:br>
            <a:r>
              <a:rPr lang="en-US" sz="6600" b="1" dirty="0">
                <a:solidFill>
                  <a:srgbClr val="3F2B15"/>
                </a:solidFill>
                <a:latin typeface="Times New Roman" charset="0"/>
                <a:ea typeface="ヒラギノ角ゴ Pro W3" charset="0"/>
                <a:cs typeface="Times New Roman" charset="0"/>
              </a:rPr>
              <a:t>GIVEN FOR YOU </a:t>
            </a:r>
            <a:br>
              <a:rPr lang="en-US" sz="6600" b="1" dirty="0">
                <a:solidFill>
                  <a:srgbClr val="3F2B15"/>
                </a:solidFill>
                <a:latin typeface="Times New Roman" charset="0"/>
                <a:ea typeface="ヒラギノ角ゴ Pro W3" charset="0"/>
                <a:cs typeface="Times New Roman" charset="0"/>
              </a:rPr>
            </a:br>
            <a:r>
              <a:rPr lang="en-US" sz="6600" b="1" i="1" dirty="0">
                <a:solidFill>
                  <a:srgbClr val="3F2B15"/>
                </a:solidFill>
                <a:latin typeface="Times New Roman" charset="0"/>
                <a:ea typeface="ヒラギノ角ゴ Pro W3" charset="0"/>
                <a:cs typeface="Times New Roman" charset="0"/>
              </a:rPr>
              <a:t>do this in </a:t>
            </a:r>
            <a:br>
              <a:rPr lang="en-US" sz="6600" b="1" i="1" dirty="0">
                <a:solidFill>
                  <a:srgbClr val="3F2B15"/>
                </a:solidFill>
                <a:latin typeface="Times New Roman" charset="0"/>
                <a:ea typeface="ヒラギノ角ゴ Pro W3" charset="0"/>
                <a:cs typeface="Times New Roman" charset="0"/>
              </a:rPr>
            </a:br>
            <a:r>
              <a:rPr lang="en-US" sz="6600" b="1" dirty="0">
                <a:solidFill>
                  <a:srgbClr val="3F2B15"/>
                </a:solidFill>
                <a:latin typeface="Times New Roman" charset="0"/>
                <a:ea typeface="ヒラギノ角ゴ Pro W3" charset="0"/>
                <a:cs typeface="Times New Roman" charset="0"/>
              </a:rPr>
              <a:t>REMEMBRANCE </a:t>
            </a:r>
            <a:br>
              <a:rPr lang="en-US" sz="6600" b="1" dirty="0">
                <a:solidFill>
                  <a:srgbClr val="3F2B15"/>
                </a:solidFill>
                <a:latin typeface="Times New Roman" charset="0"/>
                <a:ea typeface="ヒラギノ角ゴ Pro W3" charset="0"/>
                <a:cs typeface="Times New Roman" charset="0"/>
              </a:rPr>
            </a:br>
            <a:r>
              <a:rPr lang="en-US" sz="6600" b="1" i="1" dirty="0">
                <a:solidFill>
                  <a:srgbClr val="3F2B15"/>
                </a:solidFill>
                <a:latin typeface="Times New Roman" charset="0"/>
                <a:ea typeface="ヒラギノ角ゴ Pro W3" charset="0"/>
                <a:cs typeface="Times New Roman" charset="0"/>
              </a:rPr>
              <a:t>of me.</a:t>
            </a:r>
          </a:p>
        </p:txBody>
      </p:sp>
      <p:sp>
        <p:nvSpPr>
          <p:cNvPr id="317444" name="Title 1"/>
          <p:cNvSpPr txBox="1">
            <a:spLocks/>
          </p:cNvSpPr>
          <p:nvPr/>
        </p:nvSpPr>
        <p:spPr bwMode="auto">
          <a:xfrm>
            <a:off x="0" y="5949950"/>
            <a:ext cx="9144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8" tIns="45704" rIns="91408" bIns="45704"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sz="3600" b="1">
                <a:solidFill>
                  <a:srgbClr val="001F00"/>
                </a:solidFill>
                <a:latin typeface="Times New Roman" charset="0"/>
                <a:ea typeface="ヒラギノ角ゴ Pro W3" charset="0"/>
                <a:cs typeface="ヒラギノ角ゴ Pro W3" charset="0"/>
              </a:rPr>
              <a:t>LUKE 22:19</a:t>
            </a:r>
            <a:endParaRPr lang="en-US" sz="3600" b="1" i="1">
              <a:solidFill>
                <a:srgbClr val="001F00"/>
              </a:solidFill>
              <a:latin typeface="Times New Roman" charset="0"/>
              <a:ea typeface="ヒラギノ角ゴ Pro W3" charset="0"/>
              <a:cs typeface="ヒラギノ角ゴ Pro W3" charset="0"/>
            </a:endParaRPr>
          </a:p>
        </p:txBody>
      </p:sp>
    </p:spTree>
    <p:extLst>
      <p:ext uri="{BB962C8B-B14F-4D97-AF65-F5344CB8AC3E}">
        <p14:creationId xmlns:p14="http://schemas.microsoft.com/office/powerpoint/2010/main" val="192150390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18466" name="Picture 2" descr="Pesach Backgroun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20201" y="0"/>
            <a:ext cx="91281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8467" name="Title 1"/>
          <p:cNvSpPr>
            <a:spLocks noGrp="1"/>
          </p:cNvSpPr>
          <p:nvPr>
            <p:ph type="ctrTitle"/>
          </p:nvPr>
        </p:nvSpPr>
        <p:spPr>
          <a:xfrm>
            <a:off x="0" y="2493963"/>
            <a:ext cx="9144000" cy="3743325"/>
          </a:xfrm>
        </p:spPr>
        <p:txBody>
          <a:bodyPr/>
          <a:lstStyle/>
          <a:p>
            <a:pPr>
              <a:lnSpc>
                <a:spcPct val="80000"/>
              </a:lnSpc>
            </a:pPr>
            <a:r>
              <a:rPr lang="en-US" sz="5400" b="1">
                <a:solidFill>
                  <a:srgbClr val="3F2B15"/>
                </a:solidFill>
                <a:latin typeface="Times New Roman" charset="0"/>
                <a:ea typeface="ヒラギノ角ゴ Pro W3" charset="0"/>
                <a:cs typeface="Times New Roman" charset="0"/>
              </a:rPr>
              <a:t>… </a:t>
            </a:r>
            <a:r>
              <a:rPr lang="en-US" sz="5400" b="1" i="1">
                <a:solidFill>
                  <a:srgbClr val="3F2B15"/>
                </a:solidFill>
                <a:latin typeface="Times New Roman" charset="0"/>
                <a:ea typeface="ヒラギノ角ゴ Pro W3" charset="0"/>
                <a:cs typeface="Times New Roman" charset="0"/>
              </a:rPr>
              <a:t>This cup is the </a:t>
            </a:r>
            <a:br>
              <a:rPr lang="en-US" sz="5400" b="1" i="1">
                <a:solidFill>
                  <a:srgbClr val="3F2B15"/>
                </a:solidFill>
                <a:latin typeface="Times New Roman" charset="0"/>
                <a:ea typeface="ヒラギノ角ゴ Pro W3" charset="0"/>
                <a:cs typeface="Times New Roman" charset="0"/>
              </a:rPr>
            </a:br>
            <a:r>
              <a:rPr lang="en-US" sz="5400" b="1">
                <a:solidFill>
                  <a:srgbClr val="3F2B15"/>
                </a:solidFill>
                <a:latin typeface="Times New Roman" charset="0"/>
                <a:ea typeface="ヒラギノ角ゴ Pro W3" charset="0"/>
                <a:cs typeface="Times New Roman" charset="0"/>
              </a:rPr>
              <a:t>NEW COVENANT </a:t>
            </a:r>
            <a:br>
              <a:rPr lang="en-US" sz="5400" b="1">
                <a:solidFill>
                  <a:srgbClr val="3F2B15"/>
                </a:solidFill>
                <a:latin typeface="Times New Roman" charset="0"/>
                <a:ea typeface="ヒラギノ角ゴ Pro W3" charset="0"/>
                <a:cs typeface="Times New Roman" charset="0"/>
              </a:rPr>
            </a:br>
            <a:r>
              <a:rPr lang="en-US" sz="5400" b="1" i="1">
                <a:solidFill>
                  <a:srgbClr val="3F2B15"/>
                </a:solidFill>
                <a:latin typeface="Times New Roman" charset="0"/>
                <a:ea typeface="ヒラギノ角ゴ Pro W3" charset="0"/>
                <a:cs typeface="Times New Roman" charset="0"/>
              </a:rPr>
              <a:t>in my blood, which is </a:t>
            </a:r>
            <a:r>
              <a:rPr lang="en-US" sz="5400" b="1">
                <a:solidFill>
                  <a:srgbClr val="3F2B15"/>
                </a:solidFill>
                <a:latin typeface="Times New Roman" charset="0"/>
                <a:ea typeface="ヒラギノ角ゴ Pro W3" charset="0"/>
                <a:cs typeface="Times New Roman" charset="0"/>
              </a:rPr>
              <a:t>POURED OUT </a:t>
            </a:r>
            <a:br>
              <a:rPr lang="en-US" sz="5400" b="1">
                <a:solidFill>
                  <a:srgbClr val="3F2B15"/>
                </a:solidFill>
                <a:latin typeface="Times New Roman" charset="0"/>
                <a:ea typeface="ヒラギノ角ゴ Pro W3" charset="0"/>
                <a:cs typeface="Times New Roman" charset="0"/>
              </a:rPr>
            </a:br>
            <a:r>
              <a:rPr lang="en-US" sz="5400" b="1" i="1">
                <a:solidFill>
                  <a:srgbClr val="3F2B15"/>
                </a:solidFill>
                <a:latin typeface="Times New Roman" charset="0"/>
                <a:ea typeface="ヒラギノ角ゴ Pro W3" charset="0"/>
                <a:cs typeface="Times New Roman" charset="0"/>
              </a:rPr>
              <a:t>for you.</a:t>
            </a:r>
          </a:p>
        </p:txBody>
      </p:sp>
      <p:sp>
        <p:nvSpPr>
          <p:cNvPr id="318468" name="Title 1"/>
          <p:cNvSpPr txBox="1">
            <a:spLocks/>
          </p:cNvSpPr>
          <p:nvPr/>
        </p:nvSpPr>
        <p:spPr bwMode="auto">
          <a:xfrm>
            <a:off x="0" y="5949950"/>
            <a:ext cx="9144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8" tIns="45704" rIns="91408" bIns="45704"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sz="3600" b="1">
                <a:solidFill>
                  <a:srgbClr val="001F00"/>
                </a:solidFill>
                <a:latin typeface="Times New Roman" charset="0"/>
                <a:ea typeface="ヒラギノ角ゴ Pro W3" charset="0"/>
                <a:cs typeface="ヒラギノ角ゴ Pro W3" charset="0"/>
              </a:rPr>
              <a:t>LUKE 22:20</a:t>
            </a:r>
            <a:endParaRPr lang="en-US" sz="3600" b="1" i="1">
              <a:solidFill>
                <a:srgbClr val="001F00"/>
              </a:solidFill>
              <a:latin typeface="Times New Roman" charset="0"/>
              <a:ea typeface="ヒラギノ角ゴ Pro W3" charset="0"/>
              <a:cs typeface="ヒラギノ角ゴ Pro W3" charset="0"/>
            </a:endParaRPr>
          </a:p>
        </p:txBody>
      </p:sp>
      <p:sp>
        <p:nvSpPr>
          <p:cNvPr id="6" name="Title 1"/>
          <p:cNvSpPr txBox="1">
            <a:spLocks/>
          </p:cNvSpPr>
          <p:nvPr/>
        </p:nvSpPr>
        <p:spPr bwMode="auto">
          <a:xfrm>
            <a:off x="76200" y="1700213"/>
            <a:ext cx="44958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8" tIns="45704" rIns="91408" bIns="45704" anchor="ctr"/>
          <a:lst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a:defRPr/>
            </a:pPr>
            <a:r>
              <a:rPr lang="en-US" sz="2800" b="1" i="1" dirty="0">
                <a:solidFill>
                  <a:srgbClr val="FFFFFF"/>
                </a:solidFill>
                <a:effectLst>
                  <a:outerShdw blurRad="50800" dist="88900" dir="2700000" algn="tl" rotWithShape="0">
                    <a:srgbClr val="000000"/>
                  </a:outerShdw>
                </a:effectLst>
                <a:latin typeface="Arial" charset="0"/>
                <a:ea typeface="ヒラギノ角ゴ Pro W3" charset="0"/>
              </a:rPr>
              <a:t>The cup (not baptism) is the new covenant sign</a:t>
            </a:r>
          </a:p>
        </p:txBody>
      </p:sp>
    </p:spTree>
    <p:extLst>
      <p:ext uri="{BB962C8B-B14F-4D97-AF65-F5344CB8AC3E}">
        <p14:creationId xmlns:p14="http://schemas.microsoft.com/office/powerpoint/2010/main" val="291976517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descr="Bread of Life"/>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43" name="Rectangle 3"/>
          <p:cNvSpPr>
            <a:spLocks noGrp="1" noChangeArrowheads="1"/>
          </p:cNvSpPr>
          <p:nvPr>
            <p:ph type="title"/>
          </p:nvPr>
        </p:nvSpPr>
        <p:spPr>
          <a:xfrm>
            <a:off x="152400" y="552450"/>
            <a:ext cx="8534400" cy="1123950"/>
          </a:xfrm>
          <a:effectLst/>
        </p:spPr>
        <p:txBody>
          <a:bodyPr/>
          <a:lstStyle/>
          <a:p>
            <a:pPr eaLnBrk="1" hangingPunct="1">
              <a:defRPr/>
            </a:pPr>
            <a:r>
              <a:rPr lang="mr-IN" altLang="ja-JP" sz="36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rPr>
              <a:t>"</a:t>
            </a:r>
            <a:r>
              <a:rPr lang="en-US" altLang="ja-JP" sz="36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rPr>
              <a:t>This cup is the new covenant in my blood</a:t>
            </a:r>
            <a:r>
              <a:rPr lang="mr-IN" altLang="ja-JP" sz="36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rPr>
              <a:t>"</a:t>
            </a:r>
            <a:r>
              <a:rPr lang="en-US" altLang="ja-JP" sz="36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rPr>
              <a:t> (Luke 22:20)</a:t>
            </a:r>
            <a:endParaRPr lang="en-US" sz="40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endParaRPr>
          </a:p>
        </p:txBody>
      </p:sp>
      <p:sp>
        <p:nvSpPr>
          <p:cNvPr id="419844" name="Rectangle 4"/>
          <p:cNvSpPr>
            <a:spLocks noChangeArrowheads="1"/>
          </p:cNvSpPr>
          <p:nvPr/>
        </p:nvSpPr>
        <p:spPr bwMode="auto">
          <a:xfrm>
            <a:off x="228600" y="1981200"/>
            <a:ext cx="8610600" cy="4876800"/>
          </a:xfrm>
          <a:prstGeom prst="rect">
            <a:avLst/>
          </a:prstGeom>
          <a:noFill/>
          <a:ln>
            <a:noFill/>
          </a:ln>
          <a:effectLst/>
        </p:spPr>
        <p:txBody>
          <a:bodyPr/>
          <a:lstStyle/>
          <a:p>
            <a:pPr marL="342900" indent="-342900" eaLnBrk="1" hangingPunct="1">
              <a:spcBef>
                <a:spcPct val="20000"/>
              </a:spcBef>
              <a:buClr>
                <a:srgbClr val="FFCC66"/>
              </a:buClr>
              <a:buSzPct val="80000"/>
              <a:buFont typeface="Wingdings" charset="0"/>
              <a:buChar char="n"/>
              <a:defRPr/>
            </a:pPr>
            <a:r>
              <a:rPr lang="en-US" sz="3200" b="1" dirty="0">
                <a:solidFill>
                  <a:srgbClr val="FFFFFF"/>
                </a:solidFill>
                <a:effectLst>
                  <a:glow rad="101600">
                    <a:srgbClr val="DADADA">
                      <a:lumMod val="10000"/>
                      <a:alpha val="75000"/>
                    </a:srgbClr>
                  </a:glow>
                  <a:outerShdw blurRad="34925" dist="101600" dir="2700000" algn="tl" rotWithShape="0">
                    <a:srgbClr val="000000"/>
                  </a:outerShdw>
                </a:effectLst>
                <a:latin typeface="Tahoma" charset="0"/>
                <a:ea typeface="ＭＳ Ｐゴシック" charset="0"/>
              </a:rPr>
              <a:t>Refers back to Jeremiah 31:31-34</a:t>
            </a:r>
          </a:p>
          <a:p>
            <a:pPr marL="342900" indent="-342900" eaLnBrk="1" hangingPunct="1">
              <a:spcBef>
                <a:spcPct val="20000"/>
              </a:spcBef>
              <a:buClr>
                <a:srgbClr val="FFCC66"/>
              </a:buClr>
              <a:buSzPct val="80000"/>
              <a:buFont typeface="Wingdings" charset="0"/>
              <a:buChar char="n"/>
              <a:defRPr/>
            </a:pPr>
            <a:r>
              <a:rPr lang="en-US" sz="3200" b="1" dirty="0">
                <a:solidFill>
                  <a:srgbClr val="FFFFFF"/>
                </a:solidFill>
                <a:effectLst>
                  <a:glow rad="101600">
                    <a:srgbClr val="DADADA">
                      <a:lumMod val="10000"/>
                      <a:alpha val="75000"/>
                    </a:srgbClr>
                  </a:glow>
                  <a:outerShdw blurRad="34925" dist="101600" dir="2700000" algn="tl" rotWithShape="0">
                    <a:srgbClr val="000000"/>
                  </a:outerShdw>
                </a:effectLst>
                <a:latin typeface="Tahoma" charset="0"/>
                <a:ea typeface="ＭＳ Ｐゴシック" charset="0"/>
              </a:rPr>
              <a:t>The new covenant replaces the old</a:t>
            </a:r>
          </a:p>
          <a:p>
            <a:pPr marL="342900" indent="-342900" eaLnBrk="1" hangingPunct="1">
              <a:spcBef>
                <a:spcPct val="20000"/>
              </a:spcBef>
              <a:buClr>
                <a:srgbClr val="FFCC66"/>
              </a:buClr>
              <a:buSzPct val="80000"/>
              <a:buFont typeface="Wingdings" charset="0"/>
              <a:buChar char="n"/>
              <a:defRPr/>
            </a:pPr>
            <a:r>
              <a:rPr lang="en-US" sz="3200" b="1" dirty="0">
                <a:solidFill>
                  <a:srgbClr val="FFFFFF"/>
                </a:solidFill>
                <a:effectLst>
                  <a:glow rad="101600">
                    <a:srgbClr val="DADADA">
                      <a:lumMod val="10000"/>
                      <a:alpha val="75000"/>
                    </a:srgbClr>
                  </a:glow>
                  <a:outerShdw blurRad="34925" dist="101600" dir="2700000" algn="tl" rotWithShape="0">
                    <a:srgbClr val="000000"/>
                  </a:outerShdw>
                </a:effectLst>
                <a:latin typeface="Tahoma" charset="0"/>
                <a:ea typeface="ＭＳ Ｐゴシック" charset="0"/>
              </a:rPr>
              <a:t>The church participates in the covenant promised to Israel</a:t>
            </a:r>
          </a:p>
          <a:p>
            <a:pPr marL="342900" indent="-342900" eaLnBrk="1" hangingPunct="1">
              <a:spcBef>
                <a:spcPct val="20000"/>
              </a:spcBef>
              <a:buClr>
                <a:srgbClr val="FFCC66"/>
              </a:buClr>
              <a:buSzPct val="80000"/>
              <a:buFont typeface="Wingdings" charset="0"/>
              <a:buChar char="n"/>
              <a:defRPr/>
            </a:pPr>
            <a:r>
              <a:rPr lang="en-US" sz="3200" b="1" dirty="0">
                <a:solidFill>
                  <a:srgbClr val="FFFFFF"/>
                </a:solidFill>
                <a:effectLst>
                  <a:glow rad="101600">
                    <a:srgbClr val="DADADA">
                      <a:lumMod val="10000"/>
                      <a:alpha val="75000"/>
                    </a:srgbClr>
                  </a:glow>
                  <a:outerShdw blurRad="34925" dist="101600" dir="2700000" algn="tl" rotWithShape="0">
                    <a:srgbClr val="000000"/>
                  </a:outerShdw>
                </a:effectLst>
                <a:latin typeface="Tahoma" charset="0"/>
                <a:ea typeface="ＭＳ Ｐゴシック" charset="0"/>
              </a:rPr>
              <a:t>Never does Scripture say that the church replaces Israel since God has not rejected the nation (Rom. 11:1; cf. Jer. 31:35-37)</a:t>
            </a:r>
          </a:p>
        </p:txBody>
      </p:sp>
    </p:spTree>
    <p:extLst>
      <p:ext uri="{BB962C8B-B14F-4D97-AF65-F5344CB8AC3E}">
        <p14:creationId xmlns:p14="http://schemas.microsoft.com/office/powerpoint/2010/main" val="41530478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9844">
                                            <p:txEl>
                                              <p:pRg st="0" end="0"/>
                                            </p:txEl>
                                          </p:spTgt>
                                        </p:tgtEl>
                                        <p:attrNameLst>
                                          <p:attrName>style.visibility</p:attrName>
                                        </p:attrNameLst>
                                      </p:cBhvr>
                                      <p:to>
                                        <p:strVal val="visible"/>
                                      </p:to>
                                    </p:set>
                                    <p:animEffect transition="in" filter="wipe(down)">
                                      <p:cBhvr>
                                        <p:cTn id="7" dur="500"/>
                                        <p:tgtEl>
                                          <p:spTgt spid="4198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9844">
                                            <p:txEl>
                                              <p:pRg st="1" end="1"/>
                                            </p:txEl>
                                          </p:spTgt>
                                        </p:tgtEl>
                                        <p:attrNameLst>
                                          <p:attrName>style.visibility</p:attrName>
                                        </p:attrNameLst>
                                      </p:cBhvr>
                                      <p:to>
                                        <p:strVal val="visible"/>
                                      </p:to>
                                    </p:set>
                                    <p:animEffect transition="in" filter="wipe(down)">
                                      <p:cBhvr>
                                        <p:cTn id="12" dur="500"/>
                                        <p:tgtEl>
                                          <p:spTgt spid="41984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19844">
                                            <p:txEl>
                                              <p:pRg st="2" end="2"/>
                                            </p:txEl>
                                          </p:spTgt>
                                        </p:tgtEl>
                                        <p:attrNameLst>
                                          <p:attrName>style.visibility</p:attrName>
                                        </p:attrNameLst>
                                      </p:cBhvr>
                                      <p:to>
                                        <p:strVal val="visible"/>
                                      </p:to>
                                    </p:set>
                                    <p:animEffect transition="in" filter="wipe(down)">
                                      <p:cBhvr>
                                        <p:cTn id="17" dur="500"/>
                                        <p:tgtEl>
                                          <p:spTgt spid="41984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9844">
                                            <p:txEl>
                                              <p:pRg st="3" end="3"/>
                                            </p:txEl>
                                          </p:spTgt>
                                        </p:tgtEl>
                                        <p:attrNameLst>
                                          <p:attrName>style.visibility</p:attrName>
                                        </p:attrNameLst>
                                      </p:cBhvr>
                                      <p:to>
                                        <p:strVal val="visible"/>
                                      </p:to>
                                    </p:set>
                                    <p:animEffect transition="in" filter="wipe(down)">
                                      <p:cBhvr>
                                        <p:cTn id="22" dur="500"/>
                                        <p:tgtEl>
                                          <p:spTgt spid="41984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4" grpId="0" build="p"/>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6734923" cy="1758319"/>
          </a:xfrm>
          <a:prstGeom prst="rect">
            <a:avLst/>
          </a:prstGeom>
          <a:noFill/>
        </p:spPr>
        <p:txBody>
          <a:bodyPr lIns="91308" tIns="45655" rIns="91308" bIns="45655">
            <a:spAutoFit/>
          </a:bodyPr>
          <a:lstStyle/>
          <a:p>
            <a:pPr defTabSz="913545">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PRAYS IN GETHSEMANE</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2877" y="87079"/>
            <a:ext cx="5284787" cy="2170267"/>
          </a:xfrm>
          <a:prstGeom prst="rect">
            <a:avLst/>
          </a:prstGeom>
          <a:noFill/>
        </p:spPr>
        <p:txBody>
          <a:bodyPr lIns="91308" tIns="45655" rIns="91308" bIns="45655">
            <a:spAutoFit/>
          </a:bodyPr>
          <a:lstStyle/>
          <a:p>
            <a:pPr algn="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26:36-56</a:t>
            </a:r>
          </a:p>
          <a:p>
            <a:pPr algn="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14:32-52</a:t>
            </a:r>
          </a:p>
          <a:p>
            <a:pPr algn="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22:39-53</a:t>
            </a:r>
          </a:p>
          <a:p>
            <a:pPr algn="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18:1-12</a:t>
            </a:r>
          </a:p>
        </p:txBody>
      </p:sp>
      <p:sp>
        <p:nvSpPr>
          <p:cNvPr id="9" name="TextBox 8"/>
          <p:cNvSpPr txBox="1"/>
          <p:nvPr/>
        </p:nvSpPr>
        <p:spPr>
          <a:xfrm>
            <a:off x="217688" y="3833692"/>
            <a:ext cx="3091165" cy="419764"/>
          </a:xfrm>
          <a:prstGeom prst="rect">
            <a:avLst/>
          </a:prstGeom>
          <a:noFill/>
        </p:spPr>
        <p:txBody>
          <a:bodyPr wrap="none" lIns="64221" tIns="32108" rIns="64221" bIns="32108">
            <a:spAutoFit/>
          </a:bodyPr>
          <a:lstStyle/>
          <a:p>
            <a:pPr defTabSz="321295">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grpSp>
        <p:nvGrpSpPr>
          <p:cNvPr id="8" name="Group 7"/>
          <p:cNvGrpSpPr/>
          <p:nvPr/>
        </p:nvGrpSpPr>
        <p:grpSpPr>
          <a:xfrm>
            <a:off x="179512" y="116632"/>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381875038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556507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24759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16689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996382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149200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66866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3" descr="13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77533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90910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42002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1983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25362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927038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9035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03296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39352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35766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4" descr="14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68767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188018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24139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8585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173987941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15901" y="5013336"/>
            <a:ext cx="9109075" cy="923925"/>
          </a:xfrm>
          <a:prstGeom prst="rect">
            <a:avLst/>
          </a:prstGeom>
          <a:noFill/>
        </p:spPr>
        <p:txBody>
          <a:bodyPr lIns="91389" tIns="45695" rIns="91389" bIns="45695">
            <a:spAutoFit/>
          </a:bodyPr>
          <a:lstStyle/>
          <a:p>
            <a:pPr eaLnBrk="0" hangingPunct="0">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PETER DENIES JESUS</a:t>
            </a:r>
          </a:p>
        </p:txBody>
      </p:sp>
      <p:pic>
        <p:nvPicPr>
          <p:cNvPr id="36966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5910" y="2060575"/>
            <a:ext cx="3619749" cy="2083587"/>
          </a:xfrm>
          <a:prstGeom prst="rect">
            <a:avLst/>
          </a:prstGeom>
          <a:noFill/>
        </p:spPr>
        <p:txBody>
          <a:bodyPr wrap="none" lIns="91389" tIns="45695" rIns="91389" bIns="45695">
            <a:spAutoFit/>
          </a:bodyPr>
          <a:lstStyle/>
          <a:p>
            <a:pPr eaLnBrk="0" hangingPunct="0">
              <a:defRPr/>
            </a:pP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Matthew 26:69-75</a:t>
            </a:r>
          </a:p>
          <a:p>
            <a:pPr eaLnBrk="0" hangingPunct="0">
              <a:defRPr/>
            </a:pP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Mark 14:66-72</a:t>
            </a:r>
          </a:p>
          <a:p>
            <a:pPr eaLnBrk="0" hangingPunct="0">
              <a:defRPr/>
            </a:pP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Luke 22:54-62</a:t>
            </a:r>
          </a:p>
          <a:p>
            <a:pPr eaLnBrk="0" hangingPunct="0">
              <a:defRPr/>
            </a:pP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John 18:15-27</a:t>
            </a:r>
          </a:p>
        </p:txBody>
      </p:sp>
      <p:sp>
        <p:nvSpPr>
          <p:cNvPr id="8" name="TextBox 7"/>
          <p:cNvSpPr txBox="1"/>
          <p:nvPr/>
        </p:nvSpPr>
        <p:spPr>
          <a:xfrm>
            <a:off x="215901" y="4695836"/>
            <a:ext cx="3262313" cy="461963"/>
          </a:xfrm>
          <a:prstGeom prst="rect">
            <a:avLst/>
          </a:prstGeom>
          <a:noFill/>
        </p:spPr>
        <p:txBody>
          <a:bodyPr wrap="none" lIns="91389" tIns="45695" rIns="91389" bIns="45695">
            <a:spAutoFit/>
          </a:bodyPr>
          <a:lstStyle/>
          <a:p>
            <a:pPr eaLnBrk="0" hangingPunct="0">
              <a:defRPr/>
            </a:pPr>
            <a:r>
              <a:rPr lang="en-US"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THE EASTER STORY</a:t>
            </a:r>
          </a:p>
        </p:txBody>
      </p:sp>
      <p:grpSp>
        <p:nvGrpSpPr>
          <p:cNvPr id="9" name="Group 8"/>
          <p:cNvGrpSpPr/>
          <p:nvPr/>
        </p:nvGrpSpPr>
        <p:grpSpPr>
          <a:xfrm>
            <a:off x="179512" y="188640"/>
            <a:ext cx="3456896" cy="1440159"/>
            <a:chOff x="5508104" y="620689"/>
            <a:chExt cx="3456896" cy="1440159"/>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algn="ctr" fontAlgn="auto">
                  <a:spcBef>
                    <a:spcPts val="0"/>
                  </a:spcBef>
                  <a:spcAft>
                    <a:spcPts val="0"/>
                  </a:spcAft>
                </a:pPr>
                <a:endParaRPr lang="en-US" sz="1800" kern="0">
                  <a:solidFill>
                    <a:srgbClr val="FFFFFF"/>
                  </a:solidFill>
                  <a:latin typeface="Arial"/>
                </a:endParaRPr>
              </a:p>
            </p:txBody>
          </p:sp>
        </p:grpSp>
        <p:sp>
          <p:nvSpPr>
            <p:cNvPr id="11" name="TextBox 10"/>
            <p:cNvSpPr txBox="1"/>
            <p:nvPr/>
          </p:nvSpPr>
          <p:spPr>
            <a:xfrm>
              <a:off x="6804248" y="648153"/>
              <a:ext cx="2160752" cy="1412695"/>
            </a:xfrm>
            <a:prstGeom prst="rect">
              <a:avLst/>
            </a:prstGeom>
            <a:noFill/>
          </p:spPr>
          <p:txBody>
            <a:bodyPr wrap="square" rtlCol="0">
              <a:spAutoFit/>
            </a:bodyPr>
            <a:lstStyle/>
            <a:p>
              <a:pPr fontAlgn="auto">
                <a:lnSpc>
                  <a:spcPct val="70000"/>
                </a:lnSpc>
                <a:spcBef>
                  <a:spcPts val="0"/>
                </a:spcBef>
                <a:spcAft>
                  <a:spcPts val="0"/>
                </a:spcAft>
              </a:pPr>
              <a:r>
                <a:rPr lang="en-US" altLang="zh-CN" sz="4400" kern="0" spc="-250" dirty="0">
                  <a:solidFill>
                    <a:srgbClr val="002060"/>
                  </a:solidFill>
                  <a:latin typeface="Avenir Black"/>
                  <a:cs typeface="Avenir Black"/>
                </a:rPr>
                <a:t>Free</a:t>
              </a:r>
              <a:br>
                <a:rPr lang="en-US" altLang="zh-CN" sz="4000" kern="0" spc="-250" dirty="0">
                  <a:solidFill>
                    <a:srgbClr val="002060"/>
                  </a:solidFill>
                  <a:latin typeface="Avenir Black"/>
                  <a:cs typeface="Avenir Black"/>
                </a:rPr>
              </a:br>
              <a:r>
                <a:rPr lang="en-US" altLang="zh-CN" sz="4000" kern="0" spc="-250" dirty="0">
                  <a:solidFill>
                    <a:srgbClr val="36BAD5"/>
                  </a:solidFill>
                  <a:latin typeface="Avenir Black"/>
                  <a:cs typeface="Avenir Black"/>
                </a:rPr>
                <a:t>Bible </a:t>
              </a:r>
              <a:br>
                <a:rPr lang="en-US" altLang="zh-CN" sz="4000" kern="0" spc="-250" dirty="0">
                  <a:solidFill>
                    <a:srgbClr val="002060"/>
                  </a:solidFill>
                  <a:latin typeface="Avenir Black"/>
                  <a:cs typeface="Avenir Black"/>
                </a:rPr>
              </a:br>
              <a:r>
                <a:rPr lang="en-US" altLang="zh-CN" sz="3200" kern="0" spc="-250" dirty="0">
                  <a:solidFill>
                    <a:srgbClr val="002060"/>
                  </a:solidFill>
                  <a:latin typeface="Avenir Black"/>
                  <a:cs typeface="Avenir Black"/>
                </a:rPr>
                <a:t>images</a:t>
              </a:r>
              <a:endParaRPr lang="en-GB" sz="6000" kern="0" spc="-250" dirty="0">
                <a:solidFill>
                  <a:srgbClr val="002060"/>
                </a:solidFill>
                <a:latin typeface="Avenir Black"/>
                <a:cs typeface="Avenir Black"/>
              </a:endParaRPr>
            </a:p>
          </p:txBody>
        </p:sp>
      </p:grpSp>
    </p:spTree>
    <p:extLst>
      <p:ext uri="{BB962C8B-B14F-4D97-AF65-F5344CB8AC3E}">
        <p14:creationId xmlns:p14="http://schemas.microsoft.com/office/powerpoint/2010/main" val="385595032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01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501546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descr="02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365648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descr="03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07659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3" descr="15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descr="04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13481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descr="05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751811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268831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 descr="07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252128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08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864976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090393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958521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49" name="Picture 1" descr="13_Jesus_Anointed_1024.jpg">
            <a:hlinkClick r:id="rId2"/>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20040"/>
            <a:ext cx="9144000" cy="1032697"/>
          </a:xfrm>
          <a:no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79" tIns="32904" rIns="63279" bIns="32904" numCol="1" anchor="ctr" anchorCtr="0" compatLnSpc="1">
            <a:prstTxWarp prst="textNoShape">
              <a:avLst/>
            </a:prstTxWarp>
          </a:bodyPr>
          <a:lstStyle/>
          <a:p>
            <a:pPr defTabSz="321455" eaLnBrk="1" hangingPunct="1">
              <a:buClr>
                <a:srgbClr val="000000"/>
              </a:buClr>
              <a:buSzPct val="100000"/>
            </a:pPr>
            <a:r>
              <a:rPr lang="en-US" sz="3200">
                <a:solidFill>
                  <a:srgbClr val="000000"/>
                </a:solidFill>
                <a:ea typeface="ＭＳ Ｐゴシック"/>
                <a:cs typeface="DejaVu Sans"/>
              </a:rPr>
              <a:t>Used with permission</a:t>
            </a:r>
          </a:p>
        </p:txBody>
      </p:sp>
    </p:spTree>
    <p:extLst>
      <p:ext uri="{BB962C8B-B14F-4D97-AF65-F5344CB8AC3E}">
        <p14:creationId xmlns:p14="http://schemas.microsoft.com/office/powerpoint/2010/main" val="121205053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7224942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188705"/>
            <a:ext cx="8406094" cy="1758319"/>
          </a:xfrm>
          <a:prstGeom prst="rect">
            <a:avLst/>
          </a:prstGeom>
          <a:noFill/>
        </p:spPr>
        <p:txBody>
          <a:bodyPr lIns="91308" tIns="45655" rIns="91308" bIns="45655">
            <a:spAutoFit/>
          </a:bodyPr>
          <a:lstStyle/>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BEFORE </a:t>
            </a:r>
            <a:b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b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SANHEDRIN</a:t>
            </a: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546765"/>
            <a:ext cx="5284787" cy="2170267"/>
          </a:xfrm>
          <a:prstGeom prst="rect">
            <a:avLst/>
          </a:prstGeom>
          <a:noFill/>
        </p:spPr>
        <p:txBody>
          <a:bodyPr lIns="91308" tIns="45655" rIns="91308" bIns="45655">
            <a:spAutoFit/>
          </a:bodyPr>
          <a:lstStyle/>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26:57-67</a:t>
            </a:r>
          </a:p>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14:53-65</a:t>
            </a:r>
          </a:p>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22:66-71</a:t>
            </a:r>
          </a:p>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18:15-27</a:t>
            </a:r>
          </a:p>
        </p:txBody>
      </p:sp>
      <p:sp>
        <p:nvSpPr>
          <p:cNvPr id="9" name="TextBox 8"/>
          <p:cNvSpPr txBox="1"/>
          <p:nvPr/>
        </p:nvSpPr>
        <p:spPr>
          <a:xfrm>
            <a:off x="318159" y="3833692"/>
            <a:ext cx="3092282" cy="419764"/>
          </a:xfrm>
          <a:prstGeom prst="rect">
            <a:avLst/>
          </a:prstGeom>
          <a:noFill/>
        </p:spPr>
        <p:txBody>
          <a:bodyPr wrap="none" lIns="64221" tIns="32108" rIns="64221" bIns="32108">
            <a:spAutoFit/>
          </a:bodyPr>
          <a:lstStyle/>
          <a:p>
            <a:pPr marL="0" marR="0" lvl="0" indent="0" algn="l" defTabSz="321295"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EASTER STORY</a:t>
            </a:r>
          </a:p>
        </p:txBody>
      </p:sp>
      <p:grpSp>
        <p:nvGrpSpPr>
          <p:cNvPr id="8" name="Group 7"/>
          <p:cNvGrpSpPr/>
          <p:nvPr/>
        </p:nvGrpSpPr>
        <p:grpSpPr>
          <a:xfrm>
            <a:off x="395536" y="185829"/>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cs typeface="DejaVu Sans"/>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052930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Luke 13</a:t>
            </a:r>
          </a:p>
        </p:txBody>
      </p:sp>
    </p:spTree>
    <p:extLst>
      <p:ext uri="{BB962C8B-B14F-4D97-AF65-F5344CB8AC3E}">
        <p14:creationId xmlns:p14="http://schemas.microsoft.com/office/powerpoint/2010/main" val="3461169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283869985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375633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185226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916096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352492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78432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507074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1922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28591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104225674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3" descr="ZZ_Wintershall_credit_1024.jpg                                 000A8D9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5810" name="TextBox 2"/>
          <p:cNvSpPr txBox="1">
            <a:spLocks noChangeArrowheads="1"/>
          </p:cNvSpPr>
          <p:nvPr/>
        </p:nvSpPr>
        <p:spPr bwMode="auto">
          <a:xfrm>
            <a:off x="755651" y="3716338"/>
            <a:ext cx="7777163" cy="5857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a:solidFill>
                  <a:srgbClr val="000000"/>
                </a:solidFill>
              </a:rPr>
              <a:t>FreeBibleimages would like to thank Peter Hutley and Wintershall Players for the use of their cast, costumes and facilities in creating these images.</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Luke 23</a:t>
            </a:r>
          </a:p>
        </p:txBody>
      </p:sp>
      <p:sp>
        <p:nvSpPr>
          <p:cNvPr id="2" name="TextBox 1"/>
          <p:cNvSpPr txBox="1"/>
          <p:nvPr/>
        </p:nvSpPr>
        <p:spPr>
          <a:xfrm>
            <a:off x="5176826" y="6930487"/>
            <a:ext cx="184666" cy="461665"/>
          </a:xfrm>
          <a:prstGeom prst="rect">
            <a:avLst/>
          </a:prstGeom>
          <a:noFill/>
        </p:spPr>
        <p:txBody>
          <a:bodyPr wrap="none" lIns="91408" tIns="45704" rIns="91408" bIns="45704" rtlCol="0">
            <a:spAutoFit/>
          </a:bodyPr>
          <a:lstStyle/>
          <a:p>
            <a:endParaRPr lang="en-US"/>
          </a:p>
        </p:txBody>
      </p:sp>
    </p:spTree>
    <p:extLst>
      <p:ext uri="{BB962C8B-B14F-4D97-AF65-F5344CB8AC3E}">
        <p14:creationId xmlns:p14="http://schemas.microsoft.com/office/powerpoint/2010/main" val="194531024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5"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pic>
      <p:sp>
        <p:nvSpPr>
          <p:cNvPr id="441346" name="Rectangle 2"/>
          <p:cNvSpPr>
            <a:spLocks noGrp="1" noRot="1" noChangeArrowheads="1"/>
          </p:cNvSpPr>
          <p:nvPr>
            <p:ph type="title"/>
          </p:nvPr>
        </p:nvSpPr>
        <p:spPr>
          <a:xfrm>
            <a:off x="0" y="7"/>
            <a:ext cx="2209800" cy="1173163"/>
          </a:xfrm>
          <a:solidFill>
            <a:schemeClr val="bg2"/>
          </a:solidFill>
        </p:spPr>
        <p:txBody>
          <a:bodyPr/>
          <a:lstStyle/>
          <a:p>
            <a:pPr eaLnBrk="1" hangingPunct="1"/>
            <a:r>
              <a:rPr lang="en-US" sz="3600">
                <a:solidFill>
                  <a:schemeClr val="tx1"/>
                </a:solidFill>
                <a:effectLst/>
                <a:latin typeface="Arial" charset="0"/>
                <a:ea typeface="ＭＳ Ｐゴシック" charset="0"/>
                <a:cs typeface="Arial" charset="0"/>
              </a:rPr>
              <a:t>Passion Week</a:t>
            </a:r>
            <a:endParaRPr lang="en-US" sz="4000">
              <a:solidFill>
                <a:schemeClr val="tx1"/>
              </a:solidFill>
              <a:effectLst/>
              <a:latin typeface="Arial" charset="0"/>
              <a:ea typeface="ＭＳ Ｐゴシック" charset="0"/>
              <a:cs typeface="Arial" charset="0"/>
            </a:endParaRPr>
          </a:p>
        </p:txBody>
      </p:sp>
      <p:sp>
        <p:nvSpPr>
          <p:cNvPr id="269317" name="Freeform 5"/>
          <p:cNvSpPr>
            <a:spLocks/>
          </p:cNvSpPr>
          <p:nvPr/>
        </p:nvSpPr>
        <p:spPr bwMode="auto">
          <a:xfrm>
            <a:off x="5791200" y="4646659"/>
            <a:ext cx="1447800" cy="460283"/>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408" tIns="45704" rIns="91408" bIns="45704" anchor="ctr">
            <a:spAutoFit/>
          </a:bodyPr>
          <a:lstStyle/>
          <a:p>
            <a:endParaRPr lang="en-US"/>
          </a:p>
        </p:txBody>
      </p:sp>
      <p:sp>
        <p:nvSpPr>
          <p:cNvPr id="269318" name="Freeform 6"/>
          <p:cNvSpPr>
            <a:spLocks/>
          </p:cNvSpPr>
          <p:nvPr/>
        </p:nvSpPr>
        <p:spPr bwMode="auto">
          <a:xfrm>
            <a:off x="3897320" y="2855959"/>
            <a:ext cx="1741487" cy="460283"/>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408" tIns="45704" rIns="91408" bIns="45704" anchor="ctr">
            <a:spAutoFit/>
          </a:bodyPr>
          <a:lstStyle/>
          <a:p>
            <a:endParaRPr lang="en-US"/>
          </a:p>
        </p:txBody>
      </p:sp>
      <p:sp>
        <p:nvSpPr>
          <p:cNvPr id="269319" name="Freeform 7"/>
          <p:cNvSpPr>
            <a:spLocks/>
          </p:cNvSpPr>
          <p:nvPr/>
        </p:nvSpPr>
        <p:spPr bwMode="auto">
          <a:xfrm>
            <a:off x="3884613" y="4037058"/>
            <a:ext cx="3430587"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408" tIns="45704" rIns="91408" bIns="45704" anchor="ctr">
            <a:spAutoFit/>
          </a:bodyPr>
          <a:lstStyle/>
          <a:p>
            <a:endParaRPr lang="en-US"/>
          </a:p>
        </p:txBody>
      </p:sp>
      <p:sp>
        <p:nvSpPr>
          <p:cNvPr id="269320" name="Freeform 8"/>
          <p:cNvSpPr>
            <a:spLocks/>
          </p:cNvSpPr>
          <p:nvPr/>
        </p:nvSpPr>
        <p:spPr bwMode="auto">
          <a:xfrm>
            <a:off x="3848100" y="3922759"/>
            <a:ext cx="3390900" cy="460283"/>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408" tIns="45704" rIns="91408" bIns="45704" anchor="ctr">
            <a:spAutoFit/>
          </a:bodyPr>
          <a:lstStyle/>
          <a:p>
            <a:endParaRPr lang="en-US"/>
          </a:p>
        </p:txBody>
      </p:sp>
      <p:sp>
        <p:nvSpPr>
          <p:cNvPr id="269321" name="Freeform 9"/>
          <p:cNvSpPr>
            <a:spLocks/>
          </p:cNvSpPr>
          <p:nvPr/>
        </p:nvSpPr>
        <p:spPr bwMode="auto">
          <a:xfrm>
            <a:off x="3897320" y="3009946"/>
            <a:ext cx="1741487" cy="460283"/>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408" tIns="45704" rIns="91408" bIns="45704" anchor="ctr">
            <a:spAutoFit/>
          </a:bodyPr>
          <a:lstStyle/>
          <a:p>
            <a:endParaRPr lang="en-US"/>
          </a:p>
        </p:txBody>
      </p:sp>
      <p:sp>
        <p:nvSpPr>
          <p:cNvPr id="269322" name="Freeform 10"/>
          <p:cNvSpPr>
            <a:spLocks/>
          </p:cNvSpPr>
          <p:nvPr/>
        </p:nvSpPr>
        <p:spPr bwMode="auto">
          <a:xfrm>
            <a:off x="6019800" y="4799058"/>
            <a:ext cx="1143000" cy="460283"/>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408" tIns="45704" rIns="91408" bIns="45704" anchor="ctr">
            <a:spAutoFit/>
          </a:bodyPr>
          <a:lstStyle/>
          <a:p>
            <a:endParaRPr lang="en-US"/>
          </a:p>
        </p:txBody>
      </p:sp>
      <p:grpSp>
        <p:nvGrpSpPr>
          <p:cNvPr id="3" name="Group 1068"/>
          <p:cNvGrpSpPr>
            <a:grpSpLocks/>
          </p:cNvGrpSpPr>
          <p:nvPr/>
        </p:nvGrpSpPr>
        <p:grpSpPr bwMode="auto">
          <a:xfrm>
            <a:off x="7162800" y="3281043"/>
            <a:ext cx="1981200" cy="1085532"/>
            <a:chOff x="4512" y="2050"/>
            <a:chExt cx="1056" cy="526"/>
          </a:xfrm>
        </p:grpSpPr>
        <p:sp>
          <p:nvSpPr>
            <p:cNvPr id="2" name="AutoShape 11"/>
            <p:cNvSpPr>
              <a:spLocks noChangeArrowheads="1"/>
            </p:cNvSpPr>
            <p:nvPr/>
          </p:nvSpPr>
          <p:spPr bwMode="auto">
            <a:xfrm>
              <a:off x="4512" y="2328"/>
              <a:ext cx="1056" cy="248"/>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a:defRPr/>
              </a:pPr>
              <a:endParaRPr lang="en-US">
                <a:solidFill>
                  <a:srgbClr val="FF5050"/>
                </a:solidFill>
                <a:effectLst>
                  <a:outerShdw blurRad="38100" dist="38100" dir="2700000" algn="tl">
                    <a:srgbClr val="000000"/>
                  </a:outerShdw>
                </a:effectLst>
                <a:latin typeface="Garamond" pitchFamily="18" charset="0"/>
              </a:endParaRPr>
            </a:p>
          </p:txBody>
        </p:sp>
        <p:sp>
          <p:nvSpPr>
            <p:cNvPr id="6" name="Text Box 12"/>
            <p:cNvSpPr txBox="1">
              <a:spLocks noChangeArrowheads="1"/>
            </p:cNvSpPr>
            <p:nvPr/>
          </p:nvSpPr>
          <p:spPr bwMode="auto">
            <a:xfrm>
              <a:off x="4512" y="2050"/>
              <a:ext cx="458" cy="22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defRPr/>
              </a:pPr>
              <a:r>
                <a:rPr lang="en-US">
                  <a:solidFill>
                    <a:srgbClr val="FF5050"/>
                  </a:solidFill>
                  <a:effectLst>
                    <a:outerShdw blurRad="38100" dist="38100" dir="2700000" algn="tl">
                      <a:srgbClr val="000000"/>
                    </a:outerShdw>
                  </a:effectLst>
                  <a:latin typeface="Chalkboard" charset="0"/>
                </a:rPr>
                <a:t>Fri</a:t>
              </a:r>
            </a:p>
          </p:txBody>
        </p:sp>
      </p:grpSp>
      <p:grpSp>
        <p:nvGrpSpPr>
          <p:cNvPr id="4" name="Group 1067"/>
          <p:cNvGrpSpPr>
            <a:grpSpLocks/>
          </p:cNvGrpSpPr>
          <p:nvPr/>
        </p:nvGrpSpPr>
        <p:grpSpPr bwMode="auto">
          <a:xfrm>
            <a:off x="457201" y="3925890"/>
            <a:ext cx="2133600" cy="711200"/>
            <a:chOff x="288" y="2406"/>
            <a:chExt cx="1200" cy="448"/>
          </a:xfrm>
        </p:grpSpPr>
        <p:sp>
          <p:nvSpPr>
            <p:cNvPr id="441389" name="AutoShape 11"/>
            <p:cNvSpPr>
              <a:spLocks noChangeArrowheads="1"/>
            </p:cNvSpPr>
            <p:nvPr/>
          </p:nvSpPr>
          <p:spPr bwMode="auto">
            <a:xfrm>
              <a:off x="288" y="2532"/>
              <a:ext cx="1200" cy="322"/>
            </a:xfrm>
            <a:prstGeom prst="roundRect">
              <a:avLst>
                <a:gd name="adj" fmla="val 16667"/>
              </a:avLst>
            </a:prstGeom>
            <a:noFill/>
            <a:ln w="76200">
              <a:solidFill>
                <a:srgbClr val="00007F"/>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endParaRPr lang="en-US">
                <a:solidFill>
                  <a:srgbClr val="FFFFFF"/>
                </a:solidFill>
                <a:latin typeface="Garamond" charset="0"/>
              </a:endParaRPr>
            </a:p>
          </p:txBody>
        </p:sp>
        <p:sp>
          <p:nvSpPr>
            <p:cNvPr id="7" name="Text Box 12"/>
            <p:cNvSpPr txBox="1">
              <a:spLocks noChangeArrowheads="1"/>
            </p:cNvSpPr>
            <p:nvPr/>
          </p:nvSpPr>
          <p:spPr bwMode="auto">
            <a:xfrm>
              <a:off x="293" y="2406"/>
              <a:ext cx="1051" cy="291"/>
            </a:xfrm>
            <a:prstGeom prst="rect">
              <a:avLst/>
            </a:prstGeom>
            <a:noFill/>
            <a:ln w="9525">
              <a:solidFill>
                <a:srgbClr val="00007F"/>
              </a:solidFill>
              <a:miter lim="800000"/>
              <a:headEnd/>
              <a:tailEnd/>
            </a:ln>
            <a:effectLst>
              <a:outerShdw dist="35921" dir="2700000" algn="ctr" rotWithShape="0">
                <a:schemeClr val="bg2">
                  <a:alpha val="50000"/>
                </a:schemeClr>
              </a:outerShdw>
            </a:effectLst>
          </p:spPr>
          <p:txBody>
            <a:bodyPr>
              <a:spAutoFit/>
            </a:bodyPr>
            <a:lstStyle/>
            <a:p>
              <a:pPr eaLnBrk="1" hangingPunct="1">
                <a:defRPr/>
              </a:pPr>
              <a:r>
                <a:rPr lang="en-US">
                  <a:solidFill>
                    <a:srgbClr val="00007F"/>
                  </a:solidFill>
                  <a:effectLst>
                    <a:outerShdw blurRad="38100" dist="38100" dir="2700000" algn="tl">
                      <a:srgbClr val="000000"/>
                    </a:outerShdw>
                  </a:effectLst>
                  <a:latin typeface="Chalkboard" charset="0"/>
                </a:rPr>
                <a:t>Thurs</a:t>
              </a:r>
            </a:p>
          </p:txBody>
        </p:sp>
      </p:grpSp>
      <p:grpSp>
        <p:nvGrpSpPr>
          <p:cNvPr id="5" name="Group 1064"/>
          <p:cNvGrpSpPr>
            <a:grpSpLocks/>
          </p:cNvGrpSpPr>
          <p:nvPr/>
        </p:nvGrpSpPr>
        <p:grpSpPr bwMode="auto">
          <a:xfrm>
            <a:off x="457200" y="6086277"/>
            <a:ext cx="3962400" cy="550633"/>
            <a:chOff x="384" y="3725"/>
            <a:chExt cx="2352" cy="475"/>
          </a:xfrm>
        </p:grpSpPr>
        <p:sp>
          <p:nvSpPr>
            <p:cNvPr id="441387" name="AutoShape 11"/>
            <p:cNvSpPr>
              <a:spLocks noChangeArrowheads="1"/>
            </p:cNvSpPr>
            <p:nvPr/>
          </p:nvSpPr>
          <p:spPr bwMode="auto">
            <a:xfrm>
              <a:off x="384" y="3759"/>
              <a:ext cx="2352" cy="44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endParaRPr lang="en-US">
                <a:solidFill>
                  <a:srgbClr val="008000"/>
                </a:solidFill>
                <a:latin typeface="Garamond" charset="0"/>
              </a:endParaRPr>
            </a:p>
          </p:txBody>
        </p:sp>
        <p:sp>
          <p:nvSpPr>
            <p:cNvPr id="40" name="Text Box 12"/>
            <p:cNvSpPr txBox="1">
              <a:spLocks noChangeArrowheads="1"/>
            </p:cNvSpPr>
            <p:nvPr/>
          </p:nvSpPr>
          <p:spPr bwMode="auto">
            <a:xfrm>
              <a:off x="384" y="3725"/>
              <a:ext cx="624" cy="398"/>
            </a:xfrm>
            <a:prstGeom prst="rect">
              <a:avLst/>
            </a:prstGeom>
            <a:noFill/>
            <a:ln w="9525">
              <a:noFill/>
              <a:miter lim="800000"/>
              <a:headEnd/>
              <a:tailEnd/>
            </a:ln>
            <a:effectLst>
              <a:outerShdw dist="35921" dir="2700000" algn="ctr" rotWithShape="0">
                <a:schemeClr val="bg2">
                  <a:alpha val="50000"/>
                </a:schemeClr>
              </a:outerShdw>
            </a:effectLst>
          </p:spPr>
          <p:txBody>
            <a:bodyPr anchor="ctr">
              <a:spAutoFit/>
            </a:bodyPr>
            <a:lstStyle/>
            <a:p>
              <a:pPr eaLnBrk="1" hangingPunct="1">
                <a:defRPr/>
              </a:pPr>
              <a:r>
                <a:rPr lang="en-US">
                  <a:solidFill>
                    <a:srgbClr val="008000"/>
                  </a:solidFill>
                  <a:effectLst>
                    <a:outerShdw blurRad="38100" dist="38100" dir="2700000" algn="tl">
                      <a:srgbClr val="000000"/>
                    </a:outerShdw>
                  </a:effectLst>
                  <a:latin typeface="Chalkboard" charset="0"/>
                </a:rPr>
                <a:t>Sun</a:t>
              </a:r>
            </a:p>
          </p:txBody>
        </p:sp>
      </p:grpSp>
      <p:grpSp>
        <p:nvGrpSpPr>
          <p:cNvPr id="8" name="Group 23"/>
          <p:cNvGrpSpPr>
            <a:grpSpLocks/>
          </p:cNvGrpSpPr>
          <p:nvPr/>
        </p:nvGrpSpPr>
        <p:grpSpPr bwMode="auto">
          <a:xfrm>
            <a:off x="4800606" y="4159251"/>
            <a:ext cx="1752599" cy="1277938"/>
            <a:chOff x="3216" y="2620"/>
            <a:chExt cx="1104" cy="805"/>
          </a:xfrm>
        </p:grpSpPr>
        <p:sp>
          <p:nvSpPr>
            <p:cNvPr id="441385" name="AutoShape 15"/>
            <p:cNvSpPr>
              <a:spLocks noChangeArrowheads="1"/>
            </p:cNvSpPr>
            <p:nvPr/>
          </p:nvSpPr>
          <p:spPr bwMode="auto">
            <a:xfrm>
              <a:off x="3216" y="3103"/>
              <a:ext cx="1104" cy="322"/>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endParaRPr lang="en-US">
                <a:solidFill>
                  <a:srgbClr val="FFFFFF"/>
                </a:solidFill>
                <a:latin typeface="Garamond" charset="0"/>
              </a:endParaRPr>
            </a:p>
          </p:txBody>
        </p:sp>
        <p:sp>
          <p:nvSpPr>
            <p:cNvPr id="269328" name="Text Box 16"/>
            <p:cNvSpPr txBox="1">
              <a:spLocks noChangeArrowheads="1"/>
            </p:cNvSpPr>
            <p:nvPr/>
          </p:nvSpPr>
          <p:spPr bwMode="auto">
            <a:xfrm>
              <a:off x="3248" y="2620"/>
              <a:ext cx="434"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p>
              <a:pPr algn="ctr" eaLnBrk="1" hangingPunct="1">
                <a:defRPr/>
              </a:pPr>
              <a:r>
                <a:rPr lang="en-US">
                  <a:solidFill>
                    <a:srgbClr val="800080"/>
                  </a:solidFill>
                  <a:effectLst>
                    <a:outerShdw blurRad="38100" dist="38100" dir="2700000" algn="tl">
                      <a:srgbClr val="000000"/>
                    </a:outerShdw>
                  </a:effectLst>
                  <a:latin typeface="Chalkboard" charset="0"/>
                </a:rPr>
                <a:t>Sun</a:t>
              </a:r>
              <a:endParaRPr lang="en-US">
                <a:solidFill>
                  <a:srgbClr val="FF0000"/>
                </a:solidFill>
                <a:effectLst>
                  <a:outerShdw blurRad="38100" dist="38100" dir="2700000" algn="tl">
                    <a:srgbClr val="000000"/>
                  </a:outerShdw>
                </a:effectLst>
                <a:latin typeface="Chalkboard" charset="0"/>
              </a:endParaRPr>
            </a:p>
          </p:txBody>
        </p:sp>
      </p:grpSp>
      <p:grpSp>
        <p:nvGrpSpPr>
          <p:cNvPr id="11" name="Group 21"/>
          <p:cNvGrpSpPr>
            <a:grpSpLocks/>
          </p:cNvGrpSpPr>
          <p:nvPr/>
        </p:nvGrpSpPr>
        <p:grpSpPr bwMode="auto">
          <a:xfrm>
            <a:off x="2362201" y="76201"/>
            <a:ext cx="2438400" cy="709612"/>
            <a:chOff x="1488" y="96"/>
            <a:chExt cx="1536" cy="447"/>
          </a:xfrm>
        </p:grpSpPr>
        <p:sp>
          <p:nvSpPr>
            <p:cNvPr id="441383" name="AutoShape 19"/>
            <p:cNvSpPr>
              <a:spLocks noChangeArrowheads="1"/>
            </p:cNvSpPr>
            <p:nvPr/>
          </p:nvSpPr>
          <p:spPr bwMode="auto">
            <a:xfrm>
              <a:off x="1488" y="221"/>
              <a:ext cx="1536" cy="322"/>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endParaRPr lang="en-US">
                <a:solidFill>
                  <a:srgbClr val="FFFFFF"/>
                </a:solidFill>
                <a:latin typeface="Garamond" charset="0"/>
              </a:endParaRPr>
            </a:p>
          </p:txBody>
        </p:sp>
        <p:sp>
          <p:nvSpPr>
            <p:cNvPr id="269332" name="Text Box 20"/>
            <p:cNvSpPr txBox="1">
              <a:spLocks noChangeArrowheads="1"/>
            </p:cNvSpPr>
            <p:nvPr/>
          </p:nvSpPr>
          <p:spPr bwMode="auto">
            <a:xfrm>
              <a:off x="1599" y="96"/>
              <a:ext cx="481"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p>
              <a:pPr algn="ctr" eaLnBrk="1" hangingPunct="1">
                <a:defRPr/>
              </a:pPr>
              <a:r>
                <a:rPr lang="en-US">
                  <a:solidFill>
                    <a:srgbClr val="FF0000"/>
                  </a:solidFill>
                  <a:effectLst>
                    <a:outerShdw blurRad="38100" dist="38100" dir="2700000" algn="tl">
                      <a:srgbClr val="000000"/>
                    </a:outerShdw>
                  </a:effectLst>
                  <a:latin typeface="Chalkboard" charset="0"/>
                </a:rPr>
                <a:t>Mon</a:t>
              </a:r>
            </a:p>
          </p:txBody>
        </p:sp>
      </p:grpSp>
      <p:grpSp>
        <p:nvGrpSpPr>
          <p:cNvPr id="12" name="Group 27"/>
          <p:cNvGrpSpPr>
            <a:grpSpLocks/>
          </p:cNvGrpSpPr>
          <p:nvPr/>
        </p:nvGrpSpPr>
        <p:grpSpPr bwMode="auto">
          <a:xfrm>
            <a:off x="5334000" y="76207"/>
            <a:ext cx="1905000" cy="1131887"/>
            <a:chOff x="3360" y="96"/>
            <a:chExt cx="1200" cy="713"/>
          </a:xfrm>
        </p:grpSpPr>
        <p:sp>
          <p:nvSpPr>
            <p:cNvPr id="441381" name="AutoShape 25"/>
            <p:cNvSpPr>
              <a:spLocks noChangeArrowheads="1"/>
            </p:cNvSpPr>
            <p:nvPr/>
          </p:nvSpPr>
          <p:spPr bwMode="auto">
            <a:xfrm>
              <a:off x="3360" y="487"/>
              <a:ext cx="1200" cy="322"/>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endParaRPr lang="en-US">
                <a:solidFill>
                  <a:srgbClr val="FFFFFF"/>
                </a:solidFill>
                <a:latin typeface="Garamond" charset="0"/>
              </a:endParaRPr>
            </a:p>
          </p:txBody>
        </p:sp>
        <p:sp>
          <p:nvSpPr>
            <p:cNvPr id="269338" name="Text Box 26"/>
            <p:cNvSpPr txBox="1">
              <a:spLocks noChangeArrowheads="1"/>
            </p:cNvSpPr>
            <p:nvPr/>
          </p:nvSpPr>
          <p:spPr bwMode="auto">
            <a:xfrm>
              <a:off x="3360" y="96"/>
              <a:ext cx="501"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p>
              <a:pPr eaLnBrk="1" hangingPunct="1">
                <a:defRPr/>
              </a:pPr>
              <a:r>
                <a:rPr lang="en-US">
                  <a:solidFill>
                    <a:srgbClr val="FF8000"/>
                  </a:solidFill>
                  <a:effectLst>
                    <a:outerShdw blurRad="38100" dist="38100" dir="2700000" algn="tl">
                      <a:srgbClr val="000000"/>
                    </a:outerShdw>
                  </a:effectLst>
                  <a:latin typeface="Chalkboard" charset="0"/>
                </a:rPr>
                <a:t>Tues</a:t>
              </a:r>
              <a:endParaRPr lang="en-US">
                <a:solidFill>
                  <a:srgbClr val="000000"/>
                </a:solidFill>
                <a:effectLst>
                  <a:outerShdw blurRad="38100" dist="38100" dir="2700000" algn="tl">
                    <a:srgbClr val="FFFFFF"/>
                  </a:outerShdw>
                </a:effectLst>
                <a:latin typeface="Chalkboard" charset="0"/>
              </a:endParaRPr>
            </a:p>
          </p:txBody>
        </p:sp>
      </p:grpSp>
      <p:sp>
        <p:nvSpPr>
          <p:cNvPr id="269340" name="Freeform 28"/>
          <p:cNvSpPr>
            <a:spLocks/>
          </p:cNvSpPr>
          <p:nvPr/>
        </p:nvSpPr>
        <p:spPr bwMode="auto">
          <a:xfrm>
            <a:off x="3889375" y="4151359"/>
            <a:ext cx="3425825"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408" tIns="45704" rIns="91408" bIns="45704" anchor="ctr">
            <a:spAutoFit/>
          </a:bodyPr>
          <a:lstStyle/>
          <a:p>
            <a:endParaRPr lang="en-US"/>
          </a:p>
        </p:txBody>
      </p:sp>
      <p:sp>
        <p:nvSpPr>
          <p:cNvPr id="269341" name="Freeform 29"/>
          <p:cNvSpPr>
            <a:spLocks/>
          </p:cNvSpPr>
          <p:nvPr/>
        </p:nvSpPr>
        <p:spPr bwMode="auto">
          <a:xfrm>
            <a:off x="4114801" y="4189459"/>
            <a:ext cx="3200400"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408" tIns="45704" rIns="91408" bIns="45704" anchor="ctr">
            <a:spAutoFit/>
          </a:bodyPr>
          <a:lstStyle/>
          <a:p>
            <a:endParaRPr lang="en-US"/>
          </a:p>
        </p:txBody>
      </p:sp>
      <p:sp>
        <p:nvSpPr>
          <p:cNvPr id="83999" name="Freeform 1055"/>
          <p:cNvSpPr>
            <a:spLocks/>
          </p:cNvSpPr>
          <p:nvPr/>
        </p:nvSpPr>
        <p:spPr bwMode="auto">
          <a:xfrm>
            <a:off x="2036763" y="4280741"/>
            <a:ext cx="184660" cy="460283"/>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lIns="91408" tIns="45704" rIns="91408" bIns="45704" anchor="ctr">
            <a:spAutoFit/>
          </a:bodyPr>
          <a:lstStyle/>
          <a:p>
            <a:endParaRPr lang="en-US"/>
          </a:p>
        </p:txBody>
      </p:sp>
      <p:sp>
        <p:nvSpPr>
          <p:cNvPr id="84000" name="Freeform 1056"/>
          <p:cNvSpPr>
            <a:spLocks/>
          </p:cNvSpPr>
          <p:nvPr/>
        </p:nvSpPr>
        <p:spPr bwMode="auto">
          <a:xfrm>
            <a:off x="2322514" y="2979784"/>
            <a:ext cx="184660" cy="460283"/>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lIns="91408" tIns="45704" rIns="91408" bIns="45704" anchor="ctr">
            <a:spAutoFit/>
          </a:bodyPr>
          <a:lstStyle/>
          <a:p>
            <a:endParaRPr lang="en-US"/>
          </a:p>
        </p:txBody>
      </p:sp>
      <p:grpSp>
        <p:nvGrpSpPr>
          <p:cNvPr id="13" name="Group 1065"/>
          <p:cNvGrpSpPr>
            <a:grpSpLocks/>
          </p:cNvGrpSpPr>
          <p:nvPr/>
        </p:nvGrpSpPr>
        <p:grpSpPr bwMode="auto">
          <a:xfrm>
            <a:off x="457200" y="5526082"/>
            <a:ext cx="3962400" cy="531296"/>
            <a:chOff x="384" y="3264"/>
            <a:chExt cx="2352" cy="472"/>
          </a:xfrm>
        </p:grpSpPr>
        <p:sp>
          <p:nvSpPr>
            <p:cNvPr id="9" name="Text Box 12"/>
            <p:cNvSpPr txBox="1">
              <a:spLocks noChangeArrowheads="1"/>
            </p:cNvSpPr>
            <p:nvPr/>
          </p:nvSpPr>
          <p:spPr bwMode="auto">
            <a:xfrm>
              <a:off x="384" y="3264"/>
              <a:ext cx="1051" cy="41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defRPr/>
              </a:pPr>
              <a:r>
                <a:rPr lang="en-US">
                  <a:solidFill>
                    <a:srgbClr val="663300"/>
                  </a:solidFill>
                  <a:effectLst>
                    <a:outerShdw blurRad="38100" dist="38100" dir="2700000" algn="tl">
                      <a:srgbClr val="000000"/>
                    </a:outerShdw>
                  </a:effectLst>
                  <a:latin typeface="Chalkboard" charset="0"/>
                </a:rPr>
                <a:t>Sat</a:t>
              </a:r>
            </a:p>
          </p:txBody>
        </p:sp>
        <p:sp>
          <p:nvSpPr>
            <p:cNvPr id="10" name="AutoShape 11"/>
            <p:cNvSpPr>
              <a:spLocks noChangeArrowheads="1"/>
            </p:cNvSpPr>
            <p:nvPr/>
          </p:nvSpPr>
          <p:spPr bwMode="auto">
            <a:xfrm>
              <a:off x="384" y="3282"/>
              <a:ext cx="2352" cy="454"/>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a:defRPr/>
              </a:pPr>
              <a:endParaRPr lang="en-US">
                <a:solidFill>
                  <a:srgbClr val="663300"/>
                </a:solidFill>
                <a:effectLst>
                  <a:outerShdw blurRad="38100" dist="38100" dir="2700000" algn="tl">
                    <a:srgbClr val="000000"/>
                  </a:outerShdw>
                </a:effectLst>
                <a:latin typeface="Garamond" pitchFamily="18" charset="0"/>
              </a:endParaRPr>
            </a:p>
          </p:txBody>
        </p:sp>
      </p:grpSp>
      <p:grpSp>
        <p:nvGrpSpPr>
          <p:cNvPr id="14" name="Group 1066"/>
          <p:cNvGrpSpPr>
            <a:grpSpLocks/>
          </p:cNvGrpSpPr>
          <p:nvPr/>
        </p:nvGrpSpPr>
        <p:grpSpPr bwMode="auto">
          <a:xfrm>
            <a:off x="457200" y="4954150"/>
            <a:ext cx="3962400" cy="529098"/>
            <a:chOff x="288" y="2977"/>
            <a:chExt cx="2352" cy="472"/>
          </a:xfrm>
        </p:grpSpPr>
        <p:sp>
          <p:nvSpPr>
            <p:cNvPr id="38" name="Text Box 12"/>
            <p:cNvSpPr txBox="1">
              <a:spLocks noChangeArrowheads="1"/>
            </p:cNvSpPr>
            <p:nvPr/>
          </p:nvSpPr>
          <p:spPr bwMode="auto">
            <a:xfrm>
              <a:off x="288" y="2977"/>
              <a:ext cx="1051" cy="412"/>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defRPr/>
              </a:pPr>
              <a:r>
                <a:rPr lang="en-US" b="1">
                  <a:solidFill>
                    <a:srgbClr val="000000"/>
                  </a:solidFill>
                  <a:effectLst>
                    <a:outerShdw blurRad="38100" dist="38100" dir="2700000" algn="tl">
                      <a:srgbClr val="FFFFFF"/>
                    </a:outerShdw>
                  </a:effectLst>
                  <a:latin typeface="Chalkboard" charset="0"/>
                </a:rPr>
                <a:t>Fri</a:t>
              </a:r>
              <a:endParaRPr lang="en-US" b="1">
                <a:solidFill>
                  <a:srgbClr val="000079"/>
                </a:solidFill>
                <a:effectLst>
                  <a:outerShdw blurRad="38100" dist="38100" dir="2700000" algn="tl">
                    <a:srgbClr val="000000"/>
                  </a:outerShdw>
                </a:effectLst>
                <a:latin typeface="Chalkboard" charset="0"/>
              </a:endParaRPr>
            </a:p>
          </p:txBody>
        </p:sp>
        <p:sp>
          <p:nvSpPr>
            <p:cNvPr id="441378" name="AutoShape 11"/>
            <p:cNvSpPr>
              <a:spLocks noChangeArrowheads="1"/>
            </p:cNvSpPr>
            <p:nvPr/>
          </p:nvSpPr>
          <p:spPr bwMode="auto">
            <a:xfrm>
              <a:off x="288" y="2993"/>
              <a:ext cx="2352" cy="456"/>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endParaRPr lang="en-US">
                <a:solidFill>
                  <a:srgbClr val="008000"/>
                </a:solidFill>
                <a:latin typeface="Garamond" charset="0"/>
              </a:endParaRPr>
            </a:p>
          </p:txBody>
        </p:sp>
      </p:grpSp>
      <p:grpSp>
        <p:nvGrpSpPr>
          <p:cNvPr id="15" name="Group 1074"/>
          <p:cNvGrpSpPr>
            <a:grpSpLocks/>
          </p:cNvGrpSpPr>
          <p:nvPr/>
        </p:nvGrpSpPr>
        <p:grpSpPr bwMode="auto">
          <a:xfrm>
            <a:off x="7162800" y="5057773"/>
            <a:ext cx="1676400" cy="676274"/>
            <a:chOff x="4512" y="3148"/>
            <a:chExt cx="1056" cy="426"/>
          </a:xfrm>
        </p:grpSpPr>
        <p:sp>
          <p:nvSpPr>
            <p:cNvPr id="269323" name="AutoShape 11"/>
            <p:cNvSpPr>
              <a:spLocks noChangeArrowheads="1"/>
            </p:cNvSpPr>
            <p:nvPr/>
          </p:nvSpPr>
          <p:spPr bwMode="auto">
            <a:xfrm>
              <a:off x="4512" y="3252"/>
              <a:ext cx="1056" cy="322"/>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a:defRPr/>
              </a:pPr>
              <a:endParaRPr lang="en-US">
                <a:solidFill>
                  <a:srgbClr val="0099CC"/>
                </a:solidFill>
                <a:effectLst>
                  <a:outerShdw blurRad="38100" dist="38100" dir="2700000" algn="tl">
                    <a:srgbClr val="000000"/>
                  </a:outerShdw>
                </a:effectLst>
                <a:latin typeface="Garamond" pitchFamily="18" charset="0"/>
              </a:endParaRPr>
            </a:p>
          </p:txBody>
        </p:sp>
        <p:sp>
          <p:nvSpPr>
            <p:cNvPr id="269324" name="Text Box 12"/>
            <p:cNvSpPr txBox="1">
              <a:spLocks noChangeArrowheads="1"/>
            </p:cNvSpPr>
            <p:nvPr/>
          </p:nvSpPr>
          <p:spPr bwMode="auto">
            <a:xfrm>
              <a:off x="4560" y="3148"/>
              <a:ext cx="410"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p>
              <a:pPr eaLnBrk="1" hangingPunct="1">
                <a:defRPr/>
              </a:pPr>
              <a:r>
                <a:rPr lang="en-US">
                  <a:solidFill>
                    <a:srgbClr val="0099CC"/>
                  </a:solidFill>
                  <a:effectLst>
                    <a:outerShdw blurRad="38100" dist="38100" dir="2700000" algn="tl">
                      <a:srgbClr val="000000"/>
                    </a:outerShdw>
                  </a:effectLst>
                  <a:latin typeface="Chalkboard" charset="0"/>
                </a:rPr>
                <a:t>Sat</a:t>
              </a:r>
            </a:p>
          </p:txBody>
        </p:sp>
      </p:grpSp>
      <p:sp>
        <p:nvSpPr>
          <p:cNvPr id="84014" name="Freeform 1070"/>
          <p:cNvSpPr>
            <a:spLocks/>
          </p:cNvSpPr>
          <p:nvPr/>
        </p:nvSpPr>
        <p:spPr bwMode="auto">
          <a:xfrm>
            <a:off x="1628776" y="3168696"/>
            <a:ext cx="184660" cy="460283"/>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lIns="91408" tIns="45704" rIns="91408" bIns="45704" anchor="ctr">
            <a:spAutoFit/>
          </a:bodyPr>
          <a:lstStyle/>
          <a:p>
            <a:endParaRPr lang="en-US"/>
          </a:p>
        </p:txBody>
      </p:sp>
      <p:sp>
        <p:nvSpPr>
          <p:cNvPr id="84015" name="Freeform 1071"/>
          <p:cNvSpPr>
            <a:spLocks/>
          </p:cNvSpPr>
          <p:nvPr/>
        </p:nvSpPr>
        <p:spPr bwMode="auto">
          <a:xfrm>
            <a:off x="1706563" y="2578941"/>
            <a:ext cx="184660" cy="460283"/>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lIns="91408" tIns="45704" rIns="91408" bIns="45704" anchor="ctr">
            <a:spAutoFit/>
          </a:bodyPr>
          <a:lstStyle/>
          <a:p>
            <a:endParaRPr lang="en-US"/>
          </a:p>
        </p:txBody>
      </p:sp>
      <p:sp>
        <p:nvSpPr>
          <p:cNvPr id="84016" name="Freeform 1072"/>
          <p:cNvSpPr>
            <a:spLocks/>
          </p:cNvSpPr>
          <p:nvPr/>
        </p:nvSpPr>
        <p:spPr bwMode="auto">
          <a:xfrm>
            <a:off x="2847975" y="1595484"/>
            <a:ext cx="184660" cy="460283"/>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lIns="91408" tIns="45704" rIns="91408" bIns="45704" anchor="ctr">
            <a:spAutoFit/>
          </a:bodyPr>
          <a:lstStyle/>
          <a:p>
            <a:endParaRPr lang="en-US"/>
          </a:p>
        </p:txBody>
      </p:sp>
      <p:sp>
        <p:nvSpPr>
          <p:cNvPr id="84017" name="Freeform 1073"/>
          <p:cNvSpPr>
            <a:spLocks/>
          </p:cNvSpPr>
          <p:nvPr/>
        </p:nvSpPr>
        <p:spPr bwMode="auto">
          <a:xfrm>
            <a:off x="2090738" y="2001884"/>
            <a:ext cx="184660" cy="460283"/>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lIns="91408" tIns="45704" rIns="91408" bIns="45704" anchor="ctr">
            <a:spAutoFit/>
          </a:bodyPr>
          <a:lstStyle/>
          <a:p>
            <a:endParaRPr lang="en-US"/>
          </a:p>
        </p:txBody>
      </p:sp>
      <p:grpSp>
        <p:nvGrpSpPr>
          <p:cNvPr id="16" name="Group 1075"/>
          <p:cNvGrpSpPr>
            <a:grpSpLocks/>
          </p:cNvGrpSpPr>
          <p:nvPr/>
        </p:nvGrpSpPr>
        <p:grpSpPr bwMode="auto">
          <a:xfrm>
            <a:off x="7421570" y="120656"/>
            <a:ext cx="1722437" cy="854075"/>
            <a:chOff x="4776" y="124"/>
            <a:chExt cx="1085" cy="538"/>
          </a:xfrm>
        </p:grpSpPr>
        <p:sp>
          <p:nvSpPr>
            <p:cNvPr id="441373" name="AutoShape 11"/>
            <p:cNvSpPr>
              <a:spLocks noChangeArrowheads="1"/>
            </p:cNvSpPr>
            <p:nvPr/>
          </p:nvSpPr>
          <p:spPr bwMode="auto">
            <a:xfrm>
              <a:off x="4807" y="340"/>
              <a:ext cx="1054" cy="322"/>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endParaRPr lang="en-US">
                <a:solidFill>
                  <a:srgbClr val="6D6D6D"/>
                </a:solidFill>
                <a:latin typeface="Garamond" charset="0"/>
              </a:endParaRPr>
            </a:p>
          </p:txBody>
        </p:sp>
        <p:sp>
          <p:nvSpPr>
            <p:cNvPr id="36" name="Text Box 12"/>
            <p:cNvSpPr txBox="1">
              <a:spLocks noChangeArrowheads="1"/>
            </p:cNvSpPr>
            <p:nvPr/>
          </p:nvSpPr>
          <p:spPr bwMode="auto">
            <a:xfrm>
              <a:off x="4776" y="124"/>
              <a:ext cx="701" cy="291"/>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eaLnBrk="1" hangingPunct="1">
                <a:defRPr/>
              </a:pPr>
              <a:r>
                <a:rPr lang="en-US">
                  <a:solidFill>
                    <a:srgbClr val="6D6D6D"/>
                  </a:solidFill>
                  <a:effectLst>
                    <a:outerShdw blurRad="38100" dist="38100" dir="2700000" algn="tl">
                      <a:srgbClr val="000000"/>
                    </a:outerShdw>
                  </a:effectLst>
                  <a:latin typeface="Chalkboard" charset="0"/>
                </a:rPr>
                <a:t>Wed</a:t>
              </a:r>
            </a:p>
          </p:txBody>
        </p:sp>
      </p:grpSp>
      <p:sp>
        <p:nvSpPr>
          <p:cNvPr id="441371" name="Text Box 30"/>
          <p:cNvSpPr txBox="1">
            <a:spLocks noChangeArrowheads="1"/>
          </p:cNvSpPr>
          <p:nvPr/>
        </p:nvSpPr>
        <p:spPr bwMode="auto">
          <a:xfrm>
            <a:off x="8458200" y="7"/>
            <a:ext cx="685800" cy="396875"/>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FFFFFF"/>
                </a:solidFill>
                <a:cs typeface="Arial" charset="0"/>
              </a:rPr>
              <a:t>64</a:t>
            </a:r>
            <a:endParaRPr lang="en-US" sz="2000">
              <a:solidFill>
                <a:srgbClr val="FFFFFF"/>
              </a:solidFill>
              <a:cs typeface="Arial" charset="0"/>
            </a:endParaRP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2781300"/>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nodeType="clickEffect">
                                  <p:stCondLst>
                                    <p:cond delay="0"/>
                                  </p:stCondLst>
                                  <p:childTnLst>
                                    <p:animEffect transition="out" filter="checkerboard(across)">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9318"/>
                                        </p:tgtEl>
                                        <p:attrNameLst>
                                          <p:attrName>style.visibility</p:attrName>
                                        </p:attrNameLst>
                                      </p:cBhvr>
                                      <p:to>
                                        <p:strVal val="visible"/>
                                      </p:to>
                                    </p:set>
                                    <p:animEffect transition="in" filter="wipe(down)">
                                      <p:cBhvr>
                                        <p:cTn id="36" dur="500"/>
                                        <p:tgtEl>
                                          <p:spTgt spid="2693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69318"/>
                                        </p:tgtEl>
                                      </p:cBhvr>
                                    </p:animEffect>
                                    <p:set>
                                      <p:cBhvr>
                                        <p:cTn id="41" dur="1" fill="hold">
                                          <p:stCondLst>
                                            <p:cond delay="499"/>
                                          </p:stCondLst>
                                        </p:cTn>
                                        <p:tgtEl>
                                          <p:spTgt spid="269318"/>
                                        </p:tgtEl>
                                        <p:attrNameLst>
                                          <p:attrName>style.visibility</p:attrName>
                                        </p:attrNameLst>
                                      </p:cBhvr>
                                      <p:to>
                                        <p:strVal val="hidden"/>
                                      </p:to>
                                    </p:se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9319"/>
                                        </p:tgtEl>
                                        <p:attrNameLst>
                                          <p:attrName>style.visibility</p:attrName>
                                        </p:attrNameLst>
                                      </p:cBhvr>
                                      <p:to>
                                        <p:strVal val="visible"/>
                                      </p:to>
                                    </p:set>
                                    <p:animEffect transition="in" filter="wipe(up)">
                                      <p:cBhvr>
                                        <p:cTn id="45" dur="500"/>
                                        <p:tgtEl>
                                          <p:spTgt spid="2693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grpId="1" nodeType="clickEffect">
                                  <p:stCondLst>
                                    <p:cond delay="0"/>
                                  </p:stCondLst>
                                  <p:childTnLst>
                                    <p:animEffect transition="out" filter="blinds(horizontal)">
                                      <p:cBhvr>
                                        <p:cTn id="49" dur="500"/>
                                        <p:tgtEl>
                                          <p:spTgt spid="269319"/>
                                        </p:tgtEl>
                                      </p:cBhvr>
                                    </p:animEffect>
                                    <p:set>
                                      <p:cBhvr>
                                        <p:cTn id="50" dur="1" fill="hold">
                                          <p:stCondLst>
                                            <p:cond delay="499"/>
                                          </p:stCondLst>
                                        </p:cTn>
                                        <p:tgtEl>
                                          <p:spTgt spid="26931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269320"/>
                                        </p:tgtEl>
                                        <p:attrNameLst>
                                          <p:attrName>style.visibility</p:attrName>
                                        </p:attrNameLst>
                                      </p:cBhvr>
                                      <p:to>
                                        <p:strVal val="visible"/>
                                      </p:to>
                                    </p:set>
                                    <p:animEffect transition="in" filter="wipe(down)">
                                      <p:cBhvr>
                                        <p:cTn id="58" dur="500"/>
                                        <p:tgtEl>
                                          <p:spTgt spid="26932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69320"/>
                                        </p:tgtEl>
                                      </p:cBhvr>
                                    </p:animEffect>
                                    <p:set>
                                      <p:cBhvr>
                                        <p:cTn id="63" dur="1" fill="hold">
                                          <p:stCondLst>
                                            <p:cond delay="499"/>
                                          </p:stCondLst>
                                        </p:cTn>
                                        <p:tgtEl>
                                          <p:spTgt spid="269320"/>
                                        </p:tgtEl>
                                        <p:attrNameLst>
                                          <p:attrName>style.visibility</p:attrName>
                                        </p:attrNameLst>
                                      </p:cBhvr>
                                      <p:to>
                                        <p:strVal val="hidden"/>
                                      </p:to>
                                    </p:set>
                                  </p:childTnLst>
                                </p:cTn>
                              </p:par>
                            </p:childTnLst>
                          </p:cTn>
                        </p:par>
                        <p:par>
                          <p:cTn id="64" fill="hold" nodeType="afterGroup">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69340"/>
                                        </p:tgtEl>
                                        <p:attrNameLst>
                                          <p:attrName>style.visibility</p:attrName>
                                        </p:attrNameLst>
                                      </p:cBhvr>
                                      <p:to>
                                        <p:strVal val="visible"/>
                                      </p:to>
                                    </p:set>
                                    <p:animEffect transition="in" filter="wipe(up)">
                                      <p:cBhvr>
                                        <p:cTn id="67" dur="500"/>
                                        <p:tgtEl>
                                          <p:spTgt spid="2693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69340"/>
                                        </p:tgtEl>
                                      </p:cBhvr>
                                    </p:animEffect>
                                    <p:set>
                                      <p:cBhvr>
                                        <p:cTn id="72" dur="1" fill="hold">
                                          <p:stCondLst>
                                            <p:cond delay="499"/>
                                          </p:stCondLst>
                                        </p:cTn>
                                        <p:tgtEl>
                                          <p:spTgt spid="269340"/>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par>
                          <p:cTn id="77" fill="hold" nodeType="afterGroup">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69341"/>
                                        </p:tgtEl>
                                        <p:attrNameLst>
                                          <p:attrName>style.visibility</p:attrName>
                                        </p:attrNameLst>
                                      </p:cBhvr>
                                      <p:to>
                                        <p:strVal val="visible"/>
                                      </p:to>
                                    </p:set>
                                    <p:animEffect transition="in" filter="wipe(down)">
                                      <p:cBhvr>
                                        <p:cTn id="80" dur="500"/>
                                        <p:tgtEl>
                                          <p:spTgt spid="26934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xit" presetSubtype="10" fill="hold" grpId="1" nodeType="clickEffect">
                                  <p:stCondLst>
                                    <p:cond delay="0"/>
                                  </p:stCondLst>
                                  <p:childTnLst>
                                    <p:animEffect transition="out" filter="blinds(horizontal)">
                                      <p:cBhvr>
                                        <p:cTn id="84" dur="500"/>
                                        <p:tgtEl>
                                          <p:spTgt spid="269341"/>
                                        </p:tgtEl>
                                      </p:cBhvr>
                                    </p:animEffect>
                                    <p:set>
                                      <p:cBhvr>
                                        <p:cTn id="85" dur="1" fill="hold">
                                          <p:stCondLst>
                                            <p:cond delay="499"/>
                                          </p:stCondLst>
                                        </p:cTn>
                                        <p:tgtEl>
                                          <p:spTgt spid="269341"/>
                                        </p:tgtEl>
                                        <p:attrNameLst>
                                          <p:attrName>style.visibility</p:attrName>
                                        </p:attrNameLst>
                                      </p:cBhvr>
                                      <p:to>
                                        <p:strVal val="hidden"/>
                                      </p:to>
                                    </p:set>
                                  </p:childTnLst>
                                </p:cTn>
                              </p:par>
                            </p:childTnLst>
                          </p:cTn>
                        </p:par>
                        <p:par>
                          <p:cTn id="86" fill="hold" nodeType="afterGroup">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69321"/>
                                        </p:tgtEl>
                                        <p:attrNameLst>
                                          <p:attrName>style.visibility</p:attrName>
                                        </p:attrNameLst>
                                      </p:cBhvr>
                                      <p:to>
                                        <p:strVal val="visible"/>
                                      </p:to>
                                    </p:set>
                                    <p:animEffect transition="in" filter="wipe(up)">
                                      <p:cBhvr>
                                        <p:cTn id="89" dur="500"/>
                                        <p:tgtEl>
                                          <p:spTgt spid="26932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69321"/>
                                        </p:tgtEl>
                                      </p:cBhvr>
                                    </p:animEffect>
                                    <p:set>
                                      <p:cBhvr>
                                        <p:cTn id="94" dur="1" fill="hold">
                                          <p:stCondLst>
                                            <p:cond delay="499"/>
                                          </p:stCondLst>
                                        </p:cTn>
                                        <p:tgtEl>
                                          <p:spTgt spid="269321"/>
                                        </p:tgtEl>
                                        <p:attrNameLst>
                                          <p:attrName>style.visibility</p:attrName>
                                        </p:attrNameLst>
                                      </p:cBhvr>
                                      <p:to>
                                        <p:strVal val="hidden"/>
                                      </p:to>
                                    </p:set>
                                  </p:childTnLst>
                                </p:cTn>
                              </p:par>
                            </p:childTnLst>
                          </p:cTn>
                        </p:par>
                        <p:par>
                          <p:cTn id="95" fill="hold" nodeType="afterGroup">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269322"/>
                                        </p:tgtEl>
                                        <p:attrNameLst>
                                          <p:attrName>style.visibility</p:attrName>
                                        </p:attrNameLst>
                                      </p:cBhvr>
                                      <p:to>
                                        <p:strVal val="visible"/>
                                      </p:to>
                                    </p:set>
                                    <p:animEffect transition="in" filter="wipe(up)">
                                      <p:cBhvr>
                                        <p:cTn id="98" dur="500"/>
                                        <p:tgtEl>
                                          <p:spTgt spid="26932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269322"/>
                                        </p:tgtEl>
                                      </p:cBhvr>
                                    </p:animEffect>
                                    <p:set>
                                      <p:cBhvr>
                                        <p:cTn id="103" dur="1" fill="hold">
                                          <p:stCondLst>
                                            <p:cond delay="499"/>
                                          </p:stCondLst>
                                        </p:cTn>
                                        <p:tgtEl>
                                          <p:spTgt spid="269322"/>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83999"/>
                                        </p:tgtEl>
                                        <p:attrNameLst>
                                          <p:attrName>style.visibility</p:attrName>
                                        </p:attrNameLst>
                                      </p:cBhvr>
                                      <p:to>
                                        <p:strVal val="visible"/>
                                      </p:to>
                                    </p:set>
                                    <p:animEffect transition="in" filter="wipe(right)">
                                      <p:cBhvr>
                                        <p:cTn id="116" dur="500"/>
                                        <p:tgtEl>
                                          <p:spTgt spid="8399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4000"/>
                                        </p:tgtEl>
                                        <p:attrNameLst>
                                          <p:attrName>style.visibility</p:attrName>
                                        </p:attrNameLst>
                                      </p:cBhvr>
                                      <p:to>
                                        <p:strVal val="visible"/>
                                      </p:to>
                                    </p:set>
                                    <p:animEffect transition="in" filter="wipe(left)">
                                      <p:cBhvr>
                                        <p:cTn id="121" dur="500"/>
                                        <p:tgtEl>
                                          <p:spTgt spid="84000"/>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2" fill="hold" grpId="0" nodeType="clickEffect">
                                  <p:stCondLst>
                                    <p:cond delay="0"/>
                                  </p:stCondLst>
                                  <p:childTnLst>
                                    <p:set>
                                      <p:cBhvr>
                                        <p:cTn id="129" dur="1" fill="hold">
                                          <p:stCondLst>
                                            <p:cond delay="0"/>
                                          </p:stCondLst>
                                        </p:cTn>
                                        <p:tgtEl>
                                          <p:spTgt spid="84014"/>
                                        </p:tgtEl>
                                        <p:attrNameLst>
                                          <p:attrName>style.visibility</p:attrName>
                                        </p:attrNameLst>
                                      </p:cBhvr>
                                      <p:to>
                                        <p:strVal val="visible"/>
                                      </p:to>
                                    </p:set>
                                    <p:animEffect transition="in" filter="wipe(right)">
                                      <p:cBhvr>
                                        <p:cTn id="130" dur="500"/>
                                        <p:tgtEl>
                                          <p:spTgt spid="8401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84015"/>
                                        </p:tgtEl>
                                        <p:attrNameLst>
                                          <p:attrName>style.visibility</p:attrName>
                                        </p:attrNameLst>
                                      </p:cBhvr>
                                      <p:to>
                                        <p:strVal val="visible"/>
                                      </p:to>
                                    </p:set>
                                    <p:animEffect transition="in" filter="wipe(down)">
                                      <p:cBhvr>
                                        <p:cTn id="135" dur="500"/>
                                        <p:tgtEl>
                                          <p:spTgt spid="8401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84016"/>
                                        </p:tgtEl>
                                        <p:attrNameLst>
                                          <p:attrName>style.visibility</p:attrName>
                                        </p:attrNameLst>
                                      </p:cBhvr>
                                      <p:to>
                                        <p:strVal val="visible"/>
                                      </p:to>
                                    </p:set>
                                    <p:animEffect transition="in" filter="wipe(right)">
                                      <p:cBhvr>
                                        <p:cTn id="140" dur="500"/>
                                        <p:tgtEl>
                                          <p:spTgt spid="8401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nodeType="clickEffect">
                                  <p:stCondLst>
                                    <p:cond delay="0"/>
                                  </p:stCondLst>
                                  <p:childTnLst>
                                    <p:set>
                                      <p:cBhvr>
                                        <p:cTn id="148" dur="1" fill="hold">
                                          <p:stCondLst>
                                            <p:cond delay="0"/>
                                          </p:stCondLst>
                                        </p:cTn>
                                        <p:tgtEl>
                                          <p:spTgt spid="5"/>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84017"/>
                                        </p:tgtEl>
                                        <p:attrNameLst>
                                          <p:attrName>style.visibility</p:attrName>
                                        </p:attrNameLst>
                                      </p:cBhvr>
                                      <p:to>
                                        <p:strVal val="visible"/>
                                      </p:to>
                                    </p:set>
                                    <p:animEffect transition="in" filter="wipe(right)">
                                      <p:cBhvr>
                                        <p:cTn id="153"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934455"/>
            <a:ext cx="8406094" cy="925490"/>
          </a:xfrm>
          <a:prstGeom prst="rect">
            <a:avLst/>
          </a:prstGeom>
          <a:noFill/>
        </p:spPr>
        <p:txBody>
          <a:bodyPr lIns="91289" tIns="45645" rIns="91289" bIns="45645">
            <a:spAutoFit/>
          </a:bodyPr>
          <a:lstStyle/>
          <a:p>
            <a:pPr defTabSz="913365" eaLnBrk="1" hangingPunct="1">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IS CRUCIFIED</a:t>
            </a:r>
          </a:p>
        </p:txBody>
      </p:sp>
      <p:pic>
        <p:nvPicPr>
          <p:cNvPr id="14339"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706965"/>
            <a:ext cx="5284787" cy="2170267"/>
          </a:xfrm>
          <a:prstGeom prst="rect">
            <a:avLst/>
          </a:prstGeom>
          <a:noFill/>
        </p:spPr>
        <p:txBody>
          <a:bodyPr lIns="91289" tIns="45645" rIns="91289" bIns="45645">
            <a:spAutoFit/>
          </a:bodyPr>
          <a:lstStyle/>
          <a:p>
            <a:pPr defTabSz="913365" eaLnBrk="1" hangingPunct="1">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27:27-37</a:t>
            </a:r>
          </a:p>
          <a:p>
            <a:pPr defTabSz="913365" eaLnBrk="1" hangingPunct="1">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15:16-25</a:t>
            </a:r>
          </a:p>
          <a:p>
            <a:pPr defTabSz="913365" eaLnBrk="1" hangingPunct="1">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23:26-34</a:t>
            </a:r>
          </a:p>
          <a:p>
            <a:pPr defTabSz="913365" eaLnBrk="1" hangingPunct="1">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19:16-27</a:t>
            </a:r>
          </a:p>
        </p:txBody>
      </p:sp>
      <p:sp>
        <p:nvSpPr>
          <p:cNvPr id="9" name="TextBox 8"/>
          <p:cNvSpPr txBox="1"/>
          <p:nvPr/>
        </p:nvSpPr>
        <p:spPr>
          <a:xfrm>
            <a:off x="318159" y="4579443"/>
            <a:ext cx="3092282" cy="418648"/>
          </a:xfrm>
          <a:prstGeom prst="rect">
            <a:avLst/>
          </a:prstGeom>
          <a:noFill/>
        </p:spPr>
        <p:txBody>
          <a:bodyPr wrap="none" lIns="64208" tIns="32101" rIns="64208" bIns="32101">
            <a:spAutoFit/>
          </a:bodyPr>
          <a:lstStyle/>
          <a:p>
            <a:pPr defTabSz="321231" eaLnBrk="1" hangingPunct="1">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grpSp>
        <p:nvGrpSpPr>
          <p:cNvPr id="10" name="Group 9"/>
          <p:cNvGrpSpPr/>
          <p:nvPr/>
        </p:nvGrpSpPr>
        <p:grpSpPr>
          <a:xfrm>
            <a:off x="179512" y="116633"/>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a typeface="Osaka"/>
                  <a:cs typeface="Osaka"/>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343733091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169935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15366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904843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427489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086359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36768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74775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grpSp>
        <p:nvGrpSpPr>
          <p:cNvPr id="3" name="Group 2"/>
          <p:cNvGrpSpPr/>
          <p:nvPr/>
        </p:nvGrpSpPr>
        <p:grpSpPr>
          <a:xfrm>
            <a:off x="0" y="0"/>
            <a:ext cx="9144000" cy="5075794"/>
            <a:chOff x="0" y="0"/>
            <a:chExt cx="9144000" cy="5075794"/>
          </a:xfrm>
        </p:grpSpPr>
        <p:pic>
          <p:nvPicPr>
            <p:cNvPr id="2" name="Picture 1" descr="Screen Shot 2017-01-27 at 9.10.01 AM.png"/>
            <p:cNvPicPr>
              <a:picLocks noChangeAspect="1"/>
            </p:cNvPicPr>
            <p:nvPr/>
          </p:nvPicPr>
          <p:blipFill rotWithShape="1">
            <a:blip r:embed="rId2">
              <a:extLst>
                <a:ext uri="{28A0092B-C50C-407E-A947-70E740481C1C}">
                  <a14:useLocalDpi xmlns:a14="http://schemas.microsoft.com/office/drawing/2010/main" val="0"/>
                </a:ext>
              </a:extLst>
            </a:blip>
            <a:srcRect l="29086" t="17710" r="14969" b="27060"/>
            <a:stretch/>
          </p:blipFill>
          <p:spPr>
            <a:xfrm>
              <a:off x="0" y="0"/>
              <a:ext cx="9144000" cy="5075794"/>
            </a:xfrm>
            <a:prstGeom prst="rect">
              <a:avLst/>
            </a:prstGeom>
          </p:spPr>
        </p:pic>
        <p:pic>
          <p:nvPicPr>
            <p:cNvPr id="6" name="Picture 5" descr="Screen Shot 2017-01-27 at 9.10.01 AM.png"/>
            <p:cNvPicPr>
              <a:picLocks noChangeAspect="1"/>
            </p:cNvPicPr>
            <p:nvPr/>
          </p:nvPicPr>
          <p:blipFill rotWithShape="1">
            <a:blip r:embed="rId2">
              <a:extLst>
                <a:ext uri="{28A0092B-C50C-407E-A947-70E740481C1C}">
                  <a14:useLocalDpi xmlns:a14="http://schemas.microsoft.com/office/drawing/2010/main" val="0"/>
                </a:ext>
              </a:extLst>
            </a:blip>
            <a:srcRect l="58478" t="17710" r="24371" b="77760"/>
            <a:stretch/>
          </p:blipFill>
          <p:spPr>
            <a:xfrm>
              <a:off x="4804118" y="2004508"/>
              <a:ext cx="2803295" cy="416380"/>
            </a:xfrm>
            <a:prstGeom prst="rect">
              <a:avLst/>
            </a:prstGeom>
          </p:spPr>
        </p:pic>
        <p:pic>
          <p:nvPicPr>
            <p:cNvPr id="7" name="Picture 6" descr="Screen Shot 2017-01-27 at 9.10.01 AM.png"/>
            <p:cNvPicPr>
              <a:picLocks noChangeAspect="1"/>
            </p:cNvPicPr>
            <p:nvPr/>
          </p:nvPicPr>
          <p:blipFill rotWithShape="1">
            <a:blip r:embed="rId2">
              <a:extLst>
                <a:ext uri="{28A0092B-C50C-407E-A947-70E740481C1C}">
                  <a14:useLocalDpi xmlns:a14="http://schemas.microsoft.com/office/drawing/2010/main" val="0"/>
                </a:ext>
              </a:extLst>
            </a:blip>
            <a:srcRect l="58478" t="17710" r="24371" b="77760"/>
            <a:stretch/>
          </p:blipFill>
          <p:spPr>
            <a:xfrm>
              <a:off x="4788024" y="1684540"/>
              <a:ext cx="2803295" cy="416380"/>
            </a:xfrm>
            <a:prstGeom prst="rect">
              <a:avLst/>
            </a:prstGeom>
          </p:spPr>
        </p:pic>
        <p:pic>
          <p:nvPicPr>
            <p:cNvPr id="8" name="Picture 7" descr="Screen Shot 2017-01-27 at 9.10.01 AM.png"/>
            <p:cNvPicPr>
              <a:picLocks noChangeAspect="1"/>
            </p:cNvPicPr>
            <p:nvPr/>
          </p:nvPicPr>
          <p:blipFill rotWithShape="1">
            <a:blip r:embed="rId2">
              <a:extLst>
                <a:ext uri="{28A0092B-C50C-407E-A947-70E740481C1C}">
                  <a14:useLocalDpi xmlns:a14="http://schemas.microsoft.com/office/drawing/2010/main" val="0"/>
                </a:ext>
              </a:extLst>
            </a:blip>
            <a:srcRect l="58478" t="17710" r="24371" b="77760"/>
            <a:stretch/>
          </p:blipFill>
          <p:spPr>
            <a:xfrm>
              <a:off x="4804118" y="1364571"/>
              <a:ext cx="2803295" cy="416380"/>
            </a:xfrm>
            <a:prstGeom prst="rect">
              <a:avLst/>
            </a:prstGeom>
          </p:spPr>
        </p:pic>
        <p:pic>
          <p:nvPicPr>
            <p:cNvPr id="9" name="Picture 8" descr="Screen Shot 2017-01-27 at 9.10.01 AM.png"/>
            <p:cNvPicPr>
              <a:picLocks noChangeAspect="1"/>
            </p:cNvPicPr>
            <p:nvPr/>
          </p:nvPicPr>
          <p:blipFill rotWithShape="1">
            <a:blip r:embed="rId2">
              <a:extLst>
                <a:ext uri="{28A0092B-C50C-407E-A947-70E740481C1C}">
                  <a14:useLocalDpi xmlns:a14="http://schemas.microsoft.com/office/drawing/2010/main" val="0"/>
                </a:ext>
              </a:extLst>
            </a:blip>
            <a:srcRect l="58478" t="17710" r="24371" b="77760"/>
            <a:stretch/>
          </p:blipFill>
          <p:spPr>
            <a:xfrm>
              <a:off x="4788024" y="1044602"/>
              <a:ext cx="2803295" cy="416380"/>
            </a:xfrm>
            <a:prstGeom prst="rect">
              <a:avLst/>
            </a:prstGeom>
          </p:spPr>
        </p:pic>
        <p:pic>
          <p:nvPicPr>
            <p:cNvPr id="10" name="Picture 9" descr="Screen Shot 2017-01-27 at 9.10.01 AM.png"/>
            <p:cNvPicPr>
              <a:picLocks noChangeAspect="1"/>
            </p:cNvPicPr>
            <p:nvPr/>
          </p:nvPicPr>
          <p:blipFill rotWithShape="1">
            <a:blip r:embed="rId2">
              <a:extLst>
                <a:ext uri="{28A0092B-C50C-407E-A947-70E740481C1C}">
                  <a14:useLocalDpi xmlns:a14="http://schemas.microsoft.com/office/drawing/2010/main" val="0"/>
                </a:ext>
              </a:extLst>
            </a:blip>
            <a:srcRect l="58478" t="17710" r="24371" b="77760"/>
            <a:stretch/>
          </p:blipFill>
          <p:spPr>
            <a:xfrm>
              <a:off x="4804118" y="724633"/>
              <a:ext cx="2803295" cy="416380"/>
            </a:xfrm>
            <a:prstGeom prst="rect">
              <a:avLst/>
            </a:prstGeom>
          </p:spPr>
        </p:pic>
        <p:pic>
          <p:nvPicPr>
            <p:cNvPr id="11" name="Picture 10" descr="Screen Shot 2017-01-27 at 9.10.01 AM.png"/>
            <p:cNvPicPr>
              <a:picLocks noChangeAspect="1"/>
            </p:cNvPicPr>
            <p:nvPr/>
          </p:nvPicPr>
          <p:blipFill rotWithShape="1">
            <a:blip r:embed="rId2">
              <a:extLst>
                <a:ext uri="{28A0092B-C50C-407E-A947-70E740481C1C}">
                  <a14:useLocalDpi xmlns:a14="http://schemas.microsoft.com/office/drawing/2010/main" val="0"/>
                </a:ext>
              </a:extLst>
            </a:blip>
            <a:srcRect l="58478" t="17710" r="24371" b="77760"/>
            <a:stretch/>
          </p:blipFill>
          <p:spPr>
            <a:xfrm>
              <a:off x="4788024" y="404664"/>
              <a:ext cx="2803295" cy="416380"/>
            </a:xfrm>
            <a:prstGeom prst="rect">
              <a:avLst/>
            </a:prstGeom>
          </p:spPr>
        </p:pic>
      </p:grpSp>
      <p:sp>
        <p:nvSpPr>
          <p:cNvPr id="265219" name="Title 2"/>
          <p:cNvSpPr>
            <a:spLocks noGrp="1"/>
          </p:cNvSpPr>
          <p:nvPr>
            <p:ph type="title" idx="4294967295"/>
          </p:nvPr>
        </p:nvSpPr>
        <p:spPr>
          <a:xfrm>
            <a:off x="7236" y="5085185"/>
            <a:ext cx="9144000" cy="864096"/>
          </a:xfrm>
        </p:spPr>
        <p:txBody>
          <a:bodyPr/>
          <a:lstStyle/>
          <a:p>
            <a:r>
              <a:rPr lang="en-US" sz="6000" dirty="0">
                <a:latin typeface="Arial" charset="0"/>
                <a:ea typeface="Osaka" charset="0"/>
                <a:cs typeface="Arial" charset="0"/>
              </a:rPr>
              <a:t>Luke 15:7</a:t>
            </a:r>
          </a:p>
        </p:txBody>
      </p:sp>
      <p:sp>
        <p:nvSpPr>
          <p:cNvPr id="4" name="Title 2"/>
          <p:cNvSpPr txBox="1">
            <a:spLocks/>
          </p:cNvSpPr>
          <p:nvPr/>
        </p:nvSpPr>
        <p:spPr bwMode="auto">
          <a:xfrm>
            <a:off x="4572000" y="1"/>
            <a:ext cx="3168352" cy="24928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nSpc>
                <a:spcPct val="80000"/>
              </a:lnSpc>
            </a:pPr>
            <a:r>
              <a:rPr lang="en-US" sz="2000" dirty="0">
                <a:latin typeface="Arial" charset="0"/>
                <a:ea typeface="Osaka" charset="0"/>
                <a:cs typeface="Arial" charset="0"/>
              </a:rPr>
              <a:t>Just so, I tell you, there will be more joy in heaven over </a:t>
            </a:r>
            <a:br>
              <a:rPr lang="en-US" sz="2000" dirty="0">
                <a:latin typeface="Arial" charset="0"/>
                <a:ea typeface="Osaka" charset="0"/>
                <a:cs typeface="Arial" charset="0"/>
              </a:rPr>
            </a:br>
            <a:r>
              <a:rPr lang="en-US" sz="2800" dirty="0">
                <a:solidFill>
                  <a:srgbClr val="FFFF00"/>
                </a:solidFill>
                <a:latin typeface="Arial" charset="0"/>
                <a:ea typeface="Osaka" charset="0"/>
                <a:cs typeface="Arial" charset="0"/>
              </a:rPr>
              <a:t>ONE SINNER WHO REPENTS </a:t>
            </a:r>
            <a:br>
              <a:rPr lang="en-US" sz="2800" dirty="0">
                <a:latin typeface="Arial" charset="0"/>
                <a:ea typeface="Osaka" charset="0"/>
                <a:cs typeface="Arial" charset="0"/>
              </a:rPr>
            </a:br>
            <a:r>
              <a:rPr lang="en-US" sz="2000" dirty="0">
                <a:latin typeface="Arial" charset="0"/>
                <a:ea typeface="Osaka" charset="0"/>
                <a:cs typeface="Arial" charset="0"/>
              </a:rPr>
              <a:t>than over 99 righteous persons who need no repentance.</a:t>
            </a:r>
          </a:p>
        </p:txBody>
      </p:sp>
      <p:sp>
        <p:nvSpPr>
          <p:cNvPr id="13" name="Title 2"/>
          <p:cNvSpPr txBox="1">
            <a:spLocks/>
          </p:cNvSpPr>
          <p:nvPr/>
        </p:nvSpPr>
        <p:spPr bwMode="auto">
          <a:xfrm>
            <a:off x="5946565" y="6516554"/>
            <a:ext cx="3168352" cy="332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nSpc>
                <a:spcPct val="80000"/>
              </a:lnSpc>
            </a:pPr>
            <a:r>
              <a:rPr lang="en-US" sz="1200" i="1" dirty="0">
                <a:latin typeface="Arial" charset="0"/>
                <a:ea typeface="Osaka" charset="0"/>
                <a:cs typeface="Arial" charset="0"/>
              </a:rPr>
              <a:t>Adapted from Logos Bible Software</a:t>
            </a:r>
          </a:p>
        </p:txBody>
      </p:sp>
    </p:spTree>
    <p:extLst>
      <p:ext uri="{BB962C8B-B14F-4D97-AF65-F5344CB8AC3E}">
        <p14:creationId xmlns:p14="http://schemas.microsoft.com/office/powerpoint/2010/main" val="208230246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50974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16375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819054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41233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70261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596869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557739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18596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30885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3631290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FB_01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0" y="1916120"/>
            <a:ext cx="6948488" cy="2586037"/>
          </a:xfrm>
          <a:prstGeom prst="rect">
            <a:avLst/>
          </a:prstGeom>
          <a:noFill/>
        </p:spPr>
        <p:txBody>
          <a:bodyPr lIns="91408" tIns="45704" rIns="91408" bIns="45704">
            <a:spAutoFit/>
          </a:bodyPr>
          <a:lstStyle/>
          <a:p>
            <a:pPr>
              <a:defRPr/>
            </a:pPr>
            <a:r>
              <a:rPr lang="en-US" sz="5400" b="1" dirty="0">
                <a:solidFill>
                  <a:srgbClr val="6BCBF4"/>
                </a:solidFill>
                <a:effectLst>
                  <a:outerShdw blurRad="50800" dist="38100" dir="2700000" algn="tl" rotWithShape="0">
                    <a:srgbClr val="000000"/>
                  </a:outerShdw>
                </a:effectLst>
              </a:rPr>
              <a:t>THE PARABLE OF THE TWO SONS (Prodigal Son)</a:t>
            </a:r>
          </a:p>
        </p:txBody>
      </p:sp>
      <p:pic>
        <p:nvPicPr>
          <p:cNvPr id="379907"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827088" y="4581532"/>
            <a:ext cx="3549650" cy="708025"/>
          </a:xfrm>
          <a:prstGeom prst="rect">
            <a:avLst/>
          </a:prstGeom>
          <a:noFill/>
        </p:spPr>
        <p:txBody>
          <a:bodyPr wrap="none" lIns="91408" tIns="45704" rIns="91408" bIns="45704">
            <a:spAutoFit/>
          </a:bodyPr>
          <a:lstStyle/>
          <a:p>
            <a:pPr>
              <a:defRPr/>
            </a:pPr>
            <a:r>
              <a:rPr lang="en-US" sz="4000" b="1" dirty="0">
                <a:solidFill>
                  <a:srgbClr val="FFFFFF"/>
                </a:solidFill>
                <a:effectLst>
                  <a:outerShdw blurRad="50800" dist="88900" dir="2700000" algn="tl" rotWithShape="0">
                    <a:srgbClr val="000000"/>
                  </a:outerShdw>
                </a:effectLst>
              </a:rPr>
              <a:t>Luke 15:11-32</a:t>
            </a:r>
          </a:p>
        </p:txBody>
      </p:sp>
      <p:grpSp>
        <p:nvGrpSpPr>
          <p:cNvPr id="7" name="Group 6"/>
          <p:cNvGrpSpPr/>
          <p:nvPr/>
        </p:nvGrpSpPr>
        <p:grpSpPr>
          <a:xfrm>
            <a:off x="6155664" y="4149080"/>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algn="ctr" fontAlgn="auto">
                  <a:spcBef>
                    <a:spcPts val="0"/>
                  </a:spcBef>
                  <a:spcAft>
                    <a:spcPts val="0"/>
                  </a:spcAft>
                </a:pPr>
                <a:endParaRPr lang="en-US" sz="1800" kern="0">
                  <a:solidFill>
                    <a:srgbClr val="FFFFFF"/>
                  </a:solidFill>
                  <a:latin typeface="Arial"/>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fontAlgn="auto">
                <a:lnSpc>
                  <a:spcPct val="70000"/>
                </a:lnSpc>
                <a:spcBef>
                  <a:spcPts val="0"/>
                </a:spcBef>
                <a:spcAft>
                  <a:spcPts val="0"/>
                </a:spcAft>
              </a:pPr>
              <a:r>
                <a:rPr lang="en-US" altLang="zh-CN" sz="4400" kern="0" spc="-250" dirty="0">
                  <a:solidFill>
                    <a:srgbClr val="002060"/>
                  </a:solidFill>
                  <a:latin typeface="Avenir Black"/>
                  <a:cs typeface="Avenir Black"/>
                </a:rPr>
                <a:t>Free</a:t>
              </a:r>
              <a:br>
                <a:rPr lang="en-US" altLang="zh-CN" sz="4000" kern="0" spc="-250" dirty="0">
                  <a:solidFill>
                    <a:srgbClr val="002060"/>
                  </a:solidFill>
                  <a:latin typeface="Avenir Black"/>
                  <a:cs typeface="Avenir Black"/>
                </a:rPr>
              </a:br>
              <a:r>
                <a:rPr lang="en-US" altLang="zh-CN" sz="4000" kern="0" spc="-250" dirty="0">
                  <a:solidFill>
                    <a:srgbClr val="36BAD5"/>
                  </a:solidFill>
                  <a:latin typeface="Avenir Black"/>
                  <a:cs typeface="Avenir Black"/>
                </a:rPr>
                <a:t>Bible </a:t>
              </a:r>
              <a:br>
                <a:rPr lang="en-US" altLang="zh-CN" sz="4000" kern="0" spc="-250" dirty="0">
                  <a:solidFill>
                    <a:srgbClr val="002060"/>
                  </a:solidFill>
                  <a:latin typeface="Avenir Black"/>
                  <a:cs typeface="Avenir Black"/>
                </a:rPr>
              </a:br>
              <a:r>
                <a:rPr lang="en-US" altLang="zh-CN" sz="3200" kern="0" spc="-250" dirty="0">
                  <a:solidFill>
                    <a:srgbClr val="002060"/>
                  </a:solidFill>
                  <a:latin typeface="Avenir Black"/>
                  <a:cs typeface="Avenir Black"/>
                </a:rPr>
                <a:t>images</a:t>
              </a:r>
              <a:endParaRPr lang="en-GB" sz="6000" kern="0" spc="-250" dirty="0">
                <a:solidFill>
                  <a:srgbClr val="002060"/>
                </a:solidFill>
                <a:latin typeface="Avenir Black"/>
                <a:cs typeface="Avenir Black"/>
              </a:endParaRPr>
            </a:p>
          </p:txBody>
        </p:sp>
      </p:gr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51824" y="5104147"/>
            <a:ext cx="9027900" cy="806035"/>
          </a:xfrm>
          <a:prstGeom prst="rect">
            <a:avLst/>
          </a:prstGeom>
          <a:noFill/>
        </p:spPr>
        <p:txBody>
          <a:bodyPr lIns="91289" tIns="45645" rIns="91289" bIns="45645">
            <a:spAutoFit/>
          </a:bodyPr>
          <a:lstStyle/>
          <a:p>
            <a:pPr defTabSz="913365">
              <a:defRPr/>
            </a:pPr>
            <a:r>
              <a:rPr lang="en-US" sz="4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DIES ON THE CROSS</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51912" y="1891627"/>
            <a:ext cx="5284995" cy="1996884"/>
          </a:xfrm>
          <a:prstGeom prst="rect">
            <a:avLst/>
          </a:prstGeom>
          <a:noFill/>
        </p:spPr>
        <p:txBody>
          <a:bodyPr lIns="91289" tIns="45645" rIns="91289" bIns="45645">
            <a:spAutoFit/>
          </a:bodyPr>
          <a:lstStyle/>
          <a:p>
            <a:pPr defTabSz="913365">
              <a:defRPr/>
            </a:pPr>
            <a:r>
              <a:rPr lang="en-US" sz="3100" b="1" dirty="0">
                <a:solidFill>
                  <a:srgbClr val="000000"/>
                </a:solidFill>
                <a:latin typeface="Arial" pitchFamily="34" charset="0"/>
                <a:ea typeface="MS PGothic" pitchFamily="34" charset="-128"/>
              </a:rPr>
              <a:t>Matthew 27:38-66</a:t>
            </a:r>
          </a:p>
          <a:p>
            <a:pPr defTabSz="913365">
              <a:defRPr/>
            </a:pPr>
            <a:r>
              <a:rPr lang="en-US" sz="3100" b="1" dirty="0">
                <a:solidFill>
                  <a:srgbClr val="000000"/>
                </a:solidFill>
                <a:latin typeface="Arial" pitchFamily="34" charset="0"/>
                <a:ea typeface="MS PGothic" pitchFamily="34" charset="-128"/>
              </a:rPr>
              <a:t>Mark 15:25-47</a:t>
            </a:r>
          </a:p>
          <a:p>
            <a:pPr defTabSz="913365">
              <a:defRPr/>
            </a:pPr>
            <a:r>
              <a:rPr lang="en-US" sz="3100" b="1" dirty="0">
                <a:solidFill>
                  <a:srgbClr val="000000"/>
                </a:solidFill>
                <a:latin typeface="Arial" pitchFamily="34" charset="0"/>
                <a:ea typeface="MS PGothic" pitchFamily="34" charset="-128"/>
              </a:rPr>
              <a:t>Luke 23:35-56</a:t>
            </a:r>
          </a:p>
          <a:p>
            <a:pPr defTabSz="913365">
              <a:defRPr/>
            </a:pPr>
            <a:r>
              <a:rPr lang="en-US" sz="3100" b="1" dirty="0">
                <a:solidFill>
                  <a:srgbClr val="000000"/>
                </a:solidFill>
                <a:latin typeface="Arial" pitchFamily="34" charset="0"/>
                <a:ea typeface="MS PGothic" pitchFamily="34" charset="-128"/>
              </a:rPr>
              <a:t>John 19:28-42</a:t>
            </a:r>
          </a:p>
        </p:txBody>
      </p:sp>
      <p:sp>
        <p:nvSpPr>
          <p:cNvPr id="9" name="TextBox 8"/>
          <p:cNvSpPr txBox="1"/>
          <p:nvPr/>
        </p:nvSpPr>
        <p:spPr>
          <a:xfrm>
            <a:off x="151823" y="4749134"/>
            <a:ext cx="3092282" cy="418648"/>
          </a:xfrm>
          <a:prstGeom prst="rect">
            <a:avLst/>
          </a:prstGeom>
          <a:noFill/>
        </p:spPr>
        <p:txBody>
          <a:bodyPr wrap="none" lIns="64208" tIns="32101" rIns="64208" bIns="32101">
            <a:spAutoFit/>
          </a:bodyPr>
          <a:lstStyle/>
          <a:p>
            <a:pPr defTabSz="321231">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THE EASTER STORY</a:t>
            </a:r>
          </a:p>
        </p:txBody>
      </p:sp>
      <p:grpSp>
        <p:nvGrpSpPr>
          <p:cNvPr id="8" name="Group 7"/>
          <p:cNvGrpSpPr/>
          <p:nvPr/>
        </p:nvGrpSpPr>
        <p:grpSpPr>
          <a:xfrm>
            <a:off x="107504" y="404664"/>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a typeface="ＭＳ Ｐゴシック"/>
                  <a:cs typeface="DejaVu Sans"/>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424099454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175046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18161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0269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96872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17739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349479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110047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74937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29" name="Picture 2" descr="FB_01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568840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01946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47830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880763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113405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642306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843104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853357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57181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496236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2" descr="FB_02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3631290257"/>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Luke 24</a:t>
            </a:r>
          </a:p>
        </p:txBody>
      </p:sp>
    </p:spTree>
    <p:extLst>
      <p:ext uri="{BB962C8B-B14F-4D97-AF65-F5344CB8AC3E}">
        <p14:creationId xmlns:p14="http://schemas.microsoft.com/office/powerpoint/2010/main" val="2471665825"/>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A046811D-7824-2147-BB35-1745AB337EC2}"/>
              </a:ext>
            </a:extLst>
          </p:cNvPr>
          <p:cNvSpPr txBox="1">
            <a:spLocks noChangeArrowheads="1"/>
          </p:cNvSpPr>
          <p:nvPr/>
        </p:nvSpPr>
        <p:spPr bwMode="auto">
          <a:xfrm>
            <a:off x="827584" y="2780928"/>
            <a:ext cx="7704856" cy="1264278"/>
          </a:xfrm>
          <a:prstGeom prst="rect">
            <a:avLst/>
          </a:prstGeom>
          <a:solidFill>
            <a:schemeClr val="tx1"/>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2800" b="1" i="0" u="none" strike="noStrike" kern="0" cap="none" spc="0" normalizeH="0" baseline="0" noProof="0" dirty="0">
                <a:ln>
                  <a:noFill/>
                </a:ln>
                <a:solidFill>
                  <a:srgbClr val="FFFFFF"/>
                </a:solidFill>
                <a:effectLst/>
                <a:uLnTx/>
                <a:uFillTx/>
                <a:latin typeface="Helvetica"/>
                <a:ea typeface="Osaka"/>
                <a:cs typeface="Osaka"/>
              </a:rPr>
              <a:t>No one killed Christ because he </a:t>
            </a:r>
            <a:r>
              <a:rPr kumimoji="0" lang="en-SG" sz="2800" b="1" i="0" u="none" strike="noStrike" kern="0" cap="none" spc="0" normalizeH="0" baseline="0" noProof="0" dirty="0">
                <a:ln>
                  <a:noFill/>
                </a:ln>
                <a:solidFill>
                  <a:srgbClr val="FFFF00"/>
                </a:solidFill>
                <a:effectLst/>
                <a:uLnTx/>
                <a:uFillTx/>
                <a:latin typeface="Helvetica"/>
                <a:ea typeface="Osaka"/>
                <a:cs typeface="Osaka"/>
              </a:rPr>
              <a:t>willingly</a:t>
            </a:r>
            <a:r>
              <a:rPr kumimoji="0" lang="en-SG" sz="2800" b="1" i="0" u="none" strike="noStrike" kern="0" cap="none" spc="0" normalizeH="0" baseline="0" noProof="0" dirty="0">
                <a:ln>
                  <a:noFill/>
                </a:ln>
                <a:solidFill>
                  <a:srgbClr val="FFFFFF"/>
                </a:solidFill>
                <a:effectLst/>
                <a:uLnTx/>
                <a:uFillTx/>
                <a:latin typeface="Helvetica"/>
                <a:ea typeface="Osaka"/>
                <a:cs typeface="Osaka"/>
              </a:rPr>
              <a:t> offered his life for us all (Luke 22–23). </a:t>
            </a:r>
            <a:endParaRPr kumimoji="0" lang="en-US" sz="2800" b="1" i="0" u="none" strike="noStrike" kern="0" cap="none" spc="0" normalizeH="0" baseline="0" noProof="0" dirty="0">
              <a:ln>
                <a:noFill/>
              </a:ln>
              <a:solidFill>
                <a:srgbClr val="FFFFFF"/>
              </a:solidFill>
              <a:effectLst/>
              <a:uLnTx/>
              <a:uFillTx/>
              <a:latin typeface="Helvetica"/>
              <a:ea typeface="Osaka"/>
              <a:cs typeface="Osaka"/>
            </a:endParaRPr>
          </a:p>
        </p:txBody>
      </p:sp>
      <p:pic>
        <p:nvPicPr>
          <p:cNvPr id="7" name="Picture 6">
            <a:extLst>
              <a:ext uri="{FF2B5EF4-FFF2-40B4-BE49-F238E27FC236}">
                <a16:creationId xmlns:a16="http://schemas.microsoft.com/office/drawing/2014/main" id="{086BF609-DDC6-2147-9DEA-23BA289BD7DE}"/>
              </a:ext>
            </a:extLst>
          </p:cNvPr>
          <p:cNvPicPr>
            <a:picLocks noChangeAspect="1"/>
          </p:cNvPicPr>
          <p:nvPr/>
        </p:nvPicPr>
        <p:blipFill>
          <a:blip r:embed="rId4"/>
          <a:stretch>
            <a:fillRect/>
          </a:stretch>
        </p:blipFill>
        <p:spPr>
          <a:xfrm>
            <a:off x="3220001" y="-99392"/>
            <a:ext cx="2216095" cy="2216095"/>
          </a:xfrm>
          <a:prstGeom prst="rect">
            <a:avLst/>
          </a:prstGeom>
        </p:spPr>
      </p:pic>
      <p:sp>
        <p:nvSpPr>
          <p:cNvPr id="133122" name="Rectangle 2"/>
          <p:cNvSpPr>
            <a:spLocks noGrp="1" noChangeArrowheads="1"/>
          </p:cNvSpPr>
          <p:nvPr>
            <p:ph type="ctrTitle"/>
          </p:nvPr>
        </p:nvSpPr>
        <p:spPr>
          <a:xfrm>
            <a:off x="28203" y="-29303"/>
            <a:ext cx="3175645" cy="1677268"/>
          </a:xfrm>
          <a:effectLst/>
        </p:spPr>
        <p:txBody>
          <a:bodyPr anchor="t"/>
          <a:lstStyle/>
          <a:p>
            <a:pPr eaLnBrk="1" hangingPunct="1">
              <a:defRPr/>
            </a:pPr>
            <a:r>
              <a:rPr lang="en-SG" sz="3600" b="1" dirty="0">
                <a:solidFill>
                  <a:srgbClr val="000000"/>
                </a:solidFill>
                <a:effectLst/>
              </a:rPr>
              <a:t>How to be </a:t>
            </a:r>
            <a:r>
              <a:rPr lang="en-SG" sz="3600" b="1" dirty="0">
                <a:solidFill>
                  <a:srgbClr val="FF0000"/>
                </a:solidFill>
                <a:effectLst/>
              </a:rPr>
              <a:t>confirmed…</a:t>
            </a:r>
            <a:endParaRPr kumimoji="0" lang="en-US" sz="3600" b="1" dirty="0">
              <a:solidFill>
                <a:srgbClr val="000000"/>
              </a:solidFill>
              <a:effectLst/>
            </a:endParaRPr>
          </a:p>
        </p:txBody>
      </p:sp>
      <p:sp>
        <p:nvSpPr>
          <p:cNvPr id="8" name="Rectangle 3">
            <a:extLst>
              <a:ext uri="{FF2B5EF4-FFF2-40B4-BE49-F238E27FC236}">
                <a16:creationId xmlns:a16="http://schemas.microsoft.com/office/drawing/2014/main" id="{2386AC36-F846-694A-9751-0B179F1B533B}"/>
              </a:ext>
            </a:extLst>
          </p:cNvPr>
          <p:cNvSpPr txBox="1">
            <a:spLocks noChangeArrowheads="1"/>
          </p:cNvSpPr>
          <p:nvPr/>
        </p:nvSpPr>
        <p:spPr bwMode="auto">
          <a:xfrm>
            <a:off x="212685" y="5157192"/>
            <a:ext cx="8751803" cy="1264278"/>
          </a:xfrm>
          <a:prstGeom prst="rect">
            <a:avLst/>
          </a:prstGeom>
          <a:solidFill>
            <a:srgbClr val="00206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2800" b="1" i="0" u="none" strike="noStrike" kern="0" cap="none" spc="0" normalizeH="0" baseline="0" noProof="0" dirty="0">
                <a:ln>
                  <a:noFill/>
                </a:ln>
                <a:solidFill>
                  <a:srgbClr val="FFFFFF"/>
                </a:solidFill>
                <a:effectLst/>
                <a:uLnTx/>
                <a:uFillTx/>
                <a:latin typeface="Helvetica"/>
                <a:ea typeface="Osaka"/>
                <a:cs typeface="Osaka"/>
              </a:rPr>
              <a:t>God sent Jesus to be both Jewish and the </a:t>
            </a:r>
            <a:r>
              <a:rPr kumimoji="0" lang="en-SG" sz="2800" b="1" i="0" u="none" strike="noStrike" kern="0" cap="none" spc="0" normalizeH="0" baseline="0" noProof="0" dirty="0">
                <a:ln>
                  <a:noFill/>
                </a:ln>
                <a:solidFill>
                  <a:srgbClr val="FFFF00"/>
                </a:solidFill>
                <a:effectLst/>
                <a:uLnTx/>
                <a:uFillTx/>
                <a:latin typeface="Helvetica"/>
                <a:ea typeface="Osaka"/>
                <a:cs typeface="Osaka"/>
              </a:rPr>
              <a:t>universal</a:t>
            </a:r>
            <a:r>
              <a:rPr kumimoji="0" lang="en-SG" sz="2800" b="1" i="0" u="none" strike="noStrike" kern="0" cap="none" spc="0" normalizeH="0" baseline="0" noProof="0" dirty="0">
                <a:ln>
                  <a:noFill/>
                </a:ln>
                <a:solidFill>
                  <a:srgbClr val="FFFFFF"/>
                </a:solidFill>
                <a:effectLst/>
                <a:uLnTx/>
                <a:uFillTx/>
                <a:latin typeface="Helvetica"/>
                <a:ea typeface="Osaka"/>
                <a:cs typeface="Osaka"/>
              </a:rPr>
              <a:t> Saviour (1:5–4:13). </a:t>
            </a:r>
            <a:endParaRPr kumimoji="0" lang="en-US" sz="2800" b="1" i="0" u="none" strike="noStrike" kern="0" cap="none" spc="0" normalizeH="0" baseline="0" noProof="0" dirty="0">
              <a:ln>
                <a:noFill/>
              </a:ln>
              <a:solidFill>
                <a:srgbClr val="FFFFFF"/>
              </a:solidFill>
              <a:effectLst/>
              <a:uLnTx/>
              <a:uFillTx/>
              <a:latin typeface="Helvetica"/>
              <a:ea typeface="Osaka"/>
              <a:cs typeface="Osaka"/>
            </a:endParaRPr>
          </a:p>
        </p:txBody>
      </p:sp>
      <p:sp>
        <p:nvSpPr>
          <p:cNvPr id="9" name="Rectangle 3">
            <a:extLst>
              <a:ext uri="{FF2B5EF4-FFF2-40B4-BE49-F238E27FC236}">
                <a16:creationId xmlns:a16="http://schemas.microsoft.com/office/drawing/2014/main" id="{10C5D1D4-3254-9F4E-A66A-8C3287BA109E}"/>
              </a:ext>
            </a:extLst>
          </p:cNvPr>
          <p:cNvSpPr txBox="1">
            <a:spLocks noChangeArrowheads="1"/>
          </p:cNvSpPr>
          <p:nvPr/>
        </p:nvSpPr>
        <p:spPr bwMode="auto">
          <a:xfrm>
            <a:off x="539553" y="3892914"/>
            <a:ext cx="8208912" cy="1264278"/>
          </a:xfrm>
          <a:prstGeom prst="rect">
            <a:avLst/>
          </a:prstGeom>
          <a:solidFill>
            <a:srgbClr val="005722"/>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2800" b="1" i="0" u="none" strike="noStrike" kern="0" cap="none" spc="0" normalizeH="0" baseline="0" noProof="0" dirty="0">
                <a:ln>
                  <a:noFill/>
                </a:ln>
                <a:solidFill>
                  <a:srgbClr val="FFFFFF"/>
                </a:solidFill>
                <a:effectLst/>
                <a:uLnTx/>
                <a:uFillTx/>
                <a:latin typeface="Helvetica"/>
                <a:ea typeface="Osaka"/>
                <a:cs typeface="Osaka"/>
              </a:rPr>
              <a:t>God’s plan included Jewish </a:t>
            </a:r>
            <a:r>
              <a:rPr kumimoji="0" lang="en-SG" sz="2800" b="1" i="0" u="none" strike="noStrike" kern="0" cap="none" spc="0" normalizeH="0" baseline="0" noProof="0" dirty="0">
                <a:ln>
                  <a:noFill/>
                </a:ln>
                <a:solidFill>
                  <a:srgbClr val="FFFF00"/>
                </a:solidFill>
                <a:effectLst/>
                <a:uLnTx/>
                <a:uFillTx/>
                <a:latin typeface="Helvetica"/>
                <a:ea typeface="Osaka"/>
                <a:cs typeface="Osaka"/>
              </a:rPr>
              <a:t>rejection</a:t>
            </a:r>
            <a:r>
              <a:rPr kumimoji="0" lang="en-SG" sz="2800" b="1" i="0" u="none" strike="noStrike" kern="0" cap="none" spc="0" normalizeH="0" baseline="0" noProof="0" dirty="0">
                <a:ln>
                  <a:noFill/>
                </a:ln>
                <a:solidFill>
                  <a:srgbClr val="FFFFFF"/>
                </a:solidFill>
                <a:effectLst/>
                <a:uLnTx/>
                <a:uFillTx/>
                <a:latin typeface="Helvetica"/>
                <a:ea typeface="Osaka"/>
                <a:cs typeface="Osaka"/>
              </a:rPr>
              <a:t> of Jesus to offer salvation to Gentiles (4:14–21:38). </a:t>
            </a:r>
            <a:endParaRPr kumimoji="0" lang="en-US" sz="2800" b="1" i="0" u="none" strike="noStrike" kern="0" cap="none" spc="0" normalizeH="0" baseline="0" noProof="0" dirty="0">
              <a:ln>
                <a:noFill/>
              </a:ln>
              <a:solidFill>
                <a:srgbClr val="FFFFFF"/>
              </a:solidFill>
              <a:effectLst/>
              <a:uLnTx/>
              <a:uFillTx/>
              <a:latin typeface="Helvetica"/>
              <a:ea typeface="Osaka"/>
              <a:cs typeface="Osaka"/>
            </a:endParaRPr>
          </a:p>
        </p:txBody>
      </p:sp>
      <p:sp>
        <p:nvSpPr>
          <p:cNvPr id="5" name="Rectangle 3"/>
          <p:cNvSpPr txBox="1">
            <a:spLocks noChangeArrowheads="1"/>
          </p:cNvSpPr>
          <p:nvPr/>
        </p:nvSpPr>
        <p:spPr bwMode="auto">
          <a:xfrm>
            <a:off x="-108520" y="6277272"/>
            <a:ext cx="9433048" cy="680120"/>
          </a:xfrm>
          <a:prstGeom prst="rect">
            <a:avLst/>
          </a:prstGeom>
          <a:solidFill>
            <a:srgbClr val="7030A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2800" b="1" i="0" u="none" strike="noStrike" kern="0" cap="none" spc="0" normalizeH="0" baseline="0" noProof="0" dirty="0">
                <a:ln>
                  <a:noFill/>
                </a:ln>
                <a:solidFill>
                  <a:srgbClr val="FFFFFF"/>
                </a:solidFill>
                <a:effectLst/>
                <a:uLnTx/>
                <a:uFillTx/>
                <a:latin typeface="Helvetica"/>
                <a:ea typeface="Osaka"/>
                <a:cs typeface="Osaka"/>
              </a:rPr>
              <a:t>Sources about Christ’s life are </a:t>
            </a:r>
            <a:r>
              <a:rPr kumimoji="0" lang="en-SG" sz="2800" b="1" i="0" u="none" strike="noStrike" kern="0" cap="none" spc="0" normalizeH="0" baseline="0" noProof="0" dirty="0">
                <a:ln>
                  <a:noFill/>
                </a:ln>
                <a:solidFill>
                  <a:srgbClr val="FFFF00"/>
                </a:solidFill>
                <a:effectLst/>
                <a:uLnTx/>
                <a:uFillTx/>
                <a:latin typeface="Helvetica"/>
                <a:ea typeface="Osaka"/>
                <a:cs typeface="Osaka"/>
              </a:rPr>
              <a:t>reliable</a:t>
            </a:r>
            <a:r>
              <a:rPr kumimoji="0" lang="en-SG" sz="2800" b="1" i="0" u="none" strike="noStrike" kern="0" cap="none" spc="0" normalizeH="0" baseline="0" noProof="0" dirty="0">
                <a:ln>
                  <a:noFill/>
                </a:ln>
                <a:solidFill>
                  <a:srgbClr val="FFFFFF"/>
                </a:solidFill>
                <a:effectLst/>
                <a:uLnTx/>
                <a:uFillTx/>
                <a:latin typeface="Helvetica"/>
                <a:ea typeface="Osaka"/>
                <a:cs typeface="Osaka"/>
              </a:rPr>
              <a:t> (1:1-4). </a:t>
            </a:r>
            <a:endParaRPr kumimoji="0" lang="en-US" sz="2800" b="1" i="0" u="none" strike="noStrike" kern="0" cap="none" spc="0" normalizeH="0" baseline="0" noProof="0" dirty="0">
              <a:ln>
                <a:noFill/>
              </a:ln>
              <a:solidFill>
                <a:srgbClr val="FFFFFF"/>
              </a:solidFill>
              <a:effectLst/>
              <a:uLnTx/>
              <a:uFillTx/>
              <a:latin typeface="Helvetica"/>
              <a:ea typeface="Osaka"/>
              <a:cs typeface="Osaka"/>
            </a:endParaRPr>
          </a:p>
        </p:txBody>
      </p:sp>
      <p:sp>
        <p:nvSpPr>
          <p:cNvPr id="11" name="Rectangle 3">
            <a:extLst>
              <a:ext uri="{FF2B5EF4-FFF2-40B4-BE49-F238E27FC236}">
                <a16:creationId xmlns:a16="http://schemas.microsoft.com/office/drawing/2014/main" id="{CAAFA895-0197-6147-87D2-F886049620FC}"/>
              </a:ext>
            </a:extLst>
          </p:cNvPr>
          <p:cNvSpPr txBox="1">
            <a:spLocks noChangeArrowheads="1"/>
          </p:cNvSpPr>
          <p:nvPr/>
        </p:nvSpPr>
        <p:spPr bwMode="auto">
          <a:xfrm>
            <a:off x="1115616" y="1700808"/>
            <a:ext cx="7128792" cy="1083169"/>
          </a:xfrm>
          <a:prstGeom prst="rect">
            <a:avLst/>
          </a:prstGeom>
          <a:solidFill>
            <a:srgbClr val="FF000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2800" b="1" i="0" u="none" strike="noStrike" kern="0" cap="none" spc="0" normalizeH="0" baseline="0" noProof="0" dirty="0">
                <a:ln>
                  <a:noFill/>
                </a:ln>
                <a:solidFill>
                  <a:srgbClr val="FFFFFF"/>
                </a:solidFill>
                <a:effectLst/>
                <a:uLnTx/>
                <a:uFillTx/>
                <a:latin typeface="Helvetica"/>
                <a:ea typeface="Osaka"/>
                <a:cs typeface="Osaka"/>
              </a:rPr>
              <a:t>We can proclaim a </a:t>
            </a:r>
            <a:r>
              <a:rPr kumimoji="0" lang="en-SG" sz="2800" b="1" i="0" u="none" strike="noStrike" kern="0" cap="none" spc="0" normalizeH="0" baseline="0" noProof="0" dirty="0">
                <a:ln>
                  <a:noFill/>
                </a:ln>
                <a:solidFill>
                  <a:srgbClr val="FFFF00"/>
                </a:solidFill>
                <a:effectLst/>
                <a:uLnTx/>
                <a:uFillTx/>
                <a:latin typeface="Helvetica"/>
                <a:ea typeface="Osaka"/>
                <a:cs typeface="Osaka"/>
              </a:rPr>
              <a:t>risen</a:t>
            </a:r>
            <a:r>
              <a:rPr kumimoji="0" lang="en-SG" sz="2800" b="1" i="0" u="none" strike="noStrike" kern="0" cap="none" spc="0" normalizeH="0" baseline="0" noProof="0" dirty="0">
                <a:ln>
                  <a:noFill/>
                </a:ln>
                <a:solidFill>
                  <a:srgbClr val="FFFFFF"/>
                </a:solidFill>
                <a:effectLst/>
                <a:uLnTx/>
                <a:uFillTx/>
                <a:latin typeface="Helvetica"/>
                <a:ea typeface="Osaka"/>
                <a:cs typeface="Osaka"/>
              </a:rPr>
              <a:t> Saviour to the world (Luke 24). </a:t>
            </a:r>
            <a:endParaRPr kumimoji="0" lang="en-US" sz="2800" b="1" i="0" u="none" strike="noStrike" kern="0" cap="none" spc="0" normalizeH="0" baseline="0" noProof="0" dirty="0">
              <a:ln>
                <a:noFill/>
              </a:ln>
              <a:solidFill>
                <a:srgbClr val="FFFFFF"/>
              </a:solidFill>
              <a:effectLst/>
              <a:uLnTx/>
              <a:uFillTx/>
              <a:latin typeface="Helvetica"/>
              <a:ea typeface="Osaka"/>
              <a:cs typeface="Osaka"/>
            </a:endParaRPr>
          </a:p>
        </p:txBody>
      </p:sp>
      <p:sp>
        <p:nvSpPr>
          <p:cNvPr id="12" name="Rectangle 2">
            <a:extLst>
              <a:ext uri="{FF2B5EF4-FFF2-40B4-BE49-F238E27FC236}">
                <a16:creationId xmlns:a16="http://schemas.microsoft.com/office/drawing/2014/main" id="{5631AB0F-7E3E-FA4D-89E2-8343FEC3A9DB}"/>
              </a:ext>
            </a:extLst>
          </p:cNvPr>
          <p:cNvSpPr txBox="1">
            <a:spLocks noChangeArrowheads="1"/>
          </p:cNvSpPr>
          <p:nvPr/>
        </p:nvSpPr>
        <p:spPr bwMode="auto">
          <a:xfrm>
            <a:off x="5555001" y="17933"/>
            <a:ext cx="3553503" cy="16772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000000"/>
                </a:solidFill>
                <a:effectLst/>
                <a:uLnTx/>
                <a:uFillTx/>
                <a:latin typeface="Arial"/>
                <a:ea typeface="ＭＳ Ｐゴシック" pitchFamily="-108" charset="-128"/>
                <a:cs typeface="Arial"/>
              </a:rPr>
              <a:t>…in our belief in Jesus</a:t>
            </a:r>
            <a:endParaRPr kumimoji="0" lang="en-US" sz="3600" b="1" i="0" u="none" strike="noStrike" kern="0" cap="none" spc="0" normalizeH="0" baseline="0" noProof="0" dirty="0">
              <a:ln>
                <a:noFill/>
              </a:ln>
              <a:solidFill>
                <a:srgbClr val="000000"/>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896806102"/>
      </p:ext>
    </p:extLst>
  </p:cSld>
  <p:clrMapOvr>
    <a:overrideClrMapping bg1="lt1" tx1="dk1" bg2="lt2" tx2="dk2" accent1="accent1" accent2="accent2" accent3="accent3" accent4="accent4" accent5="accent5" accent6="accent6" hlink="hlink" folHlink="folHlink"/>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731272"/>
            <a:ext cx="6583100" cy="925490"/>
          </a:xfrm>
          <a:prstGeom prst="rect">
            <a:avLst/>
          </a:prstGeom>
          <a:noFill/>
        </p:spPr>
        <p:txBody>
          <a:bodyPr lIns="91303" tIns="45652" rIns="91303" bIns="45652">
            <a:spAutoFit/>
          </a:bodyPr>
          <a:lstStyle/>
          <a:p>
            <a:pPr defTabSz="913500">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IS ALIVE</a:t>
            </a:r>
          </a:p>
        </p:txBody>
      </p:sp>
      <p:pic>
        <p:nvPicPr>
          <p:cNvPr id="3076"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03" tIns="45652" rIns="91303" bIns="45652">
            <a:spAutoFit/>
          </a:bodyPr>
          <a:lstStyle/>
          <a:p>
            <a:pPr defTabSz="91350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28:1-15</a:t>
            </a:r>
          </a:p>
          <a:p>
            <a:pPr defTabSz="91350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16:1-20</a:t>
            </a:r>
          </a:p>
          <a:p>
            <a:pPr defTabSz="91350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24:1-47</a:t>
            </a:r>
          </a:p>
          <a:p>
            <a:pPr defTabSz="91350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20:1-29</a:t>
            </a:r>
          </a:p>
        </p:txBody>
      </p:sp>
      <p:sp>
        <p:nvSpPr>
          <p:cNvPr id="9" name="TextBox 8"/>
          <p:cNvSpPr txBox="1"/>
          <p:nvPr/>
        </p:nvSpPr>
        <p:spPr>
          <a:xfrm>
            <a:off x="217688" y="4377376"/>
            <a:ext cx="3091165" cy="418647"/>
          </a:xfrm>
          <a:prstGeom prst="rect">
            <a:avLst/>
          </a:prstGeom>
          <a:noFill/>
        </p:spPr>
        <p:txBody>
          <a:bodyPr wrap="none" lIns="64218" tIns="32107" rIns="64218" bIns="32107">
            <a:spAutoFit/>
          </a:bodyPr>
          <a:lstStyle/>
          <a:p>
            <a:pPr defTabSz="321279">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THE EASTER STORY</a:t>
            </a:r>
          </a:p>
        </p:txBody>
      </p:sp>
      <p:grpSp>
        <p:nvGrpSpPr>
          <p:cNvPr id="11" name="Group 10"/>
          <p:cNvGrpSpPr/>
          <p:nvPr/>
        </p:nvGrpSpPr>
        <p:grpSpPr>
          <a:xfrm>
            <a:off x="6372200" y="116633"/>
            <a:ext cx="3456896" cy="1440159"/>
            <a:chOff x="5508104" y="620689"/>
            <a:chExt cx="3456896" cy="1440159"/>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grpSp>
        <p:sp>
          <p:nvSpPr>
            <p:cNvPr id="13" name="TextBox 12"/>
            <p:cNvSpPr txBox="1"/>
            <p:nvPr/>
          </p:nvSpPr>
          <p:spPr>
            <a:xfrm>
              <a:off x="6804248" y="648153"/>
              <a:ext cx="2160752" cy="1412695"/>
            </a:xfrm>
            <a:prstGeom prst="rect">
              <a:avLst/>
            </a:prstGeom>
            <a:noFill/>
          </p:spPr>
          <p:txBody>
            <a:bodyPr wrap="square" rtlCol="0">
              <a:spAutoFit/>
            </a:bodyPr>
            <a:lstStyle/>
            <a:p>
              <a:pPr>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2639118478"/>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71682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060554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764083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483382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150663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7" name="Picture 2" descr="FB_03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332277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534941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719424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315147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884653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985406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685916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581330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81104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163541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2" descr="FB_04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097471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10596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45246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2014257307"/>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 Emmaus.JPG"/>
          <p:cNvPicPr>
            <a:picLocks noChangeAspect="1"/>
          </p:cNvPicPr>
          <p:nvPr/>
        </p:nvPicPr>
        <p:blipFill rotWithShape="1">
          <a:blip r:embed="rId2" cstate="screen">
            <a:extLst>
              <a:ext uri="{28A0092B-C50C-407E-A947-70E740481C1C}">
                <a14:useLocalDpi xmlns:a14="http://schemas.microsoft.com/office/drawing/2010/main"/>
              </a:ext>
            </a:extLst>
          </a:blip>
          <a:srcRect b="-1305"/>
          <a:stretch/>
        </p:blipFill>
        <p:spPr>
          <a:xfrm>
            <a:off x="-1" y="11870"/>
            <a:ext cx="9144001" cy="6851301"/>
          </a:xfrm>
          <a:prstGeom prst="rect">
            <a:avLst/>
          </a:prstGeom>
        </p:spPr>
      </p:pic>
      <p:sp>
        <p:nvSpPr>
          <p:cNvPr id="5" name="Title 1"/>
          <p:cNvSpPr txBox="1">
            <a:spLocks/>
          </p:cNvSpPr>
          <p:nvPr/>
        </p:nvSpPr>
        <p:spPr bwMode="auto">
          <a:xfrm>
            <a:off x="5495559" y="2525492"/>
            <a:ext cx="3648440" cy="40862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solidFill>
                  <a:srgbClr val="FFFFFF"/>
                </a:solidFill>
                <a:effectLst>
                  <a:glow rad="101600">
                    <a:srgbClr val="000000">
                      <a:alpha val="75000"/>
                    </a:srgbClr>
                  </a:glow>
                </a:effectLst>
              </a:rPr>
              <a:t>Jesus did this on the Emmaus Road </a:t>
            </a:r>
            <a:br>
              <a:rPr lang="en-US" dirty="0">
                <a:solidFill>
                  <a:srgbClr val="FFFFFF"/>
                </a:solidFill>
                <a:effectLst>
                  <a:glow rad="101600">
                    <a:srgbClr val="000000">
                      <a:alpha val="75000"/>
                    </a:srgbClr>
                  </a:glow>
                </a:effectLst>
              </a:rPr>
            </a:br>
            <a:r>
              <a:rPr lang="en-US" dirty="0">
                <a:solidFill>
                  <a:srgbClr val="FFFFFF"/>
                </a:solidFill>
                <a:effectLst>
                  <a:glow rad="101600">
                    <a:srgbClr val="000000">
                      <a:alpha val="75000"/>
                    </a:srgbClr>
                  </a:glow>
                </a:effectLst>
              </a:rPr>
              <a:t>(Luke 24)</a:t>
            </a:r>
          </a:p>
        </p:txBody>
      </p:sp>
      <p:sp>
        <p:nvSpPr>
          <p:cNvPr id="2" name="Title 1"/>
          <p:cNvSpPr>
            <a:spLocks noGrp="1"/>
          </p:cNvSpPr>
          <p:nvPr>
            <p:ph type="title"/>
          </p:nvPr>
        </p:nvSpPr>
        <p:spPr>
          <a:xfrm>
            <a:off x="37728" y="68364"/>
            <a:ext cx="9070776" cy="1866476"/>
          </a:xfrm>
        </p:spPr>
        <p:txBody>
          <a:bodyPr/>
          <a:lstStyle/>
          <a:p>
            <a:r>
              <a:rPr lang="en-US" sz="4000" b="1" dirty="0">
                <a:effectLst>
                  <a:glow rad="101600">
                    <a:schemeClr val="tx1">
                      <a:alpha val="75000"/>
                    </a:schemeClr>
                  </a:glow>
                </a:effectLst>
              </a:rPr>
              <a:t>Could mortals and those in glorified bodies really live together?</a:t>
            </a:r>
          </a:p>
        </p:txBody>
      </p:sp>
      <p:sp>
        <p:nvSpPr>
          <p:cNvPr id="6"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435</a:t>
            </a:r>
            <a:endParaRPr lang="en-US" b="1" dirty="0">
              <a:solidFill>
                <a:srgbClr val="000000"/>
              </a:solidFill>
              <a:latin typeface="Arial"/>
              <a:cs typeface="Arial"/>
            </a:endParaRPr>
          </a:p>
        </p:txBody>
      </p:sp>
    </p:spTree>
    <p:extLst>
      <p:ext uri="{BB962C8B-B14F-4D97-AF65-F5344CB8AC3E}">
        <p14:creationId xmlns:p14="http://schemas.microsoft.com/office/powerpoint/2010/main" val="4257775655"/>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p:spPr>
        <p:txBody>
          <a:bodyPr/>
          <a:lstStyle/>
          <a:p>
            <a:r>
              <a:rPr lang="en-US" sz="4000" b="1" dirty="0">
                <a:effectLst>
                  <a:glow rad="101600">
                    <a:schemeClr val="tx1">
                      <a:alpha val="75000"/>
                    </a:schemeClr>
                  </a:glow>
                </a:effectLst>
              </a:rPr>
              <a:t>Could mortals and those in glorified bodies really live together?</a:t>
            </a:r>
          </a:p>
        </p:txBody>
      </p:sp>
      <p:pic>
        <p:nvPicPr>
          <p:cNvPr id="7" name="Picture 6" descr="rev 20 emmaus glow.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59496" cy="6869622"/>
          </a:xfrm>
          <a:prstGeom prst="rect">
            <a:avLst/>
          </a:prstGeom>
        </p:spPr>
      </p:pic>
      <p:sp>
        <p:nvSpPr>
          <p:cNvPr id="5" name="Title 1"/>
          <p:cNvSpPr txBox="1">
            <a:spLocks/>
          </p:cNvSpPr>
          <p:nvPr/>
        </p:nvSpPr>
        <p:spPr bwMode="auto">
          <a:xfrm>
            <a:off x="2872430" y="2525492"/>
            <a:ext cx="6271569" cy="40862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solidFill>
                  <a:srgbClr val="FFFFFF"/>
                </a:solidFill>
                <a:effectLst>
                  <a:glow rad="101600">
                    <a:srgbClr val="000000">
                      <a:alpha val="75000"/>
                    </a:srgbClr>
                  </a:glow>
                </a:effectLst>
              </a:rPr>
              <a:t>Remember when Jesus </a:t>
            </a:r>
            <a:r>
              <a:rPr lang="en-US" sz="6600" dirty="0">
                <a:solidFill>
                  <a:srgbClr val="FFFFFF"/>
                </a:solidFill>
                <a:effectLst>
                  <a:glow rad="482600">
                    <a:srgbClr val="2D2DB9">
                      <a:alpha val="75000"/>
                    </a:srgbClr>
                  </a:glow>
                </a:effectLst>
                <a:latin typeface="Engravers MT"/>
                <a:cs typeface="Engravers MT"/>
              </a:rPr>
              <a:t>glowed?</a:t>
            </a:r>
            <a:endParaRPr lang="en-US" dirty="0">
              <a:solidFill>
                <a:srgbClr val="FFFFFF"/>
              </a:solidFill>
              <a:effectLst>
                <a:glow rad="101600">
                  <a:srgbClr val="000000">
                    <a:alpha val="75000"/>
                  </a:srgbClr>
                </a:glow>
              </a:effectLst>
            </a:endParaRPr>
          </a:p>
        </p:txBody>
      </p:sp>
      <p:sp>
        <p:nvSpPr>
          <p:cNvPr id="6"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435</a:t>
            </a:r>
            <a:endParaRPr lang="en-US" b="1" dirty="0">
              <a:solidFill>
                <a:srgbClr val="000000"/>
              </a:solidFill>
              <a:latin typeface="Arial"/>
              <a:cs typeface="Arial"/>
            </a:endParaRPr>
          </a:p>
        </p:txBody>
      </p:sp>
    </p:spTree>
    <p:extLst>
      <p:ext uri="{BB962C8B-B14F-4D97-AF65-F5344CB8AC3E}">
        <p14:creationId xmlns:p14="http://schemas.microsoft.com/office/powerpoint/2010/main" val="3897872700"/>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p:spPr>
        <p:txBody>
          <a:bodyPr/>
          <a:lstStyle/>
          <a:p>
            <a:r>
              <a:rPr lang="en-US" sz="4000" b="1" dirty="0">
                <a:effectLst>
                  <a:glow rad="101600">
                    <a:schemeClr val="tx1">
                      <a:alpha val="75000"/>
                    </a:schemeClr>
                  </a:glow>
                </a:effectLst>
              </a:rPr>
              <a:t>Could mortals and those in glorified bodies really live together?</a:t>
            </a:r>
          </a:p>
        </p:txBody>
      </p:sp>
      <p:pic>
        <p:nvPicPr>
          <p:cNvPr id="4" name="Picture 3" descr="rev 20 roadtoemma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60302" cy="6858000"/>
          </a:xfrm>
          <a:prstGeom prst="rect">
            <a:avLst/>
          </a:prstGeom>
        </p:spPr>
      </p:pic>
      <p:sp>
        <p:nvSpPr>
          <p:cNvPr id="5" name="Title 1"/>
          <p:cNvSpPr txBox="1">
            <a:spLocks/>
          </p:cNvSpPr>
          <p:nvPr/>
        </p:nvSpPr>
        <p:spPr bwMode="auto">
          <a:xfrm>
            <a:off x="6575727" y="2525492"/>
            <a:ext cx="2568272" cy="40862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solidFill>
                  <a:srgbClr val="FFFFFF"/>
                </a:solidFill>
                <a:effectLst>
                  <a:glow rad="101600">
                    <a:srgbClr val="000000">
                      <a:alpha val="75000"/>
                    </a:srgbClr>
                  </a:glow>
                </a:effectLst>
              </a:rPr>
              <a:t>No, he looked like the rest of us!</a:t>
            </a:r>
          </a:p>
        </p:txBody>
      </p:sp>
      <p:sp>
        <p:nvSpPr>
          <p:cNvPr id="6"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435</a:t>
            </a:r>
            <a:endParaRPr lang="en-US" b="1" dirty="0">
              <a:solidFill>
                <a:srgbClr val="000000"/>
              </a:solidFill>
              <a:latin typeface="Arial"/>
              <a:cs typeface="Arial"/>
            </a:endParaRPr>
          </a:p>
        </p:txBody>
      </p:sp>
    </p:spTree>
    <p:extLst>
      <p:ext uri="{BB962C8B-B14F-4D97-AF65-F5344CB8AC3E}">
        <p14:creationId xmlns:p14="http://schemas.microsoft.com/office/powerpoint/2010/main" val="2114934815"/>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 Bloch_Carl_The_Road_to_Emma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594" y="-11870"/>
            <a:ext cx="9131913" cy="6869870"/>
          </a:xfrm>
          <a:prstGeom prst="rect">
            <a:avLst/>
          </a:prstGeom>
        </p:spPr>
      </p:pic>
      <p:sp>
        <p:nvSpPr>
          <p:cNvPr id="2" name="Title 1"/>
          <p:cNvSpPr>
            <a:spLocks noGrp="1"/>
          </p:cNvSpPr>
          <p:nvPr>
            <p:ph type="title"/>
          </p:nvPr>
        </p:nvSpPr>
        <p:spPr>
          <a:xfrm>
            <a:off x="2397535" y="4908432"/>
            <a:ext cx="6746465" cy="1949568"/>
          </a:xfrm>
        </p:spPr>
        <p:txBody>
          <a:bodyPr/>
          <a:lstStyle/>
          <a:p>
            <a:r>
              <a:rPr lang="en-US" sz="4000" b="1" dirty="0">
                <a:effectLst>
                  <a:glow rad="101600">
                    <a:schemeClr val="tx1">
                      <a:alpha val="75000"/>
                    </a:schemeClr>
                  </a:glow>
                </a:effectLst>
              </a:rPr>
              <a:t>Only at dinner did they recognize Jesus</a:t>
            </a:r>
          </a:p>
        </p:txBody>
      </p:sp>
      <p:sp>
        <p:nvSpPr>
          <p:cNvPr id="4"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435</a:t>
            </a:r>
            <a:endParaRPr lang="en-US" b="1" dirty="0">
              <a:solidFill>
                <a:srgbClr val="000000"/>
              </a:solidFill>
              <a:latin typeface="Arial"/>
              <a:cs typeface="Arial"/>
            </a:endParaRPr>
          </a:p>
        </p:txBody>
      </p:sp>
    </p:spTree>
    <p:extLst>
      <p:ext uri="{BB962C8B-B14F-4D97-AF65-F5344CB8AC3E}">
        <p14:creationId xmlns:p14="http://schemas.microsoft.com/office/powerpoint/2010/main" val="445316388"/>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p:spPr>
        <p:txBody>
          <a:bodyPr/>
          <a:lstStyle/>
          <a:p>
            <a:r>
              <a:rPr lang="en-US" sz="4000" b="1" dirty="0">
                <a:effectLst>
                  <a:glow rad="101600">
                    <a:schemeClr val="tx1">
                      <a:alpha val="75000"/>
                    </a:schemeClr>
                  </a:glow>
                </a:effectLst>
              </a:rPr>
              <a:t>Could mortals and those in glorified bodies really live together?</a:t>
            </a:r>
          </a:p>
        </p:txBody>
      </p:sp>
      <p:pic>
        <p:nvPicPr>
          <p:cNvPr id="4" name="Picture 3" descr="rev 20 roadtoemma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60302" cy="6858000"/>
          </a:xfrm>
          <a:prstGeom prst="rect">
            <a:avLst/>
          </a:prstGeom>
        </p:spPr>
      </p:pic>
      <p:sp>
        <p:nvSpPr>
          <p:cNvPr id="5" name="Title 1"/>
          <p:cNvSpPr txBox="1">
            <a:spLocks/>
          </p:cNvSpPr>
          <p:nvPr/>
        </p:nvSpPr>
        <p:spPr bwMode="auto">
          <a:xfrm>
            <a:off x="35496" y="3611183"/>
            <a:ext cx="9108504" cy="32468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solidFill>
                  <a:srgbClr val="FFFFFF"/>
                </a:solidFill>
                <a:effectLst>
                  <a:glow rad="101600">
                    <a:srgbClr val="000000">
                      <a:alpha val="75000"/>
                    </a:srgbClr>
                  </a:glow>
                </a:effectLst>
              </a:rPr>
              <a:t>"And beginning with Moses and all the Prophets, he explained to them what was said in all the Scriptures concerning himself" </a:t>
            </a:r>
            <a:br>
              <a:rPr lang="en-US" dirty="0">
                <a:solidFill>
                  <a:srgbClr val="FFFFFF"/>
                </a:solidFill>
                <a:effectLst>
                  <a:glow rad="101600">
                    <a:srgbClr val="000000">
                      <a:alpha val="75000"/>
                    </a:srgbClr>
                  </a:glow>
                </a:effectLst>
              </a:rPr>
            </a:br>
            <a:r>
              <a:rPr lang="en-US" dirty="0">
                <a:solidFill>
                  <a:srgbClr val="FFFFFF"/>
                </a:solidFill>
                <a:effectLst>
                  <a:glow rad="101600">
                    <a:srgbClr val="000000">
                      <a:alpha val="75000"/>
                    </a:srgbClr>
                  </a:glow>
                </a:effectLst>
              </a:rPr>
              <a:t>(Luke 24:27 </a:t>
            </a:r>
            <a:r>
              <a:rPr lang="en-US" sz="3600" dirty="0">
                <a:solidFill>
                  <a:srgbClr val="FFFFFF"/>
                </a:solidFill>
                <a:effectLst>
                  <a:glow rad="101600">
                    <a:srgbClr val="000000">
                      <a:alpha val="75000"/>
                    </a:srgbClr>
                  </a:glow>
                </a:effectLst>
              </a:rPr>
              <a:t>NIV</a:t>
            </a:r>
            <a:r>
              <a:rPr lang="en-US" dirty="0">
                <a:solidFill>
                  <a:srgbClr val="FFFFFF"/>
                </a:solidFill>
                <a:effectLst>
                  <a:glow rad="101600">
                    <a:srgbClr val="000000">
                      <a:alpha val="75000"/>
                    </a:srgbClr>
                  </a:glow>
                </a:effectLst>
              </a:rPr>
              <a:t>)</a:t>
            </a:r>
          </a:p>
        </p:txBody>
      </p:sp>
    </p:spTree>
    <p:extLst>
      <p:ext uri="{BB962C8B-B14F-4D97-AF65-F5344CB8AC3E}">
        <p14:creationId xmlns:p14="http://schemas.microsoft.com/office/powerpoint/2010/main" val="8903043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5" name="Picture 2" descr="FB_05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03_Jesus_Appears_Disciple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250826" y="3716338"/>
            <a:ext cx="3249613" cy="461962"/>
          </a:xfrm>
          <a:prstGeom prst="rect">
            <a:avLst/>
          </a:prstGeom>
          <a:noFill/>
        </p:spPr>
        <p:txBody>
          <a:bodyPr wrap="none" lIns="91247" tIns="45624" rIns="91247" bIns="45624">
            <a:spAutoFit/>
          </a:bodyPr>
          <a:lstStyle/>
          <a:p>
            <a:pPr defTabSz="914355">
              <a:defRPr/>
            </a:pPr>
            <a:r>
              <a:rPr lang="en-US" b="1" dirty="0">
                <a:solidFill>
                  <a:srgbClr val="2D5CE7">
                    <a:lumMod val="50000"/>
                  </a:srgbClr>
                </a:solidFill>
              </a:rPr>
              <a:t>THE EASTER STORY</a:t>
            </a:r>
          </a:p>
        </p:txBody>
      </p:sp>
      <p:sp>
        <p:nvSpPr>
          <p:cNvPr id="5" name="TextBox 4"/>
          <p:cNvSpPr txBox="1"/>
          <p:nvPr/>
        </p:nvSpPr>
        <p:spPr>
          <a:xfrm>
            <a:off x="6456363" y="4724400"/>
            <a:ext cx="2579687" cy="954088"/>
          </a:xfrm>
          <a:prstGeom prst="rect">
            <a:avLst/>
          </a:prstGeom>
          <a:noFill/>
        </p:spPr>
        <p:txBody>
          <a:bodyPr wrap="none" lIns="91247" tIns="45624" rIns="91247" bIns="45624">
            <a:spAutoFit/>
          </a:bodyPr>
          <a:lstStyle/>
          <a:p>
            <a:pPr defTabSz="914355">
              <a:defRPr/>
            </a:pPr>
            <a:r>
              <a:rPr lang="en-US" sz="2800" b="1" dirty="0">
                <a:solidFill>
                  <a:srgbClr val="2D5CE7">
                    <a:lumMod val="50000"/>
                  </a:srgbClr>
                </a:solidFill>
              </a:rPr>
              <a:t>Luke 24:36-49</a:t>
            </a:r>
          </a:p>
          <a:p>
            <a:pPr defTabSz="914355">
              <a:defRPr/>
            </a:pPr>
            <a:r>
              <a:rPr lang="en-US" sz="2800" b="1" dirty="0">
                <a:solidFill>
                  <a:srgbClr val="2D5CE7">
                    <a:lumMod val="50000"/>
                  </a:srgbClr>
                </a:solidFill>
              </a:rPr>
              <a:t>John 20:19-23</a:t>
            </a:r>
          </a:p>
        </p:txBody>
      </p:sp>
      <p:pic>
        <p:nvPicPr>
          <p:cNvPr id="7" name="Picture 1" descr="12_Peter_Denies_Jesus_102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6160364"/>
            <a:ext cx="9180512" cy="725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179513" y="4293097"/>
            <a:ext cx="5832648" cy="1485333"/>
          </a:xfrm>
          <a:prstGeom prst="rect">
            <a:avLst/>
          </a:prstGeom>
          <a:noFill/>
        </p:spPr>
        <p:txBody>
          <a:bodyPr wrap="square" lIns="129821" tIns="64912" rIns="129821" bIns="64912">
            <a:spAutoFit/>
          </a:bodyPr>
          <a:lstStyle>
            <a:defPPr>
              <a:defRPr lang="en-GB"/>
            </a:defPPr>
            <a:lvl1pPr defTabSz="1299125">
              <a:buClrTx/>
              <a:buSzTx/>
              <a:defRPr sz="7700" b="1">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ＭＳ Ｐゴシック" charset="0"/>
              </a:defRPr>
            </a:lvl1pPr>
          </a:lstStyle>
          <a:p>
            <a:pPr eaLnBrk="1" hangingPunct="1">
              <a:buFontTx/>
              <a:buNone/>
            </a:pPr>
            <a:r>
              <a:rPr lang="en-US" sz="4400" dirty="0"/>
              <a:t>JESUS APPEARS TO THE DISCIPLES</a:t>
            </a:r>
          </a:p>
        </p:txBody>
      </p:sp>
      <p:grpSp>
        <p:nvGrpSpPr>
          <p:cNvPr id="14" name="Group 13"/>
          <p:cNvGrpSpPr/>
          <p:nvPr/>
        </p:nvGrpSpPr>
        <p:grpSpPr>
          <a:xfrm>
            <a:off x="179512" y="188640"/>
            <a:ext cx="3456896" cy="1440159"/>
            <a:chOff x="5508104" y="620689"/>
            <a:chExt cx="3456896" cy="1440159"/>
          </a:xfrm>
        </p:grpSpPr>
        <p:grpSp>
          <p:nvGrpSpPr>
            <p:cNvPr id="15" name="Group 14"/>
            <p:cNvGrpSpPr/>
            <p:nvPr/>
          </p:nvGrpSpPr>
          <p:grpSpPr>
            <a:xfrm>
              <a:off x="5508104" y="620689"/>
              <a:ext cx="2660102" cy="1394677"/>
              <a:chOff x="5508104" y="620689"/>
              <a:chExt cx="2660102" cy="1394677"/>
            </a:xfrm>
          </p:grpSpPr>
          <p:pic>
            <p:nvPicPr>
              <p:cNvPr id="17"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8" name="Rectangle 17"/>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sp>
          <p:nvSpPr>
            <p:cNvPr id="16" name="TextBox 15"/>
            <p:cNvSpPr txBox="1"/>
            <p:nvPr/>
          </p:nvSpPr>
          <p:spPr>
            <a:xfrm>
              <a:off x="6804248" y="648153"/>
              <a:ext cx="2160752" cy="1412695"/>
            </a:xfrm>
            <a:prstGeom prst="rect">
              <a:avLst/>
            </a:prstGeom>
            <a:noFill/>
          </p:spPr>
          <p:txBody>
            <a:bodyPr wrap="square" rtlCol="0">
              <a:spAutoFit/>
            </a:bodyPr>
            <a:lstStyle/>
            <a:p>
              <a:pPr marL="0" marR="0" lvl="0" indent="0" defTabSz="91440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cs typeface="Avenir Black"/>
              </a:endParaRPr>
            </a:p>
          </p:txBody>
        </p:sp>
      </p:grpSp>
    </p:spTree>
    <p:extLst>
      <p:ext uri="{BB962C8B-B14F-4D97-AF65-F5344CB8AC3E}">
        <p14:creationId xmlns:p14="http://schemas.microsoft.com/office/powerpoint/2010/main" val="1045610687"/>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654898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848215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22971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097714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516286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985918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56584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431445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606254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2" descr="FB_06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1742593693"/>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5035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en-US" altLang="en-US" b="1">
                <a:solidFill>
                  <a:srgbClr val="FFFFFF"/>
                </a:solidFill>
                <a:latin typeface="Arial" pitchFamily="34" charset="0"/>
                <a:cs typeface="Arial" pitchFamily="34" charset="0"/>
              </a:rPr>
              <a:t>A Prophetic Weekend</a:t>
            </a:r>
          </a:p>
        </p:txBody>
      </p:sp>
      <p:sp>
        <p:nvSpPr>
          <p:cNvPr id="5" name="Rectangle 4"/>
          <p:cNvSpPr/>
          <p:nvPr/>
        </p:nvSpPr>
        <p:spPr>
          <a:xfrm>
            <a:off x="612775"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sp>
      <p:grpSp>
        <p:nvGrpSpPr>
          <p:cNvPr id="259076" name="Group 6"/>
          <p:cNvGrpSpPr>
            <a:grpSpLocks/>
          </p:cNvGrpSpPr>
          <p:nvPr/>
        </p:nvGrpSpPr>
        <p:grpSpPr bwMode="auto">
          <a:xfrm>
            <a:off x="612775" y="1844675"/>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Thursday</a:t>
              </a:r>
            </a:p>
          </p:txBody>
        </p:sp>
      </p:grpSp>
      <p:grpSp>
        <p:nvGrpSpPr>
          <p:cNvPr id="259077" name="Group 7"/>
          <p:cNvGrpSpPr>
            <a:grpSpLocks/>
          </p:cNvGrpSpPr>
          <p:nvPr/>
        </p:nvGrpSpPr>
        <p:grpSpPr bwMode="auto">
          <a:xfrm>
            <a:off x="2413000" y="1844675"/>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Friday</a:t>
              </a:r>
            </a:p>
          </p:txBody>
        </p:sp>
      </p:grpSp>
      <p:grpSp>
        <p:nvGrpSpPr>
          <p:cNvPr id="259078" name="Group 10"/>
          <p:cNvGrpSpPr>
            <a:grpSpLocks/>
          </p:cNvGrpSpPr>
          <p:nvPr/>
        </p:nvGrpSpPr>
        <p:grpSpPr bwMode="auto">
          <a:xfrm>
            <a:off x="4213225" y="1844675"/>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Saturday</a:t>
              </a:r>
            </a:p>
          </p:txBody>
        </p:sp>
      </p:grpSp>
      <p:grpSp>
        <p:nvGrpSpPr>
          <p:cNvPr id="259079" name="Group 13"/>
          <p:cNvGrpSpPr>
            <a:grpSpLocks/>
          </p:cNvGrpSpPr>
          <p:nvPr/>
        </p:nvGrpSpPr>
        <p:grpSpPr bwMode="auto">
          <a:xfrm>
            <a:off x="6013450" y="1844675"/>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Sunday</a:t>
              </a:r>
            </a:p>
          </p:txBody>
        </p:sp>
      </p:grpSp>
      <p:grpSp>
        <p:nvGrpSpPr>
          <p:cNvPr id="26" name="Group 25"/>
          <p:cNvGrpSpPr>
            <a:grpSpLocks/>
          </p:cNvGrpSpPr>
          <p:nvPr/>
        </p:nvGrpSpPr>
        <p:grpSpPr bwMode="auto">
          <a:xfrm>
            <a:off x="1189038" y="2492375"/>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18" name="Rectangle 17"/>
            <p:cNvSpPr/>
            <p:nvPr/>
          </p:nvSpPr>
          <p:spPr>
            <a:xfrm>
              <a:off x="1332324"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Passover</a:t>
              </a:r>
            </a:p>
          </p:txBody>
        </p:sp>
      </p:grpSp>
      <p:grpSp>
        <p:nvGrpSpPr>
          <p:cNvPr id="28" name="Group 27"/>
          <p:cNvGrpSpPr>
            <a:grpSpLocks/>
          </p:cNvGrpSpPr>
          <p:nvPr/>
        </p:nvGrpSpPr>
        <p:grpSpPr bwMode="auto">
          <a:xfrm>
            <a:off x="3211513" y="2492375"/>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Unleavened Bread</a:t>
              </a:r>
            </a:p>
          </p:txBody>
        </p:sp>
      </p:grpSp>
      <p:grpSp>
        <p:nvGrpSpPr>
          <p:cNvPr id="27" name="Group 26"/>
          <p:cNvGrpSpPr>
            <a:grpSpLocks/>
          </p:cNvGrpSpPr>
          <p:nvPr/>
        </p:nvGrpSpPr>
        <p:grpSpPr bwMode="auto">
          <a:xfrm>
            <a:off x="5233988" y="2492375"/>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22" name="Rectangle 21"/>
            <p:cNvSpPr/>
            <p:nvPr/>
          </p:nvSpPr>
          <p:spPr>
            <a:xfrm>
              <a:off x="5220756"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Firstfruits</a:t>
              </a:r>
            </a:p>
          </p:txBody>
        </p:sp>
      </p:grpSp>
      <p:sp>
        <p:nvSpPr>
          <p:cNvPr id="23" name="Rectangle 22"/>
          <p:cNvSpPr/>
          <p:nvPr/>
        </p:nvSpPr>
        <p:spPr>
          <a:xfrm>
            <a:off x="611857"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Last Supper</a:t>
            </a:r>
          </a:p>
        </p:txBody>
      </p:sp>
      <p:sp>
        <p:nvSpPr>
          <p:cNvPr id="24" name="Rectangle 23"/>
          <p:cNvSpPr/>
          <p:nvPr/>
        </p:nvSpPr>
        <p:spPr>
          <a:xfrm>
            <a:off x="2655819"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Crucifixion</a:t>
            </a:r>
          </a:p>
        </p:txBody>
      </p:sp>
      <p:sp>
        <p:nvSpPr>
          <p:cNvPr id="25" name="Rectangle 24"/>
          <p:cNvSpPr/>
          <p:nvPr/>
        </p:nvSpPr>
        <p:spPr>
          <a:xfrm>
            <a:off x="5836933" y="443444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Resurrection</a:t>
            </a:r>
          </a:p>
        </p:txBody>
      </p:sp>
      <p:grpSp>
        <p:nvGrpSpPr>
          <p:cNvPr id="29" name="Group 28"/>
          <p:cNvGrpSpPr>
            <a:grpSpLocks/>
          </p:cNvGrpSpPr>
          <p:nvPr/>
        </p:nvGrpSpPr>
        <p:grpSpPr bwMode="auto">
          <a:xfrm>
            <a:off x="3203575" y="3500438"/>
            <a:ext cx="2003425" cy="936625"/>
            <a:chOff x="1259632" y="2996952"/>
            <a:chExt cx="1872208" cy="936104"/>
          </a:xfrm>
        </p:grpSpPr>
        <p:sp>
          <p:nvSpPr>
            <p:cNvPr id="259097"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1" name="Rectangle 30"/>
            <p:cNvSpPr/>
            <p:nvPr/>
          </p:nvSpPr>
          <p:spPr>
            <a:xfrm>
              <a:off x="1332325"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Passover</a:t>
              </a:r>
            </a:p>
          </p:txBody>
        </p:sp>
      </p:grpSp>
      <p:grpSp>
        <p:nvGrpSpPr>
          <p:cNvPr id="32" name="Group 31"/>
          <p:cNvGrpSpPr>
            <a:grpSpLocks/>
          </p:cNvGrpSpPr>
          <p:nvPr/>
        </p:nvGrpSpPr>
        <p:grpSpPr bwMode="auto">
          <a:xfrm>
            <a:off x="5226050" y="3500438"/>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Unleavened Bread</a:t>
              </a:r>
            </a:p>
          </p:txBody>
        </p:sp>
      </p:grpSp>
      <p:grpSp>
        <p:nvGrpSpPr>
          <p:cNvPr id="35" name="Group 34"/>
          <p:cNvGrpSpPr>
            <a:grpSpLocks/>
          </p:cNvGrpSpPr>
          <p:nvPr/>
        </p:nvGrpSpPr>
        <p:grpSpPr bwMode="auto">
          <a:xfrm>
            <a:off x="7248525" y="3500438"/>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7" name="Rectangle 36"/>
            <p:cNvSpPr/>
            <p:nvPr/>
          </p:nvSpPr>
          <p:spPr>
            <a:xfrm>
              <a:off x="5220757"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Firstfruits</a:t>
              </a:r>
            </a:p>
          </p:txBody>
        </p:sp>
      </p:grpSp>
      <p:sp>
        <p:nvSpPr>
          <p:cNvPr id="38" name="Left Arrow 24"/>
          <p:cNvSpPr>
            <a:spLocks noChangeArrowheads="1"/>
          </p:cNvSpPr>
          <p:nvPr/>
        </p:nvSpPr>
        <p:spPr bwMode="auto">
          <a:xfrm rot="10800000">
            <a:off x="0" y="2349500"/>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39" name="Title 3"/>
          <p:cNvSpPr txBox="1">
            <a:spLocks/>
          </p:cNvSpPr>
          <p:nvPr/>
        </p:nvSpPr>
        <p:spPr bwMode="auto">
          <a:xfrm>
            <a:off x="-71438" y="26543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Galilean</a:t>
            </a:r>
            <a:endPar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0" name="Left Arrow 24"/>
          <p:cNvSpPr>
            <a:spLocks noChangeArrowheads="1"/>
          </p:cNvSpPr>
          <p:nvPr/>
        </p:nvSpPr>
        <p:spPr bwMode="auto">
          <a:xfrm rot="10800000">
            <a:off x="1655763" y="3122613"/>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41" name="Title 3"/>
          <p:cNvSpPr txBox="1">
            <a:spLocks/>
          </p:cNvSpPr>
          <p:nvPr/>
        </p:nvSpPr>
        <p:spPr bwMode="auto">
          <a:xfrm>
            <a:off x="1584325" y="34290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Judean</a:t>
            </a:r>
            <a:endPar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2" name="Rectangle 41"/>
          <p:cNvSpPr/>
          <p:nvPr/>
        </p:nvSpPr>
        <p:spPr>
          <a:xfrm>
            <a:off x="643068"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2 April 33</a:t>
            </a:r>
          </a:p>
        </p:txBody>
      </p:sp>
      <p:sp>
        <p:nvSpPr>
          <p:cNvPr id="43" name="Rectangle 42"/>
          <p:cNvSpPr/>
          <p:nvPr/>
        </p:nvSpPr>
        <p:spPr>
          <a:xfrm>
            <a:off x="2687030"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3 April 33</a:t>
            </a:r>
          </a:p>
        </p:txBody>
      </p:sp>
      <p:sp>
        <p:nvSpPr>
          <p:cNvPr id="44" name="Rectangle 43"/>
          <p:cNvSpPr/>
          <p:nvPr/>
        </p:nvSpPr>
        <p:spPr>
          <a:xfrm>
            <a:off x="5868144" y="501317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5 April 33</a:t>
            </a:r>
          </a:p>
        </p:txBody>
      </p:sp>
      <p:sp>
        <p:nvSpPr>
          <p:cNvPr id="45" name="Text Box 23"/>
          <p:cNvSpPr txBox="1">
            <a:spLocks noChangeArrowheads="1"/>
          </p:cNvSpPr>
          <p:nvPr/>
        </p:nvSpPr>
        <p:spPr bwMode="auto">
          <a:xfrm>
            <a:off x="7236296" y="-27384"/>
            <a:ext cx="1804061" cy="461665"/>
          </a:xfrm>
          <a:prstGeom prst="rect">
            <a:avLst/>
          </a:prstGeom>
          <a:noFill/>
          <a:ln w="12700" cap="sq">
            <a:noFill/>
            <a:miter lim="800000"/>
            <a:headEnd type="none" w="sm" len="sm"/>
            <a:tailEnd type="none" w="sm" len="sm"/>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60400"/>
                </a:solidFill>
                <a:effectLst/>
                <a:uLnTx/>
                <a:uFillTx/>
                <a:latin typeface="Arial" charset="0"/>
                <a:ea typeface="Times New Roman" charset="0"/>
                <a:cs typeface="Times New Roman" charset="0"/>
              </a:rPr>
              <a:t>NTS 39</a:t>
            </a:r>
          </a:p>
        </p:txBody>
      </p:sp>
    </p:spTree>
    <p:extLst>
      <p:ext uri="{BB962C8B-B14F-4D97-AF65-F5344CB8AC3E}">
        <p14:creationId xmlns:p14="http://schemas.microsoft.com/office/powerpoint/2010/main" val="5651447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strVal val="#ppt_w*0.70"/>
                                          </p:val>
                                        </p:tav>
                                        <p:tav tm="100000">
                                          <p:val>
                                            <p:strVal val="#ppt_w"/>
                                          </p:val>
                                        </p:tav>
                                      </p:tavLst>
                                    </p:anim>
                                    <p:anim calcmode="lin" valueType="num">
                                      <p:cBhvr>
                                        <p:cTn id="29" dur="1000" fill="hold"/>
                                        <p:tgtEl>
                                          <p:spTgt spid="29"/>
                                        </p:tgtEl>
                                        <p:attrNameLst>
                                          <p:attrName>ppt_h</p:attrName>
                                        </p:attrNameLst>
                                      </p:cBhvr>
                                      <p:tavLst>
                                        <p:tav tm="0">
                                          <p:val>
                                            <p:strVal val="#ppt_h"/>
                                          </p:val>
                                        </p:tav>
                                        <p:tav tm="100000">
                                          <p:val>
                                            <p:strVal val="#ppt_h"/>
                                          </p:val>
                                        </p:tav>
                                      </p:tavLst>
                                    </p:anim>
                                    <p:animEffect transition="in" filter="fade">
                                      <p:cBhvr>
                                        <p:cTn id="30" dur="10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blinds(horizontal)">
                                      <p:cBhvr>
                                        <p:cTn id="35" dur="500"/>
                                        <p:tgtEl>
                                          <p:spTgt spid="39"/>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linds(horizontal)">
                                      <p:cBhvr>
                                        <p:cTn id="38" dur="500"/>
                                        <p:tgtEl>
                                          <p:spTgt spid="3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blinds(horizontal)">
                                      <p:cBhvr>
                                        <p:cTn id="43" dur="500"/>
                                        <p:tgtEl>
                                          <p:spTgt spid="41"/>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linds(horizontal)">
                                      <p:cBhvr>
                                        <p:cTn id="46" dur="5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55" presetClass="entr" presetSubtype="0"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p:cTn id="51" dur="1000" fill="hold"/>
                                        <p:tgtEl>
                                          <p:spTgt spid="32"/>
                                        </p:tgtEl>
                                        <p:attrNameLst>
                                          <p:attrName>ppt_w</p:attrName>
                                        </p:attrNameLst>
                                      </p:cBhvr>
                                      <p:tavLst>
                                        <p:tav tm="0">
                                          <p:val>
                                            <p:strVal val="#ppt_w*0.70"/>
                                          </p:val>
                                        </p:tav>
                                        <p:tav tm="100000">
                                          <p:val>
                                            <p:strVal val="#ppt_w"/>
                                          </p:val>
                                        </p:tav>
                                      </p:tavLst>
                                    </p:anim>
                                    <p:anim calcmode="lin" valueType="num">
                                      <p:cBhvr>
                                        <p:cTn id="52" dur="1000" fill="hold"/>
                                        <p:tgtEl>
                                          <p:spTgt spid="32"/>
                                        </p:tgtEl>
                                        <p:attrNameLst>
                                          <p:attrName>ppt_h</p:attrName>
                                        </p:attrNameLst>
                                      </p:cBhvr>
                                      <p:tavLst>
                                        <p:tav tm="0">
                                          <p:val>
                                            <p:strVal val="#ppt_h"/>
                                          </p:val>
                                        </p:tav>
                                        <p:tav tm="100000">
                                          <p:val>
                                            <p:strVal val="#ppt_h"/>
                                          </p:val>
                                        </p:tav>
                                      </p:tavLst>
                                    </p:anim>
                                    <p:animEffect transition="in" filter="fade">
                                      <p:cBhvr>
                                        <p:cTn id="53" dur="1000"/>
                                        <p:tgtEl>
                                          <p:spTgt spid="32"/>
                                        </p:tgtEl>
                                      </p:cBhvr>
                                    </p:animEffect>
                                  </p:childTnLst>
                                </p:cTn>
                              </p:par>
                            </p:childTnLst>
                          </p:cTn>
                        </p:par>
                      </p:childTnLst>
                    </p:cTn>
                  </p:par>
                  <p:par>
                    <p:cTn id="54" fill="hold">
                      <p:stCondLst>
                        <p:cond delay="indefinite"/>
                      </p:stCondLst>
                      <p:childTnLst>
                        <p:par>
                          <p:cTn id="55" fill="hold">
                            <p:stCondLst>
                              <p:cond delay="0"/>
                            </p:stCondLst>
                            <p:childTnLst>
                              <p:par>
                                <p:cTn id="56" presetID="55" presetClass="entr" presetSubtype="0" fill="hold" nodeType="click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p:cTn id="58" dur="1000" fill="hold"/>
                                        <p:tgtEl>
                                          <p:spTgt spid="35"/>
                                        </p:tgtEl>
                                        <p:attrNameLst>
                                          <p:attrName>ppt_w</p:attrName>
                                        </p:attrNameLst>
                                      </p:cBhvr>
                                      <p:tavLst>
                                        <p:tav tm="0">
                                          <p:val>
                                            <p:strVal val="#ppt_w*0.70"/>
                                          </p:val>
                                        </p:tav>
                                        <p:tav tm="100000">
                                          <p:val>
                                            <p:strVal val="#ppt_w"/>
                                          </p:val>
                                        </p:tav>
                                      </p:tavLst>
                                    </p:anim>
                                    <p:anim calcmode="lin" valueType="num">
                                      <p:cBhvr>
                                        <p:cTn id="59" dur="1000" fill="hold"/>
                                        <p:tgtEl>
                                          <p:spTgt spid="35"/>
                                        </p:tgtEl>
                                        <p:attrNameLst>
                                          <p:attrName>ppt_h</p:attrName>
                                        </p:attrNameLst>
                                      </p:cBhvr>
                                      <p:tavLst>
                                        <p:tav tm="0">
                                          <p:val>
                                            <p:strVal val="#ppt_h"/>
                                          </p:val>
                                        </p:tav>
                                        <p:tav tm="100000">
                                          <p:val>
                                            <p:strVal val="#ppt_h"/>
                                          </p:val>
                                        </p:tav>
                                      </p:tavLst>
                                    </p:anim>
                                    <p:animEffect transition="in" filter="fade">
                                      <p:cBhvr>
                                        <p:cTn id="60" dur="10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1000" fill="hold"/>
                                        <p:tgtEl>
                                          <p:spTgt spid="24"/>
                                        </p:tgtEl>
                                        <p:attrNameLst>
                                          <p:attrName>ppt_w</p:attrName>
                                        </p:attrNameLst>
                                      </p:cBhvr>
                                      <p:tavLst>
                                        <p:tav tm="0">
                                          <p:val>
                                            <p:strVal val="#ppt_w*0.70"/>
                                          </p:val>
                                        </p:tav>
                                        <p:tav tm="100000">
                                          <p:val>
                                            <p:strVal val="#ppt_w"/>
                                          </p:val>
                                        </p:tav>
                                      </p:tavLst>
                                    </p:anim>
                                    <p:anim calcmode="lin" valueType="num">
                                      <p:cBhvr>
                                        <p:cTn id="73" dur="1000" fill="hold"/>
                                        <p:tgtEl>
                                          <p:spTgt spid="24"/>
                                        </p:tgtEl>
                                        <p:attrNameLst>
                                          <p:attrName>ppt_h</p:attrName>
                                        </p:attrNameLst>
                                      </p:cBhvr>
                                      <p:tavLst>
                                        <p:tav tm="0">
                                          <p:val>
                                            <p:strVal val="#ppt_h"/>
                                          </p:val>
                                        </p:tav>
                                        <p:tav tm="100000">
                                          <p:val>
                                            <p:strVal val="#ppt_h"/>
                                          </p:val>
                                        </p:tav>
                                      </p:tavLst>
                                    </p:anim>
                                    <p:animEffect transition="in" filter="fade">
                                      <p:cBhvr>
                                        <p:cTn id="74" dur="10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1000" fill="hold"/>
                                        <p:tgtEl>
                                          <p:spTgt spid="25"/>
                                        </p:tgtEl>
                                        <p:attrNameLst>
                                          <p:attrName>ppt_w</p:attrName>
                                        </p:attrNameLst>
                                      </p:cBhvr>
                                      <p:tavLst>
                                        <p:tav tm="0">
                                          <p:val>
                                            <p:strVal val="#ppt_w*0.70"/>
                                          </p:val>
                                        </p:tav>
                                        <p:tav tm="100000">
                                          <p:val>
                                            <p:strVal val="#ppt_w"/>
                                          </p:val>
                                        </p:tav>
                                      </p:tavLst>
                                    </p:anim>
                                    <p:anim calcmode="lin" valueType="num">
                                      <p:cBhvr>
                                        <p:cTn id="80" dur="1000" fill="hold"/>
                                        <p:tgtEl>
                                          <p:spTgt spid="25"/>
                                        </p:tgtEl>
                                        <p:attrNameLst>
                                          <p:attrName>ppt_h</p:attrName>
                                        </p:attrNameLst>
                                      </p:cBhvr>
                                      <p:tavLst>
                                        <p:tav tm="0">
                                          <p:val>
                                            <p:strVal val="#ppt_h"/>
                                          </p:val>
                                        </p:tav>
                                        <p:tav tm="100000">
                                          <p:val>
                                            <p:strVal val="#ppt_h"/>
                                          </p:val>
                                        </p:tav>
                                      </p:tavLst>
                                    </p:anim>
                                    <p:animEffect transition="in" filter="fade">
                                      <p:cBhvr>
                                        <p:cTn id="81" dur="10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681"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0" y="517526"/>
            <a:ext cx="9144000" cy="60356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455682" name="Text Box 3"/>
          <p:cNvSpPr txBox="1">
            <a:spLocks noChangeArrowheads="1"/>
          </p:cNvSpPr>
          <p:nvPr/>
        </p:nvSpPr>
        <p:spPr bwMode="auto">
          <a:xfrm>
            <a:off x="8502651" y="5"/>
            <a:ext cx="69811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cs typeface="Arial" charset="0"/>
              </a:rPr>
              <a:t>105</a:t>
            </a:r>
          </a:p>
        </p:txBody>
      </p:sp>
      <p:pic>
        <p:nvPicPr>
          <p:cNvPr id="455683" name="Picture 4" descr="j019563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29407" y="5030788"/>
            <a:ext cx="1355725" cy="1827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5684" name="Rectangle 5"/>
          <p:cNvSpPr>
            <a:spLocks noGrp="1" noChangeArrowheads="1"/>
          </p:cNvSpPr>
          <p:nvPr>
            <p:ph type="title" idx="4294967295"/>
          </p:nvPr>
        </p:nvSpPr>
        <p:spPr>
          <a:xfrm>
            <a:off x="1" y="381000"/>
            <a:ext cx="7391400" cy="609600"/>
          </a:xfrm>
          <a:solidFill>
            <a:srgbClr val="000000"/>
          </a:solidFill>
        </p:spPr>
        <p:txBody>
          <a:bodyPr/>
          <a:lstStyle/>
          <a:p>
            <a:pPr algn="l" eaLnBrk="1" hangingPunct="1"/>
            <a:r>
              <a:rPr lang="en-US">
                <a:latin typeface="Arial" charset="0"/>
              </a:rPr>
              <a:t>Resurrection Appearances</a:t>
            </a:r>
          </a:p>
        </p:txBody>
      </p:sp>
      <p:pic>
        <p:nvPicPr>
          <p:cNvPr id="455685" name="Picture 6" descr="j028188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0" y="-76200"/>
            <a:ext cx="1295400" cy="1131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A046811D-7824-2147-BB35-1745AB337EC2}"/>
              </a:ext>
            </a:extLst>
          </p:cNvPr>
          <p:cNvSpPr txBox="1">
            <a:spLocks noChangeArrowheads="1"/>
          </p:cNvSpPr>
          <p:nvPr/>
        </p:nvSpPr>
        <p:spPr bwMode="auto">
          <a:xfrm>
            <a:off x="827584" y="2780928"/>
            <a:ext cx="7704856" cy="1264278"/>
          </a:xfrm>
          <a:prstGeom prst="rect">
            <a:avLst/>
          </a:prstGeom>
          <a:solidFill>
            <a:schemeClr val="tx1"/>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2800" b="1" i="0" u="none" strike="noStrike" kern="0" cap="none" spc="0" normalizeH="0" baseline="0" noProof="0" dirty="0">
                <a:ln>
                  <a:noFill/>
                </a:ln>
                <a:solidFill>
                  <a:srgbClr val="FFFFFF"/>
                </a:solidFill>
                <a:effectLst/>
                <a:uLnTx/>
                <a:uFillTx/>
                <a:latin typeface="Helvetica"/>
                <a:ea typeface="Osaka"/>
                <a:cs typeface="Osaka"/>
              </a:rPr>
              <a:t>No one killed Christ because he </a:t>
            </a:r>
            <a:r>
              <a:rPr kumimoji="0" lang="en-SG" sz="2800" b="1" i="0" u="none" strike="noStrike" kern="0" cap="none" spc="0" normalizeH="0" baseline="0" noProof="0" dirty="0">
                <a:ln>
                  <a:noFill/>
                </a:ln>
                <a:solidFill>
                  <a:srgbClr val="FFFF00"/>
                </a:solidFill>
                <a:effectLst/>
                <a:uLnTx/>
                <a:uFillTx/>
                <a:latin typeface="Helvetica"/>
                <a:ea typeface="Osaka"/>
                <a:cs typeface="Osaka"/>
              </a:rPr>
              <a:t>willingly</a:t>
            </a:r>
            <a:r>
              <a:rPr kumimoji="0" lang="en-SG" sz="2800" b="1" i="0" u="none" strike="noStrike" kern="0" cap="none" spc="0" normalizeH="0" baseline="0" noProof="0" dirty="0">
                <a:ln>
                  <a:noFill/>
                </a:ln>
                <a:solidFill>
                  <a:srgbClr val="FFFFFF"/>
                </a:solidFill>
                <a:effectLst/>
                <a:uLnTx/>
                <a:uFillTx/>
                <a:latin typeface="Helvetica"/>
                <a:ea typeface="Osaka"/>
                <a:cs typeface="Osaka"/>
              </a:rPr>
              <a:t> offered his life for us all (Luke 22–23). </a:t>
            </a:r>
            <a:endParaRPr kumimoji="0" lang="en-US" sz="2800" b="1" i="0" u="none" strike="noStrike" kern="0" cap="none" spc="0" normalizeH="0" baseline="0" noProof="0" dirty="0">
              <a:ln>
                <a:noFill/>
              </a:ln>
              <a:solidFill>
                <a:srgbClr val="FFFFFF"/>
              </a:solidFill>
              <a:effectLst/>
              <a:uLnTx/>
              <a:uFillTx/>
              <a:latin typeface="Helvetica"/>
              <a:ea typeface="Osaka"/>
              <a:cs typeface="Osaka"/>
            </a:endParaRPr>
          </a:p>
        </p:txBody>
      </p:sp>
      <p:pic>
        <p:nvPicPr>
          <p:cNvPr id="7" name="Picture 6">
            <a:extLst>
              <a:ext uri="{FF2B5EF4-FFF2-40B4-BE49-F238E27FC236}">
                <a16:creationId xmlns:a16="http://schemas.microsoft.com/office/drawing/2014/main" id="{086BF609-DDC6-2147-9DEA-23BA289BD7DE}"/>
              </a:ext>
            </a:extLst>
          </p:cNvPr>
          <p:cNvPicPr>
            <a:picLocks noChangeAspect="1"/>
          </p:cNvPicPr>
          <p:nvPr/>
        </p:nvPicPr>
        <p:blipFill>
          <a:blip r:embed="rId4"/>
          <a:stretch>
            <a:fillRect/>
          </a:stretch>
        </p:blipFill>
        <p:spPr>
          <a:xfrm>
            <a:off x="3220001" y="-99392"/>
            <a:ext cx="2216095" cy="2216095"/>
          </a:xfrm>
          <a:prstGeom prst="rect">
            <a:avLst/>
          </a:prstGeom>
        </p:spPr>
      </p:pic>
      <p:sp>
        <p:nvSpPr>
          <p:cNvPr id="133122" name="Rectangle 2"/>
          <p:cNvSpPr>
            <a:spLocks noGrp="1" noChangeArrowheads="1"/>
          </p:cNvSpPr>
          <p:nvPr>
            <p:ph type="ctrTitle"/>
          </p:nvPr>
        </p:nvSpPr>
        <p:spPr>
          <a:xfrm>
            <a:off x="28203" y="-29303"/>
            <a:ext cx="3175645" cy="1677268"/>
          </a:xfrm>
          <a:effectLst/>
        </p:spPr>
        <p:txBody>
          <a:bodyPr anchor="t"/>
          <a:lstStyle/>
          <a:p>
            <a:pPr eaLnBrk="1" hangingPunct="1">
              <a:defRPr/>
            </a:pPr>
            <a:r>
              <a:rPr lang="en-SG" sz="3600" b="1" dirty="0">
                <a:solidFill>
                  <a:srgbClr val="000000"/>
                </a:solidFill>
                <a:effectLst/>
              </a:rPr>
              <a:t>How to be </a:t>
            </a:r>
            <a:r>
              <a:rPr lang="en-SG" sz="3600" b="1" dirty="0">
                <a:solidFill>
                  <a:srgbClr val="FF0000"/>
                </a:solidFill>
                <a:effectLst/>
              </a:rPr>
              <a:t>confirmed…</a:t>
            </a:r>
            <a:endParaRPr kumimoji="0" lang="en-US" sz="3600" b="1" dirty="0">
              <a:solidFill>
                <a:srgbClr val="000000"/>
              </a:solidFill>
              <a:effectLst/>
            </a:endParaRPr>
          </a:p>
        </p:txBody>
      </p:sp>
      <p:sp>
        <p:nvSpPr>
          <p:cNvPr id="8" name="Rectangle 3">
            <a:extLst>
              <a:ext uri="{FF2B5EF4-FFF2-40B4-BE49-F238E27FC236}">
                <a16:creationId xmlns:a16="http://schemas.microsoft.com/office/drawing/2014/main" id="{2386AC36-F846-694A-9751-0B179F1B533B}"/>
              </a:ext>
            </a:extLst>
          </p:cNvPr>
          <p:cNvSpPr txBox="1">
            <a:spLocks noChangeArrowheads="1"/>
          </p:cNvSpPr>
          <p:nvPr/>
        </p:nvSpPr>
        <p:spPr bwMode="auto">
          <a:xfrm>
            <a:off x="212685" y="5157192"/>
            <a:ext cx="8751803" cy="1264278"/>
          </a:xfrm>
          <a:prstGeom prst="rect">
            <a:avLst/>
          </a:prstGeom>
          <a:solidFill>
            <a:srgbClr val="00206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2800" b="1" i="0" u="none" strike="noStrike" kern="0" cap="none" spc="0" normalizeH="0" baseline="0" noProof="0" dirty="0">
                <a:ln>
                  <a:noFill/>
                </a:ln>
                <a:solidFill>
                  <a:srgbClr val="FFFFFF"/>
                </a:solidFill>
                <a:effectLst/>
                <a:uLnTx/>
                <a:uFillTx/>
                <a:latin typeface="Helvetica"/>
                <a:ea typeface="Osaka"/>
                <a:cs typeface="Osaka"/>
              </a:rPr>
              <a:t>God sent Jesus to be both Jewish and the </a:t>
            </a:r>
            <a:r>
              <a:rPr kumimoji="0" lang="en-SG" sz="2800" b="1" i="0" u="none" strike="noStrike" kern="0" cap="none" spc="0" normalizeH="0" baseline="0" noProof="0" dirty="0">
                <a:ln>
                  <a:noFill/>
                </a:ln>
                <a:solidFill>
                  <a:srgbClr val="FFFF00"/>
                </a:solidFill>
                <a:effectLst/>
                <a:uLnTx/>
                <a:uFillTx/>
                <a:latin typeface="Helvetica"/>
                <a:ea typeface="Osaka"/>
                <a:cs typeface="Osaka"/>
              </a:rPr>
              <a:t>universal</a:t>
            </a:r>
            <a:r>
              <a:rPr kumimoji="0" lang="en-SG" sz="2800" b="1" i="0" u="none" strike="noStrike" kern="0" cap="none" spc="0" normalizeH="0" baseline="0" noProof="0" dirty="0">
                <a:ln>
                  <a:noFill/>
                </a:ln>
                <a:solidFill>
                  <a:srgbClr val="FFFFFF"/>
                </a:solidFill>
                <a:effectLst/>
                <a:uLnTx/>
                <a:uFillTx/>
                <a:latin typeface="Helvetica"/>
                <a:ea typeface="Osaka"/>
                <a:cs typeface="Osaka"/>
              </a:rPr>
              <a:t> Saviour (1:5–4:13). </a:t>
            </a:r>
            <a:endParaRPr kumimoji="0" lang="en-US" sz="2800" b="1" i="0" u="none" strike="noStrike" kern="0" cap="none" spc="0" normalizeH="0" baseline="0" noProof="0" dirty="0">
              <a:ln>
                <a:noFill/>
              </a:ln>
              <a:solidFill>
                <a:srgbClr val="FFFFFF"/>
              </a:solidFill>
              <a:effectLst/>
              <a:uLnTx/>
              <a:uFillTx/>
              <a:latin typeface="Helvetica"/>
              <a:ea typeface="Osaka"/>
              <a:cs typeface="Osaka"/>
            </a:endParaRPr>
          </a:p>
        </p:txBody>
      </p:sp>
      <p:sp>
        <p:nvSpPr>
          <p:cNvPr id="9" name="Rectangle 3">
            <a:extLst>
              <a:ext uri="{FF2B5EF4-FFF2-40B4-BE49-F238E27FC236}">
                <a16:creationId xmlns:a16="http://schemas.microsoft.com/office/drawing/2014/main" id="{10C5D1D4-3254-9F4E-A66A-8C3287BA109E}"/>
              </a:ext>
            </a:extLst>
          </p:cNvPr>
          <p:cNvSpPr txBox="1">
            <a:spLocks noChangeArrowheads="1"/>
          </p:cNvSpPr>
          <p:nvPr/>
        </p:nvSpPr>
        <p:spPr bwMode="auto">
          <a:xfrm>
            <a:off x="539553" y="3892914"/>
            <a:ext cx="8208912" cy="1264278"/>
          </a:xfrm>
          <a:prstGeom prst="rect">
            <a:avLst/>
          </a:prstGeom>
          <a:solidFill>
            <a:srgbClr val="005722"/>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2800" b="1" i="0" u="none" strike="noStrike" kern="0" cap="none" spc="0" normalizeH="0" baseline="0" noProof="0" dirty="0">
                <a:ln>
                  <a:noFill/>
                </a:ln>
                <a:solidFill>
                  <a:srgbClr val="FFFFFF"/>
                </a:solidFill>
                <a:effectLst/>
                <a:uLnTx/>
                <a:uFillTx/>
                <a:latin typeface="Helvetica"/>
                <a:ea typeface="Osaka"/>
                <a:cs typeface="Osaka"/>
              </a:rPr>
              <a:t>God’s plan included Jewish </a:t>
            </a:r>
            <a:r>
              <a:rPr kumimoji="0" lang="en-SG" sz="2800" b="1" i="0" u="none" strike="noStrike" kern="0" cap="none" spc="0" normalizeH="0" baseline="0" noProof="0" dirty="0">
                <a:ln>
                  <a:noFill/>
                </a:ln>
                <a:solidFill>
                  <a:srgbClr val="FFFF00"/>
                </a:solidFill>
                <a:effectLst/>
                <a:uLnTx/>
                <a:uFillTx/>
                <a:latin typeface="Helvetica"/>
                <a:ea typeface="Osaka"/>
                <a:cs typeface="Osaka"/>
              </a:rPr>
              <a:t>rejection</a:t>
            </a:r>
            <a:r>
              <a:rPr kumimoji="0" lang="en-SG" sz="2800" b="1" i="0" u="none" strike="noStrike" kern="0" cap="none" spc="0" normalizeH="0" baseline="0" noProof="0" dirty="0">
                <a:ln>
                  <a:noFill/>
                </a:ln>
                <a:solidFill>
                  <a:srgbClr val="FFFFFF"/>
                </a:solidFill>
                <a:effectLst/>
                <a:uLnTx/>
                <a:uFillTx/>
                <a:latin typeface="Helvetica"/>
                <a:ea typeface="Osaka"/>
                <a:cs typeface="Osaka"/>
              </a:rPr>
              <a:t> of Jesus to offer salvation to Gentiles (4:14–21:38). </a:t>
            </a:r>
            <a:endParaRPr kumimoji="0" lang="en-US" sz="2800" b="1" i="0" u="none" strike="noStrike" kern="0" cap="none" spc="0" normalizeH="0" baseline="0" noProof="0" dirty="0">
              <a:ln>
                <a:noFill/>
              </a:ln>
              <a:solidFill>
                <a:srgbClr val="FFFFFF"/>
              </a:solidFill>
              <a:effectLst/>
              <a:uLnTx/>
              <a:uFillTx/>
              <a:latin typeface="Helvetica"/>
              <a:ea typeface="Osaka"/>
              <a:cs typeface="Osaka"/>
            </a:endParaRPr>
          </a:p>
        </p:txBody>
      </p:sp>
      <p:sp>
        <p:nvSpPr>
          <p:cNvPr id="5" name="Rectangle 3"/>
          <p:cNvSpPr txBox="1">
            <a:spLocks noChangeArrowheads="1"/>
          </p:cNvSpPr>
          <p:nvPr/>
        </p:nvSpPr>
        <p:spPr bwMode="auto">
          <a:xfrm>
            <a:off x="-108520" y="6277272"/>
            <a:ext cx="9433048" cy="680120"/>
          </a:xfrm>
          <a:prstGeom prst="rect">
            <a:avLst/>
          </a:prstGeom>
          <a:solidFill>
            <a:srgbClr val="7030A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2800" b="1" i="0" u="none" strike="noStrike" kern="0" cap="none" spc="0" normalizeH="0" baseline="0" noProof="0" dirty="0">
                <a:ln>
                  <a:noFill/>
                </a:ln>
                <a:solidFill>
                  <a:srgbClr val="FFFFFF"/>
                </a:solidFill>
                <a:effectLst/>
                <a:uLnTx/>
                <a:uFillTx/>
                <a:latin typeface="Helvetica"/>
                <a:ea typeface="Osaka"/>
                <a:cs typeface="Osaka"/>
              </a:rPr>
              <a:t>Sources about Christ’s life are </a:t>
            </a:r>
            <a:r>
              <a:rPr kumimoji="0" lang="en-SG" sz="2800" b="1" i="0" u="none" strike="noStrike" kern="0" cap="none" spc="0" normalizeH="0" baseline="0" noProof="0" dirty="0">
                <a:ln>
                  <a:noFill/>
                </a:ln>
                <a:solidFill>
                  <a:srgbClr val="FFFF00"/>
                </a:solidFill>
                <a:effectLst/>
                <a:uLnTx/>
                <a:uFillTx/>
                <a:latin typeface="Helvetica"/>
                <a:ea typeface="Osaka"/>
                <a:cs typeface="Osaka"/>
              </a:rPr>
              <a:t>reliable</a:t>
            </a:r>
            <a:r>
              <a:rPr kumimoji="0" lang="en-SG" sz="2800" b="1" i="0" u="none" strike="noStrike" kern="0" cap="none" spc="0" normalizeH="0" baseline="0" noProof="0" dirty="0">
                <a:ln>
                  <a:noFill/>
                </a:ln>
                <a:solidFill>
                  <a:srgbClr val="FFFFFF"/>
                </a:solidFill>
                <a:effectLst/>
                <a:uLnTx/>
                <a:uFillTx/>
                <a:latin typeface="Helvetica"/>
                <a:ea typeface="Osaka"/>
                <a:cs typeface="Osaka"/>
              </a:rPr>
              <a:t> (1:1-4). </a:t>
            </a:r>
            <a:endParaRPr kumimoji="0" lang="en-US" sz="2800" b="1" i="0" u="none" strike="noStrike" kern="0" cap="none" spc="0" normalizeH="0" baseline="0" noProof="0" dirty="0">
              <a:ln>
                <a:noFill/>
              </a:ln>
              <a:solidFill>
                <a:srgbClr val="FFFFFF"/>
              </a:solidFill>
              <a:effectLst/>
              <a:uLnTx/>
              <a:uFillTx/>
              <a:latin typeface="Helvetica"/>
              <a:ea typeface="Osaka"/>
              <a:cs typeface="Osaka"/>
            </a:endParaRPr>
          </a:p>
        </p:txBody>
      </p:sp>
      <p:sp>
        <p:nvSpPr>
          <p:cNvPr id="11" name="Rectangle 3">
            <a:extLst>
              <a:ext uri="{FF2B5EF4-FFF2-40B4-BE49-F238E27FC236}">
                <a16:creationId xmlns:a16="http://schemas.microsoft.com/office/drawing/2014/main" id="{CAAFA895-0197-6147-87D2-F886049620FC}"/>
              </a:ext>
            </a:extLst>
          </p:cNvPr>
          <p:cNvSpPr txBox="1">
            <a:spLocks noChangeArrowheads="1"/>
          </p:cNvSpPr>
          <p:nvPr/>
        </p:nvSpPr>
        <p:spPr bwMode="auto">
          <a:xfrm>
            <a:off x="1115616" y="1700808"/>
            <a:ext cx="7128792" cy="1083169"/>
          </a:xfrm>
          <a:prstGeom prst="rect">
            <a:avLst/>
          </a:prstGeom>
          <a:solidFill>
            <a:srgbClr val="FF000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2800" b="1" i="0" u="none" strike="noStrike" kern="0" cap="none" spc="0" normalizeH="0" baseline="0" noProof="0" dirty="0">
                <a:ln>
                  <a:noFill/>
                </a:ln>
                <a:solidFill>
                  <a:srgbClr val="FFFFFF"/>
                </a:solidFill>
                <a:effectLst/>
                <a:uLnTx/>
                <a:uFillTx/>
                <a:latin typeface="Helvetica"/>
                <a:ea typeface="Osaka"/>
                <a:cs typeface="Osaka"/>
              </a:rPr>
              <a:t>We can proclaim a </a:t>
            </a:r>
            <a:r>
              <a:rPr kumimoji="0" lang="en-SG" sz="2800" b="1" i="0" u="none" strike="noStrike" kern="0" cap="none" spc="0" normalizeH="0" baseline="0" noProof="0" dirty="0">
                <a:ln>
                  <a:noFill/>
                </a:ln>
                <a:solidFill>
                  <a:srgbClr val="FFFF00"/>
                </a:solidFill>
                <a:effectLst/>
                <a:uLnTx/>
                <a:uFillTx/>
                <a:latin typeface="Helvetica"/>
                <a:ea typeface="Osaka"/>
                <a:cs typeface="Osaka"/>
              </a:rPr>
              <a:t>risen</a:t>
            </a:r>
            <a:r>
              <a:rPr kumimoji="0" lang="en-SG" sz="2800" b="1" i="0" u="none" strike="noStrike" kern="0" cap="none" spc="0" normalizeH="0" baseline="0" noProof="0" dirty="0">
                <a:ln>
                  <a:noFill/>
                </a:ln>
                <a:solidFill>
                  <a:srgbClr val="FFFFFF"/>
                </a:solidFill>
                <a:effectLst/>
                <a:uLnTx/>
                <a:uFillTx/>
                <a:latin typeface="Helvetica"/>
                <a:ea typeface="Osaka"/>
                <a:cs typeface="Osaka"/>
              </a:rPr>
              <a:t> Saviour to the world (Luke 24). </a:t>
            </a:r>
            <a:endParaRPr kumimoji="0" lang="en-US" sz="2800" b="1" i="0" u="none" strike="noStrike" kern="0" cap="none" spc="0" normalizeH="0" baseline="0" noProof="0" dirty="0">
              <a:ln>
                <a:noFill/>
              </a:ln>
              <a:solidFill>
                <a:srgbClr val="FFFFFF"/>
              </a:solidFill>
              <a:effectLst/>
              <a:uLnTx/>
              <a:uFillTx/>
              <a:latin typeface="Helvetica"/>
              <a:ea typeface="Osaka"/>
              <a:cs typeface="Osaka"/>
            </a:endParaRPr>
          </a:p>
        </p:txBody>
      </p:sp>
      <p:sp>
        <p:nvSpPr>
          <p:cNvPr id="12" name="Rectangle 2">
            <a:extLst>
              <a:ext uri="{FF2B5EF4-FFF2-40B4-BE49-F238E27FC236}">
                <a16:creationId xmlns:a16="http://schemas.microsoft.com/office/drawing/2014/main" id="{5631AB0F-7E3E-FA4D-89E2-8343FEC3A9DB}"/>
              </a:ext>
            </a:extLst>
          </p:cNvPr>
          <p:cNvSpPr txBox="1">
            <a:spLocks noChangeArrowheads="1"/>
          </p:cNvSpPr>
          <p:nvPr/>
        </p:nvSpPr>
        <p:spPr bwMode="auto">
          <a:xfrm>
            <a:off x="5555001" y="17933"/>
            <a:ext cx="3553503" cy="16772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000000"/>
                </a:solidFill>
                <a:effectLst/>
                <a:uLnTx/>
                <a:uFillTx/>
                <a:latin typeface="Arial"/>
                <a:ea typeface="ＭＳ Ｐゴシック" pitchFamily="-108" charset="-128"/>
                <a:cs typeface="Arial"/>
              </a:rPr>
              <a:t>…in our belief in Jesus</a:t>
            </a:r>
            <a:endParaRPr kumimoji="0" lang="en-US" sz="3600" b="1" i="0" u="none" strike="noStrike" kern="0" cap="none" spc="0" normalizeH="0" baseline="0" noProof="0" dirty="0">
              <a:ln>
                <a:noFill/>
              </a:ln>
              <a:solidFill>
                <a:srgbClr val="000000"/>
              </a:solidFill>
              <a:effectLst/>
              <a:uLnTx/>
              <a:uFillTx/>
              <a:latin typeface="Arial"/>
              <a:ea typeface="ＭＳ Ｐゴシック" pitchFamily="-108" charset="-128"/>
              <a:cs typeface="Arial"/>
            </a:endParaRPr>
          </a:p>
        </p:txBody>
      </p:sp>
      <p:sp>
        <p:nvSpPr>
          <p:cNvPr id="13" name="Rectangle 3">
            <a:extLst>
              <a:ext uri="{FF2B5EF4-FFF2-40B4-BE49-F238E27FC236}">
                <a16:creationId xmlns:a16="http://schemas.microsoft.com/office/drawing/2014/main" id="{AAF6CC2E-D1C7-DD40-BF8B-9C66C2B5FBA9}"/>
              </a:ext>
            </a:extLst>
          </p:cNvPr>
          <p:cNvSpPr txBox="1">
            <a:spLocks noChangeArrowheads="1"/>
          </p:cNvSpPr>
          <p:nvPr/>
        </p:nvSpPr>
        <p:spPr bwMode="auto">
          <a:xfrm rot="20719588">
            <a:off x="262808" y="2946903"/>
            <a:ext cx="8214359" cy="2254242"/>
          </a:xfrm>
          <a:prstGeom prst="rect">
            <a:avLst/>
          </a:prstGeom>
          <a:solidFill>
            <a:schemeClr val="bg1"/>
          </a:solidFill>
          <a:ln w="41275" cmpd="tri">
            <a:solidFill>
              <a:schemeClr val="tx1"/>
            </a:solid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4400" b="1" i="0" u="none" strike="noStrike" kern="0" cap="none" spc="0" normalizeH="0" baseline="0" noProof="0" dirty="0">
                <a:ln>
                  <a:noFill/>
                </a:ln>
                <a:solidFill>
                  <a:srgbClr val="000000"/>
                </a:solidFill>
                <a:effectLst/>
                <a:uLnTx/>
                <a:uFillTx/>
                <a:latin typeface="Helvetica"/>
                <a:ea typeface="Osaka"/>
                <a:cs typeface="Osaka"/>
              </a:rPr>
              <a:t>Jesus is Jewish but also the </a:t>
            </a:r>
            <a:r>
              <a:rPr kumimoji="0" lang="en-SG" sz="4400" b="1" i="0" u="none" strike="noStrike" kern="0" cap="none" spc="0" normalizeH="0" baseline="0" noProof="0" dirty="0">
                <a:ln>
                  <a:noFill/>
                </a:ln>
                <a:solidFill>
                  <a:srgbClr val="FF0000"/>
                </a:solidFill>
                <a:effectLst/>
                <a:uLnTx/>
                <a:uFillTx/>
                <a:latin typeface="Helvetica"/>
                <a:ea typeface="Osaka"/>
                <a:cs typeface="Osaka"/>
              </a:rPr>
              <a:t>Universal</a:t>
            </a:r>
            <a:r>
              <a:rPr kumimoji="0" lang="en-SG" sz="4400" b="1" i="0" u="none" strike="noStrike" kern="0" cap="none" spc="0" normalizeH="0" baseline="0" noProof="0" dirty="0">
                <a:ln>
                  <a:noFill/>
                </a:ln>
                <a:solidFill>
                  <a:srgbClr val="000000"/>
                </a:solidFill>
                <a:effectLst/>
                <a:uLnTx/>
                <a:uFillTx/>
                <a:latin typeface="Helvetica"/>
                <a:ea typeface="Osaka"/>
                <a:cs typeface="Osaka"/>
              </a:rPr>
              <a:t> Saviour (Main Idea).</a:t>
            </a:r>
            <a:endParaRPr kumimoji="0" lang="en-US" sz="4400" b="1" i="0" u="none" strike="noStrike" kern="0" cap="none" spc="0" normalizeH="0" baseline="0" noProof="0" dirty="0">
              <a:ln>
                <a:noFill/>
              </a:ln>
              <a:solidFill>
                <a:srgbClr val="000000"/>
              </a:solidFill>
              <a:effectLst/>
              <a:uLnTx/>
              <a:uFillTx/>
              <a:latin typeface="Helvetica"/>
              <a:ea typeface="Osaka"/>
              <a:cs typeface="Osaka"/>
            </a:endParaRPr>
          </a:p>
        </p:txBody>
      </p:sp>
    </p:spTree>
    <p:extLst>
      <p:ext uri="{BB962C8B-B14F-4D97-AF65-F5344CB8AC3E}">
        <p14:creationId xmlns:p14="http://schemas.microsoft.com/office/powerpoint/2010/main" val="4558358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BAD1BE-3457-EB40-A7C8-044850931CE3}"/>
              </a:ext>
            </a:extLst>
          </p:cNvPr>
          <p:cNvPicPr>
            <a:picLocks noChangeAspect="1"/>
          </p:cNvPicPr>
          <p:nvPr/>
        </p:nvPicPr>
        <p:blipFill>
          <a:blip r:embed="rId3"/>
          <a:stretch>
            <a:fillRect/>
          </a:stretch>
        </p:blipFill>
        <p:spPr>
          <a:xfrm>
            <a:off x="0" y="91512"/>
            <a:ext cx="9144000" cy="6674976"/>
          </a:xfrm>
          <a:prstGeom prst="rect">
            <a:avLst/>
          </a:prstGeom>
        </p:spPr>
      </p:pic>
      <p:sp>
        <p:nvSpPr>
          <p:cNvPr id="900098" name="Rectangle 2"/>
          <p:cNvSpPr>
            <a:spLocks noGrp="1" noChangeArrowheads="1"/>
          </p:cNvSpPr>
          <p:nvPr>
            <p:ph type="ctrTitle"/>
          </p:nvPr>
        </p:nvSpPr>
        <p:spPr>
          <a:xfrm>
            <a:off x="0" y="980728"/>
            <a:ext cx="9143999" cy="467692"/>
          </a:xfrm>
          <a:solidFill>
            <a:schemeClr val="bg1"/>
          </a:solidFill>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The Half Life of Facts</a:t>
            </a:r>
          </a:p>
        </p:txBody>
      </p:sp>
      <p:pic>
        <p:nvPicPr>
          <p:cNvPr id="30722" name="Picture 2" descr="Related image">
            <a:extLst>
              <a:ext uri="{FF2B5EF4-FFF2-40B4-BE49-F238E27FC236}">
                <a16:creationId xmlns:a16="http://schemas.microsoft.com/office/drawing/2014/main" id="{E90D0913-E843-6B4F-ABDC-71203CEF79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9508" y="1448420"/>
            <a:ext cx="3596988" cy="544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488973"/>
      </p:ext>
    </p:extLst>
  </p:cSld>
  <p:clrMapOvr>
    <a:masterClrMapping/>
  </p:clrMapOvr>
  <p:transition/>
</p:sld>
</file>

<file path=ppt/slides/slide2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2324" y="-27384"/>
            <a:ext cx="9232836" cy="980728"/>
          </a:xfrm>
          <a:solidFill>
            <a:schemeClr val="tx1"/>
          </a:solidFill>
          <a:ln>
            <a:noFill/>
          </a:ln>
          <a:effectLst/>
        </p:spPr>
        <p:txBody>
          <a:bodyPr vert="horz" wrap="square" lIns="91440" tIns="45720" rIns="91440" bIns="45720" numCol="1" anchor="ctr" anchorCtr="0" compatLnSpc="1">
            <a:prstTxWarp prst="textNoShape">
              <a:avLst/>
            </a:prstTxWarp>
          </a:bodyPr>
          <a:lstStyle/>
          <a:p>
            <a:r>
              <a:rPr lang="en-US" b="1" kern="1200" dirty="0">
                <a:latin typeface="Arial" charset="0"/>
                <a:ea typeface="ＭＳ Ｐゴシック" charset="-128"/>
              </a:rPr>
              <a:t>The Half Life of Facts</a:t>
            </a:r>
          </a:p>
        </p:txBody>
      </p:sp>
      <p:sp>
        <p:nvSpPr>
          <p:cNvPr id="4" name="Rectangle 2">
            <a:extLst>
              <a:ext uri="{FF2B5EF4-FFF2-40B4-BE49-F238E27FC236}">
                <a16:creationId xmlns:a16="http://schemas.microsoft.com/office/drawing/2014/main" id="{01FA3FD6-8205-6149-BB80-235C88BE1080}"/>
              </a:ext>
            </a:extLst>
          </p:cNvPr>
          <p:cNvSpPr txBox="1">
            <a:spLocks noChangeArrowheads="1"/>
          </p:cNvSpPr>
          <p:nvPr/>
        </p:nvSpPr>
        <p:spPr bwMode="auto">
          <a:xfrm>
            <a:off x="-19684" y="953344"/>
            <a:ext cx="9143999" cy="4693516"/>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“In medical school, they tell you half of what you are about to learn won’t be true when you graduate — they just don’t know which half.</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“In every field of knowledge, half of what is true today will one day be updated with better information, and it turns out that we actually know when that day will come for many academic pursuits."</a:t>
            </a:r>
            <a:endParaRPr kumimoji="0" 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81764977-004D-074D-9082-B3C5762B47B7}"/>
              </a:ext>
            </a:extLst>
          </p:cNvPr>
          <p:cNvSpPr txBox="1">
            <a:spLocks noChangeArrowheads="1"/>
          </p:cNvSpPr>
          <p:nvPr/>
        </p:nvSpPr>
        <p:spPr bwMode="auto">
          <a:xfrm>
            <a:off x="-13856" y="5646860"/>
            <a:ext cx="9194368" cy="1310532"/>
          </a:xfrm>
          <a:prstGeom prst="rect">
            <a:avLst/>
          </a:prstGeom>
          <a:solidFill>
            <a:schemeClr val="tx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David McRaney, “The Half-Life of Facts,” </a:t>
            </a:r>
            <a:r>
              <a:rPr kumimoji="0" lang="en-US" sz="2000" b="0" i="1"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a:t>
            </a:r>
            <a:r>
              <a:rPr kumimoji="0" lang="en-US" sz="2000" b="0" i="1"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27 Aug 2017,  https://</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boingboing.net</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/2017/08/21/</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the-half-life-of-facts.html?utm_medium</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referral&amp;utm_source</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idealmedia&amp;utm_campaign</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boingboing.net&amp;utm_term</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=68704&amp;utm_content=2143287</a:t>
            </a:r>
            <a:endParaRPr kumimoji="0" lang="en-SG" sz="2000" b="0"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4083349006"/>
      </p:ext>
    </p:extLst>
  </p:cSld>
  <p:clrMapOvr>
    <a:masterClrMapping/>
  </p:clrMapOvr>
  <p:transition/>
</p:sld>
</file>

<file path=ppt/slides/slide2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2324" y="-27384"/>
            <a:ext cx="9232836" cy="980728"/>
          </a:xfrm>
          <a:solidFill>
            <a:schemeClr val="tx1"/>
          </a:solidFill>
          <a:ln>
            <a:noFill/>
          </a:ln>
          <a:effectLst/>
        </p:spPr>
        <p:txBody>
          <a:bodyPr vert="horz" wrap="square" lIns="91440" tIns="45720" rIns="91440" bIns="45720" numCol="1" anchor="ctr" anchorCtr="0" compatLnSpc="1">
            <a:prstTxWarp prst="textNoShape">
              <a:avLst/>
            </a:prstTxWarp>
          </a:bodyPr>
          <a:lstStyle/>
          <a:p>
            <a:r>
              <a:rPr lang="en-US" b="1" kern="1200" dirty="0">
                <a:latin typeface="Arial" charset="0"/>
                <a:ea typeface="ＭＳ Ｐゴシック" charset="-128"/>
              </a:rPr>
              <a:t>The Half Life of Facts</a:t>
            </a:r>
          </a:p>
        </p:txBody>
      </p:sp>
      <p:sp>
        <p:nvSpPr>
          <p:cNvPr id="4" name="Rectangle 2">
            <a:extLst>
              <a:ext uri="{FF2B5EF4-FFF2-40B4-BE49-F238E27FC236}">
                <a16:creationId xmlns:a16="http://schemas.microsoft.com/office/drawing/2014/main" id="{01FA3FD6-8205-6149-BB80-235C88BE1080}"/>
              </a:ext>
            </a:extLst>
          </p:cNvPr>
          <p:cNvSpPr txBox="1">
            <a:spLocks noChangeArrowheads="1"/>
          </p:cNvSpPr>
          <p:nvPr/>
        </p:nvSpPr>
        <p:spPr bwMode="auto">
          <a:xfrm>
            <a:off x="323529" y="953344"/>
            <a:ext cx="8424936" cy="4693516"/>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“This is what author Sam </a:t>
            </a:r>
            <a:r>
              <a:rPr kumimoji="0" lang="en-SG" sz="2800" b="1" i="0" u="none" strike="noStrike" kern="0" cap="none" spc="0" normalizeH="0" baseline="0" noProof="0" dirty="0" err="1">
                <a:ln>
                  <a:noFill/>
                </a:ln>
                <a:solidFill>
                  <a:srgbClr val="000000"/>
                </a:solidFill>
                <a:effectLst>
                  <a:glow rad="127000">
                    <a:srgbClr val="FFFFFF"/>
                  </a:glow>
                </a:effectLst>
                <a:uLnTx/>
                <a:uFillTx/>
                <a:latin typeface="Arial" charset="0"/>
                <a:ea typeface="ＭＳ Ｐゴシック" charset="0"/>
                <a:cs typeface="ＭＳ Ｐゴシック" charset="0"/>
              </a:rPr>
              <a:t>Arbesman</a:t>
            </a: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calls ‘the half-life of facts.’ The premise is that for every domain, silo, discipline, and school of knowledge, the facts contained within are slowly being overturned, augmented, replaced, and refined — and in medicine, for example, the rate of that overturning is high enough that if you never really complete your education. Medical school, in other words, never ends.”</a:t>
            </a:r>
            <a:endParaRPr kumimoji="0" 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81764977-004D-074D-9082-B3C5762B47B7}"/>
              </a:ext>
            </a:extLst>
          </p:cNvPr>
          <p:cNvSpPr txBox="1">
            <a:spLocks noChangeArrowheads="1"/>
          </p:cNvSpPr>
          <p:nvPr/>
        </p:nvSpPr>
        <p:spPr bwMode="auto">
          <a:xfrm>
            <a:off x="-13856" y="5646860"/>
            <a:ext cx="9194368" cy="1310532"/>
          </a:xfrm>
          <a:prstGeom prst="rect">
            <a:avLst/>
          </a:prstGeom>
          <a:solidFill>
            <a:schemeClr val="tx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David McRaney, “The Half-Life of Facts,” </a:t>
            </a:r>
            <a:r>
              <a:rPr kumimoji="0" lang="en-US" sz="2000" b="0" i="1"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a:t>
            </a:r>
            <a:r>
              <a:rPr kumimoji="0" lang="en-US" sz="2000" b="0" i="1"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27 Aug 2017,  https://</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boingboing.net</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/2017/08/21/</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the-half-life-of-facts.html?utm_medium</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referral&amp;utm_source</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idealmedia&amp;utm_campaign</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boingboing.net&amp;utm_term</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=68704&amp;utm_content=2143287</a:t>
            </a:r>
            <a:endParaRPr kumimoji="0" lang="en-SG" sz="2000" b="0"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2090429617"/>
      </p:ext>
    </p:extLst>
  </p:cSld>
  <p:clrMapOvr>
    <a:masterClrMapping/>
  </p:clrMapOvr>
  <p:transition/>
</p:sld>
</file>

<file path=ppt/slides/slide2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2324" y="-27384"/>
            <a:ext cx="9232836" cy="980728"/>
          </a:xfrm>
          <a:solidFill>
            <a:schemeClr val="tx1"/>
          </a:solidFill>
          <a:ln>
            <a:noFill/>
          </a:ln>
          <a:effectLst/>
        </p:spPr>
        <p:txBody>
          <a:bodyPr vert="horz" wrap="square" lIns="91440" tIns="45720" rIns="91440" bIns="45720" numCol="1" anchor="ctr" anchorCtr="0" compatLnSpc="1">
            <a:prstTxWarp prst="textNoShape">
              <a:avLst/>
            </a:prstTxWarp>
          </a:bodyPr>
          <a:lstStyle/>
          <a:p>
            <a:r>
              <a:rPr lang="en-US" b="1" kern="1200" dirty="0">
                <a:latin typeface="Arial" charset="0"/>
                <a:ea typeface="ＭＳ Ｐゴシック" charset="-128"/>
              </a:rPr>
              <a:t>The Half Life of Facts</a:t>
            </a:r>
          </a:p>
        </p:txBody>
      </p:sp>
      <p:sp>
        <p:nvSpPr>
          <p:cNvPr id="4" name="Rectangle 2">
            <a:extLst>
              <a:ext uri="{FF2B5EF4-FFF2-40B4-BE49-F238E27FC236}">
                <a16:creationId xmlns:a16="http://schemas.microsoft.com/office/drawing/2014/main" id="{01FA3FD6-8205-6149-BB80-235C88BE1080}"/>
              </a:ext>
            </a:extLst>
          </p:cNvPr>
          <p:cNvSpPr txBox="1">
            <a:spLocks noChangeArrowheads="1"/>
          </p:cNvSpPr>
          <p:nvPr/>
        </p:nvSpPr>
        <p:spPr bwMode="auto">
          <a:xfrm>
            <a:off x="-19684" y="953344"/>
            <a:ext cx="9143999" cy="4693516"/>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For instance, in physics, about half of all research findings will be disconfirmed within 13 years. In psychology, it’s every seven. In other words, if you graduated with a degree in psychology seven years ago, half of the information in all your textbook is now inaccurate.”</a:t>
            </a:r>
            <a:endParaRPr kumimoji="0" 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81764977-004D-074D-9082-B3C5762B47B7}"/>
              </a:ext>
            </a:extLst>
          </p:cNvPr>
          <p:cNvSpPr txBox="1">
            <a:spLocks noChangeArrowheads="1"/>
          </p:cNvSpPr>
          <p:nvPr/>
        </p:nvSpPr>
        <p:spPr bwMode="auto">
          <a:xfrm>
            <a:off x="-13856" y="5646860"/>
            <a:ext cx="9194368" cy="1310532"/>
          </a:xfrm>
          <a:prstGeom prst="rect">
            <a:avLst/>
          </a:prstGeom>
          <a:solidFill>
            <a:schemeClr val="tx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David McRaney, “The Half-Life of Facts,” </a:t>
            </a:r>
            <a:r>
              <a:rPr kumimoji="0" lang="en-US" sz="2000" b="0" i="1"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a:t>
            </a:r>
            <a:r>
              <a:rPr kumimoji="0" lang="en-US" sz="2000" b="0" i="1"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27 Aug 2017,  https://</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boingboing.net</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/2017/08/21/</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the-half-life-of-facts.html?utm_medium</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referral&amp;utm_source</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idealmedia&amp;utm_campaign</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boingboing.net&amp;utm_term</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=68704&amp;utm_content=2143287</a:t>
            </a:r>
            <a:endParaRPr kumimoji="0" lang="en-SG" sz="2000" b="0"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1339261150"/>
      </p:ext>
    </p:extLst>
  </p:cSld>
  <p:clrMapOvr>
    <a:masterClrMapping/>
  </p:clrMapOvr>
  <p:transition/>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The Unchanging Bible</a:t>
            </a:r>
          </a:p>
        </p:txBody>
      </p:sp>
      <p:pic>
        <p:nvPicPr>
          <p:cNvPr id="29698" name="Picture 2" descr="http://www.plainbibleteaching.com/wp-content/uploads/2007/11/bible-text.jpg">
            <a:extLst>
              <a:ext uri="{FF2B5EF4-FFF2-40B4-BE49-F238E27FC236}">
                <a16:creationId xmlns:a16="http://schemas.microsoft.com/office/drawing/2014/main" id="{61EEC259-1FE3-3F46-8B81-47F736825E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8627"/>
            <a:ext cx="9147352" cy="5714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846AAFD-2A73-3041-AB0D-C25F7793E8B2}"/>
              </a:ext>
            </a:extLst>
          </p:cNvPr>
          <p:cNvSpPr txBox="1">
            <a:spLocks noChangeArrowheads="1"/>
          </p:cNvSpPr>
          <p:nvPr/>
        </p:nvSpPr>
        <p:spPr bwMode="auto">
          <a:xfrm rot="20719588">
            <a:off x="60424" y="2370246"/>
            <a:ext cx="9023151" cy="3171489"/>
          </a:xfrm>
          <a:prstGeom prst="rect">
            <a:avLst/>
          </a:prstGeom>
          <a:solidFill>
            <a:schemeClr val="bg1"/>
          </a:solidFill>
          <a:ln w="41275" cmpd="tri">
            <a:solidFill>
              <a:schemeClr val="tx1"/>
            </a:solid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4400" b="1" i="0" u="none" strike="noStrike" kern="0" cap="none" spc="0" normalizeH="0" baseline="0" noProof="0" dirty="0">
                <a:ln>
                  <a:noFill/>
                </a:ln>
                <a:solidFill>
                  <a:srgbClr val="000000"/>
                </a:solidFill>
                <a:effectLst/>
                <a:uLnTx/>
                <a:uFillTx/>
                <a:latin typeface="Helvetica"/>
                <a:ea typeface="Osaka"/>
                <a:cs typeface="Osaka"/>
              </a:rPr>
              <a:t>Jesus is the </a:t>
            </a:r>
            <a:r>
              <a:rPr kumimoji="0" lang="en-SG" sz="4400" b="1" i="0" u="none" strike="noStrike" kern="0" cap="none" spc="0" normalizeH="0" baseline="0" noProof="0" dirty="0">
                <a:ln>
                  <a:noFill/>
                </a:ln>
                <a:solidFill>
                  <a:srgbClr val="FF0000"/>
                </a:solidFill>
                <a:effectLst/>
                <a:uLnTx/>
                <a:uFillTx/>
                <a:latin typeface="Helvetica"/>
                <a:ea typeface="Osaka"/>
                <a:cs typeface="Osaka"/>
              </a:rPr>
              <a:t>Universal</a:t>
            </a:r>
            <a:r>
              <a:rPr kumimoji="0" lang="en-SG" sz="4400" b="1" i="0" u="none" strike="noStrike" kern="0" cap="none" spc="0" normalizeH="0" baseline="0" noProof="0" dirty="0">
                <a:ln>
                  <a:noFill/>
                </a:ln>
                <a:solidFill>
                  <a:srgbClr val="000000"/>
                </a:solidFill>
                <a:effectLst/>
                <a:uLnTx/>
                <a:uFillTx/>
                <a:latin typeface="Helvetica"/>
                <a:ea typeface="Osaka"/>
                <a:cs typeface="Osaka"/>
              </a:rPr>
              <a:t> Saviour—but do you need to </a:t>
            </a:r>
            <a:r>
              <a:rPr kumimoji="0" lang="en-SG" sz="4400" b="1" i="0" u="none" strike="noStrike" kern="0" cap="none" spc="0" normalizeH="0" baseline="0" noProof="0" dirty="0">
                <a:ln>
                  <a:noFill/>
                </a:ln>
                <a:solidFill>
                  <a:srgbClr val="FF0000"/>
                </a:solidFill>
                <a:effectLst/>
                <a:uLnTx/>
                <a:uFillTx/>
                <a:latin typeface="Helvetica"/>
                <a:ea typeface="Osaka"/>
                <a:cs typeface="Osaka"/>
              </a:rPr>
              <a:t>be confirmed</a:t>
            </a:r>
            <a:r>
              <a:rPr kumimoji="0" lang="en-SG" sz="4400" b="1" i="0" u="none" strike="noStrike" kern="0" cap="none" spc="0" normalizeH="0" baseline="0" noProof="0" dirty="0">
                <a:ln>
                  <a:noFill/>
                </a:ln>
                <a:solidFill>
                  <a:srgbClr val="000000"/>
                </a:solidFill>
                <a:effectLst/>
                <a:uLnTx/>
                <a:uFillTx/>
                <a:latin typeface="Helvetica"/>
                <a:ea typeface="Osaka"/>
                <a:cs typeface="Osaka"/>
              </a:rPr>
              <a:t> that he is </a:t>
            </a:r>
            <a:r>
              <a:rPr kumimoji="0" lang="en-SG" sz="4400" b="1" i="0" u="none" strike="noStrike" kern="0" cap="none" spc="0" normalizeH="0" baseline="0" noProof="0" dirty="0">
                <a:ln>
                  <a:noFill/>
                </a:ln>
                <a:solidFill>
                  <a:srgbClr val="FF0000"/>
                </a:solidFill>
                <a:effectLst/>
                <a:uLnTx/>
                <a:uFillTx/>
                <a:latin typeface="Helvetica"/>
                <a:ea typeface="Osaka"/>
                <a:cs typeface="Osaka"/>
              </a:rPr>
              <a:t>your</a:t>
            </a:r>
            <a:r>
              <a:rPr kumimoji="0" lang="en-SG" sz="4400" b="1" i="0" u="none" strike="noStrike" kern="0" cap="none" spc="0" normalizeH="0" baseline="0" noProof="0" dirty="0">
                <a:ln>
                  <a:noFill/>
                </a:ln>
                <a:solidFill>
                  <a:srgbClr val="000000"/>
                </a:solidFill>
                <a:effectLst/>
                <a:uLnTx/>
                <a:uFillTx/>
                <a:latin typeface="Helvetica"/>
                <a:ea typeface="Osaka"/>
                <a:cs typeface="Osaka"/>
              </a:rPr>
              <a:t> Saviour?</a:t>
            </a:r>
            <a:endParaRPr kumimoji="0" lang="en-US" sz="4400" b="1" i="0" u="none" strike="noStrike" kern="0" cap="none" spc="0" normalizeH="0" baseline="0" noProof="0" dirty="0">
              <a:ln>
                <a:noFill/>
              </a:ln>
              <a:solidFill>
                <a:srgbClr val="000000"/>
              </a:solidFill>
              <a:effectLst/>
              <a:uLnTx/>
              <a:uFillTx/>
              <a:latin typeface="Helvetica"/>
              <a:ea typeface="Osaka"/>
              <a:cs typeface="Osaka"/>
            </a:endParaRPr>
          </a:p>
        </p:txBody>
      </p:sp>
    </p:spTree>
    <p:extLst>
      <p:ext uri="{BB962C8B-B14F-4D97-AF65-F5344CB8AC3E}">
        <p14:creationId xmlns:p14="http://schemas.microsoft.com/office/powerpoint/2010/main" val="36493977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Luke 14</a:t>
            </a:r>
          </a:p>
        </p:txBody>
      </p:sp>
    </p:spTree>
    <p:extLst>
      <p:ext uri="{BB962C8B-B14F-4D97-AF65-F5344CB8AC3E}">
        <p14:creationId xmlns:p14="http://schemas.microsoft.com/office/powerpoint/2010/main" val="34734824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3" name="Picture 2" descr="FB_07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Unchanging Bible</a:t>
            </a:r>
          </a:p>
        </p:txBody>
      </p:sp>
      <p:sp>
        <p:nvSpPr>
          <p:cNvPr id="3" name="Rectangle 2">
            <a:extLst>
              <a:ext uri="{FF2B5EF4-FFF2-40B4-BE49-F238E27FC236}">
                <a16:creationId xmlns:a16="http://schemas.microsoft.com/office/drawing/2014/main" id="{57C8160C-FB43-FD40-883C-8745BD220399}"/>
              </a:ext>
            </a:extLst>
          </p:cNvPr>
          <p:cNvSpPr txBox="1">
            <a:spLocks noChangeArrowheads="1"/>
          </p:cNvSpPr>
          <p:nvPr/>
        </p:nvSpPr>
        <p:spPr bwMode="auto">
          <a:xfrm>
            <a:off x="13855" y="908720"/>
            <a:ext cx="9144000" cy="521852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grass withers and the flowers fall, but the word of our God endures forever” (Isaiah 40:8).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___________</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“For I tell you truly, until heaven and earth pass away, not a single jot, not a stroke of a pen, will disappear from the Law until everything is accomplished” (Matthew 5:18). </a:t>
            </a:r>
            <a:endParaRPr kumimoji="0" lang="en-US" sz="9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978032655"/>
      </p:ext>
    </p:extLst>
  </p:cSld>
  <p:clrMapOvr>
    <a:masterClrMapping/>
  </p:clrMapOvr>
  <p:transition/>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498964509"/>
      </p:ext>
    </p:extLst>
  </p:cSld>
  <p:clrMapOvr>
    <a:masterClrMapping/>
  </p:clrMapOvr>
  <p:transition/>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46873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29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6050"/>
            <a:ext cx="9144000" cy="663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9298" name="Text Box 3"/>
          <p:cNvSpPr txBox="1">
            <a:spLocks noChangeArrowheads="1"/>
          </p:cNvSpPr>
          <p:nvPr/>
        </p:nvSpPr>
        <p:spPr bwMode="auto">
          <a:xfrm>
            <a:off x="8502651" y="117479"/>
            <a:ext cx="69811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2"/>
                </a:solidFill>
                <a:cs typeface="Arial" charset="0"/>
              </a:rPr>
              <a:t>105</a:t>
            </a:r>
          </a:p>
        </p:txBody>
      </p:sp>
      <p:sp>
        <p:nvSpPr>
          <p:cNvPr id="439299" name="Rectangle 4"/>
          <p:cNvSpPr>
            <a:spLocks noGrp="1" noChangeArrowheads="1"/>
          </p:cNvSpPr>
          <p:nvPr>
            <p:ph type="title" idx="4294967295"/>
          </p:nvPr>
        </p:nvSpPr>
        <p:spPr>
          <a:xfrm>
            <a:off x="0" y="0"/>
            <a:ext cx="4876800" cy="609600"/>
          </a:xfrm>
          <a:solidFill>
            <a:srgbClr val="000000"/>
          </a:solidFill>
        </p:spPr>
        <p:txBody>
          <a:bodyPr/>
          <a:lstStyle/>
          <a:p>
            <a:pPr eaLnBrk="1" hangingPunct="1"/>
            <a:r>
              <a:rPr lang="en-US" sz="3200" b="1">
                <a:latin typeface="Arial" charset="0"/>
              </a:rPr>
              <a:t>Capernaum Synagogue</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title" idx="4294967295"/>
          </p:nvPr>
        </p:nvSpPr>
        <p:spPr/>
        <p:txBody>
          <a:bodyPr/>
          <a:lstStyle/>
          <a:p>
            <a:pPr eaLnBrk="1" hangingPunct="1"/>
            <a:r>
              <a:rPr lang="en-US">
                <a:solidFill>
                  <a:schemeClr val="bg2"/>
                </a:solidFill>
                <a:latin typeface="Times New Roman" charset="0"/>
              </a:rPr>
              <a:t>Black</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latin typeface="Arial" charset="0"/>
                <a:ea typeface="ＭＳ Ｐゴシック" charset="0"/>
              </a:rPr>
              <a:t>NT Survey link at </a:t>
            </a:r>
            <a:r>
              <a:rPr lang="en-US" sz="3200" b="1" dirty="0" err="1">
                <a:latin typeface="Arial" charset="0"/>
                <a:ea typeface="ＭＳ Ｐゴシック" charset="0"/>
              </a:rPr>
              <a:t>biblestudydownloads.org</a:t>
            </a:r>
            <a:endParaRPr lang="en-US" sz="1100" b="1" dirty="0">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8" tIns="45704" rIns="91408" bIns="4570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085"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grpSp>
        <p:nvGrpSpPr>
          <p:cNvPr id="5" name="Group 4"/>
          <p:cNvGrpSpPr/>
          <p:nvPr/>
        </p:nvGrpSpPr>
        <p:grpSpPr>
          <a:xfrm>
            <a:off x="-19601" y="692696"/>
            <a:ext cx="9146817" cy="5530880"/>
            <a:chOff x="-19608" y="692696"/>
            <a:chExt cx="9146817" cy="5530880"/>
          </a:xfrm>
        </p:grpSpPr>
        <p:pic>
          <p:nvPicPr>
            <p:cNvPr id="6" name="Picture 5"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7" name="Picture 6"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Tree>
    <p:extLst>
      <p:ext uri="{BB962C8B-B14F-4D97-AF65-F5344CB8AC3E}">
        <p14:creationId xmlns:p14="http://schemas.microsoft.com/office/powerpoint/2010/main" val="41896166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2" descr="FB_08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1" name="Picture 2" descr="FB_09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descr="FB_10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2" descr="FB_11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2" descr="FB_12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2" descr="FB_13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1" name="Picture 2" descr="FB_14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5" name="Picture 2" descr="FB_15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FB_16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Luke 15</a:t>
            </a:r>
          </a:p>
        </p:txBody>
      </p:sp>
    </p:spTree>
    <p:extLst>
      <p:ext uri="{BB962C8B-B14F-4D97-AF65-F5344CB8AC3E}">
        <p14:creationId xmlns:p14="http://schemas.microsoft.com/office/powerpoint/2010/main" val="16203081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3" name="Picture 2" descr="FB_17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7" name="Picture 2" descr="FB_18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1" name="Picture 2" descr="FB_19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5" name="Picture 2" descr="FB_20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2" descr="FB_21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3" name="Picture 2" descr="FB_22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2" descr="FB_23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4" descr="FB_24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2" descr="FB_25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29" name="Picture 2" descr="FB_26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1" name="Picture 3" descr="04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195520" y="3573463"/>
            <a:ext cx="6948487" cy="1754187"/>
          </a:xfrm>
          <a:prstGeom prst="rect">
            <a:avLst/>
          </a:prstGeom>
          <a:noFill/>
        </p:spPr>
        <p:txBody>
          <a:bodyPr lIns="91408" tIns="45704" rIns="91408" bIns="45704">
            <a:spAutoFit/>
          </a:bodyPr>
          <a:lstStyle/>
          <a:p>
            <a:pPr>
              <a:defRPr/>
            </a:pPr>
            <a:r>
              <a:rPr lang="en-US" sz="5400" b="1" dirty="0">
                <a:solidFill>
                  <a:srgbClr val="6BCBF4"/>
                </a:solidFill>
                <a:effectLst>
                  <a:outerShdw blurRad="50800" dist="38100" dir="2700000" algn="tl" rotWithShape="0">
                    <a:srgbClr val="000000"/>
                  </a:outerShdw>
                </a:effectLst>
              </a:rPr>
              <a:t>THE PARABLE OF THE LOST COIN</a:t>
            </a:r>
          </a:p>
        </p:txBody>
      </p:sp>
      <p:sp>
        <p:nvSpPr>
          <p:cNvPr id="4" name="TextBox 3"/>
          <p:cNvSpPr txBox="1"/>
          <p:nvPr/>
        </p:nvSpPr>
        <p:spPr>
          <a:xfrm>
            <a:off x="3492502" y="5300670"/>
            <a:ext cx="3292475" cy="708025"/>
          </a:xfrm>
          <a:prstGeom prst="rect">
            <a:avLst/>
          </a:prstGeom>
          <a:noFill/>
        </p:spPr>
        <p:txBody>
          <a:bodyPr wrap="none" lIns="91408" tIns="45704" rIns="91408" bIns="45704">
            <a:spAutoFit/>
          </a:bodyPr>
          <a:lstStyle/>
          <a:p>
            <a:pPr>
              <a:defRPr/>
            </a:pPr>
            <a:r>
              <a:rPr lang="en-US" sz="4000" b="1" dirty="0">
                <a:solidFill>
                  <a:srgbClr val="FFFFFF"/>
                </a:solidFill>
                <a:effectLst>
                  <a:outerShdw blurRad="50800" dist="88900" dir="2700000" algn="tl" rotWithShape="0">
                    <a:srgbClr val="000000"/>
                  </a:outerShdw>
                </a:effectLst>
              </a:rPr>
              <a:t>Luke 15:8-10</a:t>
            </a:r>
          </a:p>
        </p:txBody>
      </p:sp>
      <p:pic>
        <p:nvPicPr>
          <p:cNvPr id="34304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6"/>
          <p:cNvGrpSpPr/>
          <p:nvPr/>
        </p:nvGrpSpPr>
        <p:grpSpPr>
          <a:xfrm>
            <a:off x="179512" y="188640"/>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0"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1" name="Rectangle 10"/>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algn="ctr" fontAlgn="auto">
                  <a:spcBef>
                    <a:spcPts val="0"/>
                  </a:spcBef>
                  <a:spcAft>
                    <a:spcPts val="0"/>
                  </a:spcAft>
                </a:pPr>
                <a:endParaRPr lang="en-US" sz="1800" kern="0">
                  <a:solidFill>
                    <a:srgbClr val="FFFFFF"/>
                  </a:solidFill>
                  <a:latin typeface="Arial"/>
                </a:endParaRPr>
              </a:p>
            </p:txBody>
          </p:sp>
        </p:grpSp>
        <p:sp>
          <p:nvSpPr>
            <p:cNvPr id="9" name="TextBox 8"/>
            <p:cNvSpPr txBox="1"/>
            <p:nvPr/>
          </p:nvSpPr>
          <p:spPr>
            <a:xfrm>
              <a:off x="6804248" y="648153"/>
              <a:ext cx="2160752" cy="1412695"/>
            </a:xfrm>
            <a:prstGeom prst="rect">
              <a:avLst/>
            </a:prstGeom>
            <a:noFill/>
          </p:spPr>
          <p:txBody>
            <a:bodyPr wrap="square" rtlCol="0">
              <a:spAutoFit/>
            </a:bodyPr>
            <a:lstStyle/>
            <a:p>
              <a:pPr fontAlgn="auto">
                <a:lnSpc>
                  <a:spcPct val="70000"/>
                </a:lnSpc>
                <a:spcBef>
                  <a:spcPts val="0"/>
                </a:spcBef>
                <a:spcAft>
                  <a:spcPts val="0"/>
                </a:spcAft>
              </a:pPr>
              <a:r>
                <a:rPr lang="en-US" altLang="zh-CN" sz="4400" kern="0" spc="-250" dirty="0">
                  <a:solidFill>
                    <a:srgbClr val="002060"/>
                  </a:solidFill>
                  <a:latin typeface="Avenir Black"/>
                  <a:cs typeface="Avenir Black"/>
                </a:rPr>
                <a:t>Free</a:t>
              </a:r>
              <a:br>
                <a:rPr lang="en-US" altLang="zh-CN" sz="4000" kern="0" spc="-250" dirty="0">
                  <a:solidFill>
                    <a:srgbClr val="002060"/>
                  </a:solidFill>
                  <a:latin typeface="Avenir Black"/>
                  <a:cs typeface="Avenir Black"/>
                </a:rPr>
              </a:br>
              <a:r>
                <a:rPr lang="en-US" altLang="zh-CN" sz="4000" kern="0" spc="-250" dirty="0">
                  <a:solidFill>
                    <a:srgbClr val="36BAD5"/>
                  </a:solidFill>
                  <a:latin typeface="Avenir Black"/>
                  <a:cs typeface="Avenir Black"/>
                </a:rPr>
                <a:t>Bible </a:t>
              </a:r>
              <a:br>
                <a:rPr lang="en-US" altLang="zh-CN" sz="4000" kern="0" spc="-250" dirty="0">
                  <a:solidFill>
                    <a:srgbClr val="002060"/>
                  </a:solidFill>
                  <a:latin typeface="Avenir Black"/>
                  <a:cs typeface="Avenir Black"/>
                </a:rPr>
              </a:br>
              <a:r>
                <a:rPr lang="en-US" altLang="zh-CN" sz="3200" kern="0" spc="-250" dirty="0">
                  <a:solidFill>
                    <a:srgbClr val="002060"/>
                  </a:solidFill>
                  <a:latin typeface="Avenir Black"/>
                  <a:cs typeface="Avenir Black"/>
                </a:rPr>
                <a:t>images</a:t>
              </a:r>
              <a:endParaRPr lang="en-GB" sz="6000" kern="0" spc="-250" dirty="0">
                <a:solidFill>
                  <a:srgbClr val="002060"/>
                </a:solidFill>
                <a:latin typeface="Avenir Black"/>
                <a:cs typeface="Avenir Black"/>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3" name="Picture 2" descr="FB_27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2" descr="FB_28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3" descr="FB_29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14452909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49" name="Picture 3" descr="ZZ_Wintershall_credit_1024.jpg                                 000A8D9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1650" name="TextBox 2"/>
          <p:cNvSpPr txBox="1">
            <a:spLocks noChangeArrowheads="1"/>
          </p:cNvSpPr>
          <p:nvPr/>
        </p:nvSpPr>
        <p:spPr bwMode="auto">
          <a:xfrm>
            <a:off x="755651" y="3716338"/>
            <a:ext cx="7777163" cy="5857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a:solidFill>
                  <a:srgbClr val="000000"/>
                </a:solidFill>
              </a:rPr>
              <a:t>FreeBibleimages would like to thank Peter Hutley and Wintershall Players for the use of their cast, costumes and facilities in creating these images.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Luke 16</a:t>
            </a:r>
          </a:p>
        </p:txBody>
      </p:sp>
    </p:spTree>
    <p:extLst>
      <p:ext uri="{BB962C8B-B14F-4D97-AF65-F5344CB8AC3E}">
        <p14:creationId xmlns:p14="http://schemas.microsoft.com/office/powerpoint/2010/main" val="13691122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Luke 17</a:t>
            </a:r>
          </a:p>
        </p:txBody>
      </p:sp>
    </p:spTree>
    <p:extLst>
      <p:ext uri="{BB962C8B-B14F-4D97-AF65-F5344CB8AC3E}">
        <p14:creationId xmlns:p14="http://schemas.microsoft.com/office/powerpoint/2010/main" val="30213052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Luke 18</a:t>
            </a:r>
          </a:p>
        </p:txBody>
      </p:sp>
    </p:spTree>
    <p:extLst>
      <p:ext uri="{BB962C8B-B14F-4D97-AF65-F5344CB8AC3E}">
        <p14:creationId xmlns:p14="http://schemas.microsoft.com/office/powerpoint/2010/main" val="1520295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10897"/>
          <a:stretch/>
        </p:blipFill>
        <p:spPr bwMode="auto">
          <a:xfrm>
            <a:off x="0" y="0"/>
            <a:ext cx="9145116" cy="611165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79512" y="4130061"/>
            <a:ext cx="7685658" cy="1446404"/>
          </a:xfrm>
          <a:prstGeom prst="rect">
            <a:avLst/>
          </a:prstGeom>
          <a:noFill/>
        </p:spPr>
        <p:txBody>
          <a:bodyPr wrap="square" lIns="91294" tIns="45648" rIns="91294" bIns="45648">
            <a:spAutoFit/>
          </a:bodyPr>
          <a:lstStyle/>
          <a:p>
            <a:pPr defTabSz="913410">
              <a:defRPr/>
            </a:pPr>
            <a:r>
              <a:rPr lang="en-US" sz="4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 RICH YOUNG MAN QUESTIONS JESUS</a:t>
            </a:r>
            <a:endParaRPr lang="en-US" sz="32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defTabSz="913410">
              <a:defRPr/>
            </a:pPr>
            <a:r>
              <a:rPr lang="en-US" sz="2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19:16-30; Mark 10:17-31; Luke 18:18-30</a:t>
            </a:r>
          </a:p>
        </p:txBody>
      </p:sp>
      <p:grpSp>
        <p:nvGrpSpPr>
          <p:cNvPr id="12" name="Group 11"/>
          <p:cNvGrpSpPr/>
          <p:nvPr/>
        </p:nvGrpSpPr>
        <p:grpSpPr>
          <a:xfrm>
            <a:off x="179512" y="116632"/>
            <a:ext cx="3312880" cy="1245862"/>
            <a:chOff x="5508104" y="620690"/>
            <a:chExt cx="3312880" cy="1245862"/>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4"/>
              <a:srcRect l="14936" t="9783" r="12087" b="39201"/>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grpSp>
        <p:sp>
          <p:nvSpPr>
            <p:cNvPr id="14" name="TextBox 13"/>
            <p:cNvSpPr txBox="1"/>
            <p:nvPr/>
          </p:nvSpPr>
          <p:spPr>
            <a:xfrm>
              <a:off x="6660232" y="692696"/>
              <a:ext cx="2160752" cy="1148007"/>
            </a:xfrm>
            <a:prstGeom prst="rect">
              <a:avLst/>
            </a:prstGeom>
            <a:noFill/>
          </p:spPr>
          <p:txBody>
            <a:bodyPr wrap="square" rtlCol="0">
              <a:spAutoFit/>
            </a:bodyPr>
            <a:lstStyle/>
            <a:p>
              <a:pPr>
                <a:lnSpc>
                  <a:spcPct val="70000"/>
                </a:lnSpc>
              </a:pPr>
              <a:r>
                <a:rPr lang="en-US" altLang="zh-CN" sz="3600" spc="-250" dirty="0">
                  <a:solidFill>
                    <a:srgbClr val="002060"/>
                  </a:solidFill>
                  <a:latin typeface="Avenir Black"/>
                  <a:cs typeface="Avenir Black"/>
                </a:rPr>
                <a:t>Free</a:t>
              </a:r>
              <a:br>
                <a:rPr lang="en-US" altLang="zh-CN" sz="3200" spc="-250" dirty="0">
                  <a:solidFill>
                    <a:srgbClr val="002060"/>
                  </a:solidFill>
                  <a:latin typeface="Avenir Black"/>
                  <a:cs typeface="Avenir Black"/>
                </a:rPr>
              </a:br>
              <a:r>
                <a:rPr lang="en-US" altLang="zh-CN" sz="3200" spc="-250" dirty="0">
                  <a:solidFill>
                    <a:srgbClr val="36BAD5"/>
                  </a:solidFill>
                  <a:latin typeface="Avenir Black"/>
                  <a:cs typeface="Avenir Black"/>
                </a:rPr>
                <a:t>Bible </a:t>
              </a:r>
              <a:br>
                <a:rPr lang="en-US" altLang="zh-CN" sz="3200" spc="-250" dirty="0">
                  <a:solidFill>
                    <a:srgbClr val="002060"/>
                  </a:solidFill>
                  <a:latin typeface="Avenir Black"/>
                  <a:cs typeface="Avenir Black"/>
                </a:rPr>
              </a:br>
              <a:r>
                <a:rPr lang="en-US" altLang="zh-CN" sz="2800" spc="-250" dirty="0">
                  <a:solidFill>
                    <a:srgbClr val="002060"/>
                  </a:solidFill>
                  <a:latin typeface="Avenir Black"/>
                  <a:cs typeface="Avenir Black"/>
                </a:rPr>
                <a:t>images</a:t>
              </a:r>
              <a:endParaRPr lang="en-GB" sz="4800" spc="-250" dirty="0">
                <a:solidFill>
                  <a:srgbClr val="002060"/>
                </a:solidFill>
                <a:latin typeface="Avenir Black"/>
                <a:cs typeface="Avenir Black"/>
              </a:endParaRPr>
            </a:p>
          </p:txBody>
        </p:sp>
      </p:grpSp>
    </p:spTree>
    <p:extLst>
      <p:ext uri="{BB962C8B-B14F-4D97-AF65-F5344CB8AC3E}">
        <p14:creationId xmlns:p14="http://schemas.microsoft.com/office/powerpoint/2010/main" val="38846213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3867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3" descr="01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67902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647495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14775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912542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4147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93395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01619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89747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810228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eaLnBrk="1" fontAlgn="auto">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eaLnBrk="1" fontAlgn="auto">
              <a:spcBef>
                <a:spcPts val="0"/>
              </a:spcBef>
              <a:spcAft>
                <a:spcPts val="0"/>
              </a:spcAft>
            </a:pPr>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eaLnBrk="1" fontAlgn="auto">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287861624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3" descr="02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Luke 19</a:t>
            </a:r>
          </a:p>
        </p:txBody>
      </p:sp>
    </p:spTree>
    <p:extLst>
      <p:ext uri="{BB962C8B-B14F-4D97-AF65-F5344CB8AC3E}">
        <p14:creationId xmlns:p14="http://schemas.microsoft.com/office/powerpoint/2010/main" val="24423845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2" descr="Bethan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98750" y="0"/>
            <a:ext cx="62372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2674" name="Rectangle 3"/>
          <p:cNvSpPr>
            <a:spLocks noGrp="1" noChangeArrowheads="1"/>
          </p:cNvSpPr>
          <p:nvPr>
            <p:ph type="title"/>
          </p:nvPr>
        </p:nvSpPr>
        <p:spPr>
          <a:xfrm>
            <a:off x="0" y="5410200"/>
            <a:ext cx="2698750" cy="1447800"/>
          </a:xfrm>
        </p:spPr>
        <p:txBody>
          <a:bodyPr/>
          <a:lstStyle/>
          <a:p>
            <a:pPr eaLnBrk="1" hangingPunct="1"/>
            <a:r>
              <a:rPr lang="en-US" altLang="zh-CN">
                <a:latin typeface="Arial" charset="0"/>
              </a:rPr>
              <a:t>Bethany Ruins</a:t>
            </a:r>
            <a:endParaRPr lang="en-US">
              <a:latin typeface="Arial"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087113"/>
            <a:ext cx="5265810" cy="1759435"/>
          </a:xfrm>
          <a:prstGeom prst="rect">
            <a:avLst/>
          </a:prstGeom>
          <a:noFill/>
        </p:spPr>
        <p:txBody>
          <a:bodyPr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TRIUMPHAL ENTRY</a:t>
            </a:r>
            <a:r>
              <a:rPr kumimoji="0" lang="en-US" sz="3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a:t>
            </a:r>
            <a:r>
              <a:rPr kumimoji="0" lang="en-US" sz="25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(Palm Sunday)</a:t>
            </a:r>
            <a:endParaRPr kumimoji="0" lang="en-US" sz="38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8867" y="50889"/>
            <a:ext cx="2079808" cy="1099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98710" y="87079"/>
            <a:ext cx="5284787" cy="2429270"/>
          </a:xfrm>
          <a:prstGeom prst="rect">
            <a:avLst/>
          </a:prstGeom>
          <a:noFill/>
        </p:spPr>
        <p:txBody>
          <a:bodyPr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21:1-11</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11:1-11</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19:28-44</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12:12-19</a:t>
            </a:r>
          </a:p>
        </p:txBody>
      </p:sp>
      <p:sp>
        <p:nvSpPr>
          <p:cNvPr id="9" name="TextBox 8"/>
          <p:cNvSpPr txBox="1"/>
          <p:nvPr/>
        </p:nvSpPr>
        <p:spPr>
          <a:xfrm>
            <a:off x="198710" y="3783455"/>
            <a:ext cx="3092282" cy="418647"/>
          </a:xfrm>
          <a:prstGeom prst="rect">
            <a:avLst/>
          </a:prstGeom>
          <a:noFill/>
        </p:spPr>
        <p:txBody>
          <a:bodyPr wrap="none" lIns="64212" tIns="32103" rIns="64212" bIns="32103">
            <a:spAutoFit/>
          </a:bodyPr>
          <a:lstStyle/>
          <a:p>
            <a:pPr marL="0" marR="0" lvl="0" indent="0" algn="l" defTabSz="321247"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DejaVu Sans" charset="0"/>
              </a:rPr>
              <a:t>THE EASTER STORY</a:t>
            </a:r>
          </a:p>
        </p:txBody>
      </p:sp>
    </p:spTree>
    <p:extLst>
      <p:ext uri="{BB962C8B-B14F-4D97-AF65-F5344CB8AC3E}">
        <p14:creationId xmlns:p14="http://schemas.microsoft.com/office/powerpoint/2010/main" val="503777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393F5EAA-1655-4267-197E-436D095D3C18}"/>
              </a:ext>
            </a:extLst>
          </p:cNvPr>
          <p:cNvSpPr txBox="1"/>
          <p:nvPr/>
        </p:nvSpPr>
        <p:spPr>
          <a:xfrm>
            <a:off x="89756" y="3645024"/>
            <a:ext cx="8964488" cy="3016065"/>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As Jesus and his disciples approached Jerusalem, they came to the towns of Bethphage and Bethany on the Mount of Olives.</a:t>
            </a:r>
          </a:p>
          <a:p>
            <a:pPr marL="0" marR="0" lvl="0" indent="0" algn="l" defTabSz="913410" rtl="0" eaLnBrk="0" fontAlgn="base" latinLnBrk="0" hangingPunct="0">
              <a:lnSpc>
                <a:spcPct val="100000"/>
              </a:lnSpc>
              <a:spcBef>
                <a:spcPct val="0"/>
              </a:spcBef>
              <a:spcAft>
                <a:spcPct val="0"/>
              </a:spcAft>
              <a:buClrTx/>
              <a:buSzTx/>
              <a:buFontTx/>
              <a:buNone/>
              <a:tabLst/>
              <a:defRPr/>
            </a:pP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sp>
        <p:nvSpPr>
          <p:cNvPr id="4" name="TextBox 3">
            <a:extLst>
              <a:ext uri="{FF2B5EF4-FFF2-40B4-BE49-F238E27FC236}">
                <a16:creationId xmlns:a16="http://schemas.microsoft.com/office/drawing/2014/main" id="{E39361F6-4669-2DE8-6AB6-34A468F9F536}"/>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11:1-11</a:t>
            </a:r>
          </a:p>
        </p:txBody>
      </p:sp>
    </p:spTree>
    <p:extLst>
      <p:ext uri="{BB962C8B-B14F-4D97-AF65-F5344CB8AC3E}">
        <p14:creationId xmlns:p14="http://schemas.microsoft.com/office/powerpoint/2010/main" val="7789639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197D8597-5234-1DDC-E78B-4246986326D4}"/>
              </a:ext>
            </a:extLst>
          </p:cNvPr>
          <p:cNvSpPr txBox="1"/>
          <p:nvPr/>
        </p:nvSpPr>
        <p:spPr>
          <a:xfrm>
            <a:off x="5364088" y="332656"/>
            <a:ext cx="3779912" cy="3600840"/>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sent two of them on ahead. </a:t>
            </a: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2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“Go into that village over there,” he told them.</a:t>
            </a:r>
          </a:p>
        </p:txBody>
      </p:sp>
    </p:spTree>
    <p:extLst>
      <p:ext uri="{BB962C8B-B14F-4D97-AF65-F5344CB8AC3E}">
        <p14:creationId xmlns:p14="http://schemas.microsoft.com/office/powerpoint/2010/main" val="4086578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3519792C-36F0-F8E2-B257-970ECD9F077B}"/>
              </a:ext>
            </a:extLst>
          </p:cNvPr>
          <p:cNvSpPr txBox="1"/>
          <p:nvPr/>
        </p:nvSpPr>
        <p:spPr>
          <a:xfrm>
            <a:off x="174105" y="166641"/>
            <a:ext cx="3275857" cy="6524718"/>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“As soon as you enter it, you will see a young donkey tied there that no one has ever ridden. Untie it and bring it here.</a:t>
            </a:r>
          </a:p>
          <a:p>
            <a:pPr marL="0" marR="0" lvl="0" indent="0" algn="l" defTabSz="913410" rtl="0" eaLnBrk="0" fontAlgn="base" latinLnBrk="0" hangingPunct="0">
              <a:lnSpc>
                <a:spcPct val="100000"/>
              </a:lnSpc>
              <a:spcBef>
                <a:spcPct val="0"/>
              </a:spcBef>
              <a:spcAft>
                <a:spcPct val="0"/>
              </a:spcAft>
              <a:buClrTx/>
              <a:buSzTx/>
              <a:buFontTx/>
              <a:buNone/>
              <a:tabLst/>
              <a:defRPr/>
            </a:pP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sp>
        <p:nvSpPr>
          <p:cNvPr id="4" name="TextBox 3">
            <a:extLst>
              <a:ext uri="{FF2B5EF4-FFF2-40B4-BE49-F238E27FC236}">
                <a16:creationId xmlns:a16="http://schemas.microsoft.com/office/drawing/2014/main" id="{AB230A7B-6C05-E93F-5C2E-7179015A5D3C}"/>
              </a:ext>
            </a:extLst>
          </p:cNvPr>
          <p:cNvSpPr txBox="1"/>
          <p:nvPr/>
        </p:nvSpPr>
        <p:spPr>
          <a:xfrm>
            <a:off x="5868144" y="1317277"/>
            <a:ext cx="3082627" cy="5980856"/>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3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If anyone asks, ‘What are you doing?’ just say, ‘The Lord needs it and will return it soon.’”</a:t>
            </a:r>
          </a:p>
          <a:p>
            <a:pPr marL="0" marR="0" lvl="0" indent="0" algn="r" defTabSz="913410" rtl="0" eaLnBrk="0" fontAlgn="base" latinLnBrk="0" hangingPunct="0">
              <a:lnSpc>
                <a:spcPct val="100000"/>
              </a:lnSpc>
              <a:spcBef>
                <a:spcPct val="0"/>
              </a:spcBef>
              <a:spcAft>
                <a:spcPct val="0"/>
              </a:spcAft>
              <a:buClrTx/>
              <a:buSzTx/>
              <a:buFontTx/>
              <a:buNone/>
              <a:tabLst/>
              <a:defRPr/>
            </a:pP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spTree>
    <p:extLst>
      <p:ext uri="{BB962C8B-B14F-4D97-AF65-F5344CB8AC3E}">
        <p14:creationId xmlns:p14="http://schemas.microsoft.com/office/powerpoint/2010/main" val="38867366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BC05EEFB-8298-ABFD-E6D7-285E8198B791}"/>
              </a:ext>
            </a:extLst>
          </p:cNvPr>
          <p:cNvSpPr txBox="1"/>
          <p:nvPr/>
        </p:nvSpPr>
        <p:spPr>
          <a:xfrm>
            <a:off x="278632" y="4149080"/>
            <a:ext cx="8856984" cy="1846514"/>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4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two disciples left and found the colt standing in the street, tied outside the front door.</a:t>
            </a:r>
          </a:p>
        </p:txBody>
      </p:sp>
    </p:spTree>
    <p:extLst>
      <p:ext uri="{BB962C8B-B14F-4D97-AF65-F5344CB8AC3E}">
        <p14:creationId xmlns:p14="http://schemas.microsoft.com/office/powerpoint/2010/main" val="13144283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FE2DE9DC-B27D-EEDF-C42D-DA2409F5EEB2}"/>
              </a:ext>
            </a:extLst>
          </p:cNvPr>
          <p:cNvSpPr txBox="1"/>
          <p:nvPr/>
        </p:nvSpPr>
        <p:spPr>
          <a:xfrm>
            <a:off x="251521" y="260648"/>
            <a:ext cx="3744416" cy="3016065"/>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5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As they were untying it, some bystanders demanded…</a:t>
            </a:r>
          </a:p>
        </p:txBody>
      </p:sp>
    </p:spTree>
    <p:extLst>
      <p:ext uri="{BB962C8B-B14F-4D97-AF65-F5344CB8AC3E}">
        <p14:creationId xmlns:p14="http://schemas.microsoft.com/office/powerpoint/2010/main" val="2902384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3E85C17F-1D01-FF67-4620-03F1E14ADD18}"/>
              </a:ext>
            </a:extLst>
          </p:cNvPr>
          <p:cNvSpPr txBox="1"/>
          <p:nvPr/>
        </p:nvSpPr>
        <p:spPr>
          <a:xfrm>
            <a:off x="359532" y="4077072"/>
            <a:ext cx="8424936" cy="2431289"/>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“What are you doing, untying that colt?” </a:t>
            </a: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6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They said what Jesus had told them to say, and they were permitted to take it.</a:t>
            </a:r>
          </a:p>
        </p:txBody>
      </p:sp>
    </p:spTree>
    <p:extLst>
      <p:ext uri="{BB962C8B-B14F-4D97-AF65-F5344CB8AC3E}">
        <p14:creationId xmlns:p14="http://schemas.microsoft.com/office/powerpoint/2010/main" val="26641252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4CEC043A-F6E6-779B-7A05-D1C24D3A946B}"/>
              </a:ext>
            </a:extLst>
          </p:cNvPr>
          <p:cNvSpPr txBox="1"/>
          <p:nvPr/>
        </p:nvSpPr>
        <p:spPr>
          <a:xfrm>
            <a:off x="2267744" y="5373216"/>
            <a:ext cx="6714492" cy="1261739"/>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7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Then they brought the colt to Jesus...</a:t>
            </a:r>
          </a:p>
        </p:txBody>
      </p:sp>
    </p:spTree>
    <p:extLst>
      <p:ext uri="{BB962C8B-B14F-4D97-AF65-F5344CB8AC3E}">
        <p14:creationId xmlns:p14="http://schemas.microsoft.com/office/powerpoint/2010/main" val="2400555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5" name="Picture 3" descr="03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301BC6F2-DC12-0325-66DE-D91D58D95A45}"/>
              </a:ext>
            </a:extLst>
          </p:cNvPr>
          <p:cNvSpPr txBox="1"/>
          <p:nvPr/>
        </p:nvSpPr>
        <p:spPr>
          <a:xfrm>
            <a:off x="251520" y="5373216"/>
            <a:ext cx="8964488" cy="1261739"/>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…and threw their garments over it, and he sat on it.</a:t>
            </a:r>
          </a:p>
        </p:txBody>
      </p:sp>
    </p:spTree>
    <p:extLst>
      <p:ext uri="{BB962C8B-B14F-4D97-AF65-F5344CB8AC3E}">
        <p14:creationId xmlns:p14="http://schemas.microsoft.com/office/powerpoint/2010/main" val="2004979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5F663F8F-B0D3-9AC8-4A90-2C26E71E26FE}"/>
              </a:ext>
            </a:extLst>
          </p:cNvPr>
          <p:cNvSpPr txBox="1"/>
          <p:nvPr/>
        </p:nvSpPr>
        <p:spPr>
          <a:xfrm>
            <a:off x="3779912" y="548680"/>
            <a:ext cx="4068960" cy="5905096"/>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8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Many in the crowd spread their garments on the road ahead of him, and others spread leafy branches they had cut in the fields.</a:t>
            </a:r>
          </a:p>
        </p:txBody>
      </p:sp>
    </p:spTree>
    <p:extLst>
      <p:ext uri="{BB962C8B-B14F-4D97-AF65-F5344CB8AC3E}">
        <p14:creationId xmlns:p14="http://schemas.microsoft.com/office/powerpoint/2010/main" val="14562493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C53F6C82-DA62-2340-A5BF-307F54C0C21E}"/>
              </a:ext>
            </a:extLst>
          </p:cNvPr>
          <p:cNvSpPr txBox="1"/>
          <p:nvPr/>
        </p:nvSpPr>
        <p:spPr>
          <a:xfrm>
            <a:off x="179512" y="4509120"/>
            <a:ext cx="8784976" cy="1846514"/>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9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was in the center of the procession, and the people all around him were shouting…</a:t>
            </a:r>
          </a:p>
        </p:txBody>
      </p:sp>
    </p:spTree>
    <p:extLst>
      <p:ext uri="{BB962C8B-B14F-4D97-AF65-F5344CB8AC3E}">
        <p14:creationId xmlns:p14="http://schemas.microsoft.com/office/powerpoint/2010/main" val="12733333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02866A58-41FF-B114-5260-3DDCA29A5F36}"/>
              </a:ext>
            </a:extLst>
          </p:cNvPr>
          <p:cNvSpPr txBox="1"/>
          <p:nvPr/>
        </p:nvSpPr>
        <p:spPr>
          <a:xfrm>
            <a:off x="3554661" y="19348"/>
            <a:ext cx="5572819" cy="2431289"/>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“Praise God!</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Blessings on the one who comes in the name of the L</a:t>
            </a: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ORD</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t>
            </a:r>
          </a:p>
        </p:txBody>
      </p:sp>
    </p:spTree>
    <p:extLst>
      <p:ext uri="{BB962C8B-B14F-4D97-AF65-F5344CB8AC3E}">
        <p14:creationId xmlns:p14="http://schemas.microsoft.com/office/powerpoint/2010/main" val="17467599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D8D89CFD-7B9D-D6EA-5161-420D2EEEC5E2}"/>
              </a:ext>
            </a:extLst>
          </p:cNvPr>
          <p:cNvSpPr txBox="1"/>
          <p:nvPr/>
        </p:nvSpPr>
        <p:spPr>
          <a:xfrm>
            <a:off x="3275856" y="4581128"/>
            <a:ext cx="5284787" cy="1846514"/>
          </a:xfrm>
          <a:prstGeom prst="rect">
            <a:avLst/>
          </a:prstGeom>
          <a:noFill/>
        </p:spPr>
        <p:txBody>
          <a:bodyPr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10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Blessings on the coming Kingdom of our ancestor David!</a:t>
            </a:r>
          </a:p>
        </p:txBody>
      </p:sp>
    </p:spTree>
    <p:extLst>
      <p:ext uri="{BB962C8B-B14F-4D97-AF65-F5344CB8AC3E}">
        <p14:creationId xmlns:p14="http://schemas.microsoft.com/office/powerpoint/2010/main" val="18029548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FE67AD1A-D201-39A9-535F-256A3194AA1C}"/>
              </a:ext>
            </a:extLst>
          </p:cNvPr>
          <p:cNvSpPr txBox="1"/>
          <p:nvPr/>
        </p:nvSpPr>
        <p:spPr>
          <a:xfrm>
            <a:off x="395536" y="5085184"/>
            <a:ext cx="5284787" cy="1261739"/>
          </a:xfrm>
          <a:prstGeom prst="rect">
            <a:avLst/>
          </a:prstGeom>
          <a:noFill/>
        </p:spPr>
        <p:txBody>
          <a:bodyPr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"Praise God in highest heaven!"</a:t>
            </a:r>
          </a:p>
        </p:txBody>
      </p:sp>
    </p:spTree>
    <p:extLst>
      <p:ext uri="{BB962C8B-B14F-4D97-AF65-F5344CB8AC3E}">
        <p14:creationId xmlns:p14="http://schemas.microsoft.com/office/powerpoint/2010/main" val="37719883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08BF00CE-C322-9858-79EF-D8C0B8577B02}"/>
              </a:ext>
            </a:extLst>
          </p:cNvPr>
          <p:cNvSpPr txBox="1"/>
          <p:nvPr/>
        </p:nvSpPr>
        <p:spPr>
          <a:xfrm>
            <a:off x="107504" y="4149080"/>
            <a:ext cx="7920880" cy="2431289"/>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But some of the Pharisees among the crowd said, “Teacher, rebuke your followers for saying things like that!”</a:t>
            </a:r>
          </a:p>
        </p:txBody>
      </p:sp>
      <p:sp>
        <p:nvSpPr>
          <p:cNvPr id="4" name="TextBox 3">
            <a:extLst>
              <a:ext uri="{FF2B5EF4-FFF2-40B4-BE49-F238E27FC236}">
                <a16:creationId xmlns:a16="http://schemas.microsoft.com/office/drawing/2014/main" id="{C3CAFF6B-E3D4-ADD7-FAA8-CDFC7EB1C17B}"/>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19:39</a:t>
            </a:r>
          </a:p>
        </p:txBody>
      </p:sp>
    </p:spTree>
    <p:extLst>
      <p:ext uri="{BB962C8B-B14F-4D97-AF65-F5344CB8AC3E}">
        <p14:creationId xmlns:p14="http://schemas.microsoft.com/office/powerpoint/2010/main" val="20203340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CF19A877-A0CA-0AB1-6998-51CB6F0EFD48}"/>
              </a:ext>
            </a:extLst>
          </p:cNvPr>
          <p:cNvSpPr txBox="1"/>
          <p:nvPr/>
        </p:nvSpPr>
        <p:spPr>
          <a:xfrm>
            <a:off x="1414612" y="4814575"/>
            <a:ext cx="7549876" cy="1846514"/>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He replied, “If they kept quiet, the stones along the road would burst into cheers!”</a:t>
            </a:r>
          </a:p>
        </p:txBody>
      </p:sp>
      <p:sp>
        <p:nvSpPr>
          <p:cNvPr id="5" name="TextBox 4">
            <a:extLst>
              <a:ext uri="{FF2B5EF4-FFF2-40B4-BE49-F238E27FC236}">
                <a16:creationId xmlns:a16="http://schemas.microsoft.com/office/drawing/2014/main" id="{FCB33056-1056-5FF5-42ED-E61A2C4097D1}"/>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19:40</a:t>
            </a:r>
          </a:p>
        </p:txBody>
      </p:sp>
    </p:spTree>
    <p:extLst>
      <p:ext uri="{BB962C8B-B14F-4D97-AF65-F5344CB8AC3E}">
        <p14:creationId xmlns:p14="http://schemas.microsoft.com/office/powerpoint/2010/main" val="1503066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D5EC66C3-3A80-EDC1-6442-7316B4F2EF50}"/>
              </a:ext>
            </a:extLst>
          </p:cNvPr>
          <p:cNvSpPr txBox="1"/>
          <p:nvPr/>
        </p:nvSpPr>
        <p:spPr>
          <a:xfrm>
            <a:off x="215516" y="5157192"/>
            <a:ext cx="8712968" cy="1261739"/>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But as he came closer to Jerusalem and saw the city ahead…</a:t>
            </a:r>
          </a:p>
        </p:txBody>
      </p:sp>
      <p:sp>
        <p:nvSpPr>
          <p:cNvPr id="5" name="TextBox 4">
            <a:extLst>
              <a:ext uri="{FF2B5EF4-FFF2-40B4-BE49-F238E27FC236}">
                <a16:creationId xmlns:a16="http://schemas.microsoft.com/office/drawing/2014/main" id="{116F5B06-3BBF-2A68-6E48-9CB391C17534}"/>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19:41</a:t>
            </a:r>
          </a:p>
        </p:txBody>
      </p:sp>
    </p:spTree>
    <p:extLst>
      <p:ext uri="{BB962C8B-B14F-4D97-AF65-F5344CB8AC3E}">
        <p14:creationId xmlns:p14="http://schemas.microsoft.com/office/powerpoint/2010/main" val="1048611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01A51C5A-0632-6715-5F4A-90F8155DA868}"/>
              </a:ext>
            </a:extLst>
          </p:cNvPr>
          <p:cNvSpPr txBox="1"/>
          <p:nvPr/>
        </p:nvSpPr>
        <p:spPr>
          <a:xfrm>
            <a:off x="179512" y="3573016"/>
            <a:ext cx="8964488" cy="3016065"/>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…he began to weep. </a:t>
            </a: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42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“How I wish today that you of all people would understand the way to peace. But now it is too late, and peace is hidden from your eyes.</a:t>
            </a:r>
          </a:p>
        </p:txBody>
      </p:sp>
      <p:sp>
        <p:nvSpPr>
          <p:cNvPr id="4" name="TextBox 3">
            <a:extLst>
              <a:ext uri="{FF2B5EF4-FFF2-40B4-BE49-F238E27FC236}">
                <a16:creationId xmlns:a16="http://schemas.microsoft.com/office/drawing/2014/main" id="{57B79583-6AFE-D763-BEF8-E2E8E1ABBC35}"/>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19:41-42</a:t>
            </a:r>
          </a:p>
        </p:txBody>
      </p:sp>
    </p:spTree>
    <p:extLst>
      <p:ext uri="{BB962C8B-B14F-4D97-AF65-F5344CB8AC3E}">
        <p14:creationId xmlns:p14="http://schemas.microsoft.com/office/powerpoint/2010/main" val="34644742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3" descr="04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9B803256-9E98-6253-76FE-25B8E9BDBF44}"/>
              </a:ext>
            </a:extLst>
          </p:cNvPr>
          <p:cNvSpPr txBox="1"/>
          <p:nvPr/>
        </p:nvSpPr>
        <p:spPr>
          <a:xfrm>
            <a:off x="143508" y="4077072"/>
            <a:ext cx="8856984" cy="2431289"/>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Before long your enemies will build ramparts against your walls and encircle you and close in on you from every side.</a:t>
            </a:r>
          </a:p>
        </p:txBody>
      </p:sp>
      <p:sp>
        <p:nvSpPr>
          <p:cNvPr id="4" name="TextBox 3">
            <a:extLst>
              <a:ext uri="{FF2B5EF4-FFF2-40B4-BE49-F238E27FC236}">
                <a16:creationId xmlns:a16="http://schemas.microsoft.com/office/drawing/2014/main" id="{D286858A-9B57-7E6E-3344-270D676E8DF9}"/>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19:43</a:t>
            </a:r>
          </a:p>
        </p:txBody>
      </p:sp>
    </p:spTree>
    <p:extLst>
      <p:ext uri="{BB962C8B-B14F-4D97-AF65-F5344CB8AC3E}">
        <p14:creationId xmlns:p14="http://schemas.microsoft.com/office/powerpoint/2010/main" val="4197573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2664648F-A613-15DB-A6C0-19E8E4BA8841}"/>
              </a:ext>
            </a:extLst>
          </p:cNvPr>
          <p:cNvSpPr txBox="1"/>
          <p:nvPr/>
        </p:nvSpPr>
        <p:spPr>
          <a:xfrm>
            <a:off x="89756" y="3841935"/>
            <a:ext cx="8964488" cy="3016065"/>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They will crush you into the ground, and your children with you. Your enemies will not leave a single stone in place, because you did not recognize it when God visited you.”</a:t>
            </a:r>
          </a:p>
        </p:txBody>
      </p:sp>
      <p:sp>
        <p:nvSpPr>
          <p:cNvPr id="4" name="TextBox 3">
            <a:extLst>
              <a:ext uri="{FF2B5EF4-FFF2-40B4-BE49-F238E27FC236}">
                <a16:creationId xmlns:a16="http://schemas.microsoft.com/office/drawing/2014/main" id="{AA7E04E5-B7DB-8FDC-2CC5-367C8FDB753A}"/>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19:44</a:t>
            </a:r>
          </a:p>
        </p:txBody>
      </p:sp>
    </p:spTree>
    <p:extLst>
      <p:ext uri="{BB962C8B-B14F-4D97-AF65-F5344CB8AC3E}">
        <p14:creationId xmlns:p14="http://schemas.microsoft.com/office/powerpoint/2010/main" val="222928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38898921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palm sundaycov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8423" y="-1679215"/>
            <a:ext cx="7772400" cy="1470025"/>
          </a:xfrm>
        </p:spPr>
        <p:txBody>
          <a:bodyPr/>
          <a:lstStyle/>
          <a:p>
            <a:r>
              <a:rPr lang="en-US" dirty="0"/>
              <a:t>Palm Sunday</a:t>
            </a:r>
          </a:p>
        </p:txBody>
      </p:sp>
    </p:spTree>
    <p:extLst>
      <p:ext uri="{BB962C8B-B14F-4D97-AF65-F5344CB8AC3E}">
        <p14:creationId xmlns:p14="http://schemas.microsoft.com/office/powerpoint/2010/main" val="3792409597"/>
      </p:ext>
    </p:extLst>
  </p:cSld>
  <p:clrMapOvr>
    <a:masterClrMapping/>
  </p:clrMapOvr>
  <p:transition spd="slow">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1245512"/>
            <a:ext cx="6858000" cy="914400"/>
          </a:xfrm>
        </p:spPr>
        <p:txBody>
          <a:bodyPr/>
          <a:lstStyle/>
          <a:p>
            <a:r>
              <a:rPr lang="en-US" dirty="0">
                <a:latin typeface="Calibri" charset="0"/>
              </a:rPr>
              <a:t>Palm Sunday</a:t>
            </a:r>
          </a:p>
        </p:txBody>
      </p:sp>
      <p:pic>
        <p:nvPicPr>
          <p:cNvPr id="2" name="Picture 1" descr="Palm Sunday-Palm Branch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 y="845045"/>
            <a:ext cx="4271369" cy="5582383"/>
          </a:xfrm>
          <a:prstGeom prst="rect">
            <a:avLst/>
          </a:prstGeom>
        </p:spPr>
      </p:pic>
      <p:pic>
        <p:nvPicPr>
          <p:cNvPr id="3" name="Picture 2"/>
          <p:cNvPicPr>
            <a:picLocks noChangeAspect="1"/>
          </p:cNvPicPr>
          <p:nvPr/>
        </p:nvPicPr>
        <p:blipFill>
          <a:blip r:embed="rId4"/>
          <a:stretch>
            <a:fillRect/>
          </a:stretch>
        </p:blipFill>
        <p:spPr>
          <a:xfrm>
            <a:off x="3578024" y="2080473"/>
            <a:ext cx="5565983" cy="4116021"/>
          </a:xfrm>
          <a:prstGeom prst="rect">
            <a:avLst/>
          </a:prstGeom>
        </p:spPr>
      </p:pic>
    </p:spTree>
    <p:extLst>
      <p:ext uri="{BB962C8B-B14F-4D97-AF65-F5344CB8AC3E}">
        <p14:creationId xmlns:p14="http://schemas.microsoft.com/office/powerpoint/2010/main" val="4272196190"/>
      </p:ext>
    </p:extLst>
  </p:cSld>
  <p:clrMapOvr>
    <a:masterClrMapping/>
  </p:clrMapOvr>
  <p:transition spd="slow">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83764" y="5696156"/>
            <a:ext cx="3160236" cy="1161843"/>
          </a:xfrm>
          <a:prstGeom prst="rect">
            <a:avLst/>
          </a:prstGeom>
        </p:spPr>
      </p:pic>
      <p:sp>
        <p:nvSpPr>
          <p:cNvPr id="900098" name="Rectangle 2"/>
          <p:cNvSpPr>
            <a:spLocks noGrp="1" noChangeArrowheads="1"/>
          </p:cNvSpPr>
          <p:nvPr>
            <p:ph type="ctrTitle"/>
          </p:nvPr>
        </p:nvSpPr>
        <p:spPr>
          <a:xfrm>
            <a:off x="0" y="4724407"/>
            <a:ext cx="9144000" cy="2016125"/>
          </a:xfrm>
          <a:effectLst>
            <a:outerShdw blurRad="63500" dist="35921" dir="2700000" algn="ctr" rotWithShape="0">
              <a:schemeClr val="tx2">
                <a:alpha val="74998"/>
              </a:schemeClr>
            </a:outerShdw>
          </a:effectLst>
        </p:spPr>
        <p:txBody>
          <a:bodyPr/>
          <a:lstStyle/>
          <a:p>
            <a:pPr>
              <a:defRPr/>
            </a:pPr>
            <a:r>
              <a:rPr lang="en-US" sz="6000" b="1" i="1" dirty="0">
                <a:effectLst>
                  <a:glow rad="127000">
                    <a:schemeClr val="tx1"/>
                  </a:glow>
                </a:effectLst>
                <a:latin typeface="Arial" charset="0"/>
                <a:ea typeface="ＭＳ Ｐゴシック" charset="0"/>
                <a:cs typeface="ＭＳ Ｐゴシック" charset="0"/>
              </a:rPr>
              <a:t>Palms to Cross</a:t>
            </a:r>
          </a:p>
        </p:txBody>
      </p:sp>
    </p:spTree>
    <p:extLst>
      <p:ext uri="{BB962C8B-B14F-4D97-AF65-F5344CB8AC3E}">
        <p14:creationId xmlns:p14="http://schemas.microsoft.com/office/powerpoint/2010/main" val="8645972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f_triumphant_0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468219"/>
            <a:ext cx="9144000" cy="6858000"/>
          </a:xfrm>
          <a:prstGeom prst="rect">
            <a:avLst/>
          </a:prstGeom>
        </p:spPr>
      </p:pic>
      <p:sp>
        <p:nvSpPr>
          <p:cNvPr id="2" name="Title 1"/>
          <p:cNvSpPr>
            <a:spLocks noGrp="1"/>
          </p:cNvSpPr>
          <p:nvPr>
            <p:ph type="ctrTitle"/>
          </p:nvPr>
        </p:nvSpPr>
        <p:spPr>
          <a:xfrm>
            <a:off x="670823" y="-1924388"/>
            <a:ext cx="7772400" cy="1000676"/>
          </a:xfrm>
          <a:solidFill>
            <a:srgbClr val="800000"/>
          </a:solidFill>
        </p:spPr>
        <p:txBody>
          <a:bodyPr/>
          <a:lstStyle/>
          <a:p>
            <a:r>
              <a:rPr lang="en-US" dirty="0">
                <a:solidFill>
                  <a:schemeClr val="bg1"/>
                </a:solidFill>
                <a:latin typeface="Capitals"/>
                <a:cs typeface="Capitals"/>
              </a:rPr>
              <a:t>Triumphant Entry</a:t>
            </a:r>
          </a:p>
        </p:txBody>
      </p:sp>
      <p:pic>
        <p:nvPicPr>
          <p:cNvPr id="3" name="Picture 2" descr="sf_triumphant_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tle 1"/>
          <p:cNvSpPr txBox="1">
            <a:spLocks/>
          </p:cNvSpPr>
          <p:nvPr/>
        </p:nvSpPr>
        <p:spPr bwMode="auto">
          <a:xfrm>
            <a:off x="670823" y="-962199"/>
            <a:ext cx="7772400" cy="1000676"/>
          </a:xfrm>
          <a:prstGeom prst="rect">
            <a:avLst/>
          </a:prstGeom>
          <a:noFill/>
          <a:ln>
            <a:noFill/>
          </a:ln>
          <a:extLs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042" eaLnBrk="1" hangingPunct="1"/>
            <a:r>
              <a:rPr lang="en-US" dirty="0">
                <a:solidFill>
                  <a:srgbClr val="800000"/>
                </a:solidFill>
                <a:latin typeface="Capitals"/>
                <a:cs typeface="Capitals"/>
              </a:rPr>
              <a:t>Matthew 21:9</a:t>
            </a:r>
          </a:p>
        </p:txBody>
      </p:sp>
    </p:spTree>
    <p:extLst>
      <p:ext uri="{BB962C8B-B14F-4D97-AF65-F5344CB8AC3E}">
        <p14:creationId xmlns:p14="http://schemas.microsoft.com/office/powerpoint/2010/main" val="3613463704"/>
      </p:ext>
    </p:extLst>
  </p:cSld>
  <p:clrMapOvr>
    <a:masterClrMapping/>
  </p:clrMapOvr>
  <p:transition spd="slow">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7"/>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Triumphal Entry</a:t>
            </a:r>
          </a:p>
        </p:txBody>
      </p:sp>
      <p:pic>
        <p:nvPicPr>
          <p:cNvPr id="2" name="Picture 1"/>
          <p:cNvPicPr>
            <a:picLocks noChangeAspect="1"/>
          </p:cNvPicPr>
          <p:nvPr/>
        </p:nvPicPr>
        <p:blipFill>
          <a:blip r:embed="rId3"/>
          <a:stretch>
            <a:fillRect/>
          </a:stretch>
        </p:blipFill>
        <p:spPr>
          <a:xfrm>
            <a:off x="39347" y="0"/>
            <a:ext cx="9172304" cy="4608893"/>
          </a:xfrm>
          <a:prstGeom prst="rect">
            <a:avLst/>
          </a:prstGeom>
        </p:spPr>
      </p:pic>
    </p:spTree>
    <p:extLst>
      <p:ext uri="{BB962C8B-B14F-4D97-AF65-F5344CB8AC3E}">
        <p14:creationId xmlns:p14="http://schemas.microsoft.com/office/powerpoint/2010/main" val="15767411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f_triumphant_0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175232"/>
            <a:ext cx="9144000" cy="6858000"/>
          </a:xfrm>
          <a:prstGeom prst="rect">
            <a:avLst/>
          </a:prstGeom>
        </p:spPr>
      </p:pic>
      <p:sp>
        <p:nvSpPr>
          <p:cNvPr id="2" name="Title 1"/>
          <p:cNvSpPr>
            <a:spLocks noGrp="1"/>
          </p:cNvSpPr>
          <p:nvPr>
            <p:ph type="ctrTitle"/>
          </p:nvPr>
        </p:nvSpPr>
        <p:spPr>
          <a:xfrm>
            <a:off x="670823" y="-1924388"/>
            <a:ext cx="7772400" cy="1000676"/>
          </a:xfrm>
          <a:solidFill>
            <a:srgbClr val="800000"/>
          </a:solidFill>
        </p:spPr>
        <p:txBody>
          <a:bodyPr/>
          <a:lstStyle/>
          <a:p>
            <a:r>
              <a:rPr lang="en-US" dirty="0">
                <a:solidFill>
                  <a:schemeClr val="bg1"/>
                </a:solidFill>
                <a:latin typeface="Capitals"/>
                <a:cs typeface="Capitals"/>
              </a:rPr>
              <a:t>Triumphant Entry</a:t>
            </a:r>
          </a:p>
        </p:txBody>
      </p:sp>
      <p:sp>
        <p:nvSpPr>
          <p:cNvPr id="6" name="Title 1"/>
          <p:cNvSpPr txBox="1">
            <a:spLocks/>
          </p:cNvSpPr>
          <p:nvPr/>
        </p:nvSpPr>
        <p:spPr bwMode="auto">
          <a:xfrm>
            <a:off x="670823" y="-962199"/>
            <a:ext cx="7772400" cy="1000676"/>
          </a:xfrm>
          <a:prstGeom prst="rect">
            <a:avLst/>
          </a:prstGeom>
          <a:noFill/>
          <a:ln>
            <a:noFill/>
          </a:ln>
          <a:extLs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042" eaLnBrk="1" hangingPunct="1"/>
            <a:r>
              <a:rPr lang="en-US" dirty="0">
                <a:solidFill>
                  <a:srgbClr val="800000"/>
                </a:solidFill>
                <a:latin typeface="Capitals"/>
                <a:cs typeface="Capitals"/>
              </a:rPr>
              <a:t>Matthew 21:9</a:t>
            </a:r>
          </a:p>
        </p:txBody>
      </p:sp>
      <p:pic>
        <p:nvPicPr>
          <p:cNvPr id="5" name="Picture 4" descr="sf_triumphant_07.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10603104"/>
      </p:ext>
    </p:extLst>
  </p:cSld>
  <p:clrMapOvr>
    <a:masterClrMapping/>
  </p:clrMapOvr>
  <p:transition spd="slow">
    <p:fade/>
  </p:transition>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12561</TotalTime>
  <Words>5973</Words>
  <Application>Microsoft Macintosh PowerPoint</Application>
  <PresentationFormat>On-screen Show (4:3)</PresentationFormat>
  <Paragraphs>669</Paragraphs>
  <Slides>305</Slides>
  <Notes>202</Notes>
  <HiddenSlides>0</HiddenSlides>
  <MMClips>0</MMClips>
  <ScaleCrop>false</ScaleCrop>
  <HeadingPairs>
    <vt:vector size="6" baseType="variant">
      <vt:variant>
        <vt:lpstr>Fonts Used</vt:lpstr>
      </vt:variant>
      <vt:variant>
        <vt:i4>18</vt:i4>
      </vt:variant>
      <vt:variant>
        <vt:lpstr>Theme</vt:lpstr>
      </vt:variant>
      <vt:variant>
        <vt:i4>34</vt:i4>
      </vt:variant>
      <vt:variant>
        <vt:lpstr>Slide Titles</vt:lpstr>
      </vt:variant>
      <vt:variant>
        <vt:i4>305</vt:i4>
      </vt:variant>
    </vt:vector>
  </HeadingPairs>
  <TitlesOfParts>
    <vt:vector size="357" baseType="lpstr">
      <vt:lpstr>BONES</vt:lpstr>
      <vt:lpstr>Arial</vt:lpstr>
      <vt:lpstr>Arial Narrow</vt:lpstr>
      <vt:lpstr>Avenir Black</vt:lpstr>
      <vt:lpstr>Calibri</vt:lpstr>
      <vt:lpstr>Capitals</vt:lpstr>
      <vt:lpstr>Chalkboard</vt:lpstr>
      <vt:lpstr>Comic Sans MS</vt:lpstr>
      <vt:lpstr>Engravers MT</vt:lpstr>
      <vt:lpstr>Garamond</vt:lpstr>
      <vt:lpstr>Helvetica</vt:lpstr>
      <vt:lpstr>Impact</vt:lpstr>
      <vt:lpstr>Lucida Sans Unicode</vt:lpstr>
      <vt:lpstr>Papyrus</vt:lpstr>
      <vt:lpstr>Tahoma</vt:lpstr>
      <vt:lpstr>Times</vt:lpstr>
      <vt:lpstr>Times New Roman</vt:lpstr>
      <vt:lpstr>Wingdings</vt:lpstr>
      <vt:lpstr>Blank Presentation</vt:lpstr>
      <vt:lpstr>Default Design</vt:lpstr>
      <vt:lpstr>Ribbons</vt:lpstr>
      <vt:lpstr>Soaring</vt:lpstr>
      <vt:lpstr>2_Blank Presentation</vt:lpstr>
      <vt:lpstr>3_Blank Presentation</vt:lpstr>
      <vt:lpstr>6_Default Design</vt:lpstr>
      <vt:lpstr>5_Blank Presentation</vt:lpstr>
      <vt:lpstr>2_Ribbons</vt:lpstr>
      <vt:lpstr>13_Default Design</vt:lpstr>
      <vt:lpstr>6_Blank Presentation</vt:lpstr>
      <vt:lpstr>1_Office Theme</vt:lpstr>
      <vt:lpstr>49_Blank Presentation</vt:lpstr>
      <vt:lpstr>2_Office Theme</vt:lpstr>
      <vt:lpstr>1_Kimono</vt:lpstr>
      <vt:lpstr>7_Blank Presentation</vt:lpstr>
      <vt:lpstr>8_Blank Presentation</vt:lpstr>
      <vt:lpstr>2_Mountain</vt:lpstr>
      <vt:lpstr>1_Mountain</vt:lpstr>
      <vt:lpstr>9_Blank Presentation</vt:lpstr>
      <vt:lpstr>4_Office Theme</vt:lpstr>
      <vt:lpstr>4_Ribbons</vt:lpstr>
      <vt:lpstr>1_Default Design</vt:lpstr>
      <vt:lpstr>11_Office Theme</vt:lpstr>
      <vt:lpstr>16_Default Design</vt:lpstr>
      <vt:lpstr>10_Blank Presentation</vt:lpstr>
      <vt:lpstr>2_Default Design</vt:lpstr>
      <vt:lpstr>3_Default Design</vt:lpstr>
      <vt:lpstr>6_Office Theme</vt:lpstr>
      <vt:lpstr>46_Blank Presentation</vt:lpstr>
      <vt:lpstr>Slit</vt:lpstr>
      <vt:lpstr>50_Blank Presentation</vt:lpstr>
      <vt:lpstr>4_Default Design</vt:lpstr>
      <vt:lpstr>3_Mountain</vt:lpstr>
      <vt:lpstr>Luke Title Slide</vt:lpstr>
      <vt:lpstr>Slides on  Luke 13</vt:lpstr>
      <vt:lpstr>Slides on  Luke 14</vt:lpstr>
      <vt:lpstr>Slides on  Luke 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PowerPoint Presentation</vt:lpstr>
      <vt:lpstr>Luke 15:7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PowerPoint Presentation</vt:lpstr>
      <vt:lpstr>Slides on  Luke 16</vt:lpstr>
      <vt:lpstr>Slides on  Luke 17</vt:lpstr>
      <vt:lpstr>Slides on  Luke 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Slides on  Luke 19</vt:lpstr>
      <vt:lpstr>Bethany Ruins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Palm Sunday</vt:lpstr>
      <vt:lpstr>Palm Sunday</vt:lpstr>
      <vt:lpstr>Palms to Cross</vt:lpstr>
      <vt:lpstr>Triumphant Entry</vt:lpstr>
      <vt:lpstr>Triumphal Entry</vt:lpstr>
      <vt:lpstr>Triumphant Entry</vt:lpstr>
      <vt:lpstr>Palms to Palms</vt:lpstr>
      <vt:lpstr>What's so good about Good Friday?</vt:lpstr>
      <vt:lpstr>How is Christ's death better than any sacrifice? </vt:lpstr>
      <vt:lpstr>Was Mary Magdalene  the Woman with the Alabaster Jar?</vt:lpstr>
      <vt:lpstr>John 12 Events</vt:lpstr>
      <vt:lpstr>Luke 7:36-50 Jesus and the Sinful Woman</vt:lpstr>
      <vt:lpstr>Anointings of Jesus</vt:lpstr>
      <vt:lpstr>The Two Anointings of Jesus</vt:lpstr>
      <vt:lpstr>Luke 19:29-40</vt:lpstr>
      <vt:lpstr>Luke 19:29- 36</vt:lpstr>
      <vt:lpstr>Luke 19:37-40</vt:lpstr>
      <vt:lpstr>The Spirit Leaves &amp; Returns</vt:lpstr>
      <vt:lpstr>An Ominous Day:  Luke 19:41-42 NAU</vt:lpstr>
      <vt:lpstr>An Ominous Day:  Luke 19:43-44 NAU</vt:lpstr>
      <vt:lpstr>The Church and Kingdom (Luke 19:41-44)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Slides on  Luke 20</vt:lpstr>
      <vt:lpstr>Slides on  Luke 21</vt:lpstr>
      <vt:lpstr>Olivet Discourse Overview</vt:lpstr>
      <vt:lpstr>Times of the Gentiles (Luke 21:24)</vt:lpstr>
      <vt:lpstr>Slides on  Luke 22</vt:lpstr>
      <vt:lpstr>How to be confirmed…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PESACH</vt:lpstr>
      <vt:lpstr>The Four Cups (Exod. 6:6-7)</vt:lpstr>
      <vt:lpstr>… This is my body GIVEN FOR YOU  do this in  REMEMBRANCE  of me.</vt:lpstr>
      <vt:lpstr>… This cup is the  NEW COVENANT  in my blood, which is POURED OUT  for you.</vt:lpstr>
      <vt:lpstr>"This cup is the new covenant in my blood" (Luke 22:20)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THE WORD IN 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Slides on  Luke 23</vt:lpstr>
      <vt:lpstr>Passion Week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Slides on  Luke 24</vt:lpstr>
      <vt:lpstr>How to be confirmed…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Could mortals and those in glorified bodies really live together?</vt:lpstr>
      <vt:lpstr>Could mortals and those in glorified bodies really live together?</vt:lpstr>
      <vt:lpstr>Could mortals and those in glorified bodies really live together?</vt:lpstr>
      <vt:lpstr>Only at dinner did they recognize Jesus</vt:lpstr>
      <vt:lpstr>Could mortals and those in glorified bodies really live together?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A Prophetic Weekend</vt:lpstr>
      <vt:lpstr>Resurrection Appearances</vt:lpstr>
      <vt:lpstr>How to be confirmed…</vt:lpstr>
      <vt:lpstr>The Half Life of Facts</vt:lpstr>
      <vt:lpstr>The Half Life of Facts</vt:lpstr>
      <vt:lpstr>The Half Life of Facts</vt:lpstr>
      <vt:lpstr>The Half Life of Facts</vt:lpstr>
      <vt:lpstr>The Unchanging Bible</vt:lpstr>
      <vt:lpstr>The Unchanging Bible</vt:lpstr>
      <vt:lpstr>Black</vt:lpstr>
      <vt:lpstr>NT Preaching  •  BibleStudyDownloads.org</vt:lpstr>
      <vt:lpstr>Capernaum Synagogue</vt:lpstr>
      <vt:lpstr>Black</vt:lpstr>
      <vt:lpstr>NT Survey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Luke Title Slide</dc:title>
  <dc:creator>Rick Griffith</dc:creator>
  <cp:lastModifiedBy>Rick Griffith</cp:lastModifiedBy>
  <cp:revision>237</cp:revision>
  <cp:lastPrinted>2006-06-01T06:59:55Z</cp:lastPrinted>
  <dcterms:created xsi:type="dcterms:W3CDTF">2006-05-23T02:57:59Z</dcterms:created>
  <dcterms:modified xsi:type="dcterms:W3CDTF">2022-07-30T17:10:59Z</dcterms:modified>
</cp:coreProperties>
</file>